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64" r:id="rId5"/>
    <p:sldId id="276" r:id="rId6"/>
    <p:sldId id="277" r:id="rId7"/>
    <p:sldId id="282" r:id="rId8"/>
    <p:sldId id="285" r:id="rId9"/>
    <p:sldId id="283" r:id="rId10"/>
    <p:sldId id="286" r:id="rId11"/>
    <p:sldId id="284" r:id="rId12"/>
    <p:sldId id="287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301" r:id="rId21"/>
    <p:sldId id="297" r:id="rId22"/>
    <p:sldId id="298" r:id="rId23"/>
    <p:sldId id="300" r:id="rId24"/>
    <p:sldId id="299" r:id="rId25"/>
    <p:sldId id="304" r:id="rId26"/>
    <p:sldId id="302" r:id="rId27"/>
    <p:sldId id="305" r:id="rId28"/>
    <p:sldId id="306" r:id="rId29"/>
    <p:sldId id="307" r:id="rId30"/>
    <p:sldId id="266" r:id="rId31"/>
  </p:sldIdLst>
  <p:sldSz cx="12188825" cy="6858000"/>
  <p:notesSz cx="6858000" cy="9144000"/>
  <p:defaultTextStyle>
    <a:defPPr rtl="0">
      <a:defRPr lang="sk-SK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howGuides="1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94A0A-C1F6-4AEE-9C2E-D4D40631C03D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796020FB-264C-45E7-8F7F-CF47CD453AA5}">
      <dgm:prSet phldrT="[Text]" custT="1"/>
      <dgm:spPr/>
      <dgm:t>
        <a:bodyPr/>
        <a:lstStyle/>
        <a:p>
          <a:r>
            <a:rPr lang="sk-SK" sz="1200" dirty="0" err="1"/>
            <a:t>Deutschland</a:t>
          </a:r>
          <a:endParaRPr lang="de-DE" sz="1200" dirty="0"/>
        </a:p>
      </dgm:t>
    </dgm:pt>
    <dgm:pt modelId="{14259FAC-7B42-4A1E-B841-03C3B37D8BDB}" type="parTrans" cxnId="{46EE098F-195A-4439-BC05-94074A76AF23}">
      <dgm:prSet/>
      <dgm:spPr/>
      <dgm:t>
        <a:bodyPr/>
        <a:lstStyle/>
        <a:p>
          <a:endParaRPr lang="de-DE"/>
        </a:p>
      </dgm:t>
    </dgm:pt>
    <dgm:pt modelId="{F3DFD5E0-5FA7-4D43-AF56-58CAB587BE38}" type="sibTrans" cxnId="{46EE098F-195A-4439-BC05-94074A76AF23}">
      <dgm:prSet/>
      <dgm:spPr/>
      <dgm:t>
        <a:bodyPr/>
        <a:lstStyle/>
        <a:p>
          <a:endParaRPr lang="de-DE"/>
        </a:p>
      </dgm:t>
    </dgm:pt>
    <dgm:pt modelId="{4243D934-E462-433E-8F92-C029A12602DD}">
      <dgm:prSet phldrT="[Text]"/>
      <dgm:spPr/>
      <dgm:t>
        <a:bodyPr/>
        <a:lstStyle/>
        <a:p>
          <a:r>
            <a:rPr lang="sk-SK"/>
            <a:t>Berlin</a:t>
          </a:r>
          <a:endParaRPr lang="de-DE"/>
        </a:p>
      </dgm:t>
    </dgm:pt>
    <dgm:pt modelId="{EF9652D1-CFF3-49A2-91AC-7A56005BBACB}" type="parTrans" cxnId="{A1C49FF7-31A2-4FA1-A9C9-3AE009E37C03}">
      <dgm:prSet/>
      <dgm:spPr/>
      <dgm:t>
        <a:bodyPr/>
        <a:lstStyle/>
        <a:p>
          <a:endParaRPr lang="de-DE"/>
        </a:p>
      </dgm:t>
    </dgm:pt>
    <dgm:pt modelId="{4235A5A4-4D64-4531-B3E2-C2894D155C8E}" type="sibTrans" cxnId="{A1C49FF7-31A2-4FA1-A9C9-3AE009E37C03}">
      <dgm:prSet/>
      <dgm:spPr/>
      <dgm:t>
        <a:bodyPr/>
        <a:lstStyle/>
        <a:p>
          <a:endParaRPr lang="de-DE"/>
        </a:p>
      </dgm:t>
    </dgm:pt>
    <dgm:pt modelId="{C4B1011D-3EBE-4E89-9DBD-8409617DFACC}">
      <dgm:prSet phldrT="[Text]"/>
      <dgm:spPr/>
      <dgm:t>
        <a:bodyPr/>
        <a:lstStyle/>
        <a:p>
          <a:r>
            <a:rPr lang="sk-SK"/>
            <a:t>Merkel</a:t>
          </a:r>
          <a:endParaRPr lang="de-DE"/>
        </a:p>
      </dgm:t>
    </dgm:pt>
    <dgm:pt modelId="{39DB4598-58C9-491C-982E-0841E57F2422}" type="parTrans" cxnId="{49AAC1AA-C4E2-45D9-B028-ADB8235B7996}">
      <dgm:prSet/>
      <dgm:spPr/>
      <dgm:t>
        <a:bodyPr/>
        <a:lstStyle/>
        <a:p>
          <a:endParaRPr lang="de-DE"/>
        </a:p>
      </dgm:t>
    </dgm:pt>
    <dgm:pt modelId="{39490968-9004-42CC-BB6C-3370C814D639}" type="sibTrans" cxnId="{49AAC1AA-C4E2-45D9-B028-ADB8235B7996}">
      <dgm:prSet/>
      <dgm:spPr/>
      <dgm:t>
        <a:bodyPr/>
        <a:lstStyle/>
        <a:p>
          <a:endParaRPr lang="de-DE"/>
        </a:p>
      </dgm:t>
    </dgm:pt>
    <dgm:pt modelId="{7E84019D-A7C8-4FA5-84E9-0D5565418E35}">
      <dgm:prSet phldrT="[Text]"/>
      <dgm:spPr/>
      <dgm:t>
        <a:bodyPr/>
        <a:lstStyle/>
        <a:p>
          <a:r>
            <a:rPr lang="sk-SK"/>
            <a:t>  VW</a:t>
          </a:r>
          <a:endParaRPr lang="de-DE"/>
        </a:p>
      </dgm:t>
    </dgm:pt>
    <dgm:pt modelId="{6E5F4886-049D-43E9-A304-CACEC2335C6A}" type="parTrans" cxnId="{59C164A3-1AF3-467C-B26B-829CA5985B90}">
      <dgm:prSet/>
      <dgm:spPr/>
      <dgm:t>
        <a:bodyPr/>
        <a:lstStyle/>
        <a:p>
          <a:endParaRPr lang="de-DE"/>
        </a:p>
      </dgm:t>
    </dgm:pt>
    <dgm:pt modelId="{3225AF9D-480F-4A4F-9BEC-4E983AC9DC49}" type="sibTrans" cxnId="{59C164A3-1AF3-467C-B26B-829CA5985B90}">
      <dgm:prSet/>
      <dgm:spPr/>
      <dgm:t>
        <a:bodyPr/>
        <a:lstStyle/>
        <a:p>
          <a:endParaRPr lang="de-DE"/>
        </a:p>
      </dgm:t>
    </dgm:pt>
    <dgm:pt modelId="{C14AEE43-2978-463A-A374-9A41DDE2C2C3}">
      <dgm:prSet phldrT="[Text]"/>
      <dgm:spPr/>
      <dgm:t>
        <a:bodyPr/>
        <a:lstStyle/>
        <a:p>
          <a:r>
            <a:rPr lang="sk-SK"/>
            <a:t>  ...</a:t>
          </a:r>
          <a:endParaRPr lang="de-DE"/>
        </a:p>
      </dgm:t>
    </dgm:pt>
    <dgm:pt modelId="{3D1C8A49-2231-46A9-885F-C75B6E7BC790}" type="parTrans" cxnId="{D1D845F5-42C8-4ED1-A50D-7F9A79983A7A}">
      <dgm:prSet/>
      <dgm:spPr/>
      <dgm:t>
        <a:bodyPr/>
        <a:lstStyle/>
        <a:p>
          <a:endParaRPr lang="de-DE"/>
        </a:p>
      </dgm:t>
    </dgm:pt>
    <dgm:pt modelId="{88E071E8-7443-4439-B37C-072153E10279}" type="sibTrans" cxnId="{D1D845F5-42C8-4ED1-A50D-7F9A79983A7A}">
      <dgm:prSet/>
      <dgm:spPr/>
      <dgm:t>
        <a:bodyPr/>
        <a:lstStyle/>
        <a:p>
          <a:endParaRPr lang="de-DE"/>
        </a:p>
      </dgm:t>
    </dgm:pt>
    <dgm:pt modelId="{FB0EF23F-0B02-4380-BC4D-840C7FB0CFD6}">
      <dgm:prSet/>
      <dgm:spPr/>
      <dgm:t>
        <a:bodyPr/>
        <a:lstStyle/>
        <a:p>
          <a:r>
            <a:rPr lang="sk-SK"/>
            <a:t>...</a:t>
          </a:r>
          <a:endParaRPr lang="de-DE"/>
        </a:p>
      </dgm:t>
    </dgm:pt>
    <dgm:pt modelId="{FE4FEEB2-0ED2-46DA-967C-201F3379B436}" type="parTrans" cxnId="{B5E0C923-E609-40FB-833C-376926F47D4C}">
      <dgm:prSet/>
      <dgm:spPr/>
      <dgm:t>
        <a:bodyPr/>
        <a:lstStyle/>
        <a:p>
          <a:endParaRPr lang="de-DE"/>
        </a:p>
      </dgm:t>
    </dgm:pt>
    <dgm:pt modelId="{776C5762-BB1F-4D04-A562-DAC9136157A3}" type="sibTrans" cxnId="{B5E0C923-E609-40FB-833C-376926F47D4C}">
      <dgm:prSet/>
      <dgm:spPr/>
      <dgm:t>
        <a:bodyPr/>
        <a:lstStyle/>
        <a:p>
          <a:endParaRPr lang="de-DE"/>
        </a:p>
      </dgm:t>
    </dgm:pt>
    <dgm:pt modelId="{96CA3604-6365-4CE9-B7B8-808DD97A4E84}">
      <dgm:prSet/>
      <dgm:spPr/>
      <dgm:t>
        <a:bodyPr/>
        <a:lstStyle/>
        <a:p>
          <a:r>
            <a:rPr lang="sk-SK"/>
            <a:t>...</a:t>
          </a:r>
          <a:endParaRPr lang="de-DE"/>
        </a:p>
      </dgm:t>
    </dgm:pt>
    <dgm:pt modelId="{52FDE173-DE6D-4772-81A8-082722AAF2BB}" type="parTrans" cxnId="{41FF75B7-C8B8-47A2-AAFB-BDF025698277}">
      <dgm:prSet/>
      <dgm:spPr/>
      <dgm:t>
        <a:bodyPr/>
        <a:lstStyle/>
        <a:p>
          <a:endParaRPr lang="de-DE"/>
        </a:p>
      </dgm:t>
    </dgm:pt>
    <dgm:pt modelId="{A4B9CF0F-E0D7-46EC-A0E2-CE480BB62080}" type="sibTrans" cxnId="{41FF75B7-C8B8-47A2-AAFB-BDF025698277}">
      <dgm:prSet/>
      <dgm:spPr/>
      <dgm:t>
        <a:bodyPr/>
        <a:lstStyle/>
        <a:p>
          <a:endParaRPr lang="de-DE"/>
        </a:p>
      </dgm:t>
    </dgm:pt>
    <dgm:pt modelId="{1A14FF9B-5B27-4515-9A93-1C0F4D3166E4}">
      <dgm:prSet/>
      <dgm:spPr/>
      <dgm:t>
        <a:bodyPr/>
        <a:lstStyle/>
        <a:p>
          <a:r>
            <a:rPr lang="sk-SK"/>
            <a:t>...</a:t>
          </a:r>
          <a:endParaRPr lang="de-DE"/>
        </a:p>
      </dgm:t>
    </dgm:pt>
    <dgm:pt modelId="{1594C38F-A591-44C9-9F15-DA196BCE0490}" type="parTrans" cxnId="{A0EE141E-E69E-4CD6-B30A-7B6720860185}">
      <dgm:prSet/>
      <dgm:spPr/>
      <dgm:t>
        <a:bodyPr/>
        <a:lstStyle/>
        <a:p>
          <a:endParaRPr lang="de-DE"/>
        </a:p>
      </dgm:t>
    </dgm:pt>
    <dgm:pt modelId="{3C2C8182-E08C-456A-BAA8-3590D4469E16}" type="sibTrans" cxnId="{A0EE141E-E69E-4CD6-B30A-7B6720860185}">
      <dgm:prSet/>
      <dgm:spPr/>
      <dgm:t>
        <a:bodyPr/>
        <a:lstStyle/>
        <a:p>
          <a:endParaRPr lang="de-DE"/>
        </a:p>
      </dgm:t>
    </dgm:pt>
    <dgm:pt modelId="{19FB1EE8-ACEB-4DA7-9B0D-CD1F975EA94B}" type="pres">
      <dgm:prSet presAssocID="{81294A0A-C1F6-4AEE-9C2E-D4D40631C0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CECDCF2-555A-4C38-A0DF-9759CC34B468}" type="pres">
      <dgm:prSet presAssocID="{796020FB-264C-45E7-8F7F-CF47CD453AA5}" presName="centerShape" presStyleLbl="node0" presStyleIdx="0" presStyleCnt="1" custScaleX="214948" custScaleY="138005"/>
      <dgm:spPr/>
      <dgm:t>
        <a:bodyPr/>
        <a:lstStyle/>
        <a:p>
          <a:endParaRPr lang="de-DE"/>
        </a:p>
      </dgm:t>
    </dgm:pt>
    <dgm:pt modelId="{A6568132-8D57-45D1-A0E7-232FA4592621}" type="pres">
      <dgm:prSet presAssocID="{EF9652D1-CFF3-49A2-91AC-7A56005BBACB}" presName="Name9" presStyleLbl="parChTrans1D2" presStyleIdx="0" presStyleCnt="7"/>
      <dgm:spPr/>
      <dgm:t>
        <a:bodyPr/>
        <a:lstStyle/>
        <a:p>
          <a:endParaRPr lang="de-DE"/>
        </a:p>
      </dgm:t>
    </dgm:pt>
    <dgm:pt modelId="{5218C0F2-CA69-454A-9787-218B03D303ED}" type="pres">
      <dgm:prSet presAssocID="{EF9652D1-CFF3-49A2-91AC-7A56005BBACB}" presName="connTx" presStyleLbl="parChTrans1D2" presStyleIdx="0" presStyleCnt="7"/>
      <dgm:spPr/>
      <dgm:t>
        <a:bodyPr/>
        <a:lstStyle/>
        <a:p>
          <a:endParaRPr lang="de-DE"/>
        </a:p>
      </dgm:t>
    </dgm:pt>
    <dgm:pt modelId="{0CF6384F-DDBB-49D4-A5B9-7D4B01D68A4E}" type="pres">
      <dgm:prSet presAssocID="{4243D934-E462-433E-8F92-C029A12602D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9F89B3-B1EC-4E33-9F67-D0C7BD5DFC59}" type="pres">
      <dgm:prSet presAssocID="{39DB4598-58C9-491C-982E-0841E57F2422}" presName="Name9" presStyleLbl="parChTrans1D2" presStyleIdx="1" presStyleCnt="7"/>
      <dgm:spPr/>
      <dgm:t>
        <a:bodyPr/>
        <a:lstStyle/>
        <a:p>
          <a:endParaRPr lang="de-DE"/>
        </a:p>
      </dgm:t>
    </dgm:pt>
    <dgm:pt modelId="{B44B32C0-EBB5-4881-92CA-4DFE727C5280}" type="pres">
      <dgm:prSet presAssocID="{39DB4598-58C9-491C-982E-0841E57F2422}" presName="connTx" presStyleLbl="parChTrans1D2" presStyleIdx="1" presStyleCnt="7"/>
      <dgm:spPr/>
      <dgm:t>
        <a:bodyPr/>
        <a:lstStyle/>
        <a:p>
          <a:endParaRPr lang="de-DE"/>
        </a:p>
      </dgm:t>
    </dgm:pt>
    <dgm:pt modelId="{BEFCB820-828C-41CD-AF63-887B347BB203}" type="pres">
      <dgm:prSet presAssocID="{C4B1011D-3EBE-4E89-9DBD-8409617DFAC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B7871C-DAFE-4BDC-A40E-A0397E644D85}" type="pres">
      <dgm:prSet presAssocID="{6E5F4886-049D-43E9-A304-CACEC2335C6A}" presName="Name9" presStyleLbl="parChTrans1D2" presStyleIdx="2" presStyleCnt="7"/>
      <dgm:spPr/>
      <dgm:t>
        <a:bodyPr/>
        <a:lstStyle/>
        <a:p>
          <a:endParaRPr lang="de-DE"/>
        </a:p>
      </dgm:t>
    </dgm:pt>
    <dgm:pt modelId="{C8FF1939-46E9-48A3-A7F6-18C934AA01A1}" type="pres">
      <dgm:prSet presAssocID="{6E5F4886-049D-43E9-A304-CACEC2335C6A}" presName="connTx" presStyleLbl="parChTrans1D2" presStyleIdx="2" presStyleCnt="7"/>
      <dgm:spPr/>
      <dgm:t>
        <a:bodyPr/>
        <a:lstStyle/>
        <a:p>
          <a:endParaRPr lang="de-DE"/>
        </a:p>
      </dgm:t>
    </dgm:pt>
    <dgm:pt modelId="{720AB533-02C6-4860-816D-ECE80DACFD34}" type="pres">
      <dgm:prSet presAssocID="{7E84019D-A7C8-4FA5-84E9-0D5565418E3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C652EA-508B-432D-9400-5005F45D8E89}" type="pres">
      <dgm:prSet presAssocID="{3D1C8A49-2231-46A9-885F-C75B6E7BC790}" presName="Name9" presStyleLbl="parChTrans1D2" presStyleIdx="3" presStyleCnt="7"/>
      <dgm:spPr/>
      <dgm:t>
        <a:bodyPr/>
        <a:lstStyle/>
        <a:p>
          <a:endParaRPr lang="de-DE"/>
        </a:p>
      </dgm:t>
    </dgm:pt>
    <dgm:pt modelId="{44827F12-9556-485B-BA07-1CC6411F0C35}" type="pres">
      <dgm:prSet presAssocID="{3D1C8A49-2231-46A9-885F-C75B6E7BC790}" presName="connTx" presStyleLbl="parChTrans1D2" presStyleIdx="3" presStyleCnt="7"/>
      <dgm:spPr/>
      <dgm:t>
        <a:bodyPr/>
        <a:lstStyle/>
        <a:p>
          <a:endParaRPr lang="de-DE"/>
        </a:p>
      </dgm:t>
    </dgm:pt>
    <dgm:pt modelId="{11C6C830-8B68-47C5-A52A-9459F1C86EC6}" type="pres">
      <dgm:prSet presAssocID="{C14AEE43-2978-463A-A374-9A41DDE2C2C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554BBC-63BF-40B5-8C7E-B683FF6B4CCE}" type="pres">
      <dgm:prSet presAssocID="{FE4FEEB2-0ED2-46DA-967C-201F3379B436}" presName="Name9" presStyleLbl="parChTrans1D2" presStyleIdx="4" presStyleCnt="7"/>
      <dgm:spPr/>
      <dgm:t>
        <a:bodyPr/>
        <a:lstStyle/>
        <a:p>
          <a:endParaRPr lang="de-DE"/>
        </a:p>
      </dgm:t>
    </dgm:pt>
    <dgm:pt modelId="{4B4C2AAA-C00A-4E55-8CC4-DCBEBF9E6C84}" type="pres">
      <dgm:prSet presAssocID="{FE4FEEB2-0ED2-46DA-967C-201F3379B436}" presName="connTx" presStyleLbl="parChTrans1D2" presStyleIdx="4" presStyleCnt="7"/>
      <dgm:spPr/>
      <dgm:t>
        <a:bodyPr/>
        <a:lstStyle/>
        <a:p>
          <a:endParaRPr lang="de-DE"/>
        </a:p>
      </dgm:t>
    </dgm:pt>
    <dgm:pt modelId="{B0A86F22-7C49-412E-8DA3-A544DF855793}" type="pres">
      <dgm:prSet presAssocID="{FB0EF23F-0B02-4380-BC4D-840C7FB0CFD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388CD7-F823-485A-8BA7-D2436756D989}" type="pres">
      <dgm:prSet presAssocID="{52FDE173-DE6D-4772-81A8-082722AAF2BB}" presName="Name9" presStyleLbl="parChTrans1D2" presStyleIdx="5" presStyleCnt="7"/>
      <dgm:spPr/>
      <dgm:t>
        <a:bodyPr/>
        <a:lstStyle/>
        <a:p>
          <a:endParaRPr lang="de-DE"/>
        </a:p>
      </dgm:t>
    </dgm:pt>
    <dgm:pt modelId="{6EB01968-46BC-4557-B6EF-08381043D747}" type="pres">
      <dgm:prSet presAssocID="{52FDE173-DE6D-4772-81A8-082722AAF2BB}" presName="connTx" presStyleLbl="parChTrans1D2" presStyleIdx="5" presStyleCnt="7"/>
      <dgm:spPr/>
      <dgm:t>
        <a:bodyPr/>
        <a:lstStyle/>
        <a:p>
          <a:endParaRPr lang="de-DE"/>
        </a:p>
      </dgm:t>
    </dgm:pt>
    <dgm:pt modelId="{E7E2941B-CA38-4086-9BB9-91E2622AB4FD}" type="pres">
      <dgm:prSet presAssocID="{96CA3604-6365-4CE9-B7B8-808DD97A4E8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66CF1D-DB81-4B06-B676-A70EDF1B679C}" type="pres">
      <dgm:prSet presAssocID="{1594C38F-A591-44C9-9F15-DA196BCE0490}" presName="Name9" presStyleLbl="parChTrans1D2" presStyleIdx="6" presStyleCnt="7"/>
      <dgm:spPr/>
      <dgm:t>
        <a:bodyPr/>
        <a:lstStyle/>
        <a:p>
          <a:endParaRPr lang="de-DE"/>
        </a:p>
      </dgm:t>
    </dgm:pt>
    <dgm:pt modelId="{F2C015E9-2474-4BAF-B245-B43128FA027A}" type="pres">
      <dgm:prSet presAssocID="{1594C38F-A591-44C9-9F15-DA196BCE0490}" presName="connTx" presStyleLbl="parChTrans1D2" presStyleIdx="6" presStyleCnt="7"/>
      <dgm:spPr/>
      <dgm:t>
        <a:bodyPr/>
        <a:lstStyle/>
        <a:p>
          <a:endParaRPr lang="de-DE"/>
        </a:p>
      </dgm:t>
    </dgm:pt>
    <dgm:pt modelId="{5DDDABE1-3136-4F9D-A447-916EE7A5A405}" type="pres">
      <dgm:prSet presAssocID="{1A14FF9B-5B27-4515-9A93-1C0F4D3166E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BEA50CD-5D61-4C96-BE3B-4221E9315FF0}" type="presOf" srcId="{796020FB-264C-45E7-8F7F-CF47CD453AA5}" destId="{6CECDCF2-555A-4C38-A0DF-9759CC34B468}" srcOrd="0" destOrd="0" presId="urn:microsoft.com/office/officeart/2005/8/layout/radial1"/>
    <dgm:cxn modelId="{B1173E7D-EA22-4649-AA5C-1F457AD4B1CB}" type="presOf" srcId="{C14AEE43-2978-463A-A374-9A41DDE2C2C3}" destId="{11C6C830-8B68-47C5-A52A-9459F1C86EC6}" srcOrd="0" destOrd="0" presId="urn:microsoft.com/office/officeart/2005/8/layout/radial1"/>
    <dgm:cxn modelId="{752D8D6A-AD4C-4151-9616-08E9E3FB3E37}" type="presOf" srcId="{81294A0A-C1F6-4AEE-9C2E-D4D40631C03D}" destId="{19FB1EE8-ACEB-4DA7-9B0D-CD1F975EA94B}" srcOrd="0" destOrd="0" presId="urn:microsoft.com/office/officeart/2005/8/layout/radial1"/>
    <dgm:cxn modelId="{2073DBFA-2C7D-416D-8DB3-287E96D79EFD}" type="presOf" srcId="{4243D934-E462-433E-8F92-C029A12602DD}" destId="{0CF6384F-DDBB-49D4-A5B9-7D4B01D68A4E}" srcOrd="0" destOrd="0" presId="urn:microsoft.com/office/officeart/2005/8/layout/radial1"/>
    <dgm:cxn modelId="{41FF75B7-C8B8-47A2-AAFB-BDF025698277}" srcId="{796020FB-264C-45E7-8F7F-CF47CD453AA5}" destId="{96CA3604-6365-4CE9-B7B8-808DD97A4E84}" srcOrd="5" destOrd="0" parTransId="{52FDE173-DE6D-4772-81A8-082722AAF2BB}" sibTransId="{A4B9CF0F-E0D7-46EC-A0E2-CE480BB62080}"/>
    <dgm:cxn modelId="{49AAC1AA-C4E2-45D9-B028-ADB8235B7996}" srcId="{796020FB-264C-45E7-8F7F-CF47CD453AA5}" destId="{C4B1011D-3EBE-4E89-9DBD-8409617DFACC}" srcOrd="1" destOrd="0" parTransId="{39DB4598-58C9-491C-982E-0841E57F2422}" sibTransId="{39490968-9004-42CC-BB6C-3370C814D639}"/>
    <dgm:cxn modelId="{0FF49C7F-5606-4F54-B187-C85C40B62E4B}" type="presOf" srcId="{96CA3604-6365-4CE9-B7B8-808DD97A4E84}" destId="{E7E2941B-CA38-4086-9BB9-91E2622AB4FD}" srcOrd="0" destOrd="0" presId="urn:microsoft.com/office/officeart/2005/8/layout/radial1"/>
    <dgm:cxn modelId="{AA75839F-F653-4843-8800-235CC753BA9D}" type="presOf" srcId="{1594C38F-A591-44C9-9F15-DA196BCE0490}" destId="{9066CF1D-DB81-4B06-B676-A70EDF1B679C}" srcOrd="0" destOrd="0" presId="urn:microsoft.com/office/officeart/2005/8/layout/radial1"/>
    <dgm:cxn modelId="{F5A625E7-0C5F-495B-A780-06A798A8DF3D}" type="presOf" srcId="{EF9652D1-CFF3-49A2-91AC-7A56005BBACB}" destId="{A6568132-8D57-45D1-A0E7-232FA4592621}" srcOrd="0" destOrd="0" presId="urn:microsoft.com/office/officeart/2005/8/layout/radial1"/>
    <dgm:cxn modelId="{BA0030D9-4403-4117-9AFD-DF1E187E4BB5}" type="presOf" srcId="{6E5F4886-049D-43E9-A304-CACEC2335C6A}" destId="{C8FF1939-46E9-48A3-A7F6-18C934AA01A1}" srcOrd="1" destOrd="0" presId="urn:microsoft.com/office/officeart/2005/8/layout/radial1"/>
    <dgm:cxn modelId="{A64364DE-F8AE-43B6-8EA3-4F3AB67F4B4A}" type="presOf" srcId="{FE4FEEB2-0ED2-46DA-967C-201F3379B436}" destId="{4B4C2AAA-C00A-4E55-8CC4-DCBEBF9E6C84}" srcOrd="1" destOrd="0" presId="urn:microsoft.com/office/officeart/2005/8/layout/radial1"/>
    <dgm:cxn modelId="{56B2A1ED-2C6F-442B-B0DE-C8AA28F23D08}" type="presOf" srcId="{52FDE173-DE6D-4772-81A8-082722AAF2BB}" destId="{BA388CD7-F823-485A-8BA7-D2436756D989}" srcOrd="0" destOrd="0" presId="urn:microsoft.com/office/officeart/2005/8/layout/radial1"/>
    <dgm:cxn modelId="{A1C49FF7-31A2-4FA1-A9C9-3AE009E37C03}" srcId="{796020FB-264C-45E7-8F7F-CF47CD453AA5}" destId="{4243D934-E462-433E-8F92-C029A12602DD}" srcOrd="0" destOrd="0" parTransId="{EF9652D1-CFF3-49A2-91AC-7A56005BBACB}" sibTransId="{4235A5A4-4D64-4531-B3E2-C2894D155C8E}"/>
    <dgm:cxn modelId="{E7ADB580-C57D-4501-AC91-199450B5779F}" type="presOf" srcId="{39DB4598-58C9-491C-982E-0841E57F2422}" destId="{729F89B3-B1EC-4E33-9F67-D0C7BD5DFC59}" srcOrd="0" destOrd="0" presId="urn:microsoft.com/office/officeart/2005/8/layout/radial1"/>
    <dgm:cxn modelId="{792919C1-D0FB-4337-9909-C1AB9C3213B5}" type="presOf" srcId="{FE4FEEB2-0ED2-46DA-967C-201F3379B436}" destId="{5E554BBC-63BF-40B5-8C7E-B683FF6B4CCE}" srcOrd="0" destOrd="0" presId="urn:microsoft.com/office/officeart/2005/8/layout/radial1"/>
    <dgm:cxn modelId="{5CEAB5B8-EEF7-4004-843E-92554E11DAFF}" type="presOf" srcId="{EF9652D1-CFF3-49A2-91AC-7A56005BBACB}" destId="{5218C0F2-CA69-454A-9787-218B03D303ED}" srcOrd="1" destOrd="0" presId="urn:microsoft.com/office/officeart/2005/8/layout/radial1"/>
    <dgm:cxn modelId="{C49FBFD3-E7BF-4B7E-912E-583AC9CA3D73}" type="presOf" srcId="{7E84019D-A7C8-4FA5-84E9-0D5565418E35}" destId="{720AB533-02C6-4860-816D-ECE80DACFD34}" srcOrd="0" destOrd="0" presId="urn:microsoft.com/office/officeart/2005/8/layout/radial1"/>
    <dgm:cxn modelId="{46EE098F-195A-4439-BC05-94074A76AF23}" srcId="{81294A0A-C1F6-4AEE-9C2E-D4D40631C03D}" destId="{796020FB-264C-45E7-8F7F-CF47CD453AA5}" srcOrd="0" destOrd="0" parTransId="{14259FAC-7B42-4A1E-B841-03C3B37D8BDB}" sibTransId="{F3DFD5E0-5FA7-4D43-AF56-58CAB587BE38}"/>
    <dgm:cxn modelId="{0A322542-873E-49B8-88D9-E2DC1BEF0310}" type="presOf" srcId="{1A14FF9B-5B27-4515-9A93-1C0F4D3166E4}" destId="{5DDDABE1-3136-4F9D-A447-916EE7A5A405}" srcOrd="0" destOrd="0" presId="urn:microsoft.com/office/officeart/2005/8/layout/radial1"/>
    <dgm:cxn modelId="{F6E727C5-18C5-4918-92BC-8448B8F6C7F5}" type="presOf" srcId="{3D1C8A49-2231-46A9-885F-C75B6E7BC790}" destId="{44827F12-9556-485B-BA07-1CC6411F0C35}" srcOrd="1" destOrd="0" presId="urn:microsoft.com/office/officeart/2005/8/layout/radial1"/>
    <dgm:cxn modelId="{813E8E62-C1D2-48BC-96EE-1150956CDACE}" type="presOf" srcId="{1594C38F-A591-44C9-9F15-DA196BCE0490}" destId="{F2C015E9-2474-4BAF-B245-B43128FA027A}" srcOrd="1" destOrd="0" presId="urn:microsoft.com/office/officeart/2005/8/layout/radial1"/>
    <dgm:cxn modelId="{0516BB84-58A6-405C-AD09-0833BF3258A9}" type="presOf" srcId="{3D1C8A49-2231-46A9-885F-C75B6E7BC790}" destId="{C7C652EA-508B-432D-9400-5005F45D8E89}" srcOrd="0" destOrd="0" presId="urn:microsoft.com/office/officeart/2005/8/layout/radial1"/>
    <dgm:cxn modelId="{B5E0C923-E609-40FB-833C-376926F47D4C}" srcId="{796020FB-264C-45E7-8F7F-CF47CD453AA5}" destId="{FB0EF23F-0B02-4380-BC4D-840C7FB0CFD6}" srcOrd="4" destOrd="0" parTransId="{FE4FEEB2-0ED2-46DA-967C-201F3379B436}" sibTransId="{776C5762-BB1F-4D04-A562-DAC9136157A3}"/>
    <dgm:cxn modelId="{C3006BA6-3B5C-4D4C-A1EF-74ABF3FD4625}" type="presOf" srcId="{52FDE173-DE6D-4772-81A8-082722AAF2BB}" destId="{6EB01968-46BC-4557-B6EF-08381043D747}" srcOrd="1" destOrd="0" presId="urn:microsoft.com/office/officeart/2005/8/layout/radial1"/>
    <dgm:cxn modelId="{A0EE141E-E69E-4CD6-B30A-7B6720860185}" srcId="{796020FB-264C-45E7-8F7F-CF47CD453AA5}" destId="{1A14FF9B-5B27-4515-9A93-1C0F4D3166E4}" srcOrd="6" destOrd="0" parTransId="{1594C38F-A591-44C9-9F15-DA196BCE0490}" sibTransId="{3C2C8182-E08C-456A-BAA8-3590D4469E16}"/>
    <dgm:cxn modelId="{92A0F9ED-4E40-4D90-9ABF-9F1448145534}" type="presOf" srcId="{6E5F4886-049D-43E9-A304-CACEC2335C6A}" destId="{E0B7871C-DAFE-4BDC-A40E-A0397E644D85}" srcOrd="0" destOrd="0" presId="urn:microsoft.com/office/officeart/2005/8/layout/radial1"/>
    <dgm:cxn modelId="{D344FAAB-AED3-4D35-952E-C6A219055617}" type="presOf" srcId="{C4B1011D-3EBE-4E89-9DBD-8409617DFACC}" destId="{BEFCB820-828C-41CD-AF63-887B347BB203}" srcOrd="0" destOrd="0" presId="urn:microsoft.com/office/officeart/2005/8/layout/radial1"/>
    <dgm:cxn modelId="{D1D845F5-42C8-4ED1-A50D-7F9A79983A7A}" srcId="{796020FB-264C-45E7-8F7F-CF47CD453AA5}" destId="{C14AEE43-2978-463A-A374-9A41DDE2C2C3}" srcOrd="3" destOrd="0" parTransId="{3D1C8A49-2231-46A9-885F-C75B6E7BC790}" sibTransId="{88E071E8-7443-4439-B37C-072153E10279}"/>
    <dgm:cxn modelId="{59C164A3-1AF3-467C-B26B-829CA5985B90}" srcId="{796020FB-264C-45E7-8F7F-CF47CD453AA5}" destId="{7E84019D-A7C8-4FA5-84E9-0D5565418E35}" srcOrd="2" destOrd="0" parTransId="{6E5F4886-049D-43E9-A304-CACEC2335C6A}" sibTransId="{3225AF9D-480F-4A4F-9BEC-4E983AC9DC49}"/>
    <dgm:cxn modelId="{A0A3E8C4-D04A-4010-A2ED-E5668E312A56}" type="presOf" srcId="{FB0EF23F-0B02-4380-BC4D-840C7FB0CFD6}" destId="{B0A86F22-7C49-412E-8DA3-A544DF855793}" srcOrd="0" destOrd="0" presId="urn:microsoft.com/office/officeart/2005/8/layout/radial1"/>
    <dgm:cxn modelId="{DECE5D09-B7AB-41AA-9069-16B219743824}" type="presOf" srcId="{39DB4598-58C9-491C-982E-0841E57F2422}" destId="{B44B32C0-EBB5-4881-92CA-4DFE727C5280}" srcOrd="1" destOrd="0" presId="urn:microsoft.com/office/officeart/2005/8/layout/radial1"/>
    <dgm:cxn modelId="{30FF0619-D25E-4363-91A8-26FFB38FC8C5}" type="presParOf" srcId="{19FB1EE8-ACEB-4DA7-9B0D-CD1F975EA94B}" destId="{6CECDCF2-555A-4C38-A0DF-9759CC34B468}" srcOrd="0" destOrd="0" presId="urn:microsoft.com/office/officeart/2005/8/layout/radial1"/>
    <dgm:cxn modelId="{02BE6141-2C07-4B50-A107-ABF27A495192}" type="presParOf" srcId="{19FB1EE8-ACEB-4DA7-9B0D-CD1F975EA94B}" destId="{A6568132-8D57-45D1-A0E7-232FA4592621}" srcOrd="1" destOrd="0" presId="urn:microsoft.com/office/officeart/2005/8/layout/radial1"/>
    <dgm:cxn modelId="{A746961B-A483-4AA6-9078-E61C78C351FD}" type="presParOf" srcId="{A6568132-8D57-45D1-A0E7-232FA4592621}" destId="{5218C0F2-CA69-454A-9787-218B03D303ED}" srcOrd="0" destOrd="0" presId="urn:microsoft.com/office/officeart/2005/8/layout/radial1"/>
    <dgm:cxn modelId="{A1815371-FA51-4A5B-8AC7-C3E61DF0F9A7}" type="presParOf" srcId="{19FB1EE8-ACEB-4DA7-9B0D-CD1F975EA94B}" destId="{0CF6384F-DDBB-49D4-A5B9-7D4B01D68A4E}" srcOrd="2" destOrd="0" presId="urn:microsoft.com/office/officeart/2005/8/layout/radial1"/>
    <dgm:cxn modelId="{53BC09E2-6130-47B1-B1D2-BEA1E6237C57}" type="presParOf" srcId="{19FB1EE8-ACEB-4DA7-9B0D-CD1F975EA94B}" destId="{729F89B3-B1EC-4E33-9F67-D0C7BD5DFC59}" srcOrd="3" destOrd="0" presId="urn:microsoft.com/office/officeart/2005/8/layout/radial1"/>
    <dgm:cxn modelId="{397276CC-9BD4-4F9F-A4E1-277790A3A903}" type="presParOf" srcId="{729F89B3-B1EC-4E33-9F67-D0C7BD5DFC59}" destId="{B44B32C0-EBB5-4881-92CA-4DFE727C5280}" srcOrd="0" destOrd="0" presId="urn:microsoft.com/office/officeart/2005/8/layout/radial1"/>
    <dgm:cxn modelId="{101E6969-D7D1-4D68-872F-E52F5605579B}" type="presParOf" srcId="{19FB1EE8-ACEB-4DA7-9B0D-CD1F975EA94B}" destId="{BEFCB820-828C-41CD-AF63-887B347BB203}" srcOrd="4" destOrd="0" presId="urn:microsoft.com/office/officeart/2005/8/layout/radial1"/>
    <dgm:cxn modelId="{735F8FB4-B273-4896-BEB7-49EB4774086C}" type="presParOf" srcId="{19FB1EE8-ACEB-4DA7-9B0D-CD1F975EA94B}" destId="{E0B7871C-DAFE-4BDC-A40E-A0397E644D85}" srcOrd="5" destOrd="0" presId="urn:microsoft.com/office/officeart/2005/8/layout/radial1"/>
    <dgm:cxn modelId="{1115D971-1A80-4EE7-A74B-519D6AAF11E2}" type="presParOf" srcId="{E0B7871C-DAFE-4BDC-A40E-A0397E644D85}" destId="{C8FF1939-46E9-48A3-A7F6-18C934AA01A1}" srcOrd="0" destOrd="0" presId="urn:microsoft.com/office/officeart/2005/8/layout/radial1"/>
    <dgm:cxn modelId="{E7C1A45A-4EA6-4436-8DA7-48082E2B4F56}" type="presParOf" srcId="{19FB1EE8-ACEB-4DA7-9B0D-CD1F975EA94B}" destId="{720AB533-02C6-4860-816D-ECE80DACFD34}" srcOrd="6" destOrd="0" presId="urn:microsoft.com/office/officeart/2005/8/layout/radial1"/>
    <dgm:cxn modelId="{7EC1C881-23B0-4C58-BBB2-600B6D93F6D9}" type="presParOf" srcId="{19FB1EE8-ACEB-4DA7-9B0D-CD1F975EA94B}" destId="{C7C652EA-508B-432D-9400-5005F45D8E89}" srcOrd="7" destOrd="0" presId="urn:microsoft.com/office/officeart/2005/8/layout/radial1"/>
    <dgm:cxn modelId="{B3D28020-CF86-4C28-8BAF-1E35A5EFFC80}" type="presParOf" srcId="{C7C652EA-508B-432D-9400-5005F45D8E89}" destId="{44827F12-9556-485B-BA07-1CC6411F0C35}" srcOrd="0" destOrd="0" presId="urn:microsoft.com/office/officeart/2005/8/layout/radial1"/>
    <dgm:cxn modelId="{380DCF22-9183-42FD-AD1F-CCD2C12B2C52}" type="presParOf" srcId="{19FB1EE8-ACEB-4DA7-9B0D-CD1F975EA94B}" destId="{11C6C830-8B68-47C5-A52A-9459F1C86EC6}" srcOrd="8" destOrd="0" presId="urn:microsoft.com/office/officeart/2005/8/layout/radial1"/>
    <dgm:cxn modelId="{EE898F69-2A36-493B-8C12-9C5F086D83A2}" type="presParOf" srcId="{19FB1EE8-ACEB-4DA7-9B0D-CD1F975EA94B}" destId="{5E554BBC-63BF-40B5-8C7E-B683FF6B4CCE}" srcOrd="9" destOrd="0" presId="urn:microsoft.com/office/officeart/2005/8/layout/radial1"/>
    <dgm:cxn modelId="{CBD1009F-DFFC-4A31-840F-AE29BC0EEAF8}" type="presParOf" srcId="{5E554BBC-63BF-40B5-8C7E-B683FF6B4CCE}" destId="{4B4C2AAA-C00A-4E55-8CC4-DCBEBF9E6C84}" srcOrd="0" destOrd="0" presId="urn:microsoft.com/office/officeart/2005/8/layout/radial1"/>
    <dgm:cxn modelId="{C98ECF21-10A1-4841-ABB2-B7B166FE6ECF}" type="presParOf" srcId="{19FB1EE8-ACEB-4DA7-9B0D-CD1F975EA94B}" destId="{B0A86F22-7C49-412E-8DA3-A544DF855793}" srcOrd="10" destOrd="0" presId="urn:microsoft.com/office/officeart/2005/8/layout/radial1"/>
    <dgm:cxn modelId="{386E5BCF-3F3C-43BA-942F-14C45F9F5CC0}" type="presParOf" srcId="{19FB1EE8-ACEB-4DA7-9B0D-CD1F975EA94B}" destId="{BA388CD7-F823-485A-8BA7-D2436756D989}" srcOrd="11" destOrd="0" presId="urn:microsoft.com/office/officeart/2005/8/layout/radial1"/>
    <dgm:cxn modelId="{3E0E90AB-2AD3-4AEC-910E-0D26FB2F9F83}" type="presParOf" srcId="{BA388CD7-F823-485A-8BA7-D2436756D989}" destId="{6EB01968-46BC-4557-B6EF-08381043D747}" srcOrd="0" destOrd="0" presId="urn:microsoft.com/office/officeart/2005/8/layout/radial1"/>
    <dgm:cxn modelId="{89B6C3CD-E885-48CE-B640-9F8A09E3E9FA}" type="presParOf" srcId="{19FB1EE8-ACEB-4DA7-9B0D-CD1F975EA94B}" destId="{E7E2941B-CA38-4086-9BB9-91E2622AB4FD}" srcOrd="12" destOrd="0" presId="urn:microsoft.com/office/officeart/2005/8/layout/radial1"/>
    <dgm:cxn modelId="{FE5AE7BE-CBE3-470D-8CEB-893D6F8A7953}" type="presParOf" srcId="{19FB1EE8-ACEB-4DA7-9B0D-CD1F975EA94B}" destId="{9066CF1D-DB81-4B06-B676-A70EDF1B679C}" srcOrd="13" destOrd="0" presId="urn:microsoft.com/office/officeart/2005/8/layout/radial1"/>
    <dgm:cxn modelId="{A65A0729-9C28-4D5B-B8C6-02E9CF2266D8}" type="presParOf" srcId="{9066CF1D-DB81-4B06-B676-A70EDF1B679C}" destId="{F2C015E9-2474-4BAF-B245-B43128FA027A}" srcOrd="0" destOrd="0" presId="urn:microsoft.com/office/officeart/2005/8/layout/radial1"/>
    <dgm:cxn modelId="{621E363E-CDA9-49E9-88FD-6193583BEA04}" type="presParOf" srcId="{19FB1EE8-ACEB-4DA7-9B0D-CD1F975EA94B}" destId="{5DDDABE1-3136-4F9D-A447-916EE7A5A405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BDC843-982C-4080-A040-5D5812105945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B1296DF2-32CB-47E5-B020-90B29C6247B3}">
      <dgm:prSet phldrT="[Text]" custT="1"/>
      <dgm:spPr/>
      <dgm:t>
        <a:bodyPr/>
        <a:lstStyle/>
        <a:p>
          <a:r>
            <a:rPr lang="sk-SK" sz="1200"/>
            <a:t>Sprache</a:t>
          </a:r>
          <a:endParaRPr lang="de-DE" sz="1200"/>
        </a:p>
      </dgm:t>
    </dgm:pt>
    <dgm:pt modelId="{76D36A26-15D2-46BB-AD66-520A3A7F6F9D}" type="parTrans" cxnId="{8ED3A8DC-ED34-4225-8BB2-15D6EC7D4FE4}">
      <dgm:prSet/>
      <dgm:spPr/>
      <dgm:t>
        <a:bodyPr/>
        <a:lstStyle/>
        <a:p>
          <a:endParaRPr lang="de-DE"/>
        </a:p>
      </dgm:t>
    </dgm:pt>
    <dgm:pt modelId="{B095EDB2-2D6B-4613-9BCF-E913EBB04FE9}" type="sibTrans" cxnId="{8ED3A8DC-ED34-4225-8BB2-15D6EC7D4FE4}">
      <dgm:prSet/>
      <dgm:spPr/>
      <dgm:t>
        <a:bodyPr/>
        <a:lstStyle/>
        <a:p>
          <a:endParaRPr lang="de-DE"/>
        </a:p>
      </dgm:t>
    </dgm:pt>
    <dgm:pt modelId="{864A78DE-6CD9-4E08-BF52-F44147249B07}">
      <dgm:prSet phldrT="[Text]" custT="1"/>
      <dgm:spPr/>
      <dgm:t>
        <a:bodyPr/>
        <a:lstStyle/>
        <a:p>
          <a:r>
            <a:rPr lang="sk-SK" sz="1200" dirty="0" err="1"/>
            <a:t>Vielfalt</a:t>
          </a:r>
          <a:endParaRPr lang="de-DE" sz="1200" dirty="0"/>
        </a:p>
      </dgm:t>
    </dgm:pt>
    <dgm:pt modelId="{4D0AA4F5-F070-442F-8AE3-51AEDAFFC5D0}" type="parTrans" cxnId="{7EED3247-C1A7-4613-8109-AAD0B4BCC64C}">
      <dgm:prSet custT="1"/>
      <dgm:spPr/>
      <dgm:t>
        <a:bodyPr/>
        <a:lstStyle/>
        <a:p>
          <a:endParaRPr lang="de-DE" sz="1200"/>
        </a:p>
      </dgm:t>
    </dgm:pt>
    <dgm:pt modelId="{DD2DA576-7A3D-427B-BD11-32C5920B5A30}" type="sibTrans" cxnId="{7EED3247-C1A7-4613-8109-AAD0B4BCC64C}">
      <dgm:prSet/>
      <dgm:spPr/>
      <dgm:t>
        <a:bodyPr/>
        <a:lstStyle/>
        <a:p>
          <a:endParaRPr lang="de-DE"/>
        </a:p>
      </dgm:t>
    </dgm:pt>
    <dgm:pt modelId="{3EEFFE86-C300-45A0-8641-DF53ABAA45C8}">
      <dgm:prSet phldrT="[Text]" custT="1"/>
      <dgm:spPr/>
      <dgm:t>
        <a:bodyPr/>
        <a:lstStyle/>
        <a:p>
          <a:r>
            <a:rPr lang="sk-SK" sz="1200" dirty="0"/>
            <a:t> </a:t>
          </a:r>
          <a:r>
            <a:rPr lang="sk-SK" sz="1200" dirty="0" err="1"/>
            <a:t>Englisch</a:t>
          </a:r>
          <a:endParaRPr lang="de-DE" sz="1200" dirty="0"/>
        </a:p>
      </dgm:t>
    </dgm:pt>
    <dgm:pt modelId="{838DA588-A126-4DF0-ACCD-5CBF641D16AF}" type="parTrans" cxnId="{5CCC1157-CE93-46EB-8085-CC2F220BABF1}">
      <dgm:prSet custT="1"/>
      <dgm:spPr/>
      <dgm:t>
        <a:bodyPr/>
        <a:lstStyle/>
        <a:p>
          <a:endParaRPr lang="de-DE" sz="1200"/>
        </a:p>
      </dgm:t>
    </dgm:pt>
    <dgm:pt modelId="{EFD5E131-5937-4763-A796-20722C0E1A9C}" type="sibTrans" cxnId="{5CCC1157-CE93-46EB-8085-CC2F220BABF1}">
      <dgm:prSet/>
      <dgm:spPr/>
      <dgm:t>
        <a:bodyPr/>
        <a:lstStyle/>
        <a:p>
          <a:endParaRPr lang="de-DE"/>
        </a:p>
      </dgm:t>
    </dgm:pt>
    <dgm:pt modelId="{A724B23B-98A1-4B5E-BB3D-A39B69860119}">
      <dgm:prSet phldrT="[Text]" custT="1"/>
      <dgm:spPr/>
      <dgm:t>
        <a:bodyPr/>
        <a:lstStyle/>
        <a:p>
          <a:r>
            <a:rPr lang="sk-SK" sz="1200"/>
            <a:t>Kommunikation</a:t>
          </a:r>
          <a:endParaRPr lang="de-DE" sz="1200"/>
        </a:p>
      </dgm:t>
    </dgm:pt>
    <dgm:pt modelId="{EE6BC295-1B5A-4A5D-A8D7-65E2B0B3C860}" type="parTrans" cxnId="{7B584333-EFDF-4C7B-8836-CE375D626900}">
      <dgm:prSet custT="1"/>
      <dgm:spPr/>
      <dgm:t>
        <a:bodyPr/>
        <a:lstStyle/>
        <a:p>
          <a:endParaRPr lang="de-DE" sz="1200"/>
        </a:p>
      </dgm:t>
    </dgm:pt>
    <dgm:pt modelId="{383B7705-94F0-4DA2-9DE3-A0824031C0A4}" type="sibTrans" cxnId="{7B584333-EFDF-4C7B-8836-CE375D626900}">
      <dgm:prSet/>
      <dgm:spPr/>
      <dgm:t>
        <a:bodyPr/>
        <a:lstStyle/>
        <a:p>
          <a:endParaRPr lang="de-DE"/>
        </a:p>
      </dgm:t>
    </dgm:pt>
    <dgm:pt modelId="{346937CC-FBC9-4873-9503-3776913810BF}">
      <dgm:prSet custT="1"/>
      <dgm:spPr/>
      <dgm:t>
        <a:bodyPr/>
        <a:lstStyle/>
        <a:p>
          <a:r>
            <a:rPr lang="sk-SK" sz="1200"/>
            <a:t>...</a:t>
          </a:r>
          <a:endParaRPr lang="de-DE" sz="1200"/>
        </a:p>
      </dgm:t>
    </dgm:pt>
    <dgm:pt modelId="{B328B048-F820-48B8-BC46-608661D4EEFB}" type="parTrans" cxnId="{FAC95ECD-BDCE-40D6-BCD3-8F7B1BA92D12}">
      <dgm:prSet custT="1"/>
      <dgm:spPr/>
      <dgm:t>
        <a:bodyPr/>
        <a:lstStyle/>
        <a:p>
          <a:endParaRPr lang="de-DE" sz="1200"/>
        </a:p>
      </dgm:t>
    </dgm:pt>
    <dgm:pt modelId="{AD43A9E8-A8B7-4762-8E32-11016777187F}" type="sibTrans" cxnId="{FAC95ECD-BDCE-40D6-BCD3-8F7B1BA92D12}">
      <dgm:prSet/>
      <dgm:spPr/>
      <dgm:t>
        <a:bodyPr/>
        <a:lstStyle/>
        <a:p>
          <a:endParaRPr lang="de-DE"/>
        </a:p>
      </dgm:t>
    </dgm:pt>
    <dgm:pt modelId="{A903EFD7-4045-427E-8BDE-1DC2D63BDFB4}">
      <dgm:prSet custT="1"/>
      <dgm:spPr/>
      <dgm:t>
        <a:bodyPr/>
        <a:lstStyle/>
        <a:p>
          <a:r>
            <a:rPr lang="sk-SK" sz="1200"/>
            <a:t>...</a:t>
          </a:r>
          <a:endParaRPr lang="de-DE" sz="1200"/>
        </a:p>
      </dgm:t>
    </dgm:pt>
    <dgm:pt modelId="{DE9FA70F-3FFE-41F3-9E0A-525F468CB96B}" type="parTrans" cxnId="{029FDBC2-BD14-49B6-8C19-3CF977C19FE0}">
      <dgm:prSet custT="1"/>
      <dgm:spPr/>
      <dgm:t>
        <a:bodyPr/>
        <a:lstStyle/>
        <a:p>
          <a:endParaRPr lang="de-DE" sz="1200"/>
        </a:p>
      </dgm:t>
    </dgm:pt>
    <dgm:pt modelId="{B92F4102-2C1B-417A-9353-FE754F78F53B}" type="sibTrans" cxnId="{029FDBC2-BD14-49B6-8C19-3CF977C19FE0}">
      <dgm:prSet/>
      <dgm:spPr/>
      <dgm:t>
        <a:bodyPr/>
        <a:lstStyle/>
        <a:p>
          <a:endParaRPr lang="de-DE"/>
        </a:p>
      </dgm:t>
    </dgm:pt>
    <dgm:pt modelId="{1FB1678F-5F97-489B-B3A1-E1D27D03E163}">
      <dgm:prSet custT="1"/>
      <dgm:spPr/>
      <dgm:t>
        <a:bodyPr/>
        <a:lstStyle/>
        <a:p>
          <a:r>
            <a:rPr lang="sk-SK" sz="1200"/>
            <a:t>...</a:t>
          </a:r>
          <a:endParaRPr lang="de-DE" sz="1200"/>
        </a:p>
      </dgm:t>
    </dgm:pt>
    <dgm:pt modelId="{E02EC853-B2FE-4426-BEF1-14FDB182C756}" type="parTrans" cxnId="{ADF59E5E-642E-42A5-B108-7340BFE04217}">
      <dgm:prSet custT="1"/>
      <dgm:spPr/>
      <dgm:t>
        <a:bodyPr/>
        <a:lstStyle/>
        <a:p>
          <a:endParaRPr lang="de-DE" sz="1200"/>
        </a:p>
      </dgm:t>
    </dgm:pt>
    <dgm:pt modelId="{F69FEBB4-C32B-4E5C-ADAA-2D7DCD6B5BF3}" type="sibTrans" cxnId="{ADF59E5E-642E-42A5-B108-7340BFE04217}">
      <dgm:prSet/>
      <dgm:spPr/>
      <dgm:t>
        <a:bodyPr/>
        <a:lstStyle/>
        <a:p>
          <a:endParaRPr lang="de-DE"/>
        </a:p>
      </dgm:t>
    </dgm:pt>
    <dgm:pt modelId="{F14679D8-7530-4A6F-8587-7D11F79A4F72}" type="pres">
      <dgm:prSet presAssocID="{CABDC843-982C-4080-A040-5D58121059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78555EA-A44B-4158-AD12-F49EF872D6E4}" type="pres">
      <dgm:prSet presAssocID="{B1296DF2-32CB-47E5-B020-90B29C6247B3}" presName="centerShape" presStyleLbl="node0" presStyleIdx="0" presStyleCnt="1" custScaleX="126846" custScaleY="121486"/>
      <dgm:spPr/>
      <dgm:t>
        <a:bodyPr/>
        <a:lstStyle/>
        <a:p>
          <a:endParaRPr lang="de-DE"/>
        </a:p>
      </dgm:t>
    </dgm:pt>
    <dgm:pt modelId="{92A0550A-4B3E-4014-8A26-F56F2AE7640A}" type="pres">
      <dgm:prSet presAssocID="{4D0AA4F5-F070-442F-8AE3-51AEDAFFC5D0}" presName="Name9" presStyleLbl="parChTrans1D2" presStyleIdx="0" presStyleCnt="6"/>
      <dgm:spPr/>
      <dgm:t>
        <a:bodyPr/>
        <a:lstStyle/>
        <a:p>
          <a:endParaRPr lang="de-DE"/>
        </a:p>
      </dgm:t>
    </dgm:pt>
    <dgm:pt modelId="{5812E8C5-1635-4B57-9269-681FEAE33F51}" type="pres">
      <dgm:prSet presAssocID="{4D0AA4F5-F070-442F-8AE3-51AEDAFFC5D0}" presName="connTx" presStyleLbl="parChTrans1D2" presStyleIdx="0" presStyleCnt="6"/>
      <dgm:spPr/>
      <dgm:t>
        <a:bodyPr/>
        <a:lstStyle/>
        <a:p>
          <a:endParaRPr lang="de-DE"/>
        </a:p>
      </dgm:t>
    </dgm:pt>
    <dgm:pt modelId="{C02DD64A-1FE3-4C0E-BF5C-52D7C3E34834}" type="pres">
      <dgm:prSet presAssocID="{864A78DE-6CD9-4E08-BF52-F44147249B0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3192A8-5C79-4ACC-BA90-690543BBBA32}" type="pres">
      <dgm:prSet presAssocID="{838DA588-A126-4DF0-ACCD-5CBF641D16AF}" presName="Name9" presStyleLbl="parChTrans1D2" presStyleIdx="1" presStyleCnt="6"/>
      <dgm:spPr/>
      <dgm:t>
        <a:bodyPr/>
        <a:lstStyle/>
        <a:p>
          <a:endParaRPr lang="de-DE"/>
        </a:p>
      </dgm:t>
    </dgm:pt>
    <dgm:pt modelId="{571785AD-5610-4195-A593-FC6A103F3991}" type="pres">
      <dgm:prSet presAssocID="{838DA588-A126-4DF0-ACCD-5CBF641D16AF}" presName="connTx" presStyleLbl="parChTrans1D2" presStyleIdx="1" presStyleCnt="6"/>
      <dgm:spPr/>
      <dgm:t>
        <a:bodyPr/>
        <a:lstStyle/>
        <a:p>
          <a:endParaRPr lang="de-DE"/>
        </a:p>
      </dgm:t>
    </dgm:pt>
    <dgm:pt modelId="{42073480-FF7D-4C27-ACA0-D0DFFEFCCAEA}" type="pres">
      <dgm:prSet presAssocID="{3EEFFE86-C300-45A0-8641-DF53ABAA45C8}" presName="node" presStyleLbl="node1" presStyleIdx="1" presStyleCnt="6" custScaleX="116660" custScaleY="11362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FF8E1D-D63E-4EE7-8592-80B403249F32}" type="pres">
      <dgm:prSet presAssocID="{EE6BC295-1B5A-4A5D-A8D7-65E2B0B3C860}" presName="Name9" presStyleLbl="parChTrans1D2" presStyleIdx="2" presStyleCnt="6"/>
      <dgm:spPr/>
      <dgm:t>
        <a:bodyPr/>
        <a:lstStyle/>
        <a:p>
          <a:endParaRPr lang="de-DE"/>
        </a:p>
      </dgm:t>
    </dgm:pt>
    <dgm:pt modelId="{1BAE534C-1611-4D50-A133-C223A304FE00}" type="pres">
      <dgm:prSet presAssocID="{EE6BC295-1B5A-4A5D-A8D7-65E2B0B3C860}" presName="connTx" presStyleLbl="parChTrans1D2" presStyleIdx="2" presStyleCnt="6"/>
      <dgm:spPr/>
      <dgm:t>
        <a:bodyPr/>
        <a:lstStyle/>
        <a:p>
          <a:endParaRPr lang="de-DE"/>
        </a:p>
      </dgm:t>
    </dgm:pt>
    <dgm:pt modelId="{8BEFCEFD-7BE4-417F-8AA4-309FEAFA5030}" type="pres">
      <dgm:prSet presAssocID="{A724B23B-98A1-4B5E-BB3D-A39B6986011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AE722A-FC15-4D54-80FB-4EBA8B9777FA}" type="pres">
      <dgm:prSet presAssocID="{B328B048-F820-48B8-BC46-608661D4EEFB}" presName="Name9" presStyleLbl="parChTrans1D2" presStyleIdx="3" presStyleCnt="6"/>
      <dgm:spPr/>
      <dgm:t>
        <a:bodyPr/>
        <a:lstStyle/>
        <a:p>
          <a:endParaRPr lang="de-DE"/>
        </a:p>
      </dgm:t>
    </dgm:pt>
    <dgm:pt modelId="{7789DA78-B9AD-4239-BA70-00035C33712D}" type="pres">
      <dgm:prSet presAssocID="{B328B048-F820-48B8-BC46-608661D4EEFB}" presName="connTx" presStyleLbl="parChTrans1D2" presStyleIdx="3" presStyleCnt="6"/>
      <dgm:spPr/>
      <dgm:t>
        <a:bodyPr/>
        <a:lstStyle/>
        <a:p>
          <a:endParaRPr lang="de-DE"/>
        </a:p>
      </dgm:t>
    </dgm:pt>
    <dgm:pt modelId="{1B6CFBFB-9BF6-478E-A103-6D6E14D11FF4}" type="pres">
      <dgm:prSet presAssocID="{346937CC-FBC9-4873-9503-3776913810B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D438A7-8026-4E6A-AD00-AC69DD87FF6A}" type="pres">
      <dgm:prSet presAssocID="{DE9FA70F-3FFE-41F3-9E0A-525F468CB96B}" presName="Name9" presStyleLbl="parChTrans1D2" presStyleIdx="4" presStyleCnt="6"/>
      <dgm:spPr/>
      <dgm:t>
        <a:bodyPr/>
        <a:lstStyle/>
        <a:p>
          <a:endParaRPr lang="de-DE"/>
        </a:p>
      </dgm:t>
    </dgm:pt>
    <dgm:pt modelId="{98740578-49F5-4C64-80AE-74914F706C7A}" type="pres">
      <dgm:prSet presAssocID="{DE9FA70F-3FFE-41F3-9E0A-525F468CB96B}" presName="connTx" presStyleLbl="parChTrans1D2" presStyleIdx="4" presStyleCnt="6"/>
      <dgm:spPr/>
      <dgm:t>
        <a:bodyPr/>
        <a:lstStyle/>
        <a:p>
          <a:endParaRPr lang="de-DE"/>
        </a:p>
      </dgm:t>
    </dgm:pt>
    <dgm:pt modelId="{C63D9C0A-3C1A-4713-9CD4-C750BF1E0C19}" type="pres">
      <dgm:prSet presAssocID="{A903EFD7-4045-427E-8BDE-1DC2D63BDFB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07728A2-307E-46E5-B82F-0ADA87E9B6E0}" type="pres">
      <dgm:prSet presAssocID="{E02EC853-B2FE-4426-BEF1-14FDB182C756}" presName="Name9" presStyleLbl="parChTrans1D2" presStyleIdx="5" presStyleCnt="6"/>
      <dgm:spPr/>
      <dgm:t>
        <a:bodyPr/>
        <a:lstStyle/>
        <a:p>
          <a:endParaRPr lang="de-DE"/>
        </a:p>
      </dgm:t>
    </dgm:pt>
    <dgm:pt modelId="{2429736E-C224-4924-B852-CC698FF5CBD0}" type="pres">
      <dgm:prSet presAssocID="{E02EC853-B2FE-4426-BEF1-14FDB182C756}" presName="connTx" presStyleLbl="parChTrans1D2" presStyleIdx="5" presStyleCnt="6"/>
      <dgm:spPr/>
      <dgm:t>
        <a:bodyPr/>
        <a:lstStyle/>
        <a:p>
          <a:endParaRPr lang="de-DE"/>
        </a:p>
      </dgm:t>
    </dgm:pt>
    <dgm:pt modelId="{0DDA5549-3ECC-456E-AAE7-31C5C276A90C}" type="pres">
      <dgm:prSet presAssocID="{1FB1678F-5F97-489B-B3A1-E1D27D03E16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D2BB7C5-758E-4758-BEB2-A219B192D843}" type="presOf" srcId="{346937CC-FBC9-4873-9503-3776913810BF}" destId="{1B6CFBFB-9BF6-478E-A103-6D6E14D11FF4}" srcOrd="0" destOrd="0" presId="urn:microsoft.com/office/officeart/2005/8/layout/radial1"/>
    <dgm:cxn modelId="{2B84C445-7DC2-4B92-98A8-A7455FFCE352}" type="presOf" srcId="{838DA588-A126-4DF0-ACCD-5CBF641D16AF}" destId="{571785AD-5610-4195-A593-FC6A103F3991}" srcOrd="1" destOrd="0" presId="urn:microsoft.com/office/officeart/2005/8/layout/radial1"/>
    <dgm:cxn modelId="{E363B35B-DDF0-4DBA-B7FC-13D808C55B0A}" type="presOf" srcId="{E02EC853-B2FE-4426-BEF1-14FDB182C756}" destId="{2429736E-C224-4924-B852-CC698FF5CBD0}" srcOrd="1" destOrd="0" presId="urn:microsoft.com/office/officeart/2005/8/layout/radial1"/>
    <dgm:cxn modelId="{92A512A1-7C48-4344-9396-EA444B508DC9}" type="presOf" srcId="{A724B23B-98A1-4B5E-BB3D-A39B69860119}" destId="{8BEFCEFD-7BE4-417F-8AA4-309FEAFA5030}" srcOrd="0" destOrd="0" presId="urn:microsoft.com/office/officeart/2005/8/layout/radial1"/>
    <dgm:cxn modelId="{7B584333-EFDF-4C7B-8836-CE375D626900}" srcId="{B1296DF2-32CB-47E5-B020-90B29C6247B3}" destId="{A724B23B-98A1-4B5E-BB3D-A39B69860119}" srcOrd="2" destOrd="0" parTransId="{EE6BC295-1B5A-4A5D-A8D7-65E2B0B3C860}" sibTransId="{383B7705-94F0-4DA2-9DE3-A0824031C0A4}"/>
    <dgm:cxn modelId="{DB0CD7B1-8FBC-49EE-B3A5-2FA3CE55A5C3}" type="presOf" srcId="{EE6BC295-1B5A-4A5D-A8D7-65E2B0B3C860}" destId="{1BAE534C-1611-4D50-A133-C223A304FE00}" srcOrd="1" destOrd="0" presId="urn:microsoft.com/office/officeart/2005/8/layout/radial1"/>
    <dgm:cxn modelId="{2D2F0249-54C8-45E8-8916-2A4A1B49D7C4}" type="presOf" srcId="{EE6BC295-1B5A-4A5D-A8D7-65E2B0B3C860}" destId="{B1FF8E1D-D63E-4EE7-8592-80B403249F32}" srcOrd="0" destOrd="0" presId="urn:microsoft.com/office/officeart/2005/8/layout/radial1"/>
    <dgm:cxn modelId="{B0F574D1-1A25-452E-8FFC-E7749BD0057A}" type="presOf" srcId="{838DA588-A126-4DF0-ACCD-5CBF641D16AF}" destId="{DC3192A8-5C79-4ACC-BA90-690543BBBA32}" srcOrd="0" destOrd="0" presId="urn:microsoft.com/office/officeart/2005/8/layout/radial1"/>
    <dgm:cxn modelId="{383BC19F-953B-4EB8-8EE1-8267B2893A0A}" type="presOf" srcId="{B328B048-F820-48B8-BC46-608661D4EEFB}" destId="{7789DA78-B9AD-4239-BA70-00035C33712D}" srcOrd="1" destOrd="0" presId="urn:microsoft.com/office/officeart/2005/8/layout/radial1"/>
    <dgm:cxn modelId="{FAC95ECD-BDCE-40D6-BCD3-8F7B1BA92D12}" srcId="{B1296DF2-32CB-47E5-B020-90B29C6247B3}" destId="{346937CC-FBC9-4873-9503-3776913810BF}" srcOrd="3" destOrd="0" parTransId="{B328B048-F820-48B8-BC46-608661D4EEFB}" sibTransId="{AD43A9E8-A8B7-4762-8E32-11016777187F}"/>
    <dgm:cxn modelId="{8ED3A8DC-ED34-4225-8BB2-15D6EC7D4FE4}" srcId="{CABDC843-982C-4080-A040-5D5812105945}" destId="{B1296DF2-32CB-47E5-B020-90B29C6247B3}" srcOrd="0" destOrd="0" parTransId="{76D36A26-15D2-46BB-AD66-520A3A7F6F9D}" sibTransId="{B095EDB2-2D6B-4613-9BCF-E913EBB04FE9}"/>
    <dgm:cxn modelId="{741C1C11-96CE-46A3-A549-9225C05DAB87}" type="presOf" srcId="{4D0AA4F5-F070-442F-8AE3-51AEDAFFC5D0}" destId="{92A0550A-4B3E-4014-8A26-F56F2AE7640A}" srcOrd="0" destOrd="0" presId="urn:microsoft.com/office/officeart/2005/8/layout/radial1"/>
    <dgm:cxn modelId="{5AF6F070-9269-4696-B553-A11F5621BDE1}" type="presOf" srcId="{864A78DE-6CD9-4E08-BF52-F44147249B07}" destId="{C02DD64A-1FE3-4C0E-BF5C-52D7C3E34834}" srcOrd="0" destOrd="0" presId="urn:microsoft.com/office/officeart/2005/8/layout/radial1"/>
    <dgm:cxn modelId="{3A8B271A-8A2F-4792-BB80-A80107248853}" type="presOf" srcId="{1FB1678F-5F97-489B-B3A1-E1D27D03E163}" destId="{0DDA5549-3ECC-456E-AAE7-31C5C276A90C}" srcOrd="0" destOrd="0" presId="urn:microsoft.com/office/officeart/2005/8/layout/radial1"/>
    <dgm:cxn modelId="{F9E159F5-0590-4DC0-B600-2BE5ABD417DA}" type="presOf" srcId="{A903EFD7-4045-427E-8BDE-1DC2D63BDFB4}" destId="{C63D9C0A-3C1A-4713-9CD4-C750BF1E0C19}" srcOrd="0" destOrd="0" presId="urn:microsoft.com/office/officeart/2005/8/layout/radial1"/>
    <dgm:cxn modelId="{B352F513-3161-482B-8117-13D5844D0AED}" type="presOf" srcId="{4D0AA4F5-F070-442F-8AE3-51AEDAFFC5D0}" destId="{5812E8C5-1635-4B57-9269-681FEAE33F51}" srcOrd="1" destOrd="0" presId="urn:microsoft.com/office/officeart/2005/8/layout/radial1"/>
    <dgm:cxn modelId="{ED1DB574-21A1-4E67-ABC5-39B0D3D7F6DA}" type="presOf" srcId="{CABDC843-982C-4080-A040-5D5812105945}" destId="{F14679D8-7530-4A6F-8587-7D11F79A4F72}" srcOrd="0" destOrd="0" presId="urn:microsoft.com/office/officeart/2005/8/layout/radial1"/>
    <dgm:cxn modelId="{547897E9-3141-4E13-9C65-9038760A139F}" type="presOf" srcId="{DE9FA70F-3FFE-41F3-9E0A-525F468CB96B}" destId="{98740578-49F5-4C64-80AE-74914F706C7A}" srcOrd="1" destOrd="0" presId="urn:microsoft.com/office/officeart/2005/8/layout/radial1"/>
    <dgm:cxn modelId="{EF0F80DF-DB7D-4C2B-A0E7-685292EE1AA9}" type="presOf" srcId="{3EEFFE86-C300-45A0-8641-DF53ABAA45C8}" destId="{42073480-FF7D-4C27-ACA0-D0DFFEFCCAEA}" srcOrd="0" destOrd="0" presId="urn:microsoft.com/office/officeart/2005/8/layout/radial1"/>
    <dgm:cxn modelId="{4BE0A898-CA34-46BC-BA13-11C384A78544}" type="presOf" srcId="{E02EC853-B2FE-4426-BEF1-14FDB182C756}" destId="{407728A2-307E-46E5-B82F-0ADA87E9B6E0}" srcOrd="0" destOrd="0" presId="urn:microsoft.com/office/officeart/2005/8/layout/radial1"/>
    <dgm:cxn modelId="{7EED3247-C1A7-4613-8109-AAD0B4BCC64C}" srcId="{B1296DF2-32CB-47E5-B020-90B29C6247B3}" destId="{864A78DE-6CD9-4E08-BF52-F44147249B07}" srcOrd="0" destOrd="0" parTransId="{4D0AA4F5-F070-442F-8AE3-51AEDAFFC5D0}" sibTransId="{DD2DA576-7A3D-427B-BD11-32C5920B5A30}"/>
    <dgm:cxn modelId="{029FDBC2-BD14-49B6-8C19-3CF977C19FE0}" srcId="{B1296DF2-32CB-47E5-B020-90B29C6247B3}" destId="{A903EFD7-4045-427E-8BDE-1DC2D63BDFB4}" srcOrd="4" destOrd="0" parTransId="{DE9FA70F-3FFE-41F3-9E0A-525F468CB96B}" sibTransId="{B92F4102-2C1B-417A-9353-FE754F78F53B}"/>
    <dgm:cxn modelId="{2C3F54EC-36DD-4302-9356-8ED62811DAE9}" type="presOf" srcId="{DE9FA70F-3FFE-41F3-9E0A-525F468CB96B}" destId="{1DD438A7-8026-4E6A-AD00-AC69DD87FF6A}" srcOrd="0" destOrd="0" presId="urn:microsoft.com/office/officeart/2005/8/layout/radial1"/>
    <dgm:cxn modelId="{CEC7F304-B012-4ECF-9B39-275EABDF2313}" type="presOf" srcId="{B328B048-F820-48B8-BC46-608661D4EEFB}" destId="{34AE722A-FC15-4D54-80FB-4EBA8B9777FA}" srcOrd="0" destOrd="0" presId="urn:microsoft.com/office/officeart/2005/8/layout/radial1"/>
    <dgm:cxn modelId="{ADF59E5E-642E-42A5-B108-7340BFE04217}" srcId="{B1296DF2-32CB-47E5-B020-90B29C6247B3}" destId="{1FB1678F-5F97-489B-B3A1-E1D27D03E163}" srcOrd="5" destOrd="0" parTransId="{E02EC853-B2FE-4426-BEF1-14FDB182C756}" sibTransId="{F69FEBB4-C32B-4E5C-ADAA-2D7DCD6B5BF3}"/>
    <dgm:cxn modelId="{5CCC1157-CE93-46EB-8085-CC2F220BABF1}" srcId="{B1296DF2-32CB-47E5-B020-90B29C6247B3}" destId="{3EEFFE86-C300-45A0-8641-DF53ABAA45C8}" srcOrd="1" destOrd="0" parTransId="{838DA588-A126-4DF0-ACCD-5CBF641D16AF}" sibTransId="{EFD5E131-5937-4763-A796-20722C0E1A9C}"/>
    <dgm:cxn modelId="{990FDCAA-8A61-4CD1-9C41-91B496AEBCCF}" type="presOf" srcId="{B1296DF2-32CB-47E5-B020-90B29C6247B3}" destId="{378555EA-A44B-4158-AD12-F49EF872D6E4}" srcOrd="0" destOrd="0" presId="urn:microsoft.com/office/officeart/2005/8/layout/radial1"/>
    <dgm:cxn modelId="{0AEF6348-DAC3-4953-99A3-0F0FDCD870E0}" type="presParOf" srcId="{F14679D8-7530-4A6F-8587-7D11F79A4F72}" destId="{378555EA-A44B-4158-AD12-F49EF872D6E4}" srcOrd="0" destOrd="0" presId="urn:microsoft.com/office/officeart/2005/8/layout/radial1"/>
    <dgm:cxn modelId="{26A2AB4C-ADC3-4073-8767-03567FC60141}" type="presParOf" srcId="{F14679D8-7530-4A6F-8587-7D11F79A4F72}" destId="{92A0550A-4B3E-4014-8A26-F56F2AE7640A}" srcOrd="1" destOrd="0" presId="urn:microsoft.com/office/officeart/2005/8/layout/radial1"/>
    <dgm:cxn modelId="{F2EE61C6-11E3-458C-8FDC-C78939703C1F}" type="presParOf" srcId="{92A0550A-4B3E-4014-8A26-F56F2AE7640A}" destId="{5812E8C5-1635-4B57-9269-681FEAE33F51}" srcOrd="0" destOrd="0" presId="urn:microsoft.com/office/officeart/2005/8/layout/radial1"/>
    <dgm:cxn modelId="{1F5F3C0B-7912-4F7C-97A8-9D67E35E4224}" type="presParOf" srcId="{F14679D8-7530-4A6F-8587-7D11F79A4F72}" destId="{C02DD64A-1FE3-4C0E-BF5C-52D7C3E34834}" srcOrd="2" destOrd="0" presId="urn:microsoft.com/office/officeart/2005/8/layout/radial1"/>
    <dgm:cxn modelId="{982585CE-1C1B-46AB-9D15-B343ACC32A9D}" type="presParOf" srcId="{F14679D8-7530-4A6F-8587-7D11F79A4F72}" destId="{DC3192A8-5C79-4ACC-BA90-690543BBBA32}" srcOrd="3" destOrd="0" presId="urn:microsoft.com/office/officeart/2005/8/layout/radial1"/>
    <dgm:cxn modelId="{0D77F65D-99FB-41CD-A515-C0B1E4C39714}" type="presParOf" srcId="{DC3192A8-5C79-4ACC-BA90-690543BBBA32}" destId="{571785AD-5610-4195-A593-FC6A103F3991}" srcOrd="0" destOrd="0" presId="urn:microsoft.com/office/officeart/2005/8/layout/radial1"/>
    <dgm:cxn modelId="{8FBF64D2-97B2-4BA2-82CE-AF97C92C7CC7}" type="presParOf" srcId="{F14679D8-7530-4A6F-8587-7D11F79A4F72}" destId="{42073480-FF7D-4C27-ACA0-D0DFFEFCCAEA}" srcOrd="4" destOrd="0" presId="urn:microsoft.com/office/officeart/2005/8/layout/radial1"/>
    <dgm:cxn modelId="{E9FC7B12-5B6E-4B87-B078-693876B4BF1B}" type="presParOf" srcId="{F14679D8-7530-4A6F-8587-7D11F79A4F72}" destId="{B1FF8E1D-D63E-4EE7-8592-80B403249F32}" srcOrd="5" destOrd="0" presId="urn:microsoft.com/office/officeart/2005/8/layout/radial1"/>
    <dgm:cxn modelId="{A3814C4B-FF6C-4CAD-9153-5A320A620F32}" type="presParOf" srcId="{B1FF8E1D-D63E-4EE7-8592-80B403249F32}" destId="{1BAE534C-1611-4D50-A133-C223A304FE00}" srcOrd="0" destOrd="0" presId="urn:microsoft.com/office/officeart/2005/8/layout/radial1"/>
    <dgm:cxn modelId="{0656DF8A-8F8F-4754-A38A-4679510E16CD}" type="presParOf" srcId="{F14679D8-7530-4A6F-8587-7D11F79A4F72}" destId="{8BEFCEFD-7BE4-417F-8AA4-309FEAFA5030}" srcOrd="6" destOrd="0" presId="urn:microsoft.com/office/officeart/2005/8/layout/radial1"/>
    <dgm:cxn modelId="{D9EE368F-1C37-4C23-8C1E-180F14E7CE89}" type="presParOf" srcId="{F14679D8-7530-4A6F-8587-7D11F79A4F72}" destId="{34AE722A-FC15-4D54-80FB-4EBA8B9777FA}" srcOrd="7" destOrd="0" presId="urn:microsoft.com/office/officeart/2005/8/layout/radial1"/>
    <dgm:cxn modelId="{125DA4C4-188A-4EE6-B113-CBA37D50B952}" type="presParOf" srcId="{34AE722A-FC15-4D54-80FB-4EBA8B9777FA}" destId="{7789DA78-B9AD-4239-BA70-00035C33712D}" srcOrd="0" destOrd="0" presId="urn:microsoft.com/office/officeart/2005/8/layout/radial1"/>
    <dgm:cxn modelId="{E0D57538-6427-42B7-9364-D983BBE343A6}" type="presParOf" srcId="{F14679D8-7530-4A6F-8587-7D11F79A4F72}" destId="{1B6CFBFB-9BF6-478E-A103-6D6E14D11FF4}" srcOrd="8" destOrd="0" presId="urn:microsoft.com/office/officeart/2005/8/layout/radial1"/>
    <dgm:cxn modelId="{2311270D-6D63-4570-A6EB-C684B9066BE1}" type="presParOf" srcId="{F14679D8-7530-4A6F-8587-7D11F79A4F72}" destId="{1DD438A7-8026-4E6A-AD00-AC69DD87FF6A}" srcOrd="9" destOrd="0" presId="urn:microsoft.com/office/officeart/2005/8/layout/radial1"/>
    <dgm:cxn modelId="{9C27FC89-03E1-4213-ADB0-577868B7B3FA}" type="presParOf" srcId="{1DD438A7-8026-4E6A-AD00-AC69DD87FF6A}" destId="{98740578-49F5-4C64-80AE-74914F706C7A}" srcOrd="0" destOrd="0" presId="urn:microsoft.com/office/officeart/2005/8/layout/radial1"/>
    <dgm:cxn modelId="{A02B43EB-428B-4BD1-8A56-3B20A0B3E41E}" type="presParOf" srcId="{F14679D8-7530-4A6F-8587-7D11F79A4F72}" destId="{C63D9C0A-3C1A-4713-9CD4-C750BF1E0C19}" srcOrd="10" destOrd="0" presId="urn:microsoft.com/office/officeart/2005/8/layout/radial1"/>
    <dgm:cxn modelId="{B9B2AB77-15AE-41D2-87A4-9C5FD95A785B}" type="presParOf" srcId="{F14679D8-7530-4A6F-8587-7D11F79A4F72}" destId="{407728A2-307E-46E5-B82F-0ADA87E9B6E0}" srcOrd="11" destOrd="0" presId="urn:microsoft.com/office/officeart/2005/8/layout/radial1"/>
    <dgm:cxn modelId="{D03895FE-D772-4B4A-B3C5-C35C5C619570}" type="presParOf" srcId="{407728A2-307E-46E5-B82F-0ADA87E9B6E0}" destId="{2429736E-C224-4924-B852-CC698FF5CBD0}" srcOrd="0" destOrd="0" presId="urn:microsoft.com/office/officeart/2005/8/layout/radial1"/>
    <dgm:cxn modelId="{2FCE2405-10FE-41A4-8492-38256A808CA5}" type="presParOf" srcId="{F14679D8-7530-4A6F-8587-7D11F79A4F72}" destId="{0DDA5549-3ECC-456E-AAE7-31C5C276A90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CDCF2-555A-4C38-A0DF-9759CC34B468}">
      <dsp:nvSpPr>
        <dsp:cNvPr id="0" name=""/>
        <dsp:cNvSpPr/>
      </dsp:nvSpPr>
      <dsp:spPr>
        <a:xfrm>
          <a:off x="1045288" y="1108100"/>
          <a:ext cx="1797855" cy="1154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 err="1"/>
            <a:t>Deutschland</a:t>
          </a:r>
          <a:endParaRPr lang="de-DE" sz="1200" kern="1200" dirty="0"/>
        </a:p>
      </dsp:txBody>
      <dsp:txXfrm>
        <a:off x="1308578" y="1277142"/>
        <a:ext cx="1271275" cy="816209"/>
      </dsp:txXfrm>
    </dsp:sp>
    <dsp:sp modelId="{A6568132-8D57-45D1-A0E7-232FA4592621}">
      <dsp:nvSpPr>
        <dsp:cNvPr id="0" name=""/>
        <dsp:cNvSpPr/>
      </dsp:nvSpPr>
      <dsp:spPr>
        <a:xfrm rot="16200000">
          <a:off x="1814658" y="959183"/>
          <a:ext cx="259115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259115" y="19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937738" y="972065"/>
        <a:ext cx="12955" cy="12955"/>
      </dsp:txXfrm>
    </dsp:sp>
    <dsp:sp modelId="{0CF6384F-DDBB-49D4-A5B9-7D4B01D68A4E}">
      <dsp:nvSpPr>
        <dsp:cNvPr id="0" name=""/>
        <dsp:cNvSpPr/>
      </dsp:nvSpPr>
      <dsp:spPr>
        <a:xfrm>
          <a:off x="1526009" y="12571"/>
          <a:ext cx="836413" cy="836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Berlin</a:t>
          </a:r>
          <a:endParaRPr lang="de-DE" sz="1400" kern="1200"/>
        </a:p>
      </dsp:txBody>
      <dsp:txXfrm>
        <a:off x="1648499" y="135061"/>
        <a:ext cx="591433" cy="591433"/>
      </dsp:txXfrm>
    </dsp:sp>
    <dsp:sp modelId="{729F89B3-B1EC-4E33-9F67-D0C7BD5DFC59}">
      <dsp:nvSpPr>
        <dsp:cNvPr id="0" name=""/>
        <dsp:cNvSpPr/>
      </dsp:nvSpPr>
      <dsp:spPr>
        <a:xfrm rot="19285714">
          <a:off x="2495373" y="1180409"/>
          <a:ext cx="115228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115228" y="19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550106" y="1196887"/>
        <a:ext cx="5761" cy="5761"/>
      </dsp:txXfrm>
    </dsp:sp>
    <dsp:sp modelId="{BEFCB820-828C-41CD-AF63-887B347BB203}">
      <dsp:nvSpPr>
        <dsp:cNvPr id="0" name=""/>
        <dsp:cNvSpPr/>
      </dsp:nvSpPr>
      <dsp:spPr>
        <a:xfrm>
          <a:off x="2506792" y="484891"/>
          <a:ext cx="836413" cy="836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Merkel</a:t>
          </a:r>
          <a:endParaRPr lang="de-DE" sz="1400" kern="1200"/>
        </a:p>
      </dsp:txBody>
      <dsp:txXfrm>
        <a:off x="2629282" y="607381"/>
        <a:ext cx="591433" cy="591433"/>
      </dsp:txXfrm>
    </dsp:sp>
    <dsp:sp modelId="{E0B7871C-DAFE-4BDC-A40E-A0397E644D85}">
      <dsp:nvSpPr>
        <dsp:cNvPr id="0" name=""/>
        <dsp:cNvSpPr/>
      </dsp:nvSpPr>
      <dsp:spPr>
        <a:xfrm rot="11571429">
          <a:off x="2759103" y="1855591"/>
          <a:ext cx="32518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32518" y="19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2774549" y="1874138"/>
        <a:ext cx="1625" cy="1625"/>
      </dsp:txXfrm>
    </dsp:sp>
    <dsp:sp modelId="{720AB533-02C6-4860-816D-ECE80DACFD34}">
      <dsp:nvSpPr>
        <dsp:cNvPr id="0" name=""/>
        <dsp:cNvSpPr/>
      </dsp:nvSpPr>
      <dsp:spPr>
        <a:xfrm>
          <a:off x="2749025" y="1546185"/>
          <a:ext cx="836413" cy="836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  VW</a:t>
          </a:r>
          <a:endParaRPr lang="de-DE" sz="1400" kern="1200"/>
        </a:p>
      </dsp:txBody>
      <dsp:txXfrm>
        <a:off x="2871515" y="1668675"/>
        <a:ext cx="591433" cy="591433"/>
      </dsp:txXfrm>
    </dsp:sp>
    <dsp:sp modelId="{C7C652EA-508B-432D-9400-5005F45D8E89}">
      <dsp:nvSpPr>
        <dsp:cNvPr id="0" name=""/>
        <dsp:cNvSpPr/>
      </dsp:nvSpPr>
      <dsp:spPr>
        <a:xfrm rot="3857143">
          <a:off x="2146272" y="2318306"/>
          <a:ext cx="224263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224263" y="19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252797" y="2332059"/>
        <a:ext cx="11213" cy="11213"/>
      </dsp:txXfrm>
    </dsp:sp>
    <dsp:sp modelId="{11C6C830-8B68-47C5-A52A-9459F1C86EC6}">
      <dsp:nvSpPr>
        <dsp:cNvPr id="0" name=""/>
        <dsp:cNvSpPr/>
      </dsp:nvSpPr>
      <dsp:spPr>
        <a:xfrm>
          <a:off x="2070302" y="2397277"/>
          <a:ext cx="836413" cy="836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  ...</a:t>
          </a:r>
          <a:endParaRPr lang="de-DE" sz="1400" kern="1200"/>
        </a:p>
      </dsp:txBody>
      <dsp:txXfrm>
        <a:off x="2192792" y="2519767"/>
        <a:ext cx="591433" cy="591433"/>
      </dsp:txXfrm>
    </dsp:sp>
    <dsp:sp modelId="{5E554BBC-63BF-40B5-8C7E-B683FF6B4CCE}">
      <dsp:nvSpPr>
        <dsp:cNvPr id="0" name=""/>
        <dsp:cNvSpPr/>
      </dsp:nvSpPr>
      <dsp:spPr>
        <a:xfrm rot="6942857">
          <a:off x="1517896" y="2318306"/>
          <a:ext cx="224263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224263" y="19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1624420" y="2332059"/>
        <a:ext cx="11213" cy="11213"/>
      </dsp:txXfrm>
    </dsp:sp>
    <dsp:sp modelId="{B0A86F22-7C49-412E-8DA3-A544DF855793}">
      <dsp:nvSpPr>
        <dsp:cNvPr id="0" name=""/>
        <dsp:cNvSpPr/>
      </dsp:nvSpPr>
      <dsp:spPr>
        <a:xfrm>
          <a:off x="981715" y="2397277"/>
          <a:ext cx="836413" cy="836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...</a:t>
          </a:r>
          <a:endParaRPr lang="de-DE" sz="1400" kern="1200"/>
        </a:p>
      </dsp:txBody>
      <dsp:txXfrm>
        <a:off x="1104205" y="2519767"/>
        <a:ext cx="591433" cy="591433"/>
      </dsp:txXfrm>
    </dsp:sp>
    <dsp:sp modelId="{BA388CD7-F823-485A-8BA7-D2436756D989}">
      <dsp:nvSpPr>
        <dsp:cNvPr id="0" name=""/>
        <dsp:cNvSpPr/>
      </dsp:nvSpPr>
      <dsp:spPr>
        <a:xfrm rot="20828571">
          <a:off x="1096810" y="1855591"/>
          <a:ext cx="32518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32518" y="19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112256" y="1874138"/>
        <a:ext cx="1625" cy="1625"/>
      </dsp:txXfrm>
    </dsp:sp>
    <dsp:sp modelId="{E7E2941B-CA38-4086-9BB9-91E2622AB4FD}">
      <dsp:nvSpPr>
        <dsp:cNvPr id="0" name=""/>
        <dsp:cNvSpPr/>
      </dsp:nvSpPr>
      <dsp:spPr>
        <a:xfrm>
          <a:off x="302992" y="1546185"/>
          <a:ext cx="836413" cy="836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...</a:t>
          </a:r>
          <a:endParaRPr lang="de-DE" sz="1400" kern="1200"/>
        </a:p>
      </dsp:txBody>
      <dsp:txXfrm>
        <a:off x="425482" y="1668675"/>
        <a:ext cx="591433" cy="591433"/>
      </dsp:txXfrm>
    </dsp:sp>
    <dsp:sp modelId="{9066CF1D-DB81-4B06-B676-A70EDF1B679C}">
      <dsp:nvSpPr>
        <dsp:cNvPr id="0" name=""/>
        <dsp:cNvSpPr/>
      </dsp:nvSpPr>
      <dsp:spPr>
        <a:xfrm rot="13114286">
          <a:off x="1277830" y="1180409"/>
          <a:ext cx="115228" cy="38718"/>
        </a:xfrm>
        <a:custGeom>
          <a:avLst/>
          <a:gdLst/>
          <a:ahLst/>
          <a:cxnLst/>
          <a:rect l="0" t="0" r="0" b="0"/>
          <a:pathLst>
            <a:path>
              <a:moveTo>
                <a:pt x="0" y="19359"/>
              </a:moveTo>
              <a:lnTo>
                <a:pt x="115228" y="19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1332563" y="1196887"/>
        <a:ext cx="5761" cy="5761"/>
      </dsp:txXfrm>
    </dsp:sp>
    <dsp:sp modelId="{5DDDABE1-3136-4F9D-A447-916EE7A5A405}">
      <dsp:nvSpPr>
        <dsp:cNvPr id="0" name=""/>
        <dsp:cNvSpPr/>
      </dsp:nvSpPr>
      <dsp:spPr>
        <a:xfrm>
          <a:off x="545225" y="484891"/>
          <a:ext cx="836413" cy="836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...</a:t>
          </a:r>
          <a:endParaRPr lang="de-DE" sz="1400" kern="1200"/>
        </a:p>
      </dsp:txBody>
      <dsp:txXfrm>
        <a:off x="667715" y="607381"/>
        <a:ext cx="591433" cy="591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555EA-A44B-4158-AD12-F49EF872D6E4}">
      <dsp:nvSpPr>
        <dsp:cNvPr id="0" name=""/>
        <dsp:cNvSpPr/>
      </dsp:nvSpPr>
      <dsp:spPr>
        <a:xfrm>
          <a:off x="1191840" y="1076384"/>
          <a:ext cx="1141741" cy="1093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Sprache</a:t>
          </a:r>
          <a:endParaRPr lang="de-DE" sz="1200" kern="1200"/>
        </a:p>
      </dsp:txBody>
      <dsp:txXfrm>
        <a:off x="1359044" y="1236523"/>
        <a:ext cx="807333" cy="773217"/>
      </dsp:txXfrm>
    </dsp:sp>
    <dsp:sp modelId="{92A0550A-4B3E-4014-8A26-F56F2AE7640A}">
      <dsp:nvSpPr>
        <dsp:cNvPr id="0" name=""/>
        <dsp:cNvSpPr/>
      </dsp:nvSpPr>
      <dsp:spPr>
        <a:xfrm rot="16200000">
          <a:off x="1675772" y="966944"/>
          <a:ext cx="173878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73878" y="2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1758364" y="985097"/>
        <a:ext cx="8693" cy="8693"/>
      </dsp:txXfrm>
    </dsp:sp>
    <dsp:sp modelId="{C02DD64A-1FE3-4C0E-BF5C-52D7C3E34834}">
      <dsp:nvSpPr>
        <dsp:cNvPr id="0" name=""/>
        <dsp:cNvSpPr/>
      </dsp:nvSpPr>
      <dsp:spPr>
        <a:xfrm>
          <a:off x="1312661" y="2405"/>
          <a:ext cx="900100" cy="900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 err="1"/>
            <a:t>Vielfalt</a:t>
          </a:r>
          <a:endParaRPr lang="de-DE" sz="1200" kern="1200" dirty="0"/>
        </a:p>
      </dsp:txBody>
      <dsp:txXfrm>
        <a:off x="1444478" y="134222"/>
        <a:ext cx="636466" cy="636466"/>
      </dsp:txXfrm>
    </dsp:sp>
    <dsp:sp modelId="{DC3192A8-5C79-4ACC-BA90-690543BBBA32}">
      <dsp:nvSpPr>
        <dsp:cNvPr id="0" name=""/>
        <dsp:cNvSpPr/>
      </dsp:nvSpPr>
      <dsp:spPr>
        <a:xfrm rot="19800000">
          <a:off x="2245950" y="1297206"/>
          <a:ext cx="84618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84618" y="2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2286144" y="1317590"/>
        <a:ext cx="4230" cy="4230"/>
      </dsp:txXfrm>
    </dsp:sp>
    <dsp:sp modelId="{42073480-FF7D-4C27-ACA0-D0DFFEFCCAEA}">
      <dsp:nvSpPr>
        <dsp:cNvPr id="0" name=""/>
        <dsp:cNvSpPr/>
      </dsp:nvSpPr>
      <dsp:spPr>
        <a:xfrm>
          <a:off x="2251518" y="526406"/>
          <a:ext cx="1050056" cy="1022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 dirty="0"/>
            <a:t> </a:t>
          </a:r>
          <a:r>
            <a:rPr lang="sk-SK" sz="1200" kern="1200" dirty="0" err="1"/>
            <a:t>Englisch</a:t>
          </a:r>
          <a:endParaRPr lang="de-DE" sz="1200" kern="1200" dirty="0"/>
        </a:p>
      </dsp:txBody>
      <dsp:txXfrm>
        <a:off x="2405295" y="676188"/>
        <a:ext cx="742502" cy="723210"/>
      </dsp:txXfrm>
    </dsp:sp>
    <dsp:sp modelId="{B1FF8E1D-D63E-4EE7-8592-80B403249F32}">
      <dsp:nvSpPr>
        <dsp:cNvPr id="0" name=""/>
        <dsp:cNvSpPr/>
      </dsp:nvSpPr>
      <dsp:spPr>
        <a:xfrm rot="1800000">
          <a:off x="2241163" y="1921924"/>
          <a:ext cx="156084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56084" y="2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2315303" y="1940521"/>
        <a:ext cx="7804" cy="7804"/>
      </dsp:txXfrm>
    </dsp:sp>
    <dsp:sp modelId="{8BEFCEFD-7BE4-417F-8AA4-309FEAFA5030}">
      <dsp:nvSpPr>
        <dsp:cNvPr id="0" name=""/>
        <dsp:cNvSpPr/>
      </dsp:nvSpPr>
      <dsp:spPr>
        <a:xfrm>
          <a:off x="2326496" y="1758420"/>
          <a:ext cx="900100" cy="900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Kommunikation</a:t>
          </a:r>
          <a:endParaRPr lang="de-DE" sz="1200" kern="1200"/>
        </a:p>
      </dsp:txBody>
      <dsp:txXfrm>
        <a:off x="2458313" y="1890237"/>
        <a:ext cx="636466" cy="636466"/>
      </dsp:txXfrm>
    </dsp:sp>
    <dsp:sp modelId="{34AE722A-FC15-4D54-80FB-4EBA8B9777FA}">
      <dsp:nvSpPr>
        <dsp:cNvPr id="0" name=""/>
        <dsp:cNvSpPr/>
      </dsp:nvSpPr>
      <dsp:spPr>
        <a:xfrm rot="5400000">
          <a:off x="1675772" y="2234319"/>
          <a:ext cx="173878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73878" y="2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>
        <a:off x="1758364" y="2252472"/>
        <a:ext cx="8693" cy="8693"/>
      </dsp:txXfrm>
    </dsp:sp>
    <dsp:sp modelId="{1B6CFBFB-9BF6-478E-A103-6D6E14D11FF4}">
      <dsp:nvSpPr>
        <dsp:cNvPr id="0" name=""/>
        <dsp:cNvSpPr/>
      </dsp:nvSpPr>
      <dsp:spPr>
        <a:xfrm>
          <a:off x="1312661" y="2343758"/>
          <a:ext cx="900100" cy="900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...</a:t>
          </a:r>
          <a:endParaRPr lang="de-DE" sz="1200" kern="1200"/>
        </a:p>
      </dsp:txBody>
      <dsp:txXfrm>
        <a:off x="1444478" y="2475575"/>
        <a:ext cx="636466" cy="636466"/>
      </dsp:txXfrm>
    </dsp:sp>
    <dsp:sp modelId="{1DD438A7-8026-4E6A-AD00-AC69DD87FF6A}">
      <dsp:nvSpPr>
        <dsp:cNvPr id="0" name=""/>
        <dsp:cNvSpPr/>
      </dsp:nvSpPr>
      <dsp:spPr>
        <a:xfrm rot="9000000">
          <a:off x="1128174" y="1921924"/>
          <a:ext cx="156084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56084" y="2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 rot="10800000">
        <a:off x="1202315" y="1940521"/>
        <a:ext cx="7804" cy="7804"/>
      </dsp:txXfrm>
    </dsp:sp>
    <dsp:sp modelId="{C63D9C0A-3C1A-4713-9CD4-C750BF1E0C19}">
      <dsp:nvSpPr>
        <dsp:cNvPr id="0" name=""/>
        <dsp:cNvSpPr/>
      </dsp:nvSpPr>
      <dsp:spPr>
        <a:xfrm>
          <a:off x="298825" y="1758420"/>
          <a:ext cx="900100" cy="900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...</a:t>
          </a:r>
          <a:endParaRPr lang="de-DE" sz="1200" kern="1200"/>
        </a:p>
      </dsp:txBody>
      <dsp:txXfrm>
        <a:off x="430642" y="1890237"/>
        <a:ext cx="636466" cy="636466"/>
      </dsp:txXfrm>
    </dsp:sp>
    <dsp:sp modelId="{407728A2-307E-46E5-B82F-0ADA87E9B6E0}">
      <dsp:nvSpPr>
        <dsp:cNvPr id="0" name=""/>
        <dsp:cNvSpPr/>
      </dsp:nvSpPr>
      <dsp:spPr>
        <a:xfrm rot="12600000">
          <a:off x="1128174" y="1279339"/>
          <a:ext cx="156084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156084" y="22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/>
        </a:p>
      </dsp:txBody>
      <dsp:txXfrm rot="10800000">
        <a:off x="1202315" y="1297937"/>
        <a:ext cx="7804" cy="7804"/>
      </dsp:txXfrm>
    </dsp:sp>
    <dsp:sp modelId="{0DDA5549-3ECC-456E-AAE7-31C5C276A90C}">
      <dsp:nvSpPr>
        <dsp:cNvPr id="0" name=""/>
        <dsp:cNvSpPr/>
      </dsp:nvSpPr>
      <dsp:spPr>
        <a:xfrm>
          <a:off x="298825" y="587743"/>
          <a:ext cx="900100" cy="9001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kern="1200"/>
            <a:t>...</a:t>
          </a:r>
          <a:endParaRPr lang="de-DE" sz="1200" kern="1200"/>
        </a:p>
      </dsp:txBody>
      <dsp:txXfrm>
        <a:off x="430642" y="719560"/>
        <a:ext cx="636466" cy="63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3" name="Zástupný objekt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CDA81B-BEEE-489F-8019-1AB9A1F7867B}" type="datetime1">
              <a:rPr lang="sk-SK" smtClean="0">
                <a:solidFill>
                  <a:schemeClr val="tx2"/>
                </a:solidFill>
              </a:rPr>
              <a:pPr algn="r" rtl="0"/>
              <a:t>24. 4. 2018</a:t>
            </a:fld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sk-SK" smtClean="0">
                <a:solidFill>
                  <a:schemeClr val="tx2"/>
                </a:solidFill>
              </a:rPr>
              <a:pPr algn="r" rtl="0"/>
              <a:t>‹Nr.›</a:t>
            </a:fld>
            <a:endParaRPr lang="sk-S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4563B36-0BB6-4684-B9BA-632091CA79DE}" type="datetime1">
              <a:rPr lang="sk-SK" noProof="0" smtClean="0"/>
              <a:pPr/>
              <a:t>24. 4. 2018</a:t>
            </a:fld>
            <a:endParaRPr lang="sk-SK" noProof="0" dirty="0"/>
          </a:p>
        </p:txBody>
      </p:sp>
      <p:sp>
        <p:nvSpPr>
          <p:cNvPr id="4" name="Zástupný objekt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Upraviť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sk-SK" noProof="0" smtClean="0"/>
              <a:pPr/>
              <a:t>‹Nr.›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noProof="0"/>
              <a:t>Kliknutím upravte štýl predlohy podnadpisu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1E412E-65ED-436B-B390-123BBBB881D2}" type="datetime1">
              <a:rPr lang="sk-SK" noProof="0" smtClean="0"/>
              <a:pPr/>
              <a:t>24. 4. 2018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591C5AD9-787D-40FA-8A4D-16A055B9AF81}" type="slidenum">
              <a:rPr lang="sk-SK" noProof="0" smtClean="0"/>
              <a:pPr/>
              <a:t>‹Nr.›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F0CCA2-22F4-4CB5-983B-52D9F335160E}" type="datetime1">
              <a:rPr lang="sk-SK" noProof="0" smtClean="0"/>
              <a:pPr/>
              <a:t>24. 4. 2018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591C5AD9-787D-40FA-8A4D-16A055B9AF81}" type="slidenum">
              <a:rPr lang="sk-SK" noProof="0" smtClean="0"/>
              <a:pPr/>
              <a:t>‹Nr.›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4497D9-A81C-4117-8407-EA59C77328C9}" type="datetime1">
              <a:rPr lang="sk-SK" noProof="0" smtClean="0"/>
              <a:pPr/>
              <a:t>24. 4. 2018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sk-SK" noProof="0" smtClean="0"/>
              <a:pPr rtl="0"/>
              <a:t>‹Nr.›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9298C1-0293-473D-B2B2-E3C1D30CDE47}" type="datetime1">
              <a:rPr lang="sk-SK" noProof="0" smtClean="0"/>
              <a:pPr/>
              <a:t>24. 4. 2018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k-SK" noProof="0" smtClean="0"/>
              <a:pPr rtl="0"/>
              <a:t>‹Nr.›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3D3546-BFFC-4492-AA6A-AC29DF95F5BA}" type="datetime1">
              <a:rPr lang="sk-SK" noProof="0" smtClean="0"/>
              <a:pPr/>
              <a:t>24. 4. 2018</a:t>
            </a:fld>
            <a:endParaRPr lang="sk-SK" noProof="0" dirty="0"/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k-SK" noProof="0" smtClean="0"/>
              <a:pPr rtl="0"/>
              <a:t>‹Nr.›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9C4243-7622-4B45-A218-C5B39E1A45C6}" type="datetime1">
              <a:rPr lang="sk-SK" noProof="0" smtClean="0"/>
              <a:pPr/>
              <a:t>24. 4. 2018</a:t>
            </a:fld>
            <a:endParaRPr lang="sk-SK" noProof="0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k-SK" noProof="0" smtClean="0"/>
              <a:pPr rtl="0"/>
              <a:t>‹Nr.›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10CBD0-DA18-4D67-80BB-17A02B86358C}" type="datetime1">
              <a:rPr lang="sk-SK" noProof="0" smtClean="0"/>
              <a:pPr/>
              <a:t>24. 4. 2018</a:t>
            </a:fld>
            <a:endParaRPr lang="sk-SK" noProof="0" dirty="0"/>
          </a:p>
        </p:txBody>
      </p:sp>
      <p:sp>
        <p:nvSpPr>
          <p:cNvPr id="3" name="Zástupný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k-SK" noProof="0" smtClean="0"/>
              <a:pPr rtl="0"/>
              <a:t>‹Nr.›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735AD0-A970-4A8F-BCB7-1AD526279D77}" type="datetime1">
              <a:rPr lang="sk-SK" noProof="0" smtClean="0"/>
              <a:pPr/>
              <a:t>24. 4. 2018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k-SK" noProof="0" smtClean="0"/>
              <a:pPr rtl="0"/>
              <a:t>‹Nr.›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sk-SK" noProof="0"/>
              <a:t>Kliknutím upravte štýl predlohy nadpisu</a:t>
            </a:r>
            <a:endParaRPr lang="sk-SK" noProof="0" dirty="0"/>
          </a:p>
        </p:txBody>
      </p:sp>
      <p:sp>
        <p:nvSpPr>
          <p:cNvPr id="3" name="Zástupný obrázok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sk-SK" noProof="0" dirty="0"/>
              <a:t>Kliknutím na ikonu pridáte obrázok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k-SK" noProof="0" dirty="0"/>
              <a:t>Upravte štýl predlohy textu.</a:t>
            </a:r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FC4E461-61AC-4216-A8F2-1A49BA6E2357}" type="datetime1">
              <a:rPr lang="sk-SK" noProof="0" smtClean="0"/>
              <a:pPr/>
              <a:t>24. 4. 2018</a:t>
            </a:fld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k-SK" noProof="0" smtClean="0"/>
              <a:pPr rtl="0"/>
              <a:t>‹Nr.›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k-SK" noProof="0" dirty="0"/>
              <a:t>Upravte štýly predlohy textu</a:t>
            </a:r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k-SK" noProof="0" dirty="0"/>
              <a:t>Upravte štýl predlohy textu.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sk-SK" noProof="0" dirty="0"/>
              <a:t>9.10.2016</a:t>
            </a:r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sk-SK" noProof="0" smtClean="0"/>
              <a:pPr/>
              <a:t>‹Nr.›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836712"/>
            <a:ext cx="7008574" cy="3298825"/>
          </a:xfrm>
        </p:spPr>
        <p:txBody>
          <a:bodyPr rtlCol="0"/>
          <a:lstStyle/>
          <a:p>
            <a:pPr rtl="0"/>
            <a:r>
              <a:rPr lang="de-DE" b="1" dirty="0"/>
              <a:t>Didaktisierung</a:t>
            </a:r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>
          <a:xfrm>
            <a:off x="4672383" y="4509120"/>
            <a:ext cx="7008574" cy="1663080"/>
          </a:xfrm>
        </p:spPr>
        <p:txBody>
          <a:bodyPr rtlCol="0">
            <a:normAutofit fontScale="85000" lnSpcReduction="20000"/>
          </a:bodyPr>
          <a:lstStyle/>
          <a:p>
            <a:pPr rtl="0">
              <a:lnSpc>
                <a:spcPct val="120000"/>
              </a:lnSpc>
            </a:pPr>
            <a:r>
              <a:rPr lang="sk" dirty="0"/>
              <a:t>Bc. Michaela Daňová, 415650</a:t>
            </a:r>
          </a:p>
          <a:p>
            <a:pPr rtl="0">
              <a:lnSpc>
                <a:spcPct val="120000"/>
              </a:lnSpc>
            </a:pPr>
            <a:r>
              <a:rPr lang="sk" dirty="0"/>
              <a:t>Bc. Monika Kupková, 428668</a:t>
            </a:r>
          </a:p>
          <a:p>
            <a:pPr rtl="0">
              <a:lnSpc>
                <a:spcPct val="120000"/>
              </a:lnSpc>
            </a:pPr>
            <a:r>
              <a:rPr lang="sk" dirty="0"/>
              <a:t>B</a:t>
            </a:r>
            <a:r>
              <a:rPr lang="de-DE" dirty="0"/>
              <a:t>c</a:t>
            </a:r>
            <a:r>
              <a:rPr lang="sk-SK" dirty="0"/>
              <a:t>. Alžbeta </a:t>
            </a:r>
            <a:r>
              <a:rPr lang="sk-SK" dirty="0" err="1"/>
              <a:t>Špureková</a:t>
            </a:r>
            <a:r>
              <a:rPr lang="sk-SK" dirty="0"/>
              <a:t>, 428787</a:t>
            </a:r>
          </a:p>
          <a:p>
            <a:pPr rtl="0">
              <a:lnSpc>
                <a:spcPct val="120000"/>
              </a:lnSpc>
            </a:pPr>
            <a:r>
              <a:rPr lang="sk-SK" dirty="0"/>
              <a:t>Bc. </a:t>
            </a:r>
            <a:r>
              <a:rPr lang="sk-SK" dirty="0" err="1"/>
              <a:t>Jan</a:t>
            </a:r>
            <a:r>
              <a:rPr lang="sk-SK" dirty="0"/>
              <a:t> </a:t>
            </a:r>
            <a:r>
              <a:rPr lang="sk-SK" dirty="0" err="1"/>
              <a:t>Toncar</a:t>
            </a:r>
            <a:r>
              <a:rPr lang="sk-SK" dirty="0"/>
              <a:t>, 429066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6F0995B5-1935-47A2-9766-B11D0963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404664"/>
            <a:ext cx="5688632" cy="1296144"/>
          </a:xfrm>
        </p:spPr>
        <p:txBody>
          <a:bodyPr>
            <a:normAutofit/>
          </a:bodyPr>
          <a:lstStyle/>
          <a:p>
            <a:r>
              <a:rPr lang="de-DE" sz="3200" dirty="0"/>
              <a:t>Redemittel zur Graphikauswertung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77007087-5D51-4FAB-96EE-6C8AD6B97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220" y="404664"/>
            <a:ext cx="4626443" cy="6120680"/>
          </a:xfrm>
        </p:spPr>
        <p:txBody>
          <a:bodyPr>
            <a:normAutofit fontScale="92500" lnSpcReduction="10000"/>
          </a:bodyPr>
          <a:lstStyle/>
          <a:p>
            <a:r>
              <a:rPr lang="de-DE" sz="1800" dirty="0"/>
              <a:t>Das Diagramm zeigt ...</a:t>
            </a:r>
          </a:p>
          <a:p>
            <a:r>
              <a:rPr lang="de-DE" sz="1800" dirty="0"/>
              <a:t>Die Grafik stellt ... dar.</a:t>
            </a:r>
          </a:p>
          <a:p>
            <a:r>
              <a:rPr lang="de-DE" sz="1800" dirty="0"/>
              <a:t>Die Tabelle zeigt ...</a:t>
            </a:r>
          </a:p>
          <a:p>
            <a:r>
              <a:rPr lang="de-DE" sz="1800" dirty="0"/>
              <a:t>Das Schaubild zeigt ...</a:t>
            </a:r>
          </a:p>
          <a:p>
            <a:r>
              <a:rPr lang="de-DE" sz="1800" dirty="0"/>
              <a:t>In der Grafik geht es um ...</a:t>
            </a:r>
          </a:p>
          <a:p>
            <a:r>
              <a:rPr lang="de-DE" sz="1800" dirty="0"/>
              <a:t>Das Thema der Grafik ist …</a:t>
            </a:r>
          </a:p>
          <a:p>
            <a:r>
              <a:rPr lang="de-DE" sz="1800" dirty="0"/>
              <a:t>Es ist interessant, dass …</a:t>
            </a:r>
          </a:p>
          <a:p>
            <a:r>
              <a:rPr lang="de-DE" sz="1800" dirty="0"/>
              <a:t>Überraschend ist, dass …</a:t>
            </a:r>
            <a:endParaRPr lang="sk-SK" sz="1800" dirty="0"/>
          </a:p>
          <a:p>
            <a:r>
              <a:rPr lang="de-DE" sz="1800" dirty="0"/>
              <a:t>Mit/ In der Abbildung/ Grafik/ dem Schaubild soll gezeigt werden, dass …</a:t>
            </a:r>
          </a:p>
          <a:p>
            <a:r>
              <a:rPr lang="de-DE" sz="1800" dirty="0"/>
              <a:t>Wie die Tabelle zeigt, ...</a:t>
            </a:r>
          </a:p>
          <a:p>
            <a:r>
              <a:rPr lang="de-DE" sz="1800" dirty="0"/>
              <a:t>An erster/ zweiter/ dritter/ .../letzter Stelle steht …</a:t>
            </a:r>
          </a:p>
          <a:p>
            <a:r>
              <a:rPr lang="de-DE" sz="1800" dirty="0"/>
              <a:t>Im Vergleich zu ... ist die Zahl der ... um ...% höher/ niedriger.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4C875EEE-E848-4DE5-9CBF-B6D0FF66A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90" y="2276872"/>
            <a:ext cx="5934736" cy="40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057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6CD98CB3-6C8F-432F-9F86-1E74340A13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cap="all" dirty="0"/>
              <a:t>Aufgabentyp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xmlns="" id="{26301342-BCB1-4001-BC49-3609925359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err="1"/>
              <a:t>Grammatik</a:t>
            </a:r>
            <a:r>
              <a:rPr lang="sk-SK" b="1" dirty="0"/>
              <a:t> </a:t>
            </a:r>
            <a:r>
              <a:rPr lang="sk-SK" b="1" dirty="0" err="1"/>
              <a:t>und</a:t>
            </a:r>
            <a:r>
              <a:rPr lang="sk-SK" b="1" dirty="0"/>
              <a:t> </a:t>
            </a:r>
            <a:r>
              <a:rPr lang="sk-SK" b="1" dirty="0" err="1"/>
              <a:t>Wortschatz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xmlns="" val="173450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1138F97E-5B9F-4387-8522-17401DA27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N</a:t>
            </a:r>
            <a:r>
              <a:rPr lang="de-DE" b="1" dirty="0"/>
              <a:t>ach dem Lesen / während des Lesen</a:t>
            </a:r>
            <a:r>
              <a:rPr lang="sk-SK" b="1" dirty="0"/>
              <a:t>s</a:t>
            </a:r>
            <a:endParaRPr lang="de-DE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xmlns="" id="{493D9EE9-88AA-49A8-92BE-57C656FA5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1.</a:t>
            </a:r>
            <a:endParaRPr lang="sk-SK" dirty="0"/>
          </a:p>
          <a:p>
            <a:pPr marL="0" indent="0">
              <a:buNone/>
            </a:pPr>
            <a:r>
              <a:rPr lang="de-DE" dirty="0"/>
              <a:t>Unterstreichen Sie den </a:t>
            </a:r>
            <a:r>
              <a:rPr lang="de-DE" b="1" dirty="0"/>
              <a:t>Wortschatz zum Thema Haushalt </a:t>
            </a:r>
            <a:r>
              <a:rPr lang="de-DE" dirty="0">
                <a:solidFill>
                  <a:srgbClr val="00B0F0"/>
                </a:solidFill>
              </a:rPr>
              <a:t>blau </a:t>
            </a:r>
            <a:r>
              <a:rPr lang="de-DE" dirty="0"/>
              <a:t>und die </a:t>
            </a:r>
            <a:r>
              <a:rPr lang="de-DE" b="1" dirty="0"/>
              <a:t>Lebensmittel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rot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2.</a:t>
            </a:r>
            <a:endParaRPr lang="sk-SK" dirty="0"/>
          </a:p>
          <a:p>
            <a:pPr marL="0" indent="0">
              <a:buNone/>
            </a:pPr>
            <a:r>
              <a:rPr lang="de-DE" b="1" dirty="0"/>
              <a:t>Übersetzen</a:t>
            </a:r>
            <a:r>
              <a:rPr lang="de-DE" dirty="0"/>
              <a:t> Sie die </a:t>
            </a:r>
            <a:r>
              <a:rPr lang="de-DE" b="1" dirty="0"/>
              <a:t>Onomatopoetika</a:t>
            </a:r>
            <a:r>
              <a:rPr lang="de-DE" dirty="0"/>
              <a:t> ins Slowakische / Tschechische. Gibt es Unterschiede?</a:t>
            </a:r>
          </a:p>
          <a:p>
            <a:pPr marL="0" indent="0">
              <a:buNone/>
            </a:pPr>
            <a:r>
              <a:rPr lang="de-DE" dirty="0"/>
              <a:t>3.</a:t>
            </a:r>
            <a:endParaRPr lang="sk-SK" dirty="0"/>
          </a:p>
          <a:p>
            <a:pPr marL="0" indent="0">
              <a:buNone/>
            </a:pPr>
            <a:r>
              <a:rPr lang="de-DE" dirty="0"/>
              <a:t>Unterstreichen Sie alle </a:t>
            </a:r>
            <a:r>
              <a:rPr lang="de-DE" b="1" dirty="0"/>
              <a:t>Verben im Präteritum </a:t>
            </a:r>
            <a:r>
              <a:rPr lang="de-DE" dirty="0"/>
              <a:t>und </a:t>
            </a:r>
            <a:r>
              <a:rPr lang="de-DE" b="1" dirty="0"/>
              <a:t>bilden Sie </a:t>
            </a:r>
            <a:r>
              <a:rPr lang="de-DE" dirty="0"/>
              <a:t>diese Sätze im </a:t>
            </a:r>
            <a:r>
              <a:rPr lang="de-DE" b="1" dirty="0"/>
              <a:t>Perfekt</a:t>
            </a:r>
            <a:r>
              <a:rPr lang="de-DE" dirty="0"/>
              <a:t>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6545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AE20C6-E689-4ABB-994F-2E3483E3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</a:t>
            </a:r>
            <a:r>
              <a:rPr lang="de-DE" b="1" dirty="0" err="1"/>
              <a:t>or</a:t>
            </a:r>
            <a:r>
              <a:rPr lang="de-DE" b="1" dirty="0"/>
              <a:t> / nach dem Lesen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827F79B-9D1C-42E5-8A08-DDADA2CDF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de-DE" b="1" dirty="0"/>
              <a:t>Stellen Sie sich vor, dass Sie Deutsch nicht verstehen</a:t>
            </a:r>
            <a:r>
              <a:rPr lang="de-DE" dirty="0"/>
              <a:t>. </a:t>
            </a:r>
            <a:endParaRPr lang="sk-SK" dirty="0"/>
          </a:p>
          <a:p>
            <a:pPr marL="0" indent="0" algn="ctr">
              <a:buNone/>
            </a:pPr>
            <a:r>
              <a:rPr lang="de-DE" dirty="0"/>
              <a:t>Wie werden Sie sich verhalten, wenn Sie etwas kaufen möchten? </a:t>
            </a:r>
            <a:endParaRPr lang="sk-SK" dirty="0"/>
          </a:p>
          <a:p>
            <a:pPr marL="0" indent="0" algn="ctr">
              <a:buNone/>
            </a:pPr>
            <a:r>
              <a:rPr lang="de-DE" i="1" dirty="0"/>
              <a:t>Z. B. Mineralwasser, Seife oder die erwähnte Zahnpasta? </a:t>
            </a:r>
            <a:endParaRPr lang="sk-SK" i="1" dirty="0"/>
          </a:p>
          <a:p>
            <a:pPr marL="0" indent="0" algn="ctr">
              <a:buNone/>
            </a:pPr>
            <a:r>
              <a:rPr lang="de-DE" dirty="0"/>
              <a:t>Wie erklären Sie dem Verkäufer, dass Sie gerade diese Produkte oder etwas anderes kaufen möchten?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8118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5EC848-8638-4605-964D-1073E4AC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</a:t>
            </a:r>
            <a:r>
              <a:rPr lang="de-DE" b="1" dirty="0"/>
              <a:t>ach dem Lesen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78009C5-2D4C-4704-9923-94CE1B33D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cap="all" dirty="0"/>
              <a:t>Rollenspiel</a:t>
            </a:r>
          </a:p>
          <a:p>
            <a:pPr marL="0" indent="0">
              <a:buNone/>
            </a:pPr>
            <a:r>
              <a:rPr lang="de-DE" b="1" dirty="0"/>
              <a:t>Methoden: </a:t>
            </a:r>
            <a:r>
              <a:rPr lang="de-DE" dirty="0"/>
              <a:t>Gruppenarbeit + kooperatives kreatives Schreiben</a:t>
            </a:r>
          </a:p>
          <a:p>
            <a:pPr marL="0" indent="0">
              <a:buNone/>
            </a:pPr>
            <a:r>
              <a:rPr lang="de-DE" b="1" dirty="0"/>
              <a:t>Stellen Sie sich vor</a:t>
            </a:r>
            <a:r>
              <a:rPr lang="de-DE" dirty="0"/>
              <a:t>, Sie sprechen kein Deutsch und sie müssen einkaufen gehen, Tickets im Kino kaufen oder Sie müssen jemanden fragen: </a:t>
            </a:r>
            <a:r>
              <a:rPr lang="de-DE" i="1" dirty="0"/>
              <a:t>Wie spät ist es? usw</a:t>
            </a:r>
            <a:r>
              <a:rPr lang="de-DE" dirty="0"/>
              <a:t>... </a:t>
            </a:r>
            <a:endParaRPr lang="sk-SK" dirty="0"/>
          </a:p>
          <a:p>
            <a:pPr marL="0" indent="0">
              <a:buNone/>
            </a:pPr>
            <a:r>
              <a:rPr lang="de-DE" b="1" dirty="0"/>
              <a:t>Schreiben Sie </a:t>
            </a:r>
            <a:r>
              <a:rPr lang="de-DE" dirty="0"/>
              <a:t>als Gruppe ein Gespräch. Sie werden es dann der Klasse vorspielen.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5832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BEC3F0-593A-4108-84E4-CECDD3E1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</a:t>
            </a:r>
            <a:r>
              <a:rPr lang="de-DE" b="1" dirty="0" err="1"/>
              <a:t>or</a:t>
            </a:r>
            <a:r>
              <a:rPr lang="de-DE" b="1" dirty="0"/>
              <a:t> / nach dem Lesen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7EFFF1A-9C7A-4744-A456-88B6EC6EB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cap="all" dirty="0"/>
              <a:t>Gruppenarbeit – Aufgabe </a:t>
            </a:r>
          </a:p>
          <a:p>
            <a:pPr marL="0" indent="0">
              <a:buNone/>
            </a:pPr>
            <a:r>
              <a:rPr lang="de-DE" b="1" dirty="0"/>
              <a:t>Bilden Sie Vierergruppen. </a:t>
            </a:r>
            <a:endParaRPr lang="sk-SK" b="1" dirty="0"/>
          </a:p>
          <a:p>
            <a:pPr marL="0" indent="0">
              <a:buNone/>
            </a:pPr>
            <a:r>
              <a:rPr lang="de-DE" dirty="0"/>
              <a:t>Jede/-r bekommt 2 Zettel mit Namen der Produkte, die er/sie kaufen soll. Jede/-r soll seine/ihre Produkte umschreiben und die anderen 3 in der Gruppe sollen die Namen raten. Dann wechseln sich die Gesprächsrollen in der Gruppe ab.  </a:t>
            </a:r>
          </a:p>
          <a:p>
            <a:pPr marL="0" indent="0">
              <a:buNone/>
            </a:pPr>
            <a:r>
              <a:rPr lang="de-DE" b="1" dirty="0"/>
              <a:t>Es werden diese Produkte gekauft: </a:t>
            </a:r>
            <a:r>
              <a:rPr lang="de-DE" dirty="0"/>
              <a:t>Zucker, Salz, Eier, Toilettenpapier, Zahnpasta, Mehl, Öl, Brot.  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3956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74887F-BE60-4C7C-8590-8050D8851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3200" b="1" dirty="0" err="1"/>
              <a:t>Falsche</a:t>
            </a:r>
            <a:r>
              <a:rPr lang="sk-SK" sz="3200" b="1" dirty="0"/>
              <a:t> </a:t>
            </a:r>
            <a:r>
              <a:rPr lang="sk-SK" sz="3200" b="1" dirty="0" err="1"/>
              <a:t>Angaben</a:t>
            </a:r>
            <a:r>
              <a:rPr lang="sk-SK" sz="3200" b="1" dirty="0"/>
              <a:t> </a:t>
            </a:r>
            <a:r>
              <a:rPr lang="sk-SK" sz="3200" b="1" dirty="0" err="1"/>
              <a:t>zu</a:t>
            </a:r>
            <a:r>
              <a:rPr lang="sk-SK" sz="3200" b="1" dirty="0"/>
              <a:t> CO2-Werten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2800" i="1" dirty="0" err="1"/>
              <a:t>Staat</a:t>
            </a:r>
            <a:r>
              <a:rPr lang="sk-SK" sz="2800" i="1" dirty="0"/>
              <a:t> </a:t>
            </a:r>
            <a:r>
              <a:rPr lang="sk-SK" sz="2800" i="1" dirty="0" err="1"/>
              <a:t>verzichtet</a:t>
            </a:r>
            <a:r>
              <a:rPr lang="sk-SK" sz="2800" i="1" dirty="0"/>
              <a:t> </a:t>
            </a:r>
            <a:r>
              <a:rPr lang="sk-SK" sz="2800" i="1" dirty="0" err="1"/>
              <a:t>auf</a:t>
            </a:r>
            <a:r>
              <a:rPr lang="sk-SK" sz="2800" i="1" dirty="0"/>
              <a:t> 1,2 </a:t>
            </a:r>
            <a:r>
              <a:rPr lang="sk-SK" sz="2800" i="1" dirty="0" err="1"/>
              <a:t>Milliarden</a:t>
            </a:r>
            <a:r>
              <a:rPr lang="sk-SK" sz="2800" i="1" dirty="0"/>
              <a:t> Euro </a:t>
            </a:r>
            <a:r>
              <a:rPr lang="sk-SK" sz="2800" i="1" dirty="0" err="1"/>
              <a:t>Kfz-Steuer</a:t>
            </a:r>
            <a:r>
              <a:rPr lang="sk-SK" sz="2800" i="1" dirty="0"/>
              <a:t> </a:t>
            </a:r>
            <a:r>
              <a:rPr lang="sk-SK" sz="2800" i="1" dirty="0" err="1"/>
              <a:t>jährlich</a:t>
            </a:r>
            <a:endParaRPr lang="de-DE" sz="3200" i="1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xmlns="" id="{D5CE8D42-3CC3-4BA7-B575-1AAEF46E0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6575" y="1484885"/>
            <a:ext cx="4150085" cy="5107412"/>
          </a:xfrm>
          <a:prstGeom prst="rect">
            <a:avLst/>
          </a:prstGeom>
        </p:spPr>
      </p:pic>
      <p:pic>
        <p:nvPicPr>
          <p:cNvPr id="6" name="Grafický objekt 5" descr="Smutná prázdna tvár">
            <a:extLst>
              <a:ext uri="{FF2B5EF4-FFF2-40B4-BE49-F238E27FC236}">
                <a16:creationId xmlns:a16="http://schemas.microsoft.com/office/drawing/2014/main" xmlns="" id="{18376A2A-E0B3-4DAF-A9C6-2373C6868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94812" y="3124191"/>
            <a:ext cx="914400" cy="914400"/>
          </a:xfrm>
          <a:prstGeom prst="rect">
            <a:avLst/>
          </a:prstGeom>
        </p:spPr>
      </p:pic>
      <p:pic>
        <p:nvPicPr>
          <p:cNvPr id="7" name="Grafický objekt 6" descr="Smutná prázdna tvár">
            <a:extLst>
              <a:ext uri="{FF2B5EF4-FFF2-40B4-BE49-F238E27FC236}">
                <a16:creationId xmlns:a16="http://schemas.microsoft.com/office/drawing/2014/main" xmlns="" id="{32A29DF2-DE16-4779-8FAA-B2CFA6E0A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94023" y="31241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130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84E7AC60-AB24-4D52-9FDB-E7C7AFAFFB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cap="all" dirty="0"/>
              <a:t>Aufgabentyp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772B4608-605E-437F-BDF5-344E3EF638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Verständnisfragen</a:t>
            </a:r>
          </a:p>
        </p:txBody>
      </p:sp>
    </p:spTree>
    <p:extLst>
      <p:ext uri="{BB962C8B-B14F-4D97-AF65-F5344CB8AC3E}">
        <p14:creationId xmlns:p14="http://schemas.microsoft.com/office/powerpoint/2010/main" xmlns="" val="414983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18AB4B-8AE3-4B0F-A414-6AF9B467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</a:t>
            </a:r>
            <a:r>
              <a:rPr lang="de-DE" b="1" dirty="0"/>
              <a:t>ach dem Lesen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802A4EF-9269-4F76-80E9-606C1C4D1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Fragen zum Text</a:t>
            </a:r>
            <a:r>
              <a:rPr lang="de-DE" dirty="0"/>
              <a:t>: (um Verständnis zu überprüfen)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Antworten Sie auf die Fragen: </a:t>
            </a:r>
          </a:p>
          <a:p>
            <a:pPr marL="0" indent="0">
              <a:buNone/>
            </a:pPr>
            <a:r>
              <a:rPr lang="sk-SK" i="1" dirty="0"/>
              <a:t>	</a:t>
            </a:r>
            <a:r>
              <a:rPr lang="de-DE" i="1" dirty="0"/>
              <a:t>- Wie viel Euro entgingen dem Staat jährlich?</a:t>
            </a:r>
          </a:p>
          <a:p>
            <a:pPr marL="0" indent="0">
              <a:buNone/>
            </a:pPr>
            <a:r>
              <a:rPr lang="sk-SK" i="1" dirty="0"/>
              <a:t>	</a:t>
            </a:r>
            <a:r>
              <a:rPr lang="de-DE" i="1" dirty="0"/>
              <a:t>- Wer profitiert wegen der falschen Besteuerung?</a:t>
            </a:r>
          </a:p>
          <a:p>
            <a:pPr marL="0" indent="0">
              <a:buNone/>
            </a:pPr>
            <a:r>
              <a:rPr lang="sk-SK" i="1" dirty="0"/>
              <a:t>	</a:t>
            </a:r>
            <a:r>
              <a:rPr lang="de-DE" i="1" dirty="0"/>
              <a:t>- Welche politischen Parteien kommen im Text vor?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8407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91C517-CFD1-4BB5-A607-A5B76353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</a:t>
            </a:r>
            <a:r>
              <a:rPr lang="de-DE" b="1" dirty="0"/>
              <a:t>ach dem Lesen </a:t>
            </a:r>
            <a:endParaRPr lang="de-DE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34A6C53-EB8C-48EB-8CE2-F5BA139AD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de-DE" dirty="0"/>
              <a:t>Bestimmen Sie, welche Behauptungen richtig </a:t>
            </a:r>
            <a:r>
              <a:rPr lang="de-DE" b="1" dirty="0"/>
              <a:t>(R) </a:t>
            </a:r>
            <a:r>
              <a:rPr lang="de-DE" dirty="0"/>
              <a:t>und welche Behauptungen falsch </a:t>
            </a:r>
            <a:r>
              <a:rPr lang="de-DE" b="1" dirty="0"/>
              <a:t>(F) </a:t>
            </a:r>
            <a:r>
              <a:rPr lang="de-DE" dirty="0"/>
              <a:t>sind:</a:t>
            </a:r>
          </a:p>
          <a:p>
            <a:pPr lvl="0" algn="just"/>
            <a:r>
              <a:rPr lang="de-DE" i="1" dirty="0"/>
              <a:t>Dank der Produktion des CO2 von vielen Autos auf der Straße verdient der Fiskus jedes Jahr mehr Geld. </a:t>
            </a:r>
            <a:r>
              <a:rPr lang="de-DE" b="1" i="1" dirty="0"/>
              <a:t>(R/F)</a:t>
            </a:r>
          </a:p>
          <a:p>
            <a:pPr lvl="0" algn="just"/>
            <a:r>
              <a:rPr lang="de-DE" i="1" dirty="0"/>
              <a:t>Der Schaden durch falsche CO2 Angaben hat sich in acht Ländern, die die EU-Mitglieder sind, nach der Untersuchung sogar auf insgesamt 11,3 Mrd. Euro summiert. </a:t>
            </a:r>
            <a:r>
              <a:rPr lang="de-DE" b="1" i="1" dirty="0"/>
              <a:t>(R/F)</a:t>
            </a:r>
          </a:p>
          <a:p>
            <a:pPr lvl="0" algn="just"/>
            <a:r>
              <a:rPr lang="de-DE" i="1" dirty="0"/>
              <a:t>Die SPD und die Union haben sich in dem Vorschreiben der Klimaschutzziele im Rahmen eines Koalitionsvertrags geeinigt. </a:t>
            </a:r>
            <a:r>
              <a:rPr lang="de-DE" b="1" i="1" dirty="0"/>
              <a:t>(R/F)</a:t>
            </a:r>
            <a:r>
              <a:rPr lang="de-DE" i="1" dirty="0"/>
              <a:t> </a:t>
            </a:r>
          </a:p>
          <a:p>
            <a:pPr lvl="0" algn="just"/>
            <a:r>
              <a:rPr lang="de-DE" i="1" dirty="0"/>
              <a:t>Viele Wagen produzieren in Deutschland mehr CO2, aber sie werden mit niedrigeren CO2-Werten besteuert. </a:t>
            </a:r>
            <a:r>
              <a:rPr lang="de-DE" b="1" i="1" dirty="0"/>
              <a:t>(R/F)</a:t>
            </a:r>
          </a:p>
          <a:p>
            <a:pPr algn="just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5361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117309" y="404664"/>
            <a:ext cx="10157354" cy="139700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2800" b="1" dirty="0"/>
              <a:t>Zielgruppe: </a:t>
            </a:r>
            <a:r>
              <a:rPr lang="de-DE" sz="2800" dirty="0"/>
              <a:t>4. Studienjahr / 18–19-Jährige (Gymnasium</a:t>
            </a:r>
            <a:r>
              <a:rPr lang="sk-SK" sz="2800" dirty="0"/>
              <a:t>)</a:t>
            </a:r>
            <a:br>
              <a:rPr lang="sk-SK" sz="2800" dirty="0"/>
            </a:br>
            <a:r>
              <a:rPr lang="de-DE" sz="2800" b="1" dirty="0"/>
              <a:t>Niveau: </a:t>
            </a:r>
            <a:r>
              <a:rPr lang="de-DE" sz="2800" dirty="0"/>
              <a:t>B1 – B2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ctr">
              <a:lnSpc>
                <a:spcPct val="150000"/>
              </a:lnSpc>
              <a:buNone/>
            </a:pPr>
            <a:endParaRPr lang="sk-SK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de-DE" b="1" dirty="0"/>
              <a:t>Vor jeder Aufgabe wird angeführt</a:t>
            </a:r>
            <a:r>
              <a:rPr lang="de-DE" dirty="0"/>
              <a:t>, </a:t>
            </a:r>
            <a:r>
              <a:rPr lang="de-DE" b="1" dirty="0"/>
              <a:t>wann man sie einsetzen könnte </a:t>
            </a:r>
            <a:r>
              <a:rPr lang="de-DE" dirty="0"/>
              <a:t>(vor / nach dem Lesen oder während des Lesens). </a:t>
            </a:r>
            <a:endParaRPr lang="sk-SK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de-DE" dirty="0"/>
              <a:t>Jedoch </a:t>
            </a:r>
            <a:r>
              <a:rPr lang="de-DE" b="1" dirty="0"/>
              <a:t>hängt der Einsatz sowie die Reihenfolge von </a:t>
            </a:r>
            <a:r>
              <a:rPr lang="de-DE" dirty="0"/>
              <a:t>dem einzelnen </a:t>
            </a:r>
            <a:r>
              <a:rPr lang="de-DE" b="1" dirty="0"/>
              <a:t>Lehrer</a:t>
            </a:r>
            <a:r>
              <a:rPr lang="de-DE" dirty="0"/>
              <a:t> / der einzelnen </a:t>
            </a:r>
            <a:r>
              <a:rPr lang="de-DE" b="1" dirty="0"/>
              <a:t>Lehrerin</a:t>
            </a:r>
            <a:r>
              <a:rPr lang="de-DE" dirty="0"/>
              <a:t>, von der </a:t>
            </a:r>
            <a:r>
              <a:rPr lang="de-DE" b="1" dirty="0"/>
              <a:t>Aufgabe</a:t>
            </a:r>
            <a:r>
              <a:rPr lang="de-DE" dirty="0"/>
              <a:t> oder vom </a:t>
            </a:r>
            <a:r>
              <a:rPr lang="de-DE" b="1" dirty="0"/>
              <a:t>Unterrichtsplan</a:t>
            </a:r>
            <a:r>
              <a:rPr lang="de-DE" dirty="0"/>
              <a:t> ab, je nach dem </a:t>
            </a:r>
            <a:r>
              <a:rPr lang="de-DE" b="1" dirty="0"/>
              <a:t>Ziel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192C9387-547D-44E4-98A3-D17E2A1A0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cap="all" dirty="0" err="1"/>
              <a:t>Aufgabentyp</a:t>
            </a:r>
            <a:endParaRPr lang="de-DE" cap="all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6D404CE3-734F-4AA4-95A0-E1FB5951D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Grammatik und Wortschatz</a:t>
            </a:r>
          </a:p>
        </p:txBody>
      </p:sp>
    </p:spTree>
    <p:extLst>
      <p:ext uri="{BB962C8B-B14F-4D97-AF65-F5344CB8AC3E}">
        <p14:creationId xmlns:p14="http://schemas.microsoft.com/office/powerpoint/2010/main" xmlns="" val="572021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5FBBEB-CE95-4273-A4FE-9F0D4945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75816"/>
            <a:ext cx="10157354" cy="1397000"/>
          </a:xfrm>
        </p:spPr>
        <p:txBody>
          <a:bodyPr/>
          <a:lstStyle/>
          <a:p>
            <a:r>
              <a:rPr lang="sk-SK" b="1" dirty="0"/>
              <a:t>N</a:t>
            </a:r>
            <a:r>
              <a:rPr lang="de-DE" b="1" dirty="0"/>
              <a:t>ach dem Lesen / während des Lesens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14418A3-18F3-4CC1-8E72-CB26E52B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982936"/>
            <a:ext cx="10157354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1. </a:t>
            </a:r>
            <a:r>
              <a:rPr lang="de-DE" dirty="0"/>
              <a:t>Wandeln Sie die </a:t>
            </a:r>
            <a:r>
              <a:rPr lang="de-DE" b="1" dirty="0"/>
              <a:t>direkte Rede in indirekte Rede </a:t>
            </a:r>
            <a:r>
              <a:rPr lang="de-DE" dirty="0"/>
              <a:t>um. </a:t>
            </a:r>
            <a:r>
              <a:rPr lang="sk-SK" dirty="0"/>
              <a:t/>
            </a:r>
            <a:br>
              <a:rPr lang="sk-SK" dirty="0"/>
            </a:br>
            <a:r>
              <a:rPr lang="de-DE" dirty="0"/>
              <a:t>(Konjunktiv I.)</a:t>
            </a:r>
          </a:p>
          <a:p>
            <a:pPr marL="0" indent="0">
              <a:buNone/>
            </a:pPr>
            <a:r>
              <a:rPr lang="de-DE" b="1" dirty="0"/>
              <a:t>2. </a:t>
            </a:r>
            <a:r>
              <a:rPr lang="de-DE" dirty="0"/>
              <a:t>Unterstreichen Sie alle </a:t>
            </a:r>
            <a:r>
              <a:rPr lang="de-DE" b="1" dirty="0"/>
              <a:t>Passivsätze</a:t>
            </a:r>
            <a:r>
              <a:rPr lang="de-DE" dirty="0"/>
              <a:t>. Formen Sie sie in </a:t>
            </a:r>
            <a:r>
              <a:rPr lang="de-DE" b="1" dirty="0"/>
              <a:t>Aktivsätze</a:t>
            </a:r>
            <a:r>
              <a:rPr lang="de-DE" dirty="0"/>
              <a:t> um.</a:t>
            </a:r>
          </a:p>
          <a:p>
            <a:pPr marL="0" indent="0">
              <a:buNone/>
            </a:pPr>
            <a:r>
              <a:rPr lang="de-DE" b="1" dirty="0"/>
              <a:t>3. </a:t>
            </a:r>
            <a:r>
              <a:rPr lang="de-DE" dirty="0"/>
              <a:t>Suchen Sie im Text </a:t>
            </a:r>
            <a:r>
              <a:rPr lang="de-DE" b="1" dirty="0"/>
              <a:t>zusammengesetzte Wörter = Komposita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b="1" dirty="0"/>
              <a:t>4. </a:t>
            </a:r>
            <a:r>
              <a:rPr lang="de-DE" dirty="0"/>
              <a:t>Welche </a:t>
            </a:r>
            <a:r>
              <a:rPr lang="de-DE" b="1" dirty="0"/>
              <a:t>Fachwörter </a:t>
            </a:r>
            <a:r>
              <a:rPr lang="de-DE" dirty="0"/>
              <a:t>können Sie im Text finden?</a:t>
            </a:r>
          </a:p>
          <a:p>
            <a:pPr marL="426645" lvl="1" indent="0">
              <a:buNone/>
            </a:pPr>
            <a:r>
              <a:rPr lang="de-DE" i="1" dirty="0"/>
              <a:t>Z. B.: Kohlendioxid (CO2), CO2-Angaben, CO2-Werte, Kraftfahrzeugsteuer, Hubraum, Umweltsünder usw.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7237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C80377-7405-44FC-9CB7-9C2459A7E2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AUFGABENTYP</a:t>
            </a:r>
            <a:endParaRPr lang="de-DE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A626882-15DD-47D3-A4DD-9C98ADBC2C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b="1" dirty="0"/>
              <a:t>Selbst-,</a:t>
            </a:r>
            <a:r>
              <a:rPr lang="sk-SK" sz="3200" b="1" dirty="0"/>
              <a:t> oder</a:t>
            </a:r>
            <a:r>
              <a:rPr lang="de-DE" sz="3200" b="1" dirty="0"/>
              <a:t> Gruppenarbeit </a:t>
            </a:r>
            <a:endParaRPr lang="sk-SK" sz="3200" b="1" dirty="0"/>
          </a:p>
          <a:p>
            <a:pPr marL="0" indent="0">
              <a:buNone/>
            </a:pPr>
            <a:r>
              <a:rPr lang="de-DE" sz="3200" b="1" dirty="0"/>
              <a:t>zum Nachdenken.</a:t>
            </a:r>
            <a:endParaRPr lang="sk-SK" sz="3200" b="1" dirty="0"/>
          </a:p>
          <a:p>
            <a:pPr marL="0" indent="0">
              <a:buNone/>
            </a:pPr>
            <a:r>
              <a:rPr lang="de-DE" sz="2000" b="1" dirty="0"/>
              <a:t>(kognitiv anspruchsvolle Fragen) </a:t>
            </a:r>
          </a:p>
        </p:txBody>
      </p:sp>
    </p:spTree>
    <p:extLst>
      <p:ext uri="{BB962C8B-B14F-4D97-AF65-F5344CB8AC3E}">
        <p14:creationId xmlns:p14="http://schemas.microsoft.com/office/powerpoint/2010/main" xmlns="" val="205335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4D6F81-62F1-4DA8-B4FA-D09B8225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</a:t>
            </a:r>
            <a:r>
              <a:rPr lang="de-DE" b="1" dirty="0" err="1"/>
              <a:t>or</a:t>
            </a:r>
            <a:r>
              <a:rPr lang="de-DE" b="1" dirty="0"/>
              <a:t> / nach dem Lesen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1B913A0-F191-4D50-A345-1CC0704B3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Denken Sie nach / diskutieren Sie im </a:t>
            </a:r>
            <a:r>
              <a:rPr lang="de-DE" b="1" dirty="0"/>
              <a:t>Paar</a:t>
            </a:r>
            <a:r>
              <a:rPr lang="de-DE" dirty="0"/>
              <a:t>, in den </a:t>
            </a:r>
            <a:r>
              <a:rPr lang="de-DE" b="1" dirty="0"/>
              <a:t>Vierergruppen</a:t>
            </a:r>
            <a:r>
              <a:rPr lang="de-DE" dirty="0"/>
              <a:t>: </a:t>
            </a:r>
            <a:endParaRPr lang="sk-SK" dirty="0"/>
          </a:p>
          <a:p>
            <a:pPr marL="426645" lvl="1" indent="0">
              <a:lnSpc>
                <a:spcPct val="150000"/>
              </a:lnSpc>
              <a:buNone/>
            </a:pPr>
            <a:r>
              <a:rPr lang="sk-SK" sz="2400" dirty="0"/>
              <a:t>1. </a:t>
            </a:r>
            <a:r>
              <a:rPr lang="de-DE" sz="2400" dirty="0"/>
              <a:t>Ist es sinnvoll dem Staat Kraftfahrzeugsteuer zu zahlen? </a:t>
            </a:r>
            <a:endParaRPr lang="sk-SK" sz="2400" dirty="0"/>
          </a:p>
          <a:p>
            <a:pPr marL="426645" lvl="1" indent="0">
              <a:lnSpc>
                <a:spcPct val="150000"/>
              </a:lnSpc>
              <a:buNone/>
            </a:pPr>
            <a:r>
              <a:rPr lang="sk-SK" sz="2400" dirty="0"/>
              <a:t>2. </a:t>
            </a:r>
            <a:r>
              <a:rPr lang="de-DE" sz="2400" dirty="0"/>
              <a:t>Wie hilft die Zahlung die Umwelt zu schützen?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4756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A32462-80A1-49E4-B509-194B7557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</a:t>
            </a:r>
            <a:r>
              <a:rPr lang="de-DE" b="1" dirty="0"/>
              <a:t>ach dem Lesen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D53F05A-8A0E-4013-ADFB-9C6B2B4BC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Bilden Sie </a:t>
            </a:r>
            <a:r>
              <a:rPr lang="de-DE" b="1" dirty="0"/>
              <a:t>Gruppen</a:t>
            </a:r>
            <a:r>
              <a:rPr lang="de-DE" dirty="0"/>
              <a:t> (zu viert). Besprechen Sie folgende Fragen zum Text:</a:t>
            </a:r>
          </a:p>
          <a:p>
            <a:pPr marL="0" indent="0">
              <a:buNone/>
            </a:pPr>
            <a:r>
              <a:rPr lang="de-DE" b="1" dirty="0"/>
              <a:t>Fragen: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Was verursacht den steuerlichen Schaden?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Wie soll man den CO2-Ausstoß in der Zukunft senken?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Wie werden die CO2-Angaben gemessen?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Wie soll es realistischere CO2-Angaben geben?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3954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21AE33-48DA-4358-A33E-CA7CE582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N</a:t>
            </a:r>
            <a:r>
              <a:rPr lang="de-DE" b="1" dirty="0"/>
              <a:t>ach dem Lesen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AF58829-8776-40AE-8545-6ECEA5D2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470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de-DE" b="1" cap="all" dirty="0"/>
              <a:t>Umweltschutz-Debatte</a:t>
            </a:r>
          </a:p>
          <a:p>
            <a:pPr marL="0" indent="0" algn="just">
              <a:buNone/>
            </a:pPr>
            <a:r>
              <a:rPr lang="de-DE" b="1" dirty="0"/>
              <a:t>Frage zur Debatte: </a:t>
            </a:r>
            <a:r>
              <a:rPr lang="de-DE" dirty="0"/>
              <a:t>Was bedeutet die Kraftfahrzeugbesteuerung für den Umweltschutz?</a:t>
            </a:r>
          </a:p>
          <a:p>
            <a:pPr marL="0" indent="0" algn="just">
              <a:buNone/>
            </a:pPr>
            <a:r>
              <a:rPr lang="de-DE" b="1" dirty="0"/>
              <a:t>In den Vierergruppen: </a:t>
            </a:r>
          </a:p>
          <a:p>
            <a:pPr algn="just"/>
            <a:r>
              <a:rPr lang="de-DE" b="1" dirty="0"/>
              <a:t>Ein Paar in der Gruppe vertritt die Idee des Umweltschutzes </a:t>
            </a:r>
            <a:r>
              <a:rPr lang="de-DE" dirty="0"/>
              <a:t>(Begründen Sie, warum Kraftfahrzeuge besteuert werden sollten. Wie kann man die Umwelt anders schützen?)</a:t>
            </a:r>
          </a:p>
          <a:p>
            <a:pPr algn="just"/>
            <a:r>
              <a:rPr lang="de-DE" b="1" dirty="0"/>
              <a:t>Das andere Paar sucht Argumente gegen die Kraftfahrbesteuerung</a:t>
            </a:r>
            <a:r>
              <a:rPr lang="de-DE" dirty="0"/>
              <a:t>. (Sie vertreten die Automobilunternehmer und wollen Geld verdienen, ohne Rücksicht auf die Umwelt.)</a:t>
            </a:r>
          </a:p>
          <a:p>
            <a:pPr marL="0" indent="0" algn="just">
              <a:buNone/>
            </a:pPr>
            <a:r>
              <a:rPr lang="de-DE" b="1" dirty="0"/>
              <a:t>Einigen Sie sich: </a:t>
            </a:r>
            <a:r>
              <a:rPr lang="de-DE" dirty="0"/>
              <a:t>soll man strengere Kontrolle der CO2-Angaben einführen?</a:t>
            </a:r>
          </a:p>
          <a:p>
            <a:pPr algn="just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8790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3DE241-AC5D-434C-ACA3-C1BE310B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Stärken dieser Didaktisierung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557E70C-F129-47BD-A968-D9E219A57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breites Auswahl der Aufgaben zu den Texten</a:t>
            </a:r>
          </a:p>
          <a:p>
            <a:r>
              <a:rPr lang="de-DE" dirty="0"/>
              <a:t>richtet sich an alle vier Lerntypen</a:t>
            </a:r>
          </a:p>
          <a:p>
            <a:pPr lvl="1"/>
            <a:r>
              <a:rPr lang="de-DE" dirty="0"/>
              <a:t>visueller L. (Leseaufgaben, Graphik)</a:t>
            </a:r>
          </a:p>
          <a:p>
            <a:pPr lvl="1"/>
            <a:r>
              <a:rPr lang="de-DE" dirty="0"/>
              <a:t>auditiver L. (Gruppenaufgaben, lautes Lesen)</a:t>
            </a:r>
          </a:p>
          <a:p>
            <a:pPr lvl="1"/>
            <a:r>
              <a:rPr lang="de-DE" dirty="0"/>
              <a:t>kommunikativer L. (Gruppenarbeit, gemeinsame Arbeit)</a:t>
            </a:r>
          </a:p>
          <a:p>
            <a:pPr lvl="1"/>
            <a:r>
              <a:rPr lang="de-DE" dirty="0"/>
              <a:t>kinästhetischer L. (Rollenspiel)</a:t>
            </a:r>
          </a:p>
          <a:p>
            <a:r>
              <a:rPr lang="de-DE" dirty="0"/>
              <a:t>verknüpft alle vier Fertigkeiten (Schreiben, Lesen, Hören, Sprechen)</a:t>
            </a:r>
          </a:p>
          <a:p>
            <a:pPr marL="0" indent="0">
              <a:buNone/>
            </a:pPr>
            <a:r>
              <a:rPr lang="de-DE" dirty="0"/>
              <a:t>Mögliche Verbesserung: Aufgaben zur Hör-Seh-Verstehen-Förderung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2628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12589" y="2420888"/>
            <a:ext cx="7008574" cy="1296987"/>
          </a:xfrm>
        </p:spPr>
        <p:txBody>
          <a:bodyPr rtlCol="0">
            <a:normAutofit/>
          </a:bodyPr>
          <a:lstStyle/>
          <a:p>
            <a:pPr rtl="0"/>
            <a:r>
              <a:rPr lang="de-DE" sz="3200" b="1" dirty="0"/>
              <a:t>Danke für die Aufmerksamkeit!</a:t>
            </a:r>
          </a:p>
        </p:txBody>
      </p:sp>
      <p:pic>
        <p:nvPicPr>
          <p:cNvPr id="5" name="Grafický objekt 4" descr="Divadlo">
            <a:extLst>
              <a:ext uri="{FF2B5EF4-FFF2-40B4-BE49-F238E27FC236}">
                <a16:creationId xmlns:a16="http://schemas.microsoft.com/office/drawing/2014/main" xmlns="" id="{25AAF414-6A0D-4D3F-9DBE-7F7F0FDCD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87456" y="3861048"/>
            <a:ext cx="2458840" cy="24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231800"/>
            <a:ext cx="10157354" cy="139700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de-DE" sz="3600" dirty="0">
                <a:latin typeface="AR CENA" panose="02000000000000000000" pitchFamily="2" charset="0"/>
              </a:rPr>
              <a:t>“</a:t>
            </a:r>
            <a:r>
              <a:rPr lang="de-DE" sz="3600" b="1" dirty="0">
                <a:latin typeface="AR CENA" panose="02000000000000000000" pitchFamily="2" charset="0"/>
              </a:rPr>
              <a:t>DIE BRÜCKE VOM GOLDENEN HORN</a:t>
            </a:r>
            <a:r>
              <a:rPr lang="de-DE" sz="3600" dirty="0">
                <a:latin typeface="AR CENA" panose="02000000000000000000" pitchFamily="2" charset="0"/>
              </a:rPr>
              <a:t>” </a:t>
            </a:r>
            <a:r>
              <a:rPr lang="sk-SK" sz="3600" dirty="0">
                <a:latin typeface="AR CENA" panose="02000000000000000000" pitchFamily="2" charset="0"/>
              </a:rPr>
              <a:t/>
            </a:r>
            <a:br>
              <a:rPr lang="sk-SK" sz="3600" dirty="0">
                <a:latin typeface="AR CENA" panose="02000000000000000000" pitchFamily="2" charset="0"/>
              </a:rPr>
            </a:br>
            <a:r>
              <a:rPr lang="de-DE" sz="2800" dirty="0">
                <a:latin typeface="AR CENA" panose="02000000000000000000" pitchFamily="2" charset="0"/>
              </a:rPr>
              <a:t>VON EMINE SEVGI ÖZDAMAR</a:t>
            </a:r>
            <a:endParaRPr lang="en-US" sz="3600" dirty="0">
              <a:latin typeface="AR CENA" panose="02000000000000000000" pitchFamily="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048BE2A-5604-418E-83B5-8B10F1B1E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910928"/>
            <a:ext cx="10157354" cy="447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dirty="0"/>
              <a:t>„Wir waren </a:t>
            </a:r>
            <a:r>
              <a:rPr lang="de-DE" b="1" dirty="0"/>
              <a:t>drei Mädchen,</a:t>
            </a:r>
            <a:r>
              <a:rPr lang="de-DE" dirty="0"/>
              <a:t> </a:t>
            </a:r>
            <a:r>
              <a:rPr lang="de-DE" b="1" dirty="0"/>
              <a:t>wollten bei Hertie Zucker, Salz, Eier, Toilettenpapier und Zahnpasta kaufen. Wir kannten die Wörter nicht</a:t>
            </a:r>
            <a:r>
              <a:rPr lang="de-DE" dirty="0"/>
              <a:t>. Zucker, Salz. Um Zucker zu beschreiben, machten wir vor einer Verkäuferin Kaffeetrinken nach, dann sagten wir </a:t>
            </a:r>
            <a:r>
              <a:rPr lang="de-DE" dirty="0" err="1"/>
              <a:t>Schak</a:t>
            </a:r>
            <a:r>
              <a:rPr lang="de-DE" dirty="0"/>
              <a:t> </a:t>
            </a:r>
            <a:r>
              <a:rPr lang="de-DE" dirty="0" err="1"/>
              <a:t>Schak</a:t>
            </a:r>
            <a:r>
              <a:rPr lang="de-DE" dirty="0"/>
              <a:t>. Um Salz zu beschreiben, spuckten wir auf </a:t>
            </a:r>
            <a:r>
              <a:rPr lang="de-DE" dirty="0" err="1"/>
              <a:t>Herties</a:t>
            </a:r>
            <a:r>
              <a:rPr lang="de-DE" dirty="0"/>
              <a:t> Boden, streckten unsere Zungen raus und sagten “</a:t>
            </a:r>
            <a:r>
              <a:rPr lang="de-DE" dirty="0" err="1"/>
              <a:t>eeeee</a:t>
            </a:r>
            <a:r>
              <a:rPr lang="de-DE" dirty="0"/>
              <a:t>.“ Um Eier zu beschreiben, drehten wir unsere Rücken zu der Verkäuferin, wackelten mit unseren Hintern und sagten: „</a:t>
            </a:r>
            <a:r>
              <a:rPr lang="de-DE" dirty="0" err="1"/>
              <a:t>Gak</a:t>
            </a:r>
            <a:r>
              <a:rPr lang="de-DE" dirty="0"/>
              <a:t>, </a:t>
            </a:r>
            <a:r>
              <a:rPr lang="de-DE" dirty="0" err="1"/>
              <a:t>gak</a:t>
            </a:r>
            <a:r>
              <a:rPr lang="de-DE" dirty="0"/>
              <a:t>, </a:t>
            </a:r>
            <a:r>
              <a:rPr lang="de-DE" dirty="0" err="1"/>
              <a:t>gak</a:t>
            </a:r>
            <a:r>
              <a:rPr lang="de-DE" dirty="0"/>
              <a:t>.“ Wir bekamen Zucker, Salz und Eier, bei Zahnpasta klappte es aber nicht. Wir bekamen Kachelputzmittel. So waren meine ersten deutschen Wörter </a:t>
            </a:r>
            <a:r>
              <a:rPr lang="de-DE" dirty="0" err="1"/>
              <a:t>Schak</a:t>
            </a:r>
            <a:r>
              <a:rPr lang="de-DE" dirty="0"/>
              <a:t> </a:t>
            </a:r>
            <a:r>
              <a:rPr lang="de-DE" dirty="0" err="1"/>
              <a:t>Schak</a:t>
            </a:r>
            <a:r>
              <a:rPr lang="de-DE" dirty="0"/>
              <a:t>, </a:t>
            </a:r>
            <a:r>
              <a:rPr lang="de-DE" dirty="0" err="1"/>
              <a:t>eeee</a:t>
            </a:r>
            <a:r>
              <a:rPr lang="de-DE" dirty="0"/>
              <a:t>, </a:t>
            </a:r>
            <a:r>
              <a:rPr lang="de-DE" dirty="0" err="1"/>
              <a:t>gak</a:t>
            </a:r>
            <a:r>
              <a:rPr lang="de-DE" dirty="0"/>
              <a:t>, </a:t>
            </a:r>
            <a:r>
              <a:rPr lang="de-DE" dirty="0" err="1"/>
              <a:t>gak</a:t>
            </a:r>
            <a:r>
              <a:rPr lang="de-DE" dirty="0"/>
              <a:t>, </a:t>
            </a:r>
            <a:r>
              <a:rPr lang="de-DE" dirty="0" err="1"/>
              <a:t>gak</a:t>
            </a:r>
            <a:r>
              <a:rPr lang="de-DE" dirty="0"/>
              <a:t>“ (S.19)</a:t>
            </a:r>
          </a:p>
        </p:txBody>
      </p:sp>
      <p:sp>
        <p:nvSpPr>
          <p:cNvPr id="4" name="Srdce 3">
            <a:extLst>
              <a:ext uri="{FF2B5EF4-FFF2-40B4-BE49-F238E27FC236}">
                <a16:creationId xmlns:a16="http://schemas.microsoft.com/office/drawing/2014/main" xmlns="" id="{B6275EEB-343E-4DD2-9FF0-136738B367B4}"/>
              </a:ext>
            </a:extLst>
          </p:cNvPr>
          <p:cNvSpPr/>
          <p:nvPr/>
        </p:nvSpPr>
        <p:spPr>
          <a:xfrm>
            <a:off x="9334772" y="476672"/>
            <a:ext cx="1152128" cy="10081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7491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C80377-7405-44FC-9CB7-9C2459A7E2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AUFGABENTYP</a:t>
            </a:r>
            <a:endParaRPr lang="de-DE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A626882-15DD-47D3-A4DD-9C98ADBC2C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b="1" dirty="0"/>
              <a:t>Selbst-,</a:t>
            </a:r>
            <a:r>
              <a:rPr lang="sk-SK" sz="3200" b="1" dirty="0"/>
              <a:t> oder</a:t>
            </a:r>
            <a:r>
              <a:rPr lang="de-DE" sz="3200" b="1" dirty="0"/>
              <a:t> Gruppenarbeit </a:t>
            </a:r>
            <a:endParaRPr lang="sk-SK" sz="3200" b="1" dirty="0"/>
          </a:p>
          <a:p>
            <a:pPr marL="0" indent="0">
              <a:buNone/>
            </a:pPr>
            <a:r>
              <a:rPr lang="de-DE" sz="3200" b="1" dirty="0"/>
              <a:t>zum Nachdenken.</a:t>
            </a:r>
            <a:endParaRPr lang="sk-SK" sz="3200" b="1" dirty="0"/>
          </a:p>
          <a:p>
            <a:pPr marL="0" indent="0">
              <a:buNone/>
            </a:pPr>
            <a:r>
              <a:rPr lang="de-DE" sz="2000" b="1" dirty="0"/>
              <a:t>(kognitiv anspruchsvolle Fragen) </a:t>
            </a:r>
          </a:p>
        </p:txBody>
      </p:sp>
    </p:spTree>
    <p:extLst>
      <p:ext uri="{BB962C8B-B14F-4D97-AF65-F5344CB8AC3E}">
        <p14:creationId xmlns:p14="http://schemas.microsoft.com/office/powerpoint/2010/main" xmlns="" val="406008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62CAFAA-9E21-4447-9EE6-CE9F2825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2536056"/>
            <a:ext cx="10157354" cy="1397000"/>
          </a:xfrm>
        </p:spPr>
        <p:txBody>
          <a:bodyPr/>
          <a:lstStyle/>
          <a:p>
            <a:pPr algn="ctr"/>
            <a:r>
              <a:rPr lang="de-DE" b="1" dirty="0"/>
              <a:t>Motivation und Aktivierung</a:t>
            </a:r>
          </a:p>
        </p:txBody>
      </p:sp>
    </p:spTree>
    <p:extLst>
      <p:ext uri="{BB962C8B-B14F-4D97-AF65-F5344CB8AC3E}">
        <p14:creationId xmlns:p14="http://schemas.microsoft.com/office/powerpoint/2010/main" xmlns="" val="148405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E68F2F-3A77-4FED-8A18-DE0EEC8B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Vor</a:t>
            </a:r>
            <a:r>
              <a:rPr lang="de-DE" b="1" dirty="0"/>
              <a:t> dem Lesen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0C6D825-E625-4060-B779-A83452C1C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844824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de-DE" alt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Erstellen Sie eine </a:t>
            </a:r>
            <a:r>
              <a:rPr lang="de-DE" altLang="de-DE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Mindmap</a:t>
            </a:r>
            <a:r>
              <a:rPr lang="de-DE" alt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der Klasse. Entweder zu Multi</a:t>
            </a:r>
            <a:r>
              <a:rPr lang="sk-SK" alt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de-DE" alt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Kulti</a:t>
            </a:r>
            <a:r>
              <a:rPr lang="sk-SK" alt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sk-SK" alt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Deutschland</a:t>
            </a:r>
            <a:r>
              <a:rPr lang="sk-SK" alt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sk-SK" alt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Sprache.</a:t>
            </a:r>
            <a:endParaRPr lang="de-DE" altLang="de-DE" sz="20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074A10F-2C2D-4097-BFBE-A32C5A187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03408271"/>
              </p:ext>
            </p:extLst>
          </p:nvPr>
        </p:nvGraphicFramePr>
        <p:xfrm>
          <a:off x="6454452" y="3068961"/>
          <a:ext cx="3888432" cy="324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669D5727-EF75-4271-AF7C-7B3F8AFF09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05089485"/>
              </p:ext>
            </p:extLst>
          </p:nvPr>
        </p:nvGraphicFramePr>
        <p:xfrm>
          <a:off x="2133972" y="3068961"/>
          <a:ext cx="3600401" cy="324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24732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C758ECC8-4F93-4A66-97DD-E833A45E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07" y="2060848"/>
            <a:ext cx="10220811" cy="2016224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(</a:t>
            </a:r>
            <a:r>
              <a:rPr lang="sk-SK" b="1" dirty="0" err="1"/>
              <a:t>kreatives</a:t>
            </a:r>
            <a:r>
              <a:rPr lang="sk-SK" b="1" dirty="0"/>
              <a:t>) </a:t>
            </a:r>
            <a:r>
              <a:rPr lang="de-DE" b="1" dirty="0"/>
              <a:t>Schreiben </a:t>
            </a:r>
            <a:br>
              <a:rPr lang="de-DE" b="1" dirty="0"/>
            </a:br>
            <a:r>
              <a:rPr lang="de-DE" b="1" dirty="0"/>
              <a:t> </a:t>
            </a:r>
            <a:br>
              <a:rPr lang="de-DE" b="1" dirty="0"/>
            </a:br>
            <a:r>
              <a:rPr lang="de-DE" b="1" dirty="0"/>
              <a:t>Fragen zum Nachdenken</a:t>
            </a:r>
          </a:p>
        </p:txBody>
      </p:sp>
    </p:spTree>
    <p:extLst>
      <p:ext uri="{BB962C8B-B14F-4D97-AF65-F5344CB8AC3E}">
        <p14:creationId xmlns:p14="http://schemas.microsoft.com/office/powerpoint/2010/main" xmlns="" val="350652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6AE7AD-C7D0-4377-9939-1321797A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N</a:t>
            </a:r>
            <a:r>
              <a:rPr lang="de-DE" b="1" dirty="0"/>
              <a:t>ach </a:t>
            </a:r>
            <a:r>
              <a:rPr lang="de-DE" b="1"/>
              <a:t>dem Lesen:</a:t>
            </a:r>
            <a:endParaRPr lang="de-DE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A2F31BD-9A70-4308-8E91-DAAE5B7E6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r>
              <a:rPr lang="de-DE" dirty="0"/>
              <a:t>Schreiben Sie eine kurze </a:t>
            </a:r>
            <a:r>
              <a:rPr lang="de-DE" b="1" dirty="0"/>
              <a:t>Zusammenfassung</a:t>
            </a:r>
            <a:r>
              <a:rPr lang="de-DE" dirty="0"/>
              <a:t> (2–3 Sätzen). </a:t>
            </a:r>
            <a:endParaRPr lang="sk-SK" dirty="0"/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r>
              <a:rPr lang="de-DE" dirty="0"/>
              <a:t>Schreiben Sie</a:t>
            </a:r>
            <a:r>
              <a:rPr lang="sk-SK" dirty="0"/>
              <a:t>,</a:t>
            </a:r>
            <a:r>
              <a:rPr lang="de-DE" dirty="0"/>
              <a:t> wie Sie das </a:t>
            </a:r>
            <a:r>
              <a:rPr lang="de-DE" b="1" dirty="0"/>
              <a:t>Verhalten der Mädchen </a:t>
            </a:r>
            <a:r>
              <a:rPr lang="de-DE" dirty="0"/>
              <a:t>finden und was gut wäre, ihrerseits zu verbessern:</a:t>
            </a:r>
          </a:p>
          <a:p>
            <a:pPr marL="426645" lvl="1" indent="0" algn="just">
              <a:buNone/>
            </a:pPr>
            <a:endParaRPr lang="sk-SK" i="1" dirty="0"/>
          </a:p>
          <a:p>
            <a:pPr marL="426645" lvl="1" indent="0" algn="just">
              <a:buNone/>
            </a:pPr>
            <a:r>
              <a:rPr lang="de-DE" i="1" dirty="0"/>
              <a:t>Z. B.: Die Mädchen waren kreativ und originell. Es wäre aber gut, Ihre Deutschkenntnisse zu verbessern.</a:t>
            </a:r>
          </a:p>
          <a:p>
            <a:pPr algn="just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9125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6635965-0C10-4D63-A28F-A7F1720EC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Vor</a:t>
            </a:r>
            <a:r>
              <a:rPr lang="de-DE" b="1" dirty="0"/>
              <a:t> / nach dem Lesen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B964BBB-6D1C-4BC3-B902-80D2D8D76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b="1" dirty="0"/>
              <a:t>1. </a:t>
            </a:r>
            <a:r>
              <a:rPr lang="de-DE" dirty="0"/>
              <a:t>Denken Sie nach / arbeiten Sie in der Gruppe: </a:t>
            </a:r>
            <a:endParaRPr lang="sk-SK" dirty="0"/>
          </a:p>
          <a:p>
            <a:pPr marL="0" indent="0">
              <a:lnSpc>
                <a:spcPct val="120000"/>
              </a:lnSpc>
              <a:buNone/>
            </a:pPr>
            <a:r>
              <a:rPr lang="de-DE" dirty="0"/>
              <a:t>Versteht man sich überall auf der Welt? Lesen Sie den folgenden Textausschnitt und diskutieren Sie.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b="1" dirty="0"/>
              <a:t>2.</a:t>
            </a:r>
            <a:r>
              <a:rPr lang="sk-SK" b="1" dirty="0"/>
              <a:t> </a:t>
            </a:r>
            <a:r>
              <a:rPr lang="de-DE" dirty="0"/>
              <a:t>Was waren Ihre ersten Erfahrungen mit einer Fremdsprache?</a:t>
            </a:r>
            <a:endParaRPr lang="sk-SK" dirty="0"/>
          </a:p>
          <a:p>
            <a:pPr marL="0" indent="0">
              <a:lnSpc>
                <a:spcPct val="120000"/>
              </a:lnSpc>
              <a:buNone/>
            </a:pPr>
            <a:r>
              <a:rPr lang="de-DE" b="1" dirty="0">
                <a:hlinkClick r:id="rId2" action="ppaction://hlinksldjump"/>
              </a:rPr>
              <a:t>3. </a:t>
            </a:r>
            <a:r>
              <a:rPr lang="de-DE" dirty="0">
                <a:hlinkClick r:id="rId2" action="ppaction://hlinksldjump"/>
              </a:rPr>
              <a:t>In Deutschland gibt es viele Minderheiten. </a:t>
            </a:r>
            <a:r>
              <a:rPr lang="sk-SK" dirty="0">
                <a:hlinkClick r:id="rId2" action="ppaction://hlinksldjump"/>
              </a:rPr>
              <a:t/>
            </a:r>
            <a:br>
              <a:rPr lang="sk-SK" dirty="0">
                <a:hlinkClick r:id="rId2" action="ppaction://hlinksldjump"/>
              </a:rPr>
            </a:br>
            <a:r>
              <a:rPr lang="de-DE" dirty="0">
                <a:hlinkClick r:id="rId2" action="ppaction://hlinksldjump"/>
              </a:rPr>
              <a:t>Sehen Sie die Graphik an:</a:t>
            </a:r>
            <a:r>
              <a:rPr lang="sk-SK" dirty="0">
                <a:hlinkClick r:id="rId2" action="ppaction://hlinksldjump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k-SK" b="1" dirty="0">
                <a:hlinkClick r:id="rId2" action="ppaction://hlinksldjump"/>
              </a:rPr>
              <a:t>3.1</a:t>
            </a:r>
            <a:r>
              <a:rPr lang="sk-SK" dirty="0">
                <a:hlinkClick r:id="rId2" action="ppaction://hlinksldjump"/>
              </a:rPr>
              <a:t> </a:t>
            </a:r>
            <a:r>
              <a:rPr lang="de-DE" dirty="0">
                <a:hlinkClick r:id="rId2" action="ppaction://hlinksldjump"/>
              </a:rPr>
              <a:t>Ist es in der Slowakei / Tschechischen Republik ähnlich? Welche Minderheiten / Nationen gibt es / kennen Sie? Vergleichen Sie Slowakei / Tschechien und Deutschland.</a:t>
            </a:r>
            <a:endParaRPr lang="sk-SK" dirty="0"/>
          </a:p>
          <a:p>
            <a:pPr marL="0" indent="0">
              <a:buNone/>
            </a:pPr>
            <a:r>
              <a:rPr lang="de-DE" b="1" dirty="0"/>
              <a:t>4. </a:t>
            </a:r>
            <a:r>
              <a:rPr lang="de-DE" dirty="0"/>
              <a:t>Was denken Sie, was „multikulturelle Gesellschaft“ bedeutet?</a:t>
            </a:r>
          </a:p>
          <a:p>
            <a:pPr marL="0" indent="0">
              <a:buNone/>
            </a:pPr>
            <a:r>
              <a:rPr lang="de-DE" b="1" dirty="0"/>
              <a:t>5. </a:t>
            </a:r>
            <a:r>
              <a:rPr lang="de-DE" dirty="0"/>
              <a:t>Ist Slowakei / Tschechien eine multikulturelle Gesellschaft?</a:t>
            </a:r>
          </a:p>
          <a:p>
            <a:pPr marL="0" indent="0">
              <a:lnSpc>
                <a:spcPct val="120000"/>
              </a:lnSpc>
              <a:buNone/>
            </a:pPr>
            <a:endParaRPr lang="de-DE" dirty="0"/>
          </a:p>
          <a:p>
            <a:pPr marL="0" indent="0">
              <a:lnSpc>
                <a:spcPct val="120000"/>
              </a:lnSpc>
              <a:buNone/>
            </a:pPr>
            <a:endParaRPr lang="de-DE" dirty="0"/>
          </a:p>
          <a:p>
            <a:pPr marL="0" indent="0">
              <a:lnSpc>
                <a:spcPct val="120000"/>
              </a:lnSpc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3114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26156_TF02787940" id="{1EAFC73E-6917-41D9-A409-DBFEF3A50F9F}" vid="{C1F4E48B-D66B-48D8-A8DF-B7F1241BAD8F}"/>
    </a:ext>
  </a:extLst>
</a:theme>
</file>

<file path=ppt/theme/theme2.xml><?xml version="1.0" encoding="utf-8"?>
<a:theme xmlns:a="http://schemas.openxmlformats.org/drawingml/2006/main" name="Motív balíka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1125</Words>
  <Application>Microsoft Office PowerPoint</Application>
  <PresentationFormat>Benutzerdefiniert</PresentationFormat>
  <Paragraphs>144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Knihy 16:9</vt:lpstr>
      <vt:lpstr>Didaktisierung</vt:lpstr>
      <vt:lpstr>Zielgruppe: 4. Studienjahr / 18–19-Jährige (Gymnasium) Niveau: B1 – B2</vt:lpstr>
      <vt:lpstr>“DIE BRÜCKE VOM GOLDENEN HORN”  VON EMINE SEVGI ÖZDAMAR</vt:lpstr>
      <vt:lpstr>AUFGABENTYP</vt:lpstr>
      <vt:lpstr>Motivation und Aktivierung</vt:lpstr>
      <vt:lpstr>Vor dem Lesen</vt:lpstr>
      <vt:lpstr>(kreatives) Schreiben    Fragen zum Nachdenken</vt:lpstr>
      <vt:lpstr>Nach dem Lesen:</vt:lpstr>
      <vt:lpstr>Vor / nach dem Lesen</vt:lpstr>
      <vt:lpstr>Redemittel zur Graphikauswertung</vt:lpstr>
      <vt:lpstr>Aufgabentyp</vt:lpstr>
      <vt:lpstr>Nach dem Lesen / während des Lesens</vt:lpstr>
      <vt:lpstr>Vor / nach dem Lesen</vt:lpstr>
      <vt:lpstr>Nach dem Lesen </vt:lpstr>
      <vt:lpstr>Vor / nach dem Lesen </vt:lpstr>
      <vt:lpstr>Falsche Angaben zu CO2-Werten Staat verzichtet auf 1,2 Milliarden Euro Kfz-Steuer jährlich</vt:lpstr>
      <vt:lpstr>Aufgabentyp</vt:lpstr>
      <vt:lpstr>Nach dem Lesen </vt:lpstr>
      <vt:lpstr>Nach dem Lesen </vt:lpstr>
      <vt:lpstr>Aufgabentyp</vt:lpstr>
      <vt:lpstr>Nach dem Lesen / während des Lesens </vt:lpstr>
      <vt:lpstr>AUFGABENTYP</vt:lpstr>
      <vt:lpstr>Vor / nach dem Lesen </vt:lpstr>
      <vt:lpstr>Nach dem Lesen </vt:lpstr>
      <vt:lpstr>Nach dem Lesen </vt:lpstr>
      <vt:lpstr>Stärken dieser Didaktisierung</vt:lpstr>
      <vt:lpstr>Folie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2018-04-15T21:18:17Z</dcterms:created>
  <dcterms:modified xsi:type="dcterms:W3CDTF">2018-04-24T15:53:05Z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