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64" y="-90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180000"/>
            <a:ext cx="9720000" cy="126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7560000" y="6840000"/>
            <a:ext cx="2520000" cy="54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900000" y="6840000"/>
            <a:ext cx="6480000" cy="540000"/>
          </a:xfrm>
          <a:prstGeom prst="rect">
            <a:avLst/>
          </a:prstGeom>
          <a:solidFill>
            <a:srgbClr val="BDC3C7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80000" y="6840000"/>
            <a:ext cx="540000" cy="540000"/>
          </a:xfrm>
          <a:prstGeom prst="rect">
            <a:avLst/>
          </a:prstGeom>
          <a:noFill/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Click to edit the outline text format</a:t>
            </a:r>
          </a:p>
          <a:p>
            <a:pPr marL="288000" lvl="1">
              <a:spcAft>
                <a:spcPts val="1134"/>
              </a:spcAft>
            </a:pPr>
            <a:r>
              <a:rPr lang="de-DE" sz="2200" b="0" strike="noStrike" spc="-1">
                <a:solidFill>
                  <a:srgbClr val="1C1C1C"/>
                </a:solidFill>
                <a:latin typeface="Source Sans Pro Light"/>
              </a:rPr>
              <a:t>Second Outline Level</a:t>
            </a:r>
          </a:p>
          <a:p>
            <a:pPr marL="576000" lvl="2">
              <a:spcAft>
                <a:spcPts val="850"/>
              </a:spcAft>
            </a:pPr>
            <a:r>
              <a:rPr lang="de-DE" sz="1800" b="0" strike="noStrike" spc="-1">
                <a:solidFill>
                  <a:srgbClr val="1C1C1C"/>
                </a:solidFill>
                <a:latin typeface="Source Sans Pro Light"/>
              </a:rPr>
              <a:t>Third Outline Level</a:t>
            </a:r>
          </a:p>
          <a:p>
            <a:pPr marL="864000" lvl="3">
              <a:spcAft>
                <a:spcPts val="567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Fourth Outline Level</a:t>
            </a:r>
          </a:p>
          <a:p>
            <a:pPr marL="1152000" lvl="4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Fifth Outline Level</a:t>
            </a:r>
          </a:p>
          <a:p>
            <a:pPr marL="1440000" lvl="5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Sixth Outline Level</a:t>
            </a:r>
          </a:p>
          <a:p>
            <a:pPr marL="1728000" lvl="6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Seventh Outline Level</a:t>
            </a: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2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r"/>
            <a:r>
              <a:rPr lang="de-DE" sz="1800" b="1" strike="noStrike" spc="-1">
                <a:solidFill>
                  <a:srgbClr val="FFFFFF"/>
                </a:solidFill>
                <a:latin typeface="Source Sans Pro Black"/>
              </a:rPr>
              <a:t>&lt;date/time&gt;</a:t>
            </a: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1800" b="1" strike="noStrike" spc="-1">
                <a:solidFill>
                  <a:srgbClr val="FFFFFF"/>
                </a:solidFill>
                <a:latin typeface="Source Sans Pro Black"/>
              </a:rPr>
              <a:t>&lt;footer&gt;</a:t>
            </a: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fld id="{591A00D9-E052-4303-BE11-D939C8C5D1C2}" type="slidenum">
              <a:rPr lang="de-DE" sz="1800" b="1" strike="noStrike" spc="-1">
                <a:solidFill>
                  <a:srgbClr val="FFFFFF"/>
                </a:solidFill>
                <a:latin typeface="Source Sans Pro Black"/>
              </a:rPr>
              <a:pPr algn="ctr"/>
              <a:t>‹Nr.›</a:t>
            </a:fld>
            <a:endParaRPr lang="de-DE" sz="18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3150000"/>
            <a:ext cx="9720000" cy="126000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40000" y="4680000"/>
            <a:ext cx="9180000" cy="25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Click to edit the outline text format</a:t>
            </a:r>
          </a:p>
          <a:p>
            <a:pPr marL="288000" lvl="1">
              <a:spcAft>
                <a:spcPts val="1131"/>
              </a:spcAft>
            </a:pPr>
            <a:r>
              <a:rPr lang="de-DE" sz="2200" b="0" strike="noStrike" spc="-1">
                <a:solidFill>
                  <a:srgbClr val="1C1C1C"/>
                </a:solidFill>
                <a:latin typeface="Source Sans Pro Light"/>
              </a:rPr>
              <a:t>Second Outline Level</a:t>
            </a:r>
          </a:p>
          <a:p>
            <a:pPr marL="576000" lvl="2">
              <a:spcAft>
                <a:spcPts val="850"/>
              </a:spcAft>
            </a:pPr>
            <a:r>
              <a:rPr lang="de-DE" sz="1800" b="0" strike="noStrike" spc="-1">
                <a:solidFill>
                  <a:srgbClr val="1C1C1C"/>
                </a:solidFill>
                <a:latin typeface="Source Sans Pro Light"/>
              </a:rPr>
              <a:t>Third Outline Level</a:t>
            </a:r>
          </a:p>
          <a:p>
            <a:pPr marL="864000" lvl="3">
              <a:spcAft>
                <a:spcPts val="567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Fourth Outline Level</a:t>
            </a:r>
          </a:p>
          <a:p>
            <a:pPr marL="1152000" lvl="4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Fifth Outline Level</a:t>
            </a:r>
          </a:p>
          <a:p>
            <a:pPr marL="1440000" lvl="5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Sixth Outline Level</a:t>
            </a:r>
          </a:p>
          <a:p>
            <a:pPr marL="1728000" lvl="6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Seventh Outline Level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1800" b="1" strike="noStrike" spc="-1">
                <a:solidFill>
                  <a:srgbClr val="E74C3C"/>
                </a:solidFill>
                <a:latin typeface="Source Sans Pro Black"/>
              </a:rPr>
              <a:t>&lt;date/time&gt;</a:t>
            </a: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1800" b="1" strike="noStrike" spc="-1">
                <a:solidFill>
                  <a:srgbClr val="E74C3C"/>
                </a:solidFill>
                <a:latin typeface="Source Sans Pro Black"/>
              </a:rPr>
              <a:t>&lt;footer&gt;</a:t>
            </a: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3E67A1F0-8F8E-44FF-A357-74FAA36E8F07}" type="slidenum">
              <a:rPr lang="de-DE" sz="1800" b="1" strike="noStrike" spc="-1">
                <a:solidFill>
                  <a:srgbClr val="E74C3C"/>
                </a:solidFill>
                <a:latin typeface="Source Sans Pro Black"/>
              </a:rPr>
              <a:pPr algn="r"/>
              <a:t>‹Nr.›</a:t>
            </a:fld>
            <a:endParaRPr lang="de-DE" sz="1800" b="1" strike="noStrike" spc="-1">
              <a:solidFill>
                <a:srgbClr val="E74C3C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rafik 86"/>
          <p:cNvPicPr/>
          <p:nvPr/>
        </p:nvPicPr>
        <p:blipFill>
          <a:blip r:embed="rId2" cstate="print"/>
          <a:stretch/>
        </p:blipFill>
        <p:spPr>
          <a:xfrm>
            <a:off x="4105800" y="2193480"/>
            <a:ext cx="5614200" cy="3572640"/>
          </a:xfrm>
          <a:prstGeom prst="rect">
            <a:avLst/>
          </a:prstGeom>
          <a:ln>
            <a:noFill/>
          </a:ln>
        </p:spPr>
      </p:pic>
      <p:sp>
        <p:nvSpPr>
          <p:cNvPr id="88" name="TextShape 1"/>
          <p:cNvSpPr txBox="1"/>
          <p:nvPr/>
        </p:nvSpPr>
        <p:spPr>
          <a:xfrm>
            <a:off x="360000" y="333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Präsenz im Raum</a:t>
            </a:r>
          </a:p>
        </p:txBody>
      </p:sp>
      <p:sp>
        <p:nvSpPr>
          <p:cNvPr id="89" name="TextShape 2"/>
          <p:cNvSpPr txBox="1"/>
          <p:nvPr/>
        </p:nvSpPr>
        <p:spPr>
          <a:xfrm>
            <a:off x="540000" y="4680000"/>
            <a:ext cx="9180000" cy="25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 sz="22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Rekapitulation der letzten Sitzung</a:t>
            </a:r>
          </a:p>
        </p:txBody>
      </p:sp>
      <p:sp>
        <p:nvSpPr>
          <p:cNvPr id="91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10 Minuten Gruppenarbeit: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1. Wie habt ihr euch bei der Übung gefühlt? (beim Reden, beim Beobachten, beim Filmen, beim Analysieren)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2. Wie war eure Eigenwahrnehmung?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3. Wie haben euch die anderen wahrgenommen?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4. Wie war es, sich selbst im Video zu sehen?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5. Gab es Unterschiede bei der Eigen- und der Fremdwahrnehmung?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Übung: Das Innere Team kennenlernen</a:t>
            </a:r>
          </a:p>
        </p:txBody>
      </p:sp>
      <p:pic>
        <p:nvPicPr>
          <p:cNvPr id="93" name="Grafik 92"/>
          <p:cNvPicPr/>
          <p:nvPr/>
        </p:nvPicPr>
        <p:blipFill>
          <a:blip r:embed="rId2"/>
          <a:stretch/>
        </p:blipFill>
        <p:spPr>
          <a:xfrm>
            <a:off x="2376720" y="1748520"/>
            <a:ext cx="5146560" cy="468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Übung: Das Innere Team kennenlernen</a:t>
            </a:r>
          </a:p>
        </p:txBody>
      </p:sp>
      <p:sp>
        <p:nvSpPr>
          <p:cNvPr id="95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Wer ist alles Mitglied ihres „inneren Teams“?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Welches Mitglied steht im Vordergrund?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Welches Mitglied steht im Hintergrund?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In welcher Beziehung stehen die Mitglieder zueinander?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Wie haben Ereignisse in der Vergangenheit, z.B. in der Familie, auf ihr „inneres Team“ eingewirkt?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Wenn ihr „inneres Team“ einen Trainer hätte, was wäre dessen Aufgabe?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Mal so richtig entspannen...</a:t>
            </a:r>
          </a:p>
        </p:txBody>
      </p:sp>
      <p:pic>
        <p:nvPicPr>
          <p:cNvPr id="97" name="Grafik 96"/>
          <p:cNvPicPr/>
          <p:nvPr/>
        </p:nvPicPr>
        <p:blipFill>
          <a:blip r:embed="rId2"/>
          <a:stretch/>
        </p:blipFill>
        <p:spPr>
          <a:xfrm>
            <a:off x="1293840" y="1980000"/>
            <a:ext cx="7311960" cy="468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164</Words>
  <Application>LibreOffice/5.4.1.2$MacOSX_X86_64 LibreOffice_project/ea7cb86e6eeb2bf3a5af73a8f7777ac570321527</Application>
  <PresentationFormat>Benutzerdefiniert</PresentationFormat>
  <Paragraphs>17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Office Theme</vt:lpstr>
      <vt:lpstr>Office Theme</vt:lpstr>
      <vt:lpstr>Folie 1</vt:lpstr>
      <vt:lpstr>Folie 2</vt:lpstr>
      <vt:lpstr>Folie 3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Yannick Baumann</dc:creator>
  <cp:lastModifiedBy>Packard Bell</cp:lastModifiedBy>
  <cp:revision>4</cp:revision>
  <dcterms:created xsi:type="dcterms:W3CDTF">2018-03-26T20:58:31Z</dcterms:created>
  <dcterms:modified xsi:type="dcterms:W3CDTF">2018-03-29T09:26:44Z</dcterms:modified>
  <dc:language>de-DE</dc:language>
</cp:coreProperties>
</file>