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7" r:id="rId2"/>
    <p:sldId id="295" r:id="rId3"/>
    <p:sldId id="298" r:id="rId4"/>
    <p:sldId id="299" r:id="rId5"/>
    <p:sldId id="300" r:id="rId6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8BB"/>
    <a:srgbClr val="F1AA31"/>
    <a:srgbClr val="FFFFFF"/>
    <a:srgbClr val="D2BA00"/>
    <a:srgbClr val="D57D29"/>
    <a:srgbClr val="C6282D"/>
    <a:srgbClr val="00A0C6"/>
    <a:srgbClr val="B359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737" autoAdjust="0"/>
  </p:normalViewPr>
  <p:slideViewPr>
    <p:cSldViewPr>
      <p:cViewPr>
        <p:scale>
          <a:sx n="100" d="100"/>
          <a:sy n="100" d="100"/>
        </p:scale>
        <p:origin x="-126" y="87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360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L-senter_logo_stor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975"/>
            <a:ext cx="2743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67200" y="228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4A85BB8-36C7-4C30-BC49-F6369BC208BC}" type="datetime1">
              <a:rPr lang="nb-NO"/>
              <a:pPr/>
              <a:t>02.11.2012</a:t>
            </a:fld>
            <a:endParaRPr lang="nb-NO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68680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b-NO"/>
              <a:t>© Senter for studier av Holocaust og livssynsminoriteter | Tittel på presentasjonen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8800" y="22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b-NO"/>
              <a:t>side </a:t>
            </a:r>
            <a:fld id="{58BA7AB2-EAFA-4255-B966-BE134CD67AA4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HL-senter_logo_stor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8399463"/>
            <a:ext cx="19812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200400" y="861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695B149-FF3D-4070-9004-08CC9B6156A7}" type="datetime1">
              <a:rPr lang="nb-NO"/>
              <a:pPr/>
              <a:t>02.11.2012</a:t>
            </a:fld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86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nb-NO"/>
              <a:t>© Senter for studier av Holocaust og livssynsminoriteter | Tittel på presentasjonen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8610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b-NO"/>
              <a:t>side </a:t>
            </a:r>
            <a:fld id="{60884D4B-160E-4185-8E62-7913288A7B86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95B149-FF3D-4070-9004-08CC9B6156A7}" type="datetime1">
              <a:rPr lang="nb-NO" smtClean="0"/>
              <a:pPr/>
              <a:t>02.11.2012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Senter for studier av Holocaust og livssynsminoriteter | Tittel på presentasjonen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60884D4B-160E-4185-8E62-7913288A7B86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95B149-FF3D-4070-9004-08CC9B6156A7}" type="datetime1">
              <a:rPr lang="nb-NO" smtClean="0"/>
              <a:pPr/>
              <a:t>02.11.2012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Senter for studier av Holocaust og livssynsminoriteter | Tittel på presentasjonen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60884D4B-160E-4185-8E62-7913288A7B86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95B149-FF3D-4070-9004-08CC9B6156A7}" type="datetime1">
              <a:rPr lang="nb-NO" smtClean="0"/>
              <a:pPr/>
              <a:t>02.11.2012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Senter for studier av Holocaust og livssynsminoriteter | Tittel på presentasjonen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60884D4B-160E-4185-8E62-7913288A7B86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95B149-FF3D-4070-9004-08CC9B6156A7}" type="datetime1">
              <a:rPr lang="nb-NO" smtClean="0"/>
              <a:pPr/>
              <a:t>02.11.2012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Senter for studier av Holocaust og livssynsminoriteter | Tittel på presentasjonen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60884D4B-160E-4185-8E62-7913288A7B86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95B149-FF3D-4070-9004-08CC9B6156A7}" type="datetime1">
              <a:rPr lang="nb-NO" smtClean="0"/>
              <a:pPr/>
              <a:t>02.11.2012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© Senter for studier av Holocaust og livssynsminoriteter | Tittel på presentasjonen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60884D4B-160E-4185-8E62-7913288A7B86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228600" y="2133600"/>
            <a:ext cx="8686800" cy="426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5" name="AutoShape 17"/>
          <p:cNvSpPr>
            <a:spLocks noChangeArrowheads="1"/>
          </p:cNvSpPr>
          <p:nvPr userDrawn="1"/>
        </p:nvSpPr>
        <p:spPr bwMode="auto">
          <a:xfrm flipH="1">
            <a:off x="7772400" y="5486400"/>
            <a:ext cx="1295400" cy="12954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1812925" y="332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b-NO"/>
          </a:p>
        </p:txBody>
      </p:sp>
      <p:pic>
        <p:nvPicPr>
          <p:cNvPr id="7" name="Picture 18" descr="HL-senter_logo_stor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4140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286000"/>
            <a:ext cx="8120062" cy="609600"/>
          </a:xfrm>
        </p:spPr>
        <p:txBody>
          <a:bodyPr rIns="360000" anchor="b"/>
          <a:lstStyle>
            <a:lvl1pPr>
              <a:defRPr sz="2800"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2895600"/>
            <a:ext cx="8120062" cy="2066925"/>
          </a:xfrm>
        </p:spPr>
        <p:txBody>
          <a:bodyPr/>
          <a:lstStyle>
            <a:lvl1pPr marL="0" indent="185738">
              <a:defRPr sz="2000"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477000"/>
            <a:ext cx="5894388" cy="3063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02049C14-08AE-4856-B729-2434E20444D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94F52409-5411-4AD0-89A8-F03B62A38F2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36538"/>
            <a:ext cx="2114550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36538"/>
            <a:ext cx="6191250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650C33D0-7B73-4610-B874-B99A50A49D5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236538"/>
            <a:ext cx="6373812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066800"/>
            <a:ext cx="4152900" cy="5345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00588" y="1066800"/>
            <a:ext cx="4152900" cy="53451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A02998A9-1335-4461-A1C9-40FC05869A6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236538"/>
            <a:ext cx="6373812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066800"/>
            <a:ext cx="4152900" cy="5345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00588" y="1066800"/>
            <a:ext cx="4152900" cy="53451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4D644B83-33A7-44FD-A02C-2DF7F7895734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236538"/>
            <a:ext cx="6373812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5288" y="1066800"/>
            <a:ext cx="8458200" cy="53451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AB8BB158-341A-4335-A0B6-89BCCE67D2F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236538"/>
            <a:ext cx="6373812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95288" y="1066800"/>
            <a:ext cx="8458200" cy="53451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4BB01093-0FCA-4CDC-8CB9-8274D4FC5931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236538"/>
            <a:ext cx="6373812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066800"/>
            <a:ext cx="8458200" cy="53451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AF2B1305-714C-46BA-A53E-75DDE09DEF7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236538"/>
            <a:ext cx="6373812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95288" y="1066800"/>
            <a:ext cx="4152900" cy="53451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0588" y="1066800"/>
            <a:ext cx="4152900" cy="5345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68284A17-185B-40B0-AD95-D4138AB3B411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CEBCB3D0-F6BC-45CC-8312-CDDF610E713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6A6D71B1-7F5E-46BB-8F67-5C12998125D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66800"/>
            <a:ext cx="4152900" cy="5345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066800"/>
            <a:ext cx="4152900" cy="5345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2E643A0F-0820-4924-9729-B250E8E6563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9E35F213-641D-46B6-8082-7B9EE2310BF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03439499-C255-4B0C-B6EC-0093D316C49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D19C13F7-79C5-43B5-8A4F-8A4EBB4B650B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DB82FE74-0425-4E5B-A996-70B290C2DA9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913808E2-245B-4824-8514-609732A64ABB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236538"/>
            <a:ext cx="63738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66800"/>
            <a:ext cx="84582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238125" y="9144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050" y="6477000"/>
            <a:ext cx="57229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nb-NO"/>
              <a:t>© Senter for studier av Holocaust og livssynsminoriteter | Jan A S Brustad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477000"/>
            <a:ext cx="533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b-NO"/>
              <a:t>Side </a:t>
            </a:r>
            <a:fld id="{80F0AE60-684E-4A13-93BA-2AA3E0D71FD8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477000"/>
            <a:ext cx="9858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nb-NO"/>
              <a:t>25.10.2012</a:t>
            </a:r>
          </a:p>
        </p:txBody>
      </p:sp>
      <p:pic>
        <p:nvPicPr>
          <p:cNvPr id="1032" name="Picture 29" descr="HL-senter_logo1_RGB"/>
          <p:cNvPicPr>
            <a:picLocks noChangeAspect="1" noChangeArrowheads="1"/>
          </p:cNvPicPr>
          <p:nvPr userDrawn="1"/>
        </p:nvPicPr>
        <p:blipFill>
          <a:blip r:embed="rId19" cstate="print"/>
          <a:srcRect r="16216" b="19821"/>
          <a:stretch>
            <a:fillRect/>
          </a:stretch>
        </p:blipFill>
        <p:spPr bwMode="auto">
          <a:xfrm>
            <a:off x="6870700" y="192088"/>
            <a:ext cx="1968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2pPr>
      <a:lvl3pPr marL="12747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3pPr>
      <a:lvl4pPr marL="1693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600">
          <a:solidFill>
            <a:schemeClr val="tx1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smtClean="0"/>
              <a:t>Leo Eitinger og Holocaust i Norge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indent="0">
              <a:buFontTx/>
              <a:buNone/>
            </a:pPr>
            <a:r>
              <a:rPr lang="nb-NO" sz="2800" smtClean="0"/>
              <a:t>Fra flyktning til overlevende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9.11.2012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© Senter for studier av Holocaust og livssynsminoriteter | Jan A S Brustad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Side </a:t>
            </a:r>
            <a:fld id="{65B34529-1485-4748-8D0F-B96410474558}" type="slidenum">
              <a:rPr lang="nb-NO"/>
              <a:pPr/>
              <a:t>1</a:t>
            </a:fld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Leo Eitinger flykter fra Tsjekkoslovakia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3600450" cy="5386387"/>
          </a:xfrm>
        </p:spPr>
        <p:txBody>
          <a:bodyPr/>
          <a:lstStyle/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r>
              <a:rPr lang="nb-NO" sz="1800" smtClean="0"/>
              <a:t>Tysk okkupasjon</a:t>
            </a:r>
          </a:p>
          <a:p>
            <a:pPr marL="0" indent="0">
              <a:buFontTx/>
              <a:buNone/>
            </a:pPr>
            <a:r>
              <a:rPr lang="nb-NO" sz="2000" smtClean="0"/>
              <a:t> </a:t>
            </a:r>
            <a:r>
              <a:rPr lang="nb-NO" sz="1400" smtClean="0"/>
              <a:t>- 15. mars 1939</a:t>
            </a:r>
          </a:p>
          <a:p>
            <a:pPr marL="0" indent="0">
              <a:buFontTx/>
              <a:buNone/>
            </a:pPr>
            <a:r>
              <a:rPr lang="nb-NO" sz="1400" smtClean="0"/>
              <a:t> - Tysk raseantisemittisme</a:t>
            </a:r>
          </a:p>
          <a:p>
            <a:pPr marL="0" indent="0">
              <a:buFontTx/>
              <a:buNone/>
            </a:pPr>
            <a:r>
              <a:rPr lang="nb-NO" sz="1400" smtClean="0"/>
              <a:t> - Tapt lisens runde 1</a:t>
            </a:r>
          </a:p>
          <a:p>
            <a:pPr marL="0" indent="0">
              <a:buFontTx/>
              <a:buNone/>
            </a:pPr>
            <a:endParaRPr lang="nb-NO" sz="1600" smtClean="0"/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r>
              <a:rPr lang="nb-NO" sz="1800" smtClean="0"/>
              <a:t>Radikalisert tsjekkisk offentlighet  </a:t>
            </a:r>
          </a:p>
          <a:p>
            <a:pPr marL="0" indent="0">
              <a:buFontTx/>
              <a:buNone/>
            </a:pPr>
            <a:r>
              <a:rPr lang="nb-NO" sz="1400" smtClean="0"/>
              <a:t> - Radikalisering i kjølvannet av München</a:t>
            </a:r>
          </a:p>
          <a:p>
            <a:pPr marL="0" indent="0">
              <a:buFontTx/>
              <a:buNone/>
            </a:pPr>
            <a:r>
              <a:rPr lang="nb-NO" sz="1400" smtClean="0"/>
              <a:t> - Antisemittisk bølge</a:t>
            </a:r>
          </a:p>
          <a:p>
            <a:pPr marL="0" indent="0">
              <a:buFontTx/>
              <a:buNone/>
            </a:pPr>
            <a:r>
              <a:rPr lang="nb-NO" sz="1400" smtClean="0"/>
              <a:t> - Et «tsjekkisk jødisk spørsmål»   </a:t>
            </a:r>
          </a:p>
        </p:txBody>
      </p:sp>
      <p:pic>
        <p:nvPicPr>
          <p:cNvPr id="41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56063" y="2205038"/>
            <a:ext cx="4797425" cy="3600450"/>
          </a:xfrm>
        </p:spPr>
      </p:pic>
      <p:sp>
        <p:nvSpPr>
          <p:cNvPr id="4101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© Senter for studier av Holocaust og livssynsminoriteter | Foto: www.chrisharrison.no</a:t>
            </a:r>
          </a:p>
          <a:p>
            <a:endParaRPr lang="nb-NO" smtClean="0"/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Side </a:t>
            </a:r>
            <a:fld id="{F7D422DA-269D-47DD-875E-3F076B8C9753}" type="slidenum">
              <a:rPr lang="nb-NO"/>
              <a:pPr/>
              <a:t>2</a:t>
            </a:fld>
            <a:endParaRPr lang="nb-NO"/>
          </a:p>
        </p:txBody>
      </p:sp>
      <p:sp>
        <p:nvSpPr>
          <p:cNvPr id="4103" name="Date Placeholder 5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9.11.2012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Eitinger som jødisk flyktning i Norge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r>
              <a:rPr lang="nb-NO" sz="1800" smtClean="0"/>
              <a:t>Kritisk norsk offentlighet</a:t>
            </a:r>
            <a:endParaRPr lang="nb-NO" sz="1400" smtClean="0"/>
          </a:p>
          <a:p>
            <a:pPr marL="0" indent="0">
              <a:buFontTx/>
              <a:buNone/>
            </a:pPr>
            <a:r>
              <a:rPr lang="nb-NO" sz="1400" smtClean="0"/>
              <a:t> - Skepsis til jødiske flyktninger</a:t>
            </a:r>
          </a:p>
          <a:p>
            <a:pPr marL="0" indent="0">
              <a:buFontTx/>
              <a:buNone/>
            </a:pPr>
            <a:r>
              <a:rPr lang="nb-NO" sz="1400" smtClean="0"/>
              <a:t> - Leo «Israel» Eitinger</a:t>
            </a:r>
          </a:p>
          <a:p>
            <a:pPr marL="0" indent="0">
              <a:buFontTx/>
              <a:buNone/>
            </a:pPr>
            <a:r>
              <a:rPr lang="nb-NO" sz="1400" smtClean="0"/>
              <a:t> - Flyktningekritikk og antisemittisme</a:t>
            </a:r>
          </a:p>
          <a:p>
            <a:pPr marL="0" indent="0">
              <a:buFontTx/>
              <a:buNone/>
            </a:pPr>
            <a:r>
              <a:rPr lang="nb-NO" sz="1400" smtClean="0"/>
              <a:t> - «Import» av jødiske leger</a:t>
            </a:r>
          </a:p>
          <a:p>
            <a:pPr marL="0" indent="0">
              <a:buFontTx/>
              <a:buNone/>
            </a:pPr>
            <a:r>
              <a:rPr lang="nb-NO" sz="1400" smtClean="0"/>
              <a:t> </a:t>
            </a:r>
          </a:p>
          <a:p>
            <a:pPr marL="0" indent="0">
              <a:buFontTx/>
              <a:buNone/>
            </a:pPr>
            <a:endParaRPr lang="nb-NO" sz="1800" smtClean="0"/>
          </a:p>
          <a:p>
            <a:pPr marL="0" indent="0">
              <a:buFontTx/>
              <a:buNone/>
            </a:pPr>
            <a:r>
              <a:rPr lang="nb-NO" sz="1800" smtClean="0"/>
              <a:t>Eitingers første lege-jobb</a:t>
            </a:r>
            <a:endParaRPr lang="nb-NO" sz="1400" smtClean="0"/>
          </a:p>
          <a:p>
            <a:pPr marL="0" indent="0">
              <a:buFontTx/>
              <a:buNone/>
            </a:pPr>
            <a:r>
              <a:rPr lang="nb-NO" sz="1400" smtClean="0"/>
              <a:t> - Støttet av Den Norske Lægeforening</a:t>
            </a:r>
          </a:p>
          <a:p>
            <a:pPr marL="0" indent="0">
              <a:buFontTx/>
              <a:buNone/>
            </a:pPr>
            <a:r>
              <a:rPr lang="nb-NO" sz="1400" smtClean="0"/>
              <a:t> - Assistent ved Rønvik mentalsykehus</a:t>
            </a:r>
            <a:endParaRPr lang="nb-NO" sz="1800" smtClean="0"/>
          </a:p>
        </p:txBody>
      </p:sp>
      <p:pic>
        <p:nvPicPr>
          <p:cNvPr id="5124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557338"/>
            <a:ext cx="5400675" cy="4319587"/>
          </a:xfrm>
        </p:spPr>
      </p:pic>
      <p:sp>
        <p:nvSpPr>
          <p:cNvPr id="5125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© Senter for studier av Holocaust og livssynsminoriteter | Illustrasjon: HL-senteret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Side </a:t>
            </a:r>
            <a:fld id="{43DF3A10-BB92-4F1F-9DE7-2300ED555F2A}" type="slidenum">
              <a:rPr lang="nb-NO"/>
              <a:pPr/>
              <a:t>3</a:t>
            </a:fld>
            <a:endParaRPr lang="nb-NO"/>
          </a:p>
        </p:txBody>
      </p:sp>
      <p:sp>
        <p:nvSpPr>
          <p:cNvPr id="5127" name="Date Placeholder 6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9.11.2012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Holocaust i Norge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66800"/>
            <a:ext cx="3529012" cy="5314950"/>
          </a:xfrm>
        </p:spPr>
        <p:txBody>
          <a:bodyPr/>
          <a:lstStyle/>
          <a:p>
            <a:pPr marL="0" indent="0">
              <a:buFontTx/>
              <a:buNone/>
            </a:pPr>
            <a:endParaRPr lang="nb-NO" sz="1800" dirty="0" smtClean="0"/>
          </a:p>
          <a:p>
            <a:pPr marL="0" indent="0">
              <a:buFontTx/>
              <a:buNone/>
            </a:pPr>
            <a:endParaRPr lang="nb-NO" sz="1800" dirty="0" smtClean="0"/>
          </a:p>
          <a:p>
            <a:pPr marL="0" indent="0">
              <a:buFontTx/>
              <a:buNone/>
            </a:pPr>
            <a:endParaRPr lang="nb-NO" sz="1800" dirty="0" smtClean="0"/>
          </a:p>
          <a:p>
            <a:pPr marL="0" indent="0">
              <a:buFontTx/>
              <a:buNone/>
            </a:pPr>
            <a:r>
              <a:rPr lang="nb-NO" sz="1800" dirty="0" smtClean="0"/>
              <a:t>Stigmatisering og arrestasjon</a:t>
            </a: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400" dirty="0" smtClean="0"/>
              <a:t> - Tapt lisens runde to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Tysk forutsetning, norsk medansvar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Medmenneskelighet  på Nesjestranda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Avhør og et år i fengsel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«J»- stemplingen</a:t>
            </a:r>
          </a:p>
          <a:p>
            <a:pPr marL="0" indent="0">
              <a:buFontTx/>
              <a:buNone/>
            </a:pPr>
            <a:endParaRPr lang="nb-NO" sz="1400" dirty="0" smtClean="0"/>
          </a:p>
          <a:p>
            <a:pPr marL="0" indent="0">
              <a:buFontTx/>
              <a:buNone/>
            </a:pP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800" dirty="0" smtClean="0"/>
              <a:t>Deportasjon</a:t>
            </a: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400" dirty="0" smtClean="0"/>
              <a:t> - 26. oktober 1942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- 26. november 1942: Donau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- 25. februar 1943: Gotenland</a:t>
            </a:r>
            <a:endParaRPr lang="nb-NO" sz="1800" dirty="0" smtClean="0"/>
          </a:p>
          <a:p>
            <a:pPr marL="0" indent="0">
              <a:buFontTx/>
              <a:buNone/>
            </a:pPr>
            <a:endParaRPr lang="nb-NO" sz="1400" dirty="0" smtClean="0"/>
          </a:p>
          <a:p>
            <a:pPr marL="0" indent="0">
              <a:buFontTx/>
              <a:buNone/>
            </a:pPr>
            <a:endParaRPr lang="nb-NO" sz="1800" dirty="0" smtClean="0"/>
          </a:p>
        </p:txBody>
      </p:sp>
      <p:pic>
        <p:nvPicPr>
          <p:cNvPr id="614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16375" y="1989138"/>
            <a:ext cx="4924425" cy="3240087"/>
          </a:xfrm>
        </p:spPr>
      </p:pic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0050" y="6477000"/>
            <a:ext cx="6116638" cy="3063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© Senter for studier av Holocaust og livssynsminoriteter | Foto: </a:t>
            </a:r>
            <a:r>
              <a:rPr lang="en-US" smtClean="0"/>
              <a:t>United States Holocaust Memorial Museum, med tillatelse fra Oskar Mendelsohn</a:t>
            </a:r>
            <a:endParaRPr lang="nb-NO" smtClean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Side </a:t>
            </a:r>
            <a:fld id="{AADDAAC8-7DAE-4AF2-9822-6FE25E8424E9}" type="slidenum">
              <a:rPr lang="nb-NO"/>
              <a:pPr/>
              <a:t>4</a:t>
            </a:fld>
            <a:endParaRPr lang="nb-NO"/>
          </a:p>
        </p:txBody>
      </p:sp>
      <p:sp>
        <p:nvSpPr>
          <p:cNvPr id="6151" name="Date Placeholder 6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9.11.2012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Tilintetgjørelse og overlevelse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3529012" cy="5329237"/>
          </a:xfrm>
        </p:spPr>
        <p:txBody>
          <a:bodyPr/>
          <a:lstStyle/>
          <a:p>
            <a:pPr marL="0" indent="0">
              <a:buFontTx/>
              <a:buNone/>
            </a:pPr>
            <a:endParaRPr lang="nb-NO" sz="1800" dirty="0" smtClean="0"/>
          </a:p>
          <a:p>
            <a:pPr marL="0" indent="0">
              <a:buFontTx/>
              <a:buNone/>
            </a:pPr>
            <a:endParaRPr lang="nb-NO" sz="1800" dirty="0" smtClean="0"/>
          </a:p>
          <a:p>
            <a:pPr marL="0" indent="0">
              <a:buFontTx/>
              <a:buNone/>
            </a:pPr>
            <a:endParaRPr lang="nb-NO" sz="1800" dirty="0" smtClean="0"/>
          </a:p>
          <a:p>
            <a:pPr marL="0" indent="0">
              <a:buFontTx/>
              <a:buNone/>
            </a:pPr>
            <a:r>
              <a:rPr lang="nb-NO" sz="1800" dirty="0" smtClean="0"/>
              <a:t>Tilintetgjørelsesforsøket</a:t>
            </a: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400" dirty="0" smtClean="0"/>
              <a:t> - 1536 registrerte, 772 deporterte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Dødsdatoene 1.12.1942 og 3.3.1943</a:t>
            </a:r>
          </a:p>
          <a:p>
            <a:pPr marL="0" indent="0">
              <a:buFontTx/>
              <a:buNone/>
            </a:pP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800" dirty="0" smtClean="0"/>
              <a:t>Overlevelse ved flukt</a:t>
            </a: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400" dirty="0" smtClean="0"/>
              <a:t> - Flukt til Sverige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Norske medhjelpere</a:t>
            </a:r>
          </a:p>
          <a:p>
            <a:pPr marL="0" indent="0">
              <a:buFontTx/>
              <a:buNone/>
            </a:pP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800" dirty="0" smtClean="0"/>
              <a:t>Deportasjonenes overlevende</a:t>
            </a:r>
            <a:endParaRPr lang="nb-NO" sz="1400" dirty="0" smtClean="0"/>
          </a:p>
          <a:p>
            <a:pPr marL="0" indent="0">
              <a:buFontTx/>
              <a:buNone/>
            </a:pPr>
            <a:r>
              <a:rPr lang="nb-NO" sz="1400" dirty="0" smtClean="0"/>
              <a:t> - En av 34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Ung, frisk, mann, lege</a:t>
            </a:r>
          </a:p>
          <a:p>
            <a:pPr marL="0" indent="0">
              <a:buFontTx/>
              <a:buNone/>
            </a:pPr>
            <a:r>
              <a:rPr lang="nb-NO" sz="1400" dirty="0" smtClean="0"/>
              <a:t> - 5 norske jøder i Buchenwald</a:t>
            </a:r>
            <a:endParaRPr lang="nb-NO" sz="1800" dirty="0" smtClean="0"/>
          </a:p>
        </p:txBody>
      </p:sp>
      <p:pic>
        <p:nvPicPr>
          <p:cNvPr id="717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2205038"/>
            <a:ext cx="4857750" cy="3344862"/>
          </a:xfrm>
        </p:spPr>
      </p:pic>
      <p:sp>
        <p:nvSpPr>
          <p:cNvPr id="7173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© Senter for studier av Holocaust og livssynsminoriteter | Foto: HL-senteret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Side </a:t>
            </a:r>
            <a:fld id="{ABA0A66A-C4B4-4BB0-832D-BABE0F5FCDF9}" type="slidenum">
              <a:rPr lang="nb-NO"/>
              <a:pPr/>
              <a:t>5</a:t>
            </a:fld>
            <a:endParaRPr lang="nb-NO"/>
          </a:p>
        </p:txBody>
      </p:sp>
      <p:sp>
        <p:nvSpPr>
          <p:cNvPr id="7175" name="Date Placeholder 6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/>
              <a:t>9.11.2012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546F8E"/>
      </a:dk1>
      <a:lt1>
        <a:srgbClr val="FFFFFF"/>
      </a:lt1>
      <a:dk2>
        <a:srgbClr val="546F8E"/>
      </a:dk2>
      <a:lt2>
        <a:srgbClr val="C0C0C0"/>
      </a:lt2>
      <a:accent1>
        <a:srgbClr val="E1E2C7"/>
      </a:accent1>
      <a:accent2>
        <a:srgbClr val="546F8E"/>
      </a:accent2>
      <a:accent3>
        <a:srgbClr val="FFFFFF"/>
      </a:accent3>
      <a:accent4>
        <a:srgbClr val="465E78"/>
      </a:accent4>
      <a:accent5>
        <a:srgbClr val="EEEEE0"/>
      </a:accent5>
      <a:accent6>
        <a:srgbClr val="4B6480"/>
      </a:accent6>
      <a:hlink>
        <a:srgbClr val="8E9A69"/>
      </a:hlink>
      <a:folHlink>
        <a:srgbClr val="E1725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80"/>
        </a:dk1>
        <a:lt1>
          <a:srgbClr val="FFFFFF"/>
        </a:lt1>
        <a:dk2>
          <a:srgbClr val="000080"/>
        </a:dk2>
        <a:lt2>
          <a:srgbClr val="C0C0C0"/>
        </a:lt2>
        <a:accent1>
          <a:srgbClr val="009EC5"/>
        </a:accent1>
        <a:accent2>
          <a:srgbClr val="000080"/>
        </a:accent2>
        <a:accent3>
          <a:srgbClr val="FFFFFF"/>
        </a:accent3>
        <a:accent4>
          <a:srgbClr val="00006C"/>
        </a:accent4>
        <a:accent5>
          <a:srgbClr val="AACCDF"/>
        </a:accent5>
        <a:accent6>
          <a:srgbClr val="000073"/>
        </a:accent6>
        <a:hlink>
          <a:srgbClr val="578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546F8E"/>
        </a:dk1>
        <a:lt1>
          <a:srgbClr val="FFFFFF"/>
        </a:lt1>
        <a:dk2>
          <a:srgbClr val="96A8BB"/>
        </a:dk2>
        <a:lt2>
          <a:srgbClr val="C0C0C0"/>
        </a:lt2>
        <a:accent1>
          <a:srgbClr val="E1E2C7"/>
        </a:accent1>
        <a:accent2>
          <a:srgbClr val="000080"/>
        </a:accent2>
        <a:accent3>
          <a:srgbClr val="FFFFFF"/>
        </a:accent3>
        <a:accent4>
          <a:srgbClr val="465E78"/>
        </a:accent4>
        <a:accent5>
          <a:srgbClr val="EEEEE0"/>
        </a:accent5>
        <a:accent6>
          <a:srgbClr val="000073"/>
        </a:accent6>
        <a:hlink>
          <a:srgbClr val="8E9A69"/>
        </a:hlink>
        <a:folHlink>
          <a:srgbClr val="E1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546F8E"/>
        </a:dk1>
        <a:lt1>
          <a:srgbClr val="FFFFFF"/>
        </a:lt1>
        <a:dk2>
          <a:srgbClr val="546F8E"/>
        </a:dk2>
        <a:lt2>
          <a:srgbClr val="C0C0C0"/>
        </a:lt2>
        <a:accent1>
          <a:srgbClr val="E1E2C7"/>
        </a:accent1>
        <a:accent2>
          <a:srgbClr val="000080"/>
        </a:accent2>
        <a:accent3>
          <a:srgbClr val="FFFFFF"/>
        </a:accent3>
        <a:accent4>
          <a:srgbClr val="465E78"/>
        </a:accent4>
        <a:accent5>
          <a:srgbClr val="EEEEE0"/>
        </a:accent5>
        <a:accent6>
          <a:srgbClr val="000073"/>
        </a:accent6>
        <a:hlink>
          <a:srgbClr val="8E9A69"/>
        </a:hlink>
        <a:folHlink>
          <a:srgbClr val="E172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46F8E"/>
      </a:dk1>
      <a:lt1>
        <a:srgbClr val="FFFFFF"/>
      </a:lt1>
      <a:dk2>
        <a:srgbClr val="546F8E"/>
      </a:dk2>
      <a:lt2>
        <a:srgbClr val="C0C0C0"/>
      </a:lt2>
      <a:accent1>
        <a:srgbClr val="E1E2C7"/>
      </a:accent1>
      <a:accent2>
        <a:srgbClr val="000080"/>
      </a:accent2>
      <a:accent3>
        <a:srgbClr val="FFFFFF"/>
      </a:accent3>
      <a:accent4>
        <a:srgbClr val="465E78"/>
      </a:accent4>
      <a:accent5>
        <a:srgbClr val="EEEEE0"/>
      </a:accent5>
      <a:accent6>
        <a:srgbClr val="000073"/>
      </a:accent6>
      <a:hlink>
        <a:srgbClr val="8E9A69"/>
      </a:hlink>
      <a:folHlink>
        <a:srgbClr val="E172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546F8E"/>
      </a:dk1>
      <a:lt1>
        <a:srgbClr val="FFFFFF"/>
      </a:lt1>
      <a:dk2>
        <a:srgbClr val="546F8E"/>
      </a:dk2>
      <a:lt2>
        <a:srgbClr val="C0C0C0"/>
      </a:lt2>
      <a:accent1>
        <a:srgbClr val="E1E2C7"/>
      </a:accent1>
      <a:accent2>
        <a:srgbClr val="000080"/>
      </a:accent2>
      <a:accent3>
        <a:srgbClr val="FFFFFF"/>
      </a:accent3>
      <a:accent4>
        <a:srgbClr val="465E78"/>
      </a:accent4>
      <a:accent5>
        <a:srgbClr val="EEEEE0"/>
      </a:accent5>
      <a:accent6>
        <a:srgbClr val="000073"/>
      </a:accent6>
      <a:hlink>
        <a:srgbClr val="8E9A69"/>
      </a:hlink>
      <a:folHlink>
        <a:srgbClr val="E172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381</Words>
  <Application>Microsoft Office PowerPoint</Application>
  <PresentationFormat>Předvádění na obrazovce (4:3)</PresentationFormat>
  <Paragraphs>94</Paragraphs>
  <Slides>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Blank</vt:lpstr>
      <vt:lpstr>Leo Eitinger og Holocaust i Norge</vt:lpstr>
      <vt:lpstr>Leo Eitinger flykter fra Tsjekkoslovakia</vt:lpstr>
      <vt:lpstr>Eitinger som jødisk flyktning i Norge</vt:lpstr>
      <vt:lpstr>Holocaust i Norge</vt:lpstr>
      <vt:lpstr>Tilintetgjørelse og overlevelse</vt:lpstr>
    </vt:vector>
  </TitlesOfParts>
  <Company>Senter for statlig økonomistyring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presentasjonen</dc:title>
  <dc:creator>Jan Alexander Svoboda Brustad</dc:creator>
  <cp:lastModifiedBy>nordistika</cp:lastModifiedBy>
  <cp:revision>72</cp:revision>
  <dcterms:created xsi:type="dcterms:W3CDTF">2005-03-22T15:37:31Z</dcterms:created>
  <dcterms:modified xsi:type="dcterms:W3CDTF">2012-11-02T19:56:13Z</dcterms:modified>
</cp:coreProperties>
</file>