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0B4-BB24-44E9-97B1-251221B16AD7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A4-8F43-45AF-B0BF-7A5731A99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0B4-BB24-44E9-97B1-251221B16AD7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A4-8F43-45AF-B0BF-7A5731A99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0B4-BB24-44E9-97B1-251221B16AD7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A4-8F43-45AF-B0BF-7A5731A99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0B4-BB24-44E9-97B1-251221B16AD7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A4-8F43-45AF-B0BF-7A5731A99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0B4-BB24-44E9-97B1-251221B16AD7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A4-8F43-45AF-B0BF-7A5731A99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0B4-BB24-44E9-97B1-251221B16AD7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A4-8F43-45AF-B0BF-7A5731A99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0B4-BB24-44E9-97B1-251221B16AD7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A4-8F43-45AF-B0BF-7A5731A99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0B4-BB24-44E9-97B1-251221B16AD7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A4-8F43-45AF-B0BF-7A5731A99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0B4-BB24-44E9-97B1-251221B16AD7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A4-8F43-45AF-B0BF-7A5731A99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0B4-BB24-44E9-97B1-251221B16AD7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A4-8F43-45AF-B0BF-7A5731A99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0B4-BB24-44E9-97B1-251221B16AD7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A4-8F43-45AF-B0BF-7A5731A99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B0B4-BB24-44E9-97B1-251221B16AD7}" type="datetimeFigureOut">
              <a:rPr lang="cs-CZ" smtClean="0"/>
              <a:pPr/>
              <a:t>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20A4-8F43-45AF-B0BF-7A5731A99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Peer </a:t>
            </a:r>
            <a:r>
              <a:rPr lang="cs-CZ" dirty="0" err="1" smtClean="0"/>
              <a:t>Gynt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Text</a:t>
            </a:r>
          </a:p>
          <a:p>
            <a:r>
              <a:rPr lang="cs-CZ" dirty="0" smtClean="0"/>
              <a:t>1867</a:t>
            </a:r>
          </a:p>
          <a:p>
            <a:r>
              <a:rPr lang="cs-CZ" dirty="0" smtClean="0"/>
              <a:t>Premiéra 1876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Karel Kučera</a:t>
            </a:r>
          </a:p>
          <a:p>
            <a:r>
              <a:rPr lang="cs-CZ" dirty="0" smtClean="0"/>
              <a:t>- Městské divadlo na Vinohradech 1916</a:t>
            </a:r>
          </a:p>
          <a:p>
            <a:endParaRPr lang="cs-CZ" dirty="0" smtClean="0"/>
          </a:p>
          <a:p>
            <a:r>
              <a:rPr lang="cs-CZ" dirty="0" smtClean="0"/>
              <a:t>Josef </a:t>
            </a:r>
            <a:r>
              <a:rPr lang="cs-CZ" dirty="0" err="1" smtClean="0"/>
              <a:t>Brukner</a:t>
            </a:r>
            <a:r>
              <a:rPr lang="cs-CZ" dirty="0" smtClean="0"/>
              <a:t>/Josef </a:t>
            </a:r>
            <a:r>
              <a:rPr lang="cs-CZ" dirty="0" err="1" smtClean="0"/>
              <a:t>Vohryzek</a:t>
            </a:r>
            <a:endParaRPr lang="cs-CZ" dirty="0" smtClean="0"/>
          </a:p>
          <a:p>
            <a:r>
              <a:rPr lang="cs-CZ" dirty="0" smtClean="0"/>
              <a:t>Národní divadlo 1994</a:t>
            </a:r>
          </a:p>
          <a:p>
            <a:r>
              <a:rPr lang="cs-CZ" smtClean="0"/>
              <a:t>Městské divadlo Brno 2000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1143000"/>
          </a:xfrm>
        </p:spPr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050" name="Picture 2" descr="C:\Documents and Settings\install\Plocha\MencákPE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24744"/>
            <a:ext cx="4248472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install\Plocha\MencákPE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2263" y="1135063"/>
            <a:ext cx="3419475" cy="4587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Norská ústava 17. května 1814,</a:t>
            </a:r>
            <a:br>
              <a:rPr lang="cs-CZ" dirty="0" smtClean="0"/>
            </a:br>
            <a:r>
              <a:rPr lang="cs-CZ" dirty="0" smtClean="0"/>
              <a:t>úvodní hlava (A)</a:t>
            </a:r>
            <a:endParaRPr lang="cs-CZ" dirty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§ 2. </a:t>
            </a:r>
            <a:r>
              <a:rPr lang="cs-CZ" i="1" smtClean="0"/>
              <a:t>Den evangelisk-lutterske Religion forbliver Statens offentlige Religion. De Indvaanere, der bekjende sig til den, ere forpligtede til at opdrage sine Børn i samme. Jesuitter og Munkeordener maae ikke taales. Jøder ere fremdeles udelukkede fra Adgang til Riget.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80</Words>
  <Application>Microsoft Office PowerPoint</Application>
  <PresentationFormat>Předvádění na obrazovce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Peer Gynt</vt:lpstr>
      <vt:lpstr>překlady</vt:lpstr>
      <vt:lpstr>.</vt:lpstr>
      <vt:lpstr>Snímek 4</vt:lpstr>
      <vt:lpstr>Norská ústava 17. května 1814, úvodní hlava (A)</vt:lpstr>
    </vt:vector>
  </TitlesOfParts>
  <Company>ffmu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Gynt</dc:title>
  <dc:creator>nordistika</dc:creator>
  <cp:lastModifiedBy>nordistika</cp:lastModifiedBy>
  <cp:revision>3</cp:revision>
  <dcterms:created xsi:type="dcterms:W3CDTF">2012-04-02T08:24:06Z</dcterms:created>
  <dcterms:modified xsi:type="dcterms:W3CDTF">2012-04-02T08:45:15Z</dcterms:modified>
</cp:coreProperties>
</file>