
<file path=[Content_Types].xml><?xml version="1.0" encoding="utf-8"?>
<Types xmlns="http://schemas.openxmlformats.org/package/2006/content-types">
  <Default Extension="png" ContentType="image/png"/>
  <Default Extension="mpg" ContentType="video/m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256" r:id="rId2"/>
    <p:sldId id="257" r:id="rId3"/>
    <p:sldId id="263" r:id="rId4"/>
    <p:sldId id="258" r:id="rId5"/>
    <p:sldId id="273" r:id="rId6"/>
    <p:sldId id="259" r:id="rId7"/>
    <p:sldId id="260" r:id="rId8"/>
    <p:sldId id="261" r:id="rId9"/>
    <p:sldId id="270" r:id="rId10"/>
    <p:sldId id="269" r:id="rId11"/>
    <p:sldId id="265" r:id="rId12"/>
    <p:sldId id="271" r:id="rId13"/>
    <p:sldId id="272" r:id="rId14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0" d="100"/>
          <a:sy n="90" d="100"/>
        </p:scale>
        <p:origin x="-1234" y="-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diagrams/_rels/data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diagrams/_rels/drawing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4">
  <dgm:title val=""/>
  <dgm:desc val=""/>
  <dgm:catLst>
    <dgm:cat type="accent4" pri="11400"/>
  </dgm:catLst>
  <dgm:styleLbl name="node0">
    <dgm:fillClrLst meth="cycle">
      <a:schemeClr val="accent4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4">
        <a:shade val="50000"/>
      </a:schemeClr>
      <a:schemeClr val="accent4">
        <a:tint val="55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4">
        <a:shade val="80000"/>
        <a:alpha val="50000"/>
      </a:schemeClr>
      <a:schemeClr val="accent4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55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4_3">
  <dgm:title val=""/>
  <dgm:desc val=""/>
  <dgm:catLst>
    <dgm:cat type="accent4" pri="11300"/>
  </dgm:catLst>
  <dgm:styleLbl name="node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shade val="80000"/>
      </a:schemeClr>
      <a:schemeClr val="accent4">
        <a:tint val="7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/>
    <dgm:txEffectClrLst/>
  </dgm:styleLbl>
  <dgm:styleLbl name="ln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9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8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4_4">
  <dgm:title val=""/>
  <dgm:desc val=""/>
  <dgm:catLst>
    <dgm:cat type="accent4" pri="11400"/>
  </dgm:catLst>
  <dgm:styleLbl name="node0">
    <dgm:fillClrLst meth="cycle">
      <a:schemeClr val="accent4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4">
        <a:shade val="50000"/>
      </a:schemeClr>
      <a:schemeClr val="accent4">
        <a:tint val="55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4">
        <a:shade val="80000"/>
        <a:alpha val="50000"/>
      </a:schemeClr>
      <a:schemeClr val="accent4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55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012AFD3-7853-412F-A27A-2116FCE4CEDE}" type="doc">
      <dgm:prSet loTypeId="urn:microsoft.com/office/officeart/2005/8/layout/funnel1" loCatId="process" qsTypeId="urn:microsoft.com/office/officeart/2005/8/quickstyle/3d1" qsCatId="3D" csTypeId="urn:microsoft.com/office/officeart/2005/8/colors/accent4_4" csCatId="accent4" phldr="1"/>
      <dgm:spPr/>
      <dgm:t>
        <a:bodyPr/>
        <a:lstStyle/>
        <a:p>
          <a:endParaRPr lang="cs-CZ"/>
        </a:p>
      </dgm:t>
    </dgm:pt>
    <dgm:pt modelId="{533D225F-D370-42E9-AF4D-5DEB42174132}">
      <dgm:prSet phldrT="[Text]" custT="1"/>
      <dgm:spPr>
        <a:solidFill>
          <a:schemeClr val="bg2">
            <a:lumMod val="9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cs-CZ" sz="1200" b="0" dirty="0" smtClean="0">
              <a:solidFill>
                <a:srgbClr val="002060"/>
              </a:solidFill>
            </a:rPr>
            <a:t>ZÁKLADNÍ PSYCHOLOGICKÉ DISCIPLÍNY</a:t>
          </a:r>
          <a:endParaRPr lang="cs-CZ" sz="1200" b="0" dirty="0">
            <a:solidFill>
              <a:srgbClr val="002060"/>
            </a:solidFill>
          </a:endParaRPr>
        </a:p>
      </dgm:t>
    </dgm:pt>
    <dgm:pt modelId="{2A6EB657-34FE-4278-844C-1A9DB1B9923D}" type="parTrans" cxnId="{D1A0DFDF-4B3D-45DD-87B1-BEEABA03DC04}">
      <dgm:prSet/>
      <dgm:spPr/>
      <dgm:t>
        <a:bodyPr/>
        <a:lstStyle/>
        <a:p>
          <a:endParaRPr lang="cs-CZ"/>
        </a:p>
      </dgm:t>
    </dgm:pt>
    <dgm:pt modelId="{E384D013-3317-4E24-B6B0-D179699F2F74}" type="sibTrans" cxnId="{D1A0DFDF-4B3D-45DD-87B1-BEEABA03DC04}">
      <dgm:prSet/>
      <dgm:spPr/>
      <dgm:t>
        <a:bodyPr/>
        <a:lstStyle/>
        <a:p>
          <a:endParaRPr lang="cs-CZ"/>
        </a:p>
      </dgm:t>
    </dgm:pt>
    <dgm:pt modelId="{E5B13F07-1229-41C4-860E-EADEB4F78F01}">
      <dgm:prSet phldrT="[Text]" custT="1"/>
      <dgm:spPr/>
      <dgm:t>
        <a:bodyPr/>
        <a:lstStyle/>
        <a:p>
          <a:r>
            <a:rPr lang="cs-CZ" sz="1200" dirty="0" smtClean="0">
              <a:solidFill>
                <a:schemeClr val="bg1"/>
              </a:solidFill>
            </a:rPr>
            <a:t>APLIKOVANÉ PSYCHOLOGICKÉ DISCIPLÍNY</a:t>
          </a:r>
          <a:endParaRPr lang="cs-CZ" sz="1200" dirty="0">
            <a:solidFill>
              <a:schemeClr val="bg1"/>
            </a:solidFill>
          </a:endParaRPr>
        </a:p>
      </dgm:t>
    </dgm:pt>
    <dgm:pt modelId="{15F73601-DD85-4FB8-9048-6AF56A45FFEA}" type="parTrans" cxnId="{2F401D67-AA76-48FD-9BCB-8D6093E8EDCE}">
      <dgm:prSet/>
      <dgm:spPr/>
      <dgm:t>
        <a:bodyPr/>
        <a:lstStyle/>
        <a:p>
          <a:endParaRPr lang="cs-CZ"/>
        </a:p>
      </dgm:t>
    </dgm:pt>
    <dgm:pt modelId="{43A11715-D02B-44DC-ABDC-ED511BC4C2CF}" type="sibTrans" cxnId="{2F401D67-AA76-48FD-9BCB-8D6093E8EDCE}">
      <dgm:prSet/>
      <dgm:spPr/>
      <dgm:t>
        <a:bodyPr/>
        <a:lstStyle/>
        <a:p>
          <a:endParaRPr lang="cs-CZ"/>
        </a:p>
      </dgm:t>
    </dgm:pt>
    <dgm:pt modelId="{B3264670-94B9-4293-AD66-E0314881A082}">
      <dgm:prSet phldrT="[Text]"/>
      <dgm:spPr>
        <a:gradFill rotWithShape="0">
          <a:gsLst>
            <a:gs pos="0">
              <a:schemeClr val="accent3">
                <a:lumMod val="20000"/>
                <a:lumOff val="80000"/>
              </a:schemeClr>
            </a:gs>
            <a:gs pos="100000">
              <a:schemeClr val="accent4">
                <a:shade val="50000"/>
                <a:hueOff val="372164"/>
                <a:satOff val="-25951"/>
                <a:lumOff val="33223"/>
                <a:alphaOff val="0"/>
                <a:shade val="85000"/>
                <a:lumMod val="80000"/>
              </a:schemeClr>
            </a:gs>
          </a:gsLst>
        </a:gradFill>
      </dgm:spPr>
      <dgm:t>
        <a:bodyPr/>
        <a:lstStyle/>
        <a:p>
          <a:r>
            <a:rPr lang="cs-CZ" dirty="0" smtClean="0">
              <a:solidFill>
                <a:schemeClr val="accent5">
                  <a:lumMod val="75000"/>
                </a:schemeClr>
              </a:solidFill>
            </a:rPr>
            <a:t>OSTATNÍ VĚDNÍ OBORY</a:t>
          </a:r>
          <a:endParaRPr lang="cs-CZ" dirty="0">
            <a:solidFill>
              <a:schemeClr val="accent5">
                <a:lumMod val="75000"/>
              </a:schemeClr>
            </a:solidFill>
          </a:endParaRPr>
        </a:p>
      </dgm:t>
    </dgm:pt>
    <dgm:pt modelId="{0805B36B-D3CA-4AF0-8EC0-B4B9CFFB856C}" type="parTrans" cxnId="{A0C3CC76-7FFD-4E6C-8AE2-6647B183B818}">
      <dgm:prSet/>
      <dgm:spPr/>
      <dgm:t>
        <a:bodyPr/>
        <a:lstStyle/>
        <a:p>
          <a:endParaRPr lang="cs-CZ"/>
        </a:p>
      </dgm:t>
    </dgm:pt>
    <dgm:pt modelId="{769545AE-C15F-4346-B94C-21D764B0A2D3}" type="sibTrans" cxnId="{A0C3CC76-7FFD-4E6C-8AE2-6647B183B818}">
      <dgm:prSet/>
      <dgm:spPr/>
      <dgm:t>
        <a:bodyPr/>
        <a:lstStyle/>
        <a:p>
          <a:endParaRPr lang="cs-CZ"/>
        </a:p>
      </dgm:t>
    </dgm:pt>
    <dgm:pt modelId="{E8E23BD9-6225-462B-A0E6-FE4900FAD315}">
      <dgm:prSet phldrT="[Text]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cs-CZ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chemeClr val="accent5">
                  <a:lumMod val="75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VÝVOJOVÁ PSYCHOLOGIE</a:t>
          </a:r>
          <a:endParaRPr lang="cs-CZ" b="0" cap="none" spc="0" dirty="0">
            <a:ln w="18415" cmpd="sng">
              <a:solidFill>
                <a:srgbClr val="FFFFFF"/>
              </a:solidFill>
              <a:prstDash val="solid"/>
            </a:ln>
            <a:solidFill>
              <a:schemeClr val="accent5">
                <a:lumMod val="75000"/>
              </a:schemeClr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gm:t>
    </dgm:pt>
    <dgm:pt modelId="{3E95B408-4CD3-4B5D-959C-92127D72175F}" type="parTrans" cxnId="{3209A9C3-BC0A-4292-A5E8-544F3BFFEBE0}">
      <dgm:prSet/>
      <dgm:spPr/>
      <dgm:t>
        <a:bodyPr/>
        <a:lstStyle/>
        <a:p>
          <a:endParaRPr lang="cs-CZ"/>
        </a:p>
      </dgm:t>
    </dgm:pt>
    <dgm:pt modelId="{C7EFD222-CEEC-4615-A775-5E5EDE314F05}" type="sibTrans" cxnId="{3209A9C3-BC0A-4292-A5E8-544F3BFFEBE0}">
      <dgm:prSet/>
      <dgm:spPr/>
      <dgm:t>
        <a:bodyPr/>
        <a:lstStyle/>
        <a:p>
          <a:endParaRPr lang="cs-CZ"/>
        </a:p>
      </dgm:t>
    </dgm:pt>
    <dgm:pt modelId="{3DDC08A4-A702-4DD8-8E42-6018AA6742BD}">
      <dgm:prSet phldrT="[Text]" phldr="1" custLinFactNeighborX="-6289" custLinFactNeighborY="2056"/>
      <dgm:spPr/>
      <dgm:t>
        <a:bodyPr/>
        <a:lstStyle/>
        <a:p>
          <a:endParaRPr lang="cs-CZ"/>
        </a:p>
      </dgm:t>
    </dgm:pt>
    <dgm:pt modelId="{76C3F33D-0BE2-4AED-97BB-28D4FE93A953}" type="parTrans" cxnId="{327D6C3C-8557-43EF-B387-D3E77396FB18}">
      <dgm:prSet/>
      <dgm:spPr/>
      <dgm:t>
        <a:bodyPr/>
        <a:lstStyle/>
        <a:p>
          <a:endParaRPr lang="cs-CZ"/>
        </a:p>
      </dgm:t>
    </dgm:pt>
    <dgm:pt modelId="{8D12AD87-931A-45EF-BFAA-C749DC4F8178}" type="sibTrans" cxnId="{327D6C3C-8557-43EF-B387-D3E77396FB18}">
      <dgm:prSet/>
      <dgm:spPr/>
      <dgm:t>
        <a:bodyPr/>
        <a:lstStyle/>
        <a:p>
          <a:endParaRPr lang="cs-CZ"/>
        </a:p>
      </dgm:t>
    </dgm:pt>
    <dgm:pt modelId="{791032A6-6F63-4668-AADC-F78CC7EE0C21}">
      <dgm:prSet phldrT="[Text]" phldr="1" custLinFactNeighborX="-6289" custLinFactNeighborY="2056"/>
      <dgm:spPr/>
      <dgm:t>
        <a:bodyPr/>
        <a:lstStyle/>
        <a:p>
          <a:endParaRPr lang="cs-CZ" dirty="0"/>
        </a:p>
      </dgm:t>
    </dgm:pt>
    <dgm:pt modelId="{D7B4F251-E657-4AE0-BCA5-8DEFB058B1CD}" type="parTrans" cxnId="{A08C657B-C17B-407A-BAEE-E9077BEF3E49}">
      <dgm:prSet/>
      <dgm:spPr/>
      <dgm:t>
        <a:bodyPr/>
        <a:lstStyle/>
        <a:p>
          <a:endParaRPr lang="cs-CZ"/>
        </a:p>
      </dgm:t>
    </dgm:pt>
    <dgm:pt modelId="{11CE1ABC-9917-4954-B04D-A6808498F6AC}" type="sibTrans" cxnId="{A08C657B-C17B-407A-BAEE-E9077BEF3E49}">
      <dgm:prSet/>
      <dgm:spPr/>
      <dgm:t>
        <a:bodyPr/>
        <a:lstStyle/>
        <a:p>
          <a:endParaRPr lang="cs-CZ"/>
        </a:p>
      </dgm:t>
    </dgm:pt>
    <dgm:pt modelId="{FD9FE08B-6484-4650-9246-B31CCE42B184}" type="pres">
      <dgm:prSet presAssocID="{8012AFD3-7853-412F-A27A-2116FCE4CEDE}" presName="Name0" presStyleCnt="0">
        <dgm:presLayoutVars>
          <dgm:chMax val="4"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0D771DCB-757A-4E16-ACC1-F0A0F3110012}" type="pres">
      <dgm:prSet presAssocID="{8012AFD3-7853-412F-A27A-2116FCE4CEDE}" presName="ellipse" presStyleLbl="trBgShp" presStyleIdx="0" presStyleCnt="1" custScaleX="20135" custScaleY="53634" custLinFactNeighborX="54543" custLinFactNeighborY="-75308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cs-CZ"/>
        </a:p>
      </dgm:t>
    </dgm:pt>
    <dgm:pt modelId="{E3D47451-86F5-45E8-926A-F388C1135FD5}" type="pres">
      <dgm:prSet presAssocID="{8012AFD3-7853-412F-A27A-2116FCE4CEDE}" presName="arrow1" presStyleLbl="fgShp" presStyleIdx="0" presStyleCnt="1" custScaleX="156604" custLinFactNeighborX="4717" custLinFactNeighborY="82953"/>
      <dgm:spPr/>
    </dgm:pt>
    <dgm:pt modelId="{92D64FEC-8BF1-4569-9BAA-BD047EFC9641}" type="pres">
      <dgm:prSet presAssocID="{8012AFD3-7853-412F-A27A-2116FCE4CEDE}" presName="rectangle" presStyleLbl="revTx" presStyleIdx="0" presStyleCnt="1" custScaleY="51158" custLinFactNeighborX="-314" custLinFactNeighborY="40556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0878F126-F9A5-4A06-A138-78A61EFBD756}" type="pres">
      <dgm:prSet presAssocID="{533D225F-D370-42E9-AF4D-5DEB42174132}" presName="item1" presStyleLbl="node1" presStyleIdx="0" presStyleCnt="3" custScaleX="121518" custScaleY="131426" custLinFactNeighborX="-12503" custLinFactNeighborY="9833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67B3AE7D-8C6A-4B96-BFA4-95A9042EA302}" type="pres">
      <dgm:prSet presAssocID="{E5B13F07-1229-41C4-860E-EADEB4F78F01}" presName="item2" presStyleLbl="node1" presStyleIdx="1" presStyleCnt="3" custScaleX="114126" custScaleY="109644" custLinFactNeighborX="4048" custLinFactNeighborY="2056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8A4785D0-819F-41B7-9AF6-F23F13B7897E}" type="pres">
      <dgm:prSet presAssocID="{E8E23BD9-6225-462B-A0E6-FE4900FAD315}" presName="item3" presStyleLbl="node1" presStyleIdx="2" presStyleCnt="3" custScaleX="67715" custScaleY="66457" custLinFactNeighborX="19900" custLinFactNeighborY="58979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2B77714B-21A0-455A-9498-D280275F4206}" type="pres">
      <dgm:prSet presAssocID="{8012AFD3-7853-412F-A27A-2116FCE4CEDE}" presName="funnel" presStyleLbl="trAlignAcc1" presStyleIdx="0" presStyleCnt="1" custScaleY="119125" custLinFactNeighborX="135" custLinFactNeighborY="-3272"/>
      <dgm:spPr/>
      <dgm:t>
        <a:bodyPr/>
        <a:lstStyle/>
        <a:p>
          <a:endParaRPr lang="cs-CZ"/>
        </a:p>
      </dgm:t>
    </dgm:pt>
  </dgm:ptLst>
  <dgm:cxnLst>
    <dgm:cxn modelId="{2F401D67-AA76-48FD-9BCB-8D6093E8EDCE}" srcId="{8012AFD3-7853-412F-A27A-2116FCE4CEDE}" destId="{E5B13F07-1229-41C4-860E-EADEB4F78F01}" srcOrd="2" destOrd="0" parTransId="{15F73601-DD85-4FB8-9048-6AF56A45FFEA}" sibTransId="{43A11715-D02B-44DC-ABDC-ED511BC4C2CF}"/>
    <dgm:cxn modelId="{C4C47D69-4441-49FA-9E44-4D344554507C}" type="presOf" srcId="{8012AFD3-7853-412F-A27A-2116FCE4CEDE}" destId="{FD9FE08B-6484-4650-9246-B31CCE42B184}" srcOrd="0" destOrd="0" presId="urn:microsoft.com/office/officeart/2005/8/layout/funnel1"/>
    <dgm:cxn modelId="{7511AB9C-BC8B-4E2A-BFEB-39624A2F3E3C}" type="presOf" srcId="{B3264670-94B9-4293-AD66-E0314881A082}" destId="{8A4785D0-819F-41B7-9AF6-F23F13B7897E}" srcOrd="0" destOrd="0" presId="urn:microsoft.com/office/officeart/2005/8/layout/funnel1"/>
    <dgm:cxn modelId="{D1A0DFDF-4B3D-45DD-87B1-BEEABA03DC04}" srcId="{8012AFD3-7853-412F-A27A-2116FCE4CEDE}" destId="{533D225F-D370-42E9-AF4D-5DEB42174132}" srcOrd="1" destOrd="0" parTransId="{2A6EB657-34FE-4278-844C-1A9DB1B9923D}" sibTransId="{E384D013-3317-4E24-B6B0-D179699F2F74}"/>
    <dgm:cxn modelId="{A0C3CC76-7FFD-4E6C-8AE2-6647B183B818}" srcId="{8012AFD3-7853-412F-A27A-2116FCE4CEDE}" destId="{B3264670-94B9-4293-AD66-E0314881A082}" srcOrd="0" destOrd="0" parTransId="{0805B36B-D3CA-4AF0-8EC0-B4B9CFFB856C}" sibTransId="{769545AE-C15F-4346-B94C-21D764B0A2D3}"/>
    <dgm:cxn modelId="{82517C09-1387-4D47-9E87-7EB12ADCA7D3}" type="presOf" srcId="{E8E23BD9-6225-462B-A0E6-FE4900FAD315}" destId="{92D64FEC-8BF1-4569-9BAA-BD047EFC9641}" srcOrd="0" destOrd="0" presId="urn:microsoft.com/office/officeart/2005/8/layout/funnel1"/>
    <dgm:cxn modelId="{FFA510EC-4EF0-4791-A185-C5BFE3FC24FC}" type="presOf" srcId="{533D225F-D370-42E9-AF4D-5DEB42174132}" destId="{67B3AE7D-8C6A-4B96-BFA4-95A9042EA302}" srcOrd="0" destOrd="0" presId="urn:microsoft.com/office/officeart/2005/8/layout/funnel1"/>
    <dgm:cxn modelId="{327D6C3C-8557-43EF-B387-D3E77396FB18}" srcId="{8012AFD3-7853-412F-A27A-2116FCE4CEDE}" destId="{3DDC08A4-A702-4DD8-8E42-6018AA6742BD}" srcOrd="4" destOrd="0" parTransId="{76C3F33D-0BE2-4AED-97BB-28D4FE93A953}" sibTransId="{8D12AD87-931A-45EF-BFAA-C749DC4F8178}"/>
    <dgm:cxn modelId="{3209A9C3-BC0A-4292-A5E8-544F3BFFEBE0}" srcId="{8012AFD3-7853-412F-A27A-2116FCE4CEDE}" destId="{E8E23BD9-6225-462B-A0E6-FE4900FAD315}" srcOrd="3" destOrd="0" parTransId="{3E95B408-4CD3-4B5D-959C-92127D72175F}" sibTransId="{C7EFD222-CEEC-4615-A775-5E5EDE314F05}"/>
    <dgm:cxn modelId="{0C37161C-6F4E-4DE7-8EF0-CB74608BBB84}" type="presOf" srcId="{E5B13F07-1229-41C4-860E-EADEB4F78F01}" destId="{0878F126-F9A5-4A06-A138-78A61EFBD756}" srcOrd="0" destOrd="0" presId="urn:microsoft.com/office/officeart/2005/8/layout/funnel1"/>
    <dgm:cxn modelId="{A08C657B-C17B-407A-BAEE-E9077BEF3E49}" srcId="{8012AFD3-7853-412F-A27A-2116FCE4CEDE}" destId="{791032A6-6F63-4668-AADC-F78CC7EE0C21}" srcOrd="5" destOrd="0" parTransId="{D7B4F251-E657-4AE0-BCA5-8DEFB058B1CD}" sibTransId="{11CE1ABC-9917-4954-B04D-A6808498F6AC}"/>
    <dgm:cxn modelId="{80FA5B03-9202-41B3-95DE-18EFFA8E10AB}" type="presParOf" srcId="{FD9FE08B-6484-4650-9246-B31CCE42B184}" destId="{0D771DCB-757A-4E16-ACC1-F0A0F3110012}" srcOrd="0" destOrd="0" presId="urn:microsoft.com/office/officeart/2005/8/layout/funnel1"/>
    <dgm:cxn modelId="{05B1477B-2B42-49EE-A09A-E338D03BCEC5}" type="presParOf" srcId="{FD9FE08B-6484-4650-9246-B31CCE42B184}" destId="{E3D47451-86F5-45E8-926A-F388C1135FD5}" srcOrd="1" destOrd="0" presId="urn:microsoft.com/office/officeart/2005/8/layout/funnel1"/>
    <dgm:cxn modelId="{B9CCD26A-19BC-4443-A99E-C958D55D0980}" type="presParOf" srcId="{FD9FE08B-6484-4650-9246-B31CCE42B184}" destId="{92D64FEC-8BF1-4569-9BAA-BD047EFC9641}" srcOrd="2" destOrd="0" presId="urn:microsoft.com/office/officeart/2005/8/layout/funnel1"/>
    <dgm:cxn modelId="{31F221D9-8EAE-4F35-AAE4-02760FDD0D68}" type="presParOf" srcId="{FD9FE08B-6484-4650-9246-B31CCE42B184}" destId="{0878F126-F9A5-4A06-A138-78A61EFBD756}" srcOrd="3" destOrd="0" presId="urn:microsoft.com/office/officeart/2005/8/layout/funnel1"/>
    <dgm:cxn modelId="{AF0EFFB2-763C-4DC1-BF3E-A70F0A206EA7}" type="presParOf" srcId="{FD9FE08B-6484-4650-9246-B31CCE42B184}" destId="{67B3AE7D-8C6A-4B96-BFA4-95A9042EA302}" srcOrd="4" destOrd="0" presId="urn:microsoft.com/office/officeart/2005/8/layout/funnel1"/>
    <dgm:cxn modelId="{4031BBE3-9815-4B20-8274-D7E4517FC86B}" type="presParOf" srcId="{FD9FE08B-6484-4650-9246-B31CCE42B184}" destId="{8A4785D0-819F-41B7-9AF6-F23F13B7897E}" srcOrd="5" destOrd="0" presId="urn:microsoft.com/office/officeart/2005/8/layout/funnel1"/>
    <dgm:cxn modelId="{9D02EEDD-55A2-481B-B3CA-857864A766E6}" type="presParOf" srcId="{FD9FE08B-6484-4650-9246-B31CCE42B184}" destId="{2B77714B-21A0-455A-9498-D280275F4206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336A80A-8D68-4D7A-8A85-36019C7262B7}" type="doc">
      <dgm:prSet loTypeId="urn:microsoft.com/office/officeart/2005/8/layout/hProcess4" loCatId="process" qsTypeId="urn:microsoft.com/office/officeart/2005/8/quickstyle/3d4" qsCatId="3D" csTypeId="urn:microsoft.com/office/officeart/2005/8/colors/colorful5" csCatId="colorful" phldr="1"/>
      <dgm:spPr/>
      <dgm:t>
        <a:bodyPr/>
        <a:lstStyle/>
        <a:p>
          <a:endParaRPr lang="cs-CZ"/>
        </a:p>
      </dgm:t>
    </dgm:pt>
    <dgm:pt modelId="{DABF6283-85AA-47BF-8BF4-E8AEB6D26E94}">
      <dgm:prSet phldrT="[Text]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cs-CZ" dirty="0" smtClean="0"/>
            <a:t>NAROZENÍ…začátek životní dráhy jedince</a:t>
          </a:r>
          <a:endParaRPr lang="cs-CZ" dirty="0"/>
        </a:p>
      </dgm:t>
    </dgm:pt>
    <dgm:pt modelId="{7537C3A6-0603-4310-80C1-48950C896D3F}" type="parTrans" cxnId="{AF108EC2-2910-4C8D-97DD-641E23278F1E}">
      <dgm:prSet/>
      <dgm:spPr/>
      <dgm:t>
        <a:bodyPr/>
        <a:lstStyle/>
        <a:p>
          <a:endParaRPr lang="cs-CZ"/>
        </a:p>
      </dgm:t>
    </dgm:pt>
    <dgm:pt modelId="{B93422C8-C2F7-4D96-AB00-580D06C31830}" type="sibTrans" cxnId="{AF108EC2-2910-4C8D-97DD-641E23278F1E}">
      <dgm:prSet/>
      <dgm:spPr/>
      <dgm:t>
        <a:bodyPr/>
        <a:lstStyle/>
        <a:p>
          <a:endParaRPr lang="cs-CZ"/>
        </a:p>
      </dgm:t>
    </dgm:pt>
    <dgm:pt modelId="{33CCCCBC-47F1-47E3-81C2-58780DF276F4}">
      <dgm:prSet phldrT="[Text]" cust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cs-CZ" sz="800" smtClean="0"/>
            <a:t>XY</a:t>
          </a:r>
          <a:endParaRPr lang="cs-CZ" sz="800" dirty="0"/>
        </a:p>
      </dgm:t>
    </dgm:pt>
    <dgm:pt modelId="{7D3D91BD-C884-498C-8C70-4E4CD58C018A}" type="parTrans" cxnId="{F7D986CA-CB9E-46D9-95DD-D29C1CDDCDA8}">
      <dgm:prSet/>
      <dgm:spPr/>
      <dgm:t>
        <a:bodyPr/>
        <a:lstStyle/>
        <a:p>
          <a:endParaRPr lang="cs-CZ"/>
        </a:p>
      </dgm:t>
    </dgm:pt>
    <dgm:pt modelId="{7824E909-C19F-4693-9986-2E76054F425B}" type="sibTrans" cxnId="{F7D986CA-CB9E-46D9-95DD-D29C1CDDCDA8}">
      <dgm:prSet/>
      <dgm:spPr/>
      <dgm:t>
        <a:bodyPr/>
        <a:lstStyle/>
        <a:p>
          <a:endParaRPr lang="cs-CZ"/>
        </a:p>
      </dgm:t>
    </dgm:pt>
    <dgm:pt modelId="{6738EEB4-6B8A-472A-9A7C-6ADDAD207F3E}">
      <dgm:prSet phldrT="[Text]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cs-CZ" dirty="0" smtClean="0"/>
            <a:t>DOSPĚLOST</a:t>
          </a:r>
          <a:endParaRPr lang="cs-CZ" dirty="0"/>
        </a:p>
      </dgm:t>
    </dgm:pt>
    <dgm:pt modelId="{CC200F57-7B78-49C4-9E8F-234D6E79CDD4}" type="parTrans" cxnId="{5183ADE1-AF79-46B8-9549-8DEF87109FE6}">
      <dgm:prSet/>
      <dgm:spPr/>
      <dgm:t>
        <a:bodyPr/>
        <a:lstStyle/>
        <a:p>
          <a:endParaRPr lang="cs-CZ"/>
        </a:p>
      </dgm:t>
    </dgm:pt>
    <dgm:pt modelId="{5B0527B3-354A-4322-B348-92C5FD9B81FD}" type="sibTrans" cxnId="{5183ADE1-AF79-46B8-9549-8DEF87109FE6}">
      <dgm:prSet/>
      <dgm:spPr/>
      <dgm:t>
        <a:bodyPr/>
        <a:lstStyle/>
        <a:p>
          <a:endParaRPr lang="cs-CZ"/>
        </a:p>
      </dgm:t>
    </dgm:pt>
    <dgm:pt modelId="{BE12166E-81ED-4940-82B9-648D754C9E33}">
      <dgm:prSet phldrT="[Text]" custT="1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r>
            <a:rPr lang="cs-CZ" sz="800" dirty="0" smtClean="0"/>
            <a:t>XY</a:t>
          </a:r>
          <a:endParaRPr lang="cs-CZ" sz="800" dirty="0"/>
        </a:p>
      </dgm:t>
    </dgm:pt>
    <dgm:pt modelId="{F4863368-1CA5-4D14-98AB-9BF18D973F3C}" type="parTrans" cxnId="{57AD83A7-C59F-471F-BF44-B8E7CDD48838}">
      <dgm:prSet/>
      <dgm:spPr/>
      <dgm:t>
        <a:bodyPr/>
        <a:lstStyle/>
        <a:p>
          <a:endParaRPr lang="cs-CZ"/>
        </a:p>
      </dgm:t>
    </dgm:pt>
    <dgm:pt modelId="{D8DAEC6D-BD0C-432B-99F0-C29293577282}" type="sibTrans" cxnId="{57AD83A7-C59F-471F-BF44-B8E7CDD48838}">
      <dgm:prSet/>
      <dgm:spPr/>
      <dgm:t>
        <a:bodyPr/>
        <a:lstStyle/>
        <a:p>
          <a:endParaRPr lang="cs-CZ"/>
        </a:p>
      </dgm:t>
    </dgm:pt>
    <dgm:pt modelId="{6A6AF5A4-7D0D-4306-862B-830EEE59770B}">
      <dgm:prSet phldrT="[Text]"/>
      <dgm:spPr/>
      <dgm:t>
        <a:bodyPr/>
        <a:lstStyle/>
        <a:p>
          <a:r>
            <a:rPr lang="cs-CZ" dirty="0" smtClean="0"/>
            <a:t>STÁŘÍ…konec   životní dráhy jedince</a:t>
          </a:r>
          <a:endParaRPr lang="cs-CZ" dirty="0"/>
        </a:p>
      </dgm:t>
    </dgm:pt>
    <dgm:pt modelId="{D52D8432-2B60-40F3-A007-BED3DC039408}" type="parTrans" cxnId="{DB02BDC1-EF25-4FA1-B6BC-3713CB6B7C73}">
      <dgm:prSet/>
      <dgm:spPr/>
      <dgm:t>
        <a:bodyPr/>
        <a:lstStyle/>
        <a:p>
          <a:endParaRPr lang="cs-CZ"/>
        </a:p>
      </dgm:t>
    </dgm:pt>
    <dgm:pt modelId="{C411563D-B1E9-465C-99F8-C11E5160368D}" type="sibTrans" cxnId="{DB02BDC1-EF25-4FA1-B6BC-3713CB6B7C73}">
      <dgm:prSet/>
      <dgm:spPr/>
      <dgm:t>
        <a:bodyPr/>
        <a:lstStyle/>
        <a:p>
          <a:endParaRPr lang="cs-CZ"/>
        </a:p>
      </dgm:t>
    </dgm:pt>
    <dgm:pt modelId="{4AEF2017-D115-48BA-900F-5666DC66CA42}">
      <dgm:prSet phldrT="[Text]" custT="1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r>
            <a:rPr lang="cs-CZ" sz="800" smtClean="0"/>
            <a:t>XY</a:t>
          </a:r>
          <a:endParaRPr lang="cs-CZ" sz="800" dirty="0"/>
        </a:p>
      </dgm:t>
    </dgm:pt>
    <dgm:pt modelId="{FEDC60BF-A512-4C03-9BEA-91631B40C759}" type="parTrans" cxnId="{EA34DC87-AEA1-4F6C-96D6-FA9085BE417D}">
      <dgm:prSet/>
      <dgm:spPr/>
      <dgm:t>
        <a:bodyPr/>
        <a:lstStyle/>
        <a:p>
          <a:endParaRPr lang="cs-CZ"/>
        </a:p>
      </dgm:t>
    </dgm:pt>
    <dgm:pt modelId="{294BF0A2-83E6-4A36-8C94-97D2E2F57CAF}" type="sibTrans" cxnId="{EA34DC87-AEA1-4F6C-96D6-FA9085BE417D}">
      <dgm:prSet/>
      <dgm:spPr/>
      <dgm:t>
        <a:bodyPr/>
        <a:lstStyle/>
        <a:p>
          <a:endParaRPr lang="cs-CZ"/>
        </a:p>
      </dgm:t>
    </dgm:pt>
    <dgm:pt modelId="{97263BE4-4DEC-488B-A083-0A8C74FD8FCB}" type="pres">
      <dgm:prSet presAssocID="{3336A80A-8D68-4D7A-8A85-36019C7262B7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2B0D4E6A-6858-4979-8445-67926D0964D8}" type="pres">
      <dgm:prSet presAssocID="{3336A80A-8D68-4D7A-8A85-36019C7262B7}" presName="tSp" presStyleCnt="0"/>
      <dgm:spPr/>
    </dgm:pt>
    <dgm:pt modelId="{7A41F052-CD03-40D0-8BE0-7D51DEC4122B}" type="pres">
      <dgm:prSet presAssocID="{3336A80A-8D68-4D7A-8A85-36019C7262B7}" presName="bSp" presStyleCnt="0"/>
      <dgm:spPr/>
    </dgm:pt>
    <dgm:pt modelId="{07CBAF9D-7C2D-494C-BFBD-0B9B02DBF6FB}" type="pres">
      <dgm:prSet presAssocID="{3336A80A-8D68-4D7A-8A85-36019C7262B7}" presName="process" presStyleCnt="0"/>
      <dgm:spPr/>
    </dgm:pt>
    <dgm:pt modelId="{12C3317E-C7BD-4A54-ABB2-22C15E7292B3}" type="pres">
      <dgm:prSet presAssocID="{DABF6283-85AA-47BF-8BF4-E8AEB6D26E94}" presName="composite1" presStyleCnt="0"/>
      <dgm:spPr/>
    </dgm:pt>
    <dgm:pt modelId="{62454881-029B-44B8-A626-17612ED3E912}" type="pres">
      <dgm:prSet presAssocID="{DABF6283-85AA-47BF-8BF4-E8AEB6D26E94}" presName="dummyNode1" presStyleLbl="node1" presStyleIdx="0" presStyleCnt="3"/>
      <dgm:spPr/>
    </dgm:pt>
    <dgm:pt modelId="{354C50A3-1A2B-4408-AC86-36BE54BA2DB0}" type="pres">
      <dgm:prSet presAssocID="{DABF6283-85AA-47BF-8BF4-E8AEB6D26E94}" presName="childNode1" presStyleLbl="bgAcc1" presStyleIdx="0" presStyleCnt="3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88D02A9A-B520-4AB1-9733-9E31929F48CC}" type="pres">
      <dgm:prSet presAssocID="{DABF6283-85AA-47BF-8BF4-E8AEB6D26E94}" presName="childNode1tx" presStyleLbl="bgAcc1" presStyleIdx="0" presStyleCnt="3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960232D4-2E57-4167-A857-89A6B9793080}" type="pres">
      <dgm:prSet presAssocID="{DABF6283-85AA-47BF-8BF4-E8AEB6D26E94}" presName="parentNode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FABB60E3-08D4-4A99-AAA9-AE2485F91F86}" type="pres">
      <dgm:prSet presAssocID="{DABF6283-85AA-47BF-8BF4-E8AEB6D26E94}" presName="connSite1" presStyleCnt="0"/>
      <dgm:spPr/>
    </dgm:pt>
    <dgm:pt modelId="{287A743B-1FC1-4CC6-AD48-B9149841FBF2}" type="pres">
      <dgm:prSet presAssocID="{B93422C8-C2F7-4D96-AB00-580D06C31830}" presName="Name9" presStyleLbl="sibTrans2D1" presStyleIdx="0" presStyleCnt="2" custLinFactNeighborX="15984" custLinFactNeighborY="1731"/>
      <dgm:spPr/>
      <dgm:t>
        <a:bodyPr/>
        <a:lstStyle/>
        <a:p>
          <a:endParaRPr lang="cs-CZ"/>
        </a:p>
      </dgm:t>
    </dgm:pt>
    <dgm:pt modelId="{54E5719B-45FB-4E1B-BD9C-435197B79CDD}" type="pres">
      <dgm:prSet presAssocID="{6738EEB4-6B8A-472A-9A7C-6ADDAD207F3E}" presName="composite2" presStyleCnt="0"/>
      <dgm:spPr/>
    </dgm:pt>
    <dgm:pt modelId="{D90CE3AB-8CF7-4922-B8F0-24199C1E8DF9}" type="pres">
      <dgm:prSet presAssocID="{6738EEB4-6B8A-472A-9A7C-6ADDAD207F3E}" presName="dummyNode2" presStyleLbl="node1" presStyleIdx="0" presStyleCnt="3"/>
      <dgm:spPr/>
    </dgm:pt>
    <dgm:pt modelId="{F44762D6-BF78-4491-9642-9D0CDC2E3606}" type="pres">
      <dgm:prSet presAssocID="{6738EEB4-6B8A-472A-9A7C-6ADDAD207F3E}" presName="childNode2" presStyleLbl="bgAcc1" presStyleIdx="1" presStyleCnt="3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79D5BEF3-E75C-42B1-87E7-490EE270B3E4}" type="pres">
      <dgm:prSet presAssocID="{6738EEB4-6B8A-472A-9A7C-6ADDAD207F3E}" presName="childNode2tx" presStyleLbl="bgAcc1" presStyleIdx="1" presStyleCnt="3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1E03B490-B504-428E-AC72-9134E91FFAD2}" type="pres">
      <dgm:prSet presAssocID="{6738EEB4-6B8A-472A-9A7C-6ADDAD207F3E}" presName="parentNode2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44269967-E6B0-4053-9B5B-9C0DBEDE919A}" type="pres">
      <dgm:prSet presAssocID="{6738EEB4-6B8A-472A-9A7C-6ADDAD207F3E}" presName="connSite2" presStyleCnt="0"/>
      <dgm:spPr/>
    </dgm:pt>
    <dgm:pt modelId="{9B4F759C-1089-4090-B940-C96EA9E09664}" type="pres">
      <dgm:prSet presAssocID="{5B0527B3-354A-4322-B348-92C5FD9B81FD}" presName="Name18" presStyleLbl="sibTrans2D1" presStyleIdx="1" presStyleCnt="2" custLinFactNeighborX="13461" custLinFactNeighborY="-559"/>
      <dgm:spPr/>
      <dgm:t>
        <a:bodyPr/>
        <a:lstStyle/>
        <a:p>
          <a:endParaRPr lang="cs-CZ"/>
        </a:p>
      </dgm:t>
    </dgm:pt>
    <dgm:pt modelId="{733EA88B-9EEF-45B2-8DF3-0ECDC303B4D5}" type="pres">
      <dgm:prSet presAssocID="{6A6AF5A4-7D0D-4306-862B-830EEE59770B}" presName="composite1" presStyleCnt="0"/>
      <dgm:spPr/>
    </dgm:pt>
    <dgm:pt modelId="{11015027-76FF-42B9-AA90-25BC7F034255}" type="pres">
      <dgm:prSet presAssocID="{6A6AF5A4-7D0D-4306-862B-830EEE59770B}" presName="dummyNode1" presStyleLbl="node1" presStyleIdx="1" presStyleCnt="3"/>
      <dgm:spPr/>
    </dgm:pt>
    <dgm:pt modelId="{A937659D-BC13-4BF8-AF1E-1DDB793C32D7}" type="pres">
      <dgm:prSet presAssocID="{6A6AF5A4-7D0D-4306-862B-830EEE59770B}" presName="childNode1" presStyleLbl="bgAcc1" presStyleIdx="2" presStyleCnt="3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218B7B6B-1537-439B-876C-65489F62CD2D}" type="pres">
      <dgm:prSet presAssocID="{6A6AF5A4-7D0D-4306-862B-830EEE59770B}" presName="childNode1tx" presStyleLbl="bgAcc1" presStyleIdx="2" presStyleCnt="3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10D5A390-7DF7-4441-A6FA-6425E7A66EEA}" type="pres">
      <dgm:prSet presAssocID="{6A6AF5A4-7D0D-4306-862B-830EEE59770B}" presName="parentNode1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1DEC58F7-AC64-4275-9558-F90A0E7B20E5}" type="pres">
      <dgm:prSet presAssocID="{6A6AF5A4-7D0D-4306-862B-830EEE59770B}" presName="connSite1" presStyleCnt="0"/>
      <dgm:spPr/>
    </dgm:pt>
  </dgm:ptLst>
  <dgm:cxnLst>
    <dgm:cxn modelId="{4D23835C-080F-4570-B532-696B5A10BD32}" type="presOf" srcId="{33CCCCBC-47F1-47E3-81C2-58780DF276F4}" destId="{88D02A9A-B520-4AB1-9733-9E31929F48CC}" srcOrd="1" destOrd="0" presId="urn:microsoft.com/office/officeart/2005/8/layout/hProcess4"/>
    <dgm:cxn modelId="{57AD83A7-C59F-471F-BF44-B8E7CDD48838}" srcId="{6738EEB4-6B8A-472A-9A7C-6ADDAD207F3E}" destId="{BE12166E-81ED-4940-82B9-648D754C9E33}" srcOrd="0" destOrd="0" parTransId="{F4863368-1CA5-4D14-98AB-9BF18D973F3C}" sibTransId="{D8DAEC6D-BD0C-432B-99F0-C29293577282}"/>
    <dgm:cxn modelId="{90ADAFE1-18D1-44FE-ADA8-576BD936BAF7}" type="presOf" srcId="{4AEF2017-D115-48BA-900F-5666DC66CA42}" destId="{218B7B6B-1537-439B-876C-65489F62CD2D}" srcOrd="1" destOrd="0" presId="urn:microsoft.com/office/officeart/2005/8/layout/hProcess4"/>
    <dgm:cxn modelId="{DB02BDC1-EF25-4FA1-B6BC-3713CB6B7C73}" srcId="{3336A80A-8D68-4D7A-8A85-36019C7262B7}" destId="{6A6AF5A4-7D0D-4306-862B-830EEE59770B}" srcOrd="2" destOrd="0" parTransId="{D52D8432-2B60-40F3-A007-BED3DC039408}" sibTransId="{C411563D-B1E9-465C-99F8-C11E5160368D}"/>
    <dgm:cxn modelId="{76E833DE-8103-4991-B94D-67BE1F7AB65E}" type="presOf" srcId="{6A6AF5A4-7D0D-4306-862B-830EEE59770B}" destId="{10D5A390-7DF7-4441-A6FA-6425E7A66EEA}" srcOrd="0" destOrd="0" presId="urn:microsoft.com/office/officeart/2005/8/layout/hProcess4"/>
    <dgm:cxn modelId="{A0FDAB5D-7011-4224-B779-4BDC94EFFEDF}" type="presOf" srcId="{B93422C8-C2F7-4D96-AB00-580D06C31830}" destId="{287A743B-1FC1-4CC6-AD48-B9149841FBF2}" srcOrd="0" destOrd="0" presId="urn:microsoft.com/office/officeart/2005/8/layout/hProcess4"/>
    <dgm:cxn modelId="{1C6EF492-9C10-41A2-8B06-BEA58F03903D}" type="presOf" srcId="{BE12166E-81ED-4940-82B9-648D754C9E33}" destId="{79D5BEF3-E75C-42B1-87E7-490EE270B3E4}" srcOrd="1" destOrd="0" presId="urn:microsoft.com/office/officeart/2005/8/layout/hProcess4"/>
    <dgm:cxn modelId="{AF108EC2-2910-4C8D-97DD-641E23278F1E}" srcId="{3336A80A-8D68-4D7A-8A85-36019C7262B7}" destId="{DABF6283-85AA-47BF-8BF4-E8AEB6D26E94}" srcOrd="0" destOrd="0" parTransId="{7537C3A6-0603-4310-80C1-48950C896D3F}" sibTransId="{B93422C8-C2F7-4D96-AB00-580D06C31830}"/>
    <dgm:cxn modelId="{442661B2-B4A8-4757-A9E5-B19269495F0E}" type="presOf" srcId="{DABF6283-85AA-47BF-8BF4-E8AEB6D26E94}" destId="{960232D4-2E57-4167-A857-89A6B9793080}" srcOrd="0" destOrd="0" presId="urn:microsoft.com/office/officeart/2005/8/layout/hProcess4"/>
    <dgm:cxn modelId="{EA34DC87-AEA1-4F6C-96D6-FA9085BE417D}" srcId="{6A6AF5A4-7D0D-4306-862B-830EEE59770B}" destId="{4AEF2017-D115-48BA-900F-5666DC66CA42}" srcOrd="0" destOrd="0" parTransId="{FEDC60BF-A512-4C03-9BEA-91631B40C759}" sibTransId="{294BF0A2-83E6-4A36-8C94-97D2E2F57CAF}"/>
    <dgm:cxn modelId="{5183ADE1-AF79-46B8-9549-8DEF87109FE6}" srcId="{3336A80A-8D68-4D7A-8A85-36019C7262B7}" destId="{6738EEB4-6B8A-472A-9A7C-6ADDAD207F3E}" srcOrd="1" destOrd="0" parTransId="{CC200F57-7B78-49C4-9E8F-234D6E79CDD4}" sibTransId="{5B0527B3-354A-4322-B348-92C5FD9B81FD}"/>
    <dgm:cxn modelId="{B3ADD8A5-D274-4CE5-83A1-6602EED9DD87}" type="presOf" srcId="{5B0527B3-354A-4322-B348-92C5FD9B81FD}" destId="{9B4F759C-1089-4090-B940-C96EA9E09664}" srcOrd="0" destOrd="0" presId="urn:microsoft.com/office/officeart/2005/8/layout/hProcess4"/>
    <dgm:cxn modelId="{5B81D731-F7D8-4F67-BD20-1FACF09DC025}" type="presOf" srcId="{4AEF2017-D115-48BA-900F-5666DC66CA42}" destId="{A937659D-BC13-4BF8-AF1E-1DDB793C32D7}" srcOrd="0" destOrd="0" presId="urn:microsoft.com/office/officeart/2005/8/layout/hProcess4"/>
    <dgm:cxn modelId="{A6278BA1-70F4-44C2-AC11-0E8A71296F59}" type="presOf" srcId="{33CCCCBC-47F1-47E3-81C2-58780DF276F4}" destId="{354C50A3-1A2B-4408-AC86-36BE54BA2DB0}" srcOrd="0" destOrd="0" presId="urn:microsoft.com/office/officeart/2005/8/layout/hProcess4"/>
    <dgm:cxn modelId="{B64E7162-4771-4ACB-8DEE-AB09AF121FD6}" type="presOf" srcId="{6738EEB4-6B8A-472A-9A7C-6ADDAD207F3E}" destId="{1E03B490-B504-428E-AC72-9134E91FFAD2}" srcOrd="0" destOrd="0" presId="urn:microsoft.com/office/officeart/2005/8/layout/hProcess4"/>
    <dgm:cxn modelId="{F41FA327-0B1C-4BBC-88C9-4B8373176B9D}" type="presOf" srcId="{3336A80A-8D68-4D7A-8A85-36019C7262B7}" destId="{97263BE4-4DEC-488B-A083-0A8C74FD8FCB}" srcOrd="0" destOrd="0" presId="urn:microsoft.com/office/officeart/2005/8/layout/hProcess4"/>
    <dgm:cxn modelId="{F7D986CA-CB9E-46D9-95DD-D29C1CDDCDA8}" srcId="{DABF6283-85AA-47BF-8BF4-E8AEB6D26E94}" destId="{33CCCCBC-47F1-47E3-81C2-58780DF276F4}" srcOrd="0" destOrd="0" parTransId="{7D3D91BD-C884-498C-8C70-4E4CD58C018A}" sibTransId="{7824E909-C19F-4693-9986-2E76054F425B}"/>
    <dgm:cxn modelId="{3A1350EE-A456-4A4B-83E5-2B3ECC048350}" type="presOf" srcId="{BE12166E-81ED-4940-82B9-648D754C9E33}" destId="{F44762D6-BF78-4491-9642-9D0CDC2E3606}" srcOrd="0" destOrd="0" presId="urn:microsoft.com/office/officeart/2005/8/layout/hProcess4"/>
    <dgm:cxn modelId="{E7B8DAE1-3C36-48CF-9E8E-CC71CC72D8CA}" type="presParOf" srcId="{97263BE4-4DEC-488B-A083-0A8C74FD8FCB}" destId="{2B0D4E6A-6858-4979-8445-67926D0964D8}" srcOrd="0" destOrd="0" presId="urn:microsoft.com/office/officeart/2005/8/layout/hProcess4"/>
    <dgm:cxn modelId="{4ADC95A7-EC72-474E-94AC-92C2CCA48EF7}" type="presParOf" srcId="{97263BE4-4DEC-488B-A083-0A8C74FD8FCB}" destId="{7A41F052-CD03-40D0-8BE0-7D51DEC4122B}" srcOrd="1" destOrd="0" presId="urn:microsoft.com/office/officeart/2005/8/layout/hProcess4"/>
    <dgm:cxn modelId="{92C67721-39C8-4437-849F-2D85F68CA1D7}" type="presParOf" srcId="{97263BE4-4DEC-488B-A083-0A8C74FD8FCB}" destId="{07CBAF9D-7C2D-494C-BFBD-0B9B02DBF6FB}" srcOrd="2" destOrd="0" presId="urn:microsoft.com/office/officeart/2005/8/layout/hProcess4"/>
    <dgm:cxn modelId="{923EAB2E-5409-452E-8D4B-19BED787F93F}" type="presParOf" srcId="{07CBAF9D-7C2D-494C-BFBD-0B9B02DBF6FB}" destId="{12C3317E-C7BD-4A54-ABB2-22C15E7292B3}" srcOrd="0" destOrd="0" presId="urn:microsoft.com/office/officeart/2005/8/layout/hProcess4"/>
    <dgm:cxn modelId="{95F3FD70-988D-4705-BDE1-DCD546B72412}" type="presParOf" srcId="{12C3317E-C7BD-4A54-ABB2-22C15E7292B3}" destId="{62454881-029B-44B8-A626-17612ED3E912}" srcOrd="0" destOrd="0" presId="urn:microsoft.com/office/officeart/2005/8/layout/hProcess4"/>
    <dgm:cxn modelId="{1B37DE99-CDDA-407F-AAD3-6E21EA969007}" type="presParOf" srcId="{12C3317E-C7BD-4A54-ABB2-22C15E7292B3}" destId="{354C50A3-1A2B-4408-AC86-36BE54BA2DB0}" srcOrd="1" destOrd="0" presId="urn:microsoft.com/office/officeart/2005/8/layout/hProcess4"/>
    <dgm:cxn modelId="{74F5F7C9-0A29-4B0B-8DBF-3915DB75EBF2}" type="presParOf" srcId="{12C3317E-C7BD-4A54-ABB2-22C15E7292B3}" destId="{88D02A9A-B520-4AB1-9733-9E31929F48CC}" srcOrd="2" destOrd="0" presId="urn:microsoft.com/office/officeart/2005/8/layout/hProcess4"/>
    <dgm:cxn modelId="{659D51CC-86A3-49D2-B8B6-1A2202D3BA50}" type="presParOf" srcId="{12C3317E-C7BD-4A54-ABB2-22C15E7292B3}" destId="{960232D4-2E57-4167-A857-89A6B9793080}" srcOrd="3" destOrd="0" presId="urn:microsoft.com/office/officeart/2005/8/layout/hProcess4"/>
    <dgm:cxn modelId="{2F339266-6AEA-4AC4-AFBF-70B72472BDEB}" type="presParOf" srcId="{12C3317E-C7BD-4A54-ABB2-22C15E7292B3}" destId="{FABB60E3-08D4-4A99-AAA9-AE2485F91F86}" srcOrd="4" destOrd="0" presId="urn:microsoft.com/office/officeart/2005/8/layout/hProcess4"/>
    <dgm:cxn modelId="{8CA90935-1827-483F-BC70-096C68A55829}" type="presParOf" srcId="{07CBAF9D-7C2D-494C-BFBD-0B9B02DBF6FB}" destId="{287A743B-1FC1-4CC6-AD48-B9149841FBF2}" srcOrd="1" destOrd="0" presId="urn:microsoft.com/office/officeart/2005/8/layout/hProcess4"/>
    <dgm:cxn modelId="{72531105-9485-4067-B3BF-EFE91C43B9D0}" type="presParOf" srcId="{07CBAF9D-7C2D-494C-BFBD-0B9B02DBF6FB}" destId="{54E5719B-45FB-4E1B-BD9C-435197B79CDD}" srcOrd="2" destOrd="0" presId="urn:microsoft.com/office/officeart/2005/8/layout/hProcess4"/>
    <dgm:cxn modelId="{3679B4D2-44EA-4625-B788-406DAF5A3DBD}" type="presParOf" srcId="{54E5719B-45FB-4E1B-BD9C-435197B79CDD}" destId="{D90CE3AB-8CF7-4922-B8F0-24199C1E8DF9}" srcOrd="0" destOrd="0" presId="urn:microsoft.com/office/officeart/2005/8/layout/hProcess4"/>
    <dgm:cxn modelId="{1824C0D0-9582-4945-9032-A6791A3A41F9}" type="presParOf" srcId="{54E5719B-45FB-4E1B-BD9C-435197B79CDD}" destId="{F44762D6-BF78-4491-9642-9D0CDC2E3606}" srcOrd="1" destOrd="0" presId="urn:microsoft.com/office/officeart/2005/8/layout/hProcess4"/>
    <dgm:cxn modelId="{6B0B9D12-53EC-4DA7-8D7C-428DDA1BAFE4}" type="presParOf" srcId="{54E5719B-45FB-4E1B-BD9C-435197B79CDD}" destId="{79D5BEF3-E75C-42B1-87E7-490EE270B3E4}" srcOrd="2" destOrd="0" presId="urn:microsoft.com/office/officeart/2005/8/layout/hProcess4"/>
    <dgm:cxn modelId="{5653223A-B034-4D85-8728-F6881B82C50A}" type="presParOf" srcId="{54E5719B-45FB-4E1B-BD9C-435197B79CDD}" destId="{1E03B490-B504-428E-AC72-9134E91FFAD2}" srcOrd="3" destOrd="0" presId="urn:microsoft.com/office/officeart/2005/8/layout/hProcess4"/>
    <dgm:cxn modelId="{3246F600-3A8F-4D32-8FB3-E41AA97AD246}" type="presParOf" srcId="{54E5719B-45FB-4E1B-BD9C-435197B79CDD}" destId="{44269967-E6B0-4053-9B5B-9C0DBEDE919A}" srcOrd="4" destOrd="0" presId="urn:microsoft.com/office/officeart/2005/8/layout/hProcess4"/>
    <dgm:cxn modelId="{685C8923-28EF-4F83-8FAE-FF7924245A8D}" type="presParOf" srcId="{07CBAF9D-7C2D-494C-BFBD-0B9B02DBF6FB}" destId="{9B4F759C-1089-4090-B940-C96EA9E09664}" srcOrd="3" destOrd="0" presId="urn:microsoft.com/office/officeart/2005/8/layout/hProcess4"/>
    <dgm:cxn modelId="{D1E780B5-AEC7-4C8F-BDFA-5529EB8F4039}" type="presParOf" srcId="{07CBAF9D-7C2D-494C-BFBD-0B9B02DBF6FB}" destId="{733EA88B-9EEF-45B2-8DF3-0ECDC303B4D5}" srcOrd="4" destOrd="0" presId="urn:microsoft.com/office/officeart/2005/8/layout/hProcess4"/>
    <dgm:cxn modelId="{5D5B63EF-CF7A-43E0-8BF8-02C09C74A0D4}" type="presParOf" srcId="{733EA88B-9EEF-45B2-8DF3-0ECDC303B4D5}" destId="{11015027-76FF-42B9-AA90-25BC7F034255}" srcOrd="0" destOrd="0" presId="urn:microsoft.com/office/officeart/2005/8/layout/hProcess4"/>
    <dgm:cxn modelId="{7DDF596B-9B3F-48CE-A74D-90D4F48CF1A2}" type="presParOf" srcId="{733EA88B-9EEF-45B2-8DF3-0ECDC303B4D5}" destId="{A937659D-BC13-4BF8-AF1E-1DDB793C32D7}" srcOrd="1" destOrd="0" presId="urn:microsoft.com/office/officeart/2005/8/layout/hProcess4"/>
    <dgm:cxn modelId="{6C8E7794-D1B0-4FC9-A681-F81AF11A61F1}" type="presParOf" srcId="{733EA88B-9EEF-45B2-8DF3-0ECDC303B4D5}" destId="{218B7B6B-1537-439B-876C-65489F62CD2D}" srcOrd="2" destOrd="0" presId="urn:microsoft.com/office/officeart/2005/8/layout/hProcess4"/>
    <dgm:cxn modelId="{0B856BE6-176B-4E5E-B09E-712A1E59CD9D}" type="presParOf" srcId="{733EA88B-9EEF-45B2-8DF3-0ECDC303B4D5}" destId="{10D5A390-7DF7-4441-A6FA-6425E7A66EEA}" srcOrd="3" destOrd="0" presId="urn:microsoft.com/office/officeart/2005/8/layout/hProcess4"/>
    <dgm:cxn modelId="{A73473E2-78B1-4ACA-ABAD-1D217490FD00}" type="presParOf" srcId="{733EA88B-9EEF-45B2-8DF3-0ECDC303B4D5}" destId="{1DEC58F7-AC64-4275-9558-F90A0E7B20E5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8F42DFA-C64F-4135-A688-CC302FD1E365}" type="doc">
      <dgm:prSet loTypeId="urn:microsoft.com/office/officeart/2008/layout/CircleAccentTimeline" loCatId="process" qsTypeId="urn:microsoft.com/office/officeart/2005/8/quickstyle/3d1" qsCatId="3D" csTypeId="urn:microsoft.com/office/officeart/2005/8/colors/accent4_3" csCatId="accent4" phldr="1"/>
      <dgm:spPr/>
      <dgm:t>
        <a:bodyPr/>
        <a:lstStyle/>
        <a:p>
          <a:endParaRPr lang="cs-CZ"/>
        </a:p>
      </dgm:t>
    </dgm:pt>
    <dgm:pt modelId="{72C54B5F-F46F-45AA-AA91-10BEDF5E81C8}">
      <dgm:prSet phldrT="[Text]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cs-CZ" dirty="0" smtClean="0">
              <a:solidFill>
                <a:schemeClr val="accent4">
                  <a:lumMod val="20000"/>
                  <a:lumOff val="80000"/>
                </a:schemeClr>
              </a:solidFill>
            </a:rPr>
            <a:t>OBDOBÍ S MNOHA ZMĚNAMI</a:t>
          </a:r>
          <a:endParaRPr lang="cs-CZ" dirty="0">
            <a:solidFill>
              <a:schemeClr val="accent4">
                <a:lumMod val="20000"/>
                <a:lumOff val="80000"/>
              </a:schemeClr>
            </a:solidFill>
          </a:endParaRPr>
        </a:p>
      </dgm:t>
    </dgm:pt>
    <dgm:pt modelId="{827EB80E-566D-430C-967F-8924D520C4F6}" type="parTrans" cxnId="{CC879946-45D5-4D1D-84D9-81391230C628}">
      <dgm:prSet/>
      <dgm:spPr/>
      <dgm:t>
        <a:bodyPr/>
        <a:lstStyle/>
        <a:p>
          <a:endParaRPr lang="cs-CZ"/>
        </a:p>
      </dgm:t>
    </dgm:pt>
    <dgm:pt modelId="{2C130D11-8B55-4792-B060-EF3825899EA3}" type="sibTrans" cxnId="{CC879946-45D5-4D1D-84D9-81391230C628}">
      <dgm:prSet/>
      <dgm:spPr/>
      <dgm:t>
        <a:bodyPr/>
        <a:lstStyle/>
        <a:p>
          <a:endParaRPr lang="cs-CZ"/>
        </a:p>
      </dgm:t>
    </dgm:pt>
    <dgm:pt modelId="{BC7B72FB-3A63-42D4-846E-593D16F448D2}">
      <dgm:prSet phldrT="[Text]"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cs-CZ" sz="2000" dirty="0" smtClean="0">
              <a:solidFill>
                <a:schemeClr val="accent5">
                  <a:lumMod val="75000"/>
                </a:schemeClr>
              </a:solidFill>
            </a:rPr>
            <a:t>KLIDNĚJŠÍ OBDOBÍ</a:t>
          </a:r>
          <a:endParaRPr lang="cs-CZ" sz="2000" dirty="0">
            <a:solidFill>
              <a:schemeClr val="accent5">
                <a:lumMod val="75000"/>
              </a:schemeClr>
            </a:solidFill>
          </a:endParaRPr>
        </a:p>
      </dgm:t>
    </dgm:pt>
    <dgm:pt modelId="{6D68E1BB-1D1A-45B5-9EF4-E32F127B1CF2}" type="parTrans" cxnId="{66AD2126-5C6E-4B5C-983B-488BDDCB16EA}">
      <dgm:prSet/>
      <dgm:spPr/>
      <dgm:t>
        <a:bodyPr/>
        <a:lstStyle/>
        <a:p>
          <a:endParaRPr lang="cs-CZ"/>
        </a:p>
      </dgm:t>
    </dgm:pt>
    <dgm:pt modelId="{8F0891A3-FD03-42DF-A00D-2D90AD9865FE}" type="sibTrans" cxnId="{66AD2126-5C6E-4B5C-983B-488BDDCB16EA}">
      <dgm:prSet/>
      <dgm:spPr/>
      <dgm:t>
        <a:bodyPr/>
        <a:lstStyle/>
        <a:p>
          <a:endParaRPr lang="cs-CZ"/>
        </a:p>
      </dgm:t>
    </dgm:pt>
    <dgm:pt modelId="{76761705-A3CE-4F38-B333-6D081C356208}">
      <dgm:prSet phldrT="[Text]"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cs-CZ" sz="2000" dirty="0" smtClean="0">
              <a:solidFill>
                <a:schemeClr val="accent2">
                  <a:lumMod val="20000"/>
                  <a:lumOff val="80000"/>
                </a:schemeClr>
              </a:solidFill>
            </a:rPr>
            <a:t>FÁZE </a:t>
          </a:r>
          <a:r>
            <a:rPr lang="cs-CZ" sz="800" dirty="0" smtClean="0">
              <a:solidFill>
                <a:schemeClr val="accent2">
                  <a:lumMod val="20000"/>
                  <a:lumOff val="80000"/>
                </a:schemeClr>
              </a:solidFill>
            </a:rPr>
            <a:t>TZV.</a:t>
          </a:r>
          <a:r>
            <a:rPr lang="cs-CZ" sz="2000" dirty="0" smtClean="0">
              <a:solidFill>
                <a:schemeClr val="accent2">
                  <a:lumMod val="20000"/>
                  <a:lumOff val="80000"/>
                </a:schemeClr>
              </a:solidFill>
            </a:rPr>
            <a:t> LATENCE</a:t>
          </a:r>
          <a:endParaRPr lang="cs-CZ" sz="2000" dirty="0">
            <a:solidFill>
              <a:schemeClr val="accent2">
                <a:lumMod val="20000"/>
                <a:lumOff val="80000"/>
              </a:schemeClr>
            </a:solidFill>
          </a:endParaRPr>
        </a:p>
      </dgm:t>
    </dgm:pt>
    <dgm:pt modelId="{F7ACFF3A-625F-4235-8731-F882DEFC2501}" type="parTrans" cxnId="{9AE23161-CE5F-4212-AD0D-882A4379A4E5}">
      <dgm:prSet/>
      <dgm:spPr/>
      <dgm:t>
        <a:bodyPr/>
        <a:lstStyle/>
        <a:p>
          <a:endParaRPr lang="cs-CZ"/>
        </a:p>
      </dgm:t>
    </dgm:pt>
    <dgm:pt modelId="{0DE4087B-1559-4540-8280-5CF956034F8D}" type="sibTrans" cxnId="{9AE23161-CE5F-4212-AD0D-882A4379A4E5}">
      <dgm:prSet/>
      <dgm:spPr/>
      <dgm:t>
        <a:bodyPr/>
        <a:lstStyle/>
        <a:p>
          <a:endParaRPr lang="cs-CZ"/>
        </a:p>
      </dgm:t>
    </dgm:pt>
    <dgm:pt modelId="{6C8FEC48-8292-4294-BC22-7DF57FD55340}">
      <dgm:prSet phldrT="[Text]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cs-CZ" dirty="0" smtClean="0">
              <a:solidFill>
                <a:schemeClr val="accent1">
                  <a:lumMod val="20000"/>
                  <a:lumOff val="80000"/>
                </a:schemeClr>
              </a:solidFill>
            </a:rPr>
            <a:t>VÝVOJOVÉ SKOKY</a:t>
          </a:r>
          <a:endParaRPr lang="cs-CZ" dirty="0">
            <a:solidFill>
              <a:schemeClr val="accent1">
                <a:lumMod val="20000"/>
                <a:lumOff val="80000"/>
              </a:schemeClr>
            </a:solidFill>
          </a:endParaRPr>
        </a:p>
      </dgm:t>
    </dgm:pt>
    <dgm:pt modelId="{65E0F3BF-3A21-43E6-BDE3-078CDA035A8C}" type="parTrans" cxnId="{4D564092-4EE7-450B-A3D5-0980A04D163A}">
      <dgm:prSet/>
      <dgm:spPr/>
      <dgm:t>
        <a:bodyPr/>
        <a:lstStyle/>
        <a:p>
          <a:endParaRPr lang="cs-CZ"/>
        </a:p>
      </dgm:t>
    </dgm:pt>
    <dgm:pt modelId="{6FCCC848-A035-47A4-96F3-82A3D9C2A4CC}" type="sibTrans" cxnId="{4D564092-4EE7-450B-A3D5-0980A04D163A}">
      <dgm:prSet/>
      <dgm:spPr/>
      <dgm:t>
        <a:bodyPr/>
        <a:lstStyle/>
        <a:p>
          <a:endParaRPr lang="cs-CZ"/>
        </a:p>
      </dgm:t>
    </dgm:pt>
    <dgm:pt modelId="{9F17275B-0935-444B-999C-1C09029D5847}">
      <dgm:prSet phldrT="[Text]"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cs-CZ" sz="2000" dirty="0" smtClean="0">
              <a:solidFill>
                <a:schemeClr val="bg2">
                  <a:lumMod val="90000"/>
                </a:schemeClr>
              </a:solidFill>
            </a:rPr>
            <a:t>FÁZE STABILIZOVÁNÍ NOVĚ ZÍSKANÉHO</a:t>
          </a:r>
          <a:endParaRPr lang="cs-CZ" sz="2000" dirty="0">
            <a:solidFill>
              <a:schemeClr val="bg2">
                <a:lumMod val="90000"/>
              </a:schemeClr>
            </a:solidFill>
          </a:endParaRPr>
        </a:p>
      </dgm:t>
    </dgm:pt>
    <dgm:pt modelId="{5CB70E36-020F-4441-8BE2-516A5C3861F7}" type="parTrans" cxnId="{AAB4A95C-8630-46A0-9888-6937D1D7FCDF}">
      <dgm:prSet/>
      <dgm:spPr/>
      <dgm:t>
        <a:bodyPr/>
        <a:lstStyle/>
        <a:p>
          <a:endParaRPr lang="cs-CZ"/>
        </a:p>
      </dgm:t>
    </dgm:pt>
    <dgm:pt modelId="{ECA79418-6E65-4E47-8EA2-1182F1CEEDD6}" type="sibTrans" cxnId="{AAB4A95C-8630-46A0-9888-6937D1D7FCDF}">
      <dgm:prSet/>
      <dgm:spPr/>
      <dgm:t>
        <a:bodyPr/>
        <a:lstStyle/>
        <a:p>
          <a:endParaRPr lang="cs-CZ"/>
        </a:p>
      </dgm:t>
    </dgm:pt>
    <dgm:pt modelId="{6310537C-555A-4E55-A866-20BC79DBA881}" type="pres">
      <dgm:prSet presAssocID="{78F42DFA-C64F-4135-A688-CC302FD1E365}" presName="Name0" presStyleCnt="0">
        <dgm:presLayoutVars>
          <dgm:dir/>
        </dgm:presLayoutVars>
      </dgm:prSet>
      <dgm:spPr/>
      <dgm:t>
        <a:bodyPr/>
        <a:lstStyle/>
        <a:p>
          <a:endParaRPr lang="cs-CZ"/>
        </a:p>
      </dgm:t>
    </dgm:pt>
    <dgm:pt modelId="{CFC29ABC-2C05-448E-9F30-E6FAFC8B6107}" type="pres">
      <dgm:prSet presAssocID="{72C54B5F-F46F-45AA-AA91-10BEDF5E81C8}" presName="parComposite" presStyleCnt="0"/>
      <dgm:spPr/>
    </dgm:pt>
    <dgm:pt modelId="{13DA584B-9E5A-4792-B7B3-64B4394FA55F}" type="pres">
      <dgm:prSet presAssocID="{72C54B5F-F46F-45AA-AA91-10BEDF5E81C8}" presName="parBigCircle" presStyleLbl="node0" presStyleIdx="0" presStyleCnt="2"/>
      <dgm:spPr>
        <a:solidFill>
          <a:schemeClr val="accent4">
            <a:lumMod val="20000"/>
            <a:lumOff val="8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A27360B3-B6C4-4DF6-AF6F-6C779528E860}" type="pres">
      <dgm:prSet presAssocID="{72C54B5F-F46F-45AA-AA91-10BEDF5E81C8}" presName="parTx" presStyleLbl="revTx" presStyleIdx="0" presStyleCnt="8"/>
      <dgm:spPr/>
      <dgm:t>
        <a:bodyPr/>
        <a:lstStyle/>
        <a:p>
          <a:endParaRPr lang="cs-CZ"/>
        </a:p>
      </dgm:t>
    </dgm:pt>
    <dgm:pt modelId="{B724927D-3BC3-484B-A1A2-2A5C78B24E6C}" type="pres">
      <dgm:prSet presAssocID="{72C54B5F-F46F-45AA-AA91-10BEDF5E81C8}" presName="bSpace" presStyleCnt="0"/>
      <dgm:spPr/>
    </dgm:pt>
    <dgm:pt modelId="{AE1FCDC0-41B9-4A9C-9674-28C415E72909}" type="pres">
      <dgm:prSet presAssocID="{72C54B5F-F46F-45AA-AA91-10BEDF5E81C8}" presName="parBackupNorm" presStyleCnt="0"/>
      <dgm:spPr/>
    </dgm:pt>
    <dgm:pt modelId="{450ED7C4-875B-463B-A393-7B254CE9FE7B}" type="pres">
      <dgm:prSet presAssocID="{2C130D11-8B55-4792-B060-EF3825899EA3}" presName="parSpace" presStyleCnt="0"/>
      <dgm:spPr/>
    </dgm:pt>
    <dgm:pt modelId="{1F0B823D-8EFF-4913-BC3D-1227389ECBBF}" type="pres">
      <dgm:prSet presAssocID="{BC7B72FB-3A63-42D4-846E-593D16F448D2}" presName="desBackupLeftNorm" presStyleCnt="0"/>
      <dgm:spPr/>
    </dgm:pt>
    <dgm:pt modelId="{AE9B5CFD-9795-4AE7-902D-C9E3B5E43963}" type="pres">
      <dgm:prSet presAssocID="{BC7B72FB-3A63-42D4-846E-593D16F448D2}" presName="desComposite" presStyleCnt="0"/>
      <dgm:spPr/>
    </dgm:pt>
    <dgm:pt modelId="{27149462-8085-4A6F-8137-0A2AC03F018E}" type="pres">
      <dgm:prSet presAssocID="{BC7B72FB-3A63-42D4-846E-593D16F448D2}" presName="desCircle" presStyleLbl="node1" presStyleIdx="0" presStyleCnt="3"/>
      <dgm:spPr>
        <a:solidFill>
          <a:schemeClr val="accent5">
            <a:lumMod val="20000"/>
            <a:lumOff val="8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030D7916-65AE-4DA8-9AF5-704A5910F2A1}" type="pres">
      <dgm:prSet presAssocID="{BC7B72FB-3A63-42D4-846E-593D16F448D2}" presName="chTx" presStyleLbl="revTx" presStyleIdx="1" presStyleCnt="8"/>
      <dgm:spPr/>
      <dgm:t>
        <a:bodyPr/>
        <a:lstStyle/>
        <a:p>
          <a:endParaRPr lang="cs-CZ"/>
        </a:p>
      </dgm:t>
    </dgm:pt>
    <dgm:pt modelId="{D7369363-22C3-4231-A7BE-CF28C73F9DA4}" type="pres">
      <dgm:prSet presAssocID="{BC7B72FB-3A63-42D4-846E-593D16F448D2}" presName="desTx" presStyleLbl="revTx" presStyleIdx="2" presStyleCnt="8">
        <dgm:presLayoutVars>
          <dgm:bulletEnabled val="1"/>
        </dgm:presLayoutVars>
      </dgm:prSet>
      <dgm:spPr/>
    </dgm:pt>
    <dgm:pt modelId="{444877EA-9521-4710-9C7E-7AAAE4BB9AC0}" type="pres">
      <dgm:prSet presAssocID="{BC7B72FB-3A63-42D4-846E-593D16F448D2}" presName="desBackupRightNorm" presStyleCnt="0"/>
      <dgm:spPr/>
    </dgm:pt>
    <dgm:pt modelId="{DE34131D-39B1-4949-82BB-B12379458906}" type="pres">
      <dgm:prSet presAssocID="{8F0891A3-FD03-42DF-A00D-2D90AD9865FE}" presName="desSpace" presStyleCnt="0"/>
      <dgm:spPr/>
    </dgm:pt>
    <dgm:pt modelId="{1D50511A-38AA-48BF-B700-54DCFF0AFD2F}" type="pres">
      <dgm:prSet presAssocID="{76761705-A3CE-4F38-B333-6D081C356208}" presName="desBackupLeftNorm" presStyleCnt="0"/>
      <dgm:spPr/>
    </dgm:pt>
    <dgm:pt modelId="{BC4551E2-F45E-4240-B4F2-1DF15C1FFAD3}" type="pres">
      <dgm:prSet presAssocID="{76761705-A3CE-4F38-B333-6D081C356208}" presName="desComposite" presStyleCnt="0"/>
      <dgm:spPr/>
    </dgm:pt>
    <dgm:pt modelId="{24EECD9C-8237-407D-8865-0E280CA841F0}" type="pres">
      <dgm:prSet presAssocID="{76761705-A3CE-4F38-B333-6D081C356208}" presName="desCircle" presStyleLbl="node1" presStyleIdx="1" presStyleCnt="3" custLinFactNeighborX="-39240" custLinFactNeighborY="3518"/>
      <dgm:spPr>
        <a:solidFill>
          <a:schemeClr val="accent2">
            <a:lumMod val="20000"/>
            <a:lumOff val="8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242A5F70-848D-42FE-85FF-EC3232618444}" type="pres">
      <dgm:prSet presAssocID="{76761705-A3CE-4F38-B333-6D081C356208}" presName="chTx" presStyleLbl="revTx" presStyleIdx="3" presStyleCnt="8" custLinFactNeighborX="-23159" custLinFactNeighborY="6128"/>
      <dgm:spPr/>
      <dgm:t>
        <a:bodyPr/>
        <a:lstStyle/>
        <a:p>
          <a:endParaRPr lang="cs-CZ"/>
        </a:p>
      </dgm:t>
    </dgm:pt>
    <dgm:pt modelId="{0719EF95-E1BC-4909-AE81-C3E600C5DEA4}" type="pres">
      <dgm:prSet presAssocID="{76761705-A3CE-4F38-B333-6D081C356208}" presName="desTx" presStyleLbl="revTx" presStyleIdx="4" presStyleCnt="8">
        <dgm:presLayoutVars>
          <dgm:bulletEnabled val="1"/>
        </dgm:presLayoutVars>
      </dgm:prSet>
      <dgm:spPr/>
    </dgm:pt>
    <dgm:pt modelId="{D8F71DB1-5CCF-457B-A71E-0ECD0C5DC35D}" type="pres">
      <dgm:prSet presAssocID="{76761705-A3CE-4F38-B333-6D081C356208}" presName="desBackupRightNorm" presStyleCnt="0"/>
      <dgm:spPr/>
    </dgm:pt>
    <dgm:pt modelId="{4EF035DE-EB0A-4853-9B66-68C0FB151457}" type="pres">
      <dgm:prSet presAssocID="{0DE4087B-1559-4540-8280-5CF956034F8D}" presName="desSpace" presStyleCnt="0"/>
      <dgm:spPr/>
    </dgm:pt>
    <dgm:pt modelId="{1BA72FDA-03F7-49A0-8DC3-6DE07193B3C0}" type="pres">
      <dgm:prSet presAssocID="{6C8FEC48-8292-4294-BC22-7DF57FD55340}" presName="parComposite" presStyleCnt="0"/>
      <dgm:spPr/>
    </dgm:pt>
    <dgm:pt modelId="{0BCEE65A-9E6B-43CB-B9B8-17BFA292E82D}" type="pres">
      <dgm:prSet presAssocID="{6C8FEC48-8292-4294-BC22-7DF57FD55340}" presName="parBigCircle" presStyleLbl="node0" presStyleIdx="1" presStyleCnt="2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7EFFB7F9-8897-4A39-9E78-DFA25AE74264}" type="pres">
      <dgm:prSet presAssocID="{6C8FEC48-8292-4294-BC22-7DF57FD55340}" presName="parTx" presStyleLbl="revTx" presStyleIdx="5" presStyleCnt="8"/>
      <dgm:spPr/>
      <dgm:t>
        <a:bodyPr/>
        <a:lstStyle/>
        <a:p>
          <a:endParaRPr lang="cs-CZ"/>
        </a:p>
      </dgm:t>
    </dgm:pt>
    <dgm:pt modelId="{FF7C7D5F-77D3-4D7E-9365-C49799FC2387}" type="pres">
      <dgm:prSet presAssocID="{6C8FEC48-8292-4294-BC22-7DF57FD55340}" presName="bSpace" presStyleCnt="0"/>
      <dgm:spPr/>
    </dgm:pt>
    <dgm:pt modelId="{87BDF89B-0857-4EE1-BF4B-78BFBDF916B5}" type="pres">
      <dgm:prSet presAssocID="{6C8FEC48-8292-4294-BC22-7DF57FD55340}" presName="parBackupNorm" presStyleCnt="0"/>
      <dgm:spPr/>
    </dgm:pt>
    <dgm:pt modelId="{9566962A-C21C-4D76-B054-8D0445A075EB}" type="pres">
      <dgm:prSet presAssocID="{6FCCC848-A035-47A4-96F3-82A3D9C2A4CC}" presName="parSpace" presStyleCnt="0"/>
      <dgm:spPr/>
    </dgm:pt>
    <dgm:pt modelId="{D5095D20-D339-459F-9537-02F9332CDEA6}" type="pres">
      <dgm:prSet presAssocID="{9F17275B-0935-444B-999C-1C09029D5847}" presName="desBackupLeftNorm" presStyleCnt="0"/>
      <dgm:spPr/>
    </dgm:pt>
    <dgm:pt modelId="{01048036-B1AB-4D22-BB50-C2D16100E32F}" type="pres">
      <dgm:prSet presAssocID="{9F17275B-0935-444B-999C-1C09029D5847}" presName="desComposite" presStyleCnt="0"/>
      <dgm:spPr/>
    </dgm:pt>
    <dgm:pt modelId="{01354A16-1758-47B0-8C76-DCCA0F79E89C}" type="pres">
      <dgm:prSet presAssocID="{9F17275B-0935-444B-999C-1C09029D5847}" presName="desCircle" presStyleLbl="node1" presStyleIdx="2" presStyleCnt="3"/>
      <dgm:spPr>
        <a:blipFill rotWithShape="0">
          <a:blip xmlns:r="http://schemas.openxmlformats.org/officeDocument/2006/relationships" r:embed="rId2"/>
          <a:tile tx="0" ty="0" sx="100000" sy="100000" flip="none" algn="tl"/>
        </a:blip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BF95F1AD-BF2B-42F3-8DA2-DCBF9E525526}" type="pres">
      <dgm:prSet presAssocID="{9F17275B-0935-444B-999C-1C09029D5847}" presName="chTx" presStyleLbl="revTx" presStyleIdx="6" presStyleCnt="8" custLinFactNeighborX="3176" custLinFactNeighborY="4977"/>
      <dgm:spPr/>
      <dgm:t>
        <a:bodyPr/>
        <a:lstStyle/>
        <a:p>
          <a:endParaRPr lang="cs-CZ"/>
        </a:p>
      </dgm:t>
    </dgm:pt>
    <dgm:pt modelId="{9BDDFCC6-949C-4E0C-B8AE-95C93A272C0E}" type="pres">
      <dgm:prSet presAssocID="{9F17275B-0935-444B-999C-1C09029D5847}" presName="desTx" presStyleLbl="revTx" presStyleIdx="7" presStyleCnt="8">
        <dgm:presLayoutVars>
          <dgm:bulletEnabled val="1"/>
        </dgm:presLayoutVars>
      </dgm:prSet>
      <dgm:spPr/>
    </dgm:pt>
    <dgm:pt modelId="{A7D56F89-D583-412D-8E43-BAFA013CA40A}" type="pres">
      <dgm:prSet presAssocID="{9F17275B-0935-444B-999C-1C09029D5847}" presName="desBackupRightNorm" presStyleCnt="0"/>
      <dgm:spPr/>
    </dgm:pt>
    <dgm:pt modelId="{B9A391C7-C95E-4C12-9245-F106DA62ECFF}" type="pres">
      <dgm:prSet presAssocID="{ECA79418-6E65-4E47-8EA2-1182F1CEEDD6}" presName="desSpace" presStyleCnt="0"/>
      <dgm:spPr/>
    </dgm:pt>
  </dgm:ptLst>
  <dgm:cxnLst>
    <dgm:cxn modelId="{4D564092-4EE7-450B-A3D5-0980A04D163A}" srcId="{78F42DFA-C64F-4135-A688-CC302FD1E365}" destId="{6C8FEC48-8292-4294-BC22-7DF57FD55340}" srcOrd="1" destOrd="0" parTransId="{65E0F3BF-3A21-43E6-BDE3-078CDA035A8C}" sibTransId="{6FCCC848-A035-47A4-96F3-82A3D9C2A4CC}"/>
    <dgm:cxn modelId="{CC879946-45D5-4D1D-84D9-81391230C628}" srcId="{78F42DFA-C64F-4135-A688-CC302FD1E365}" destId="{72C54B5F-F46F-45AA-AA91-10BEDF5E81C8}" srcOrd="0" destOrd="0" parTransId="{827EB80E-566D-430C-967F-8924D520C4F6}" sibTransId="{2C130D11-8B55-4792-B060-EF3825899EA3}"/>
    <dgm:cxn modelId="{E10F676B-8EAD-4C4C-80AB-F2C9981F8332}" type="presOf" srcId="{9F17275B-0935-444B-999C-1C09029D5847}" destId="{BF95F1AD-BF2B-42F3-8DA2-DCBF9E525526}" srcOrd="0" destOrd="0" presId="urn:microsoft.com/office/officeart/2008/layout/CircleAccentTimeline"/>
    <dgm:cxn modelId="{C08B1C91-F1E4-402E-8B98-37C61BDD8486}" type="presOf" srcId="{6C8FEC48-8292-4294-BC22-7DF57FD55340}" destId="{7EFFB7F9-8897-4A39-9E78-DFA25AE74264}" srcOrd="0" destOrd="0" presId="urn:microsoft.com/office/officeart/2008/layout/CircleAccentTimeline"/>
    <dgm:cxn modelId="{9AE23161-CE5F-4212-AD0D-882A4379A4E5}" srcId="{72C54B5F-F46F-45AA-AA91-10BEDF5E81C8}" destId="{76761705-A3CE-4F38-B333-6D081C356208}" srcOrd="1" destOrd="0" parTransId="{F7ACFF3A-625F-4235-8731-F882DEFC2501}" sibTransId="{0DE4087B-1559-4540-8280-5CF956034F8D}"/>
    <dgm:cxn modelId="{AAB4A95C-8630-46A0-9888-6937D1D7FCDF}" srcId="{6C8FEC48-8292-4294-BC22-7DF57FD55340}" destId="{9F17275B-0935-444B-999C-1C09029D5847}" srcOrd="0" destOrd="0" parTransId="{5CB70E36-020F-4441-8BE2-516A5C3861F7}" sibTransId="{ECA79418-6E65-4E47-8EA2-1182F1CEEDD6}"/>
    <dgm:cxn modelId="{1C7BC96D-3DE1-4078-BCBE-99BBDF3FDF1E}" type="presOf" srcId="{72C54B5F-F46F-45AA-AA91-10BEDF5E81C8}" destId="{A27360B3-B6C4-4DF6-AF6F-6C779528E860}" srcOrd="0" destOrd="0" presId="urn:microsoft.com/office/officeart/2008/layout/CircleAccentTimeline"/>
    <dgm:cxn modelId="{B6C5249D-4FF0-47A7-912D-218719FA1960}" type="presOf" srcId="{78F42DFA-C64F-4135-A688-CC302FD1E365}" destId="{6310537C-555A-4E55-A866-20BC79DBA881}" srcOrd="0" destOrd="0" presId="urn:microsoft.com/office/officeart/2008/layout/CircleAccentTimeline"/>
    <dgm:cxn modelId="{66AD2126-5C6E-4B5C-983B-488BDDCB16EA}" srcId="{72C54B5F-F46F-45AA-AA91-10BEDF5E81C8}" destId="{BC7B72FB-3A63-42D4-846E-593D16F448D2}" srcOrd="0" destOrd="0" parTransId="{6D68E1BB-1D1A-45B5-9EF4-E32F127B1CF2}" sibTransId="{8F0891A3-FD03-42DF-A00D-2D90AD9865FE}"/>
    <dgm:cxn modelId="{D9F7DCEE-53E2-4255-9BAF-175B9804F463}" type="presOf" srcId="{BC7B72FB-3A63-42D4-846E-593D16F448D2}" destId="{030D7916-65AE-4DA8-9AF5-704A5910F2A1}" srcOrd="0" destOrd="0" presId="urn:microsoft.com/office/officeart/2008/layout/CircleAccentTimeline"/>
    <dgm:cxn modelId="{B6A92099-A8B4-4042-8276-DE61FC7E6EEE}" type="presOf" srcId="{76761705-A3CE-4F38-B333-6D081C356208}" destId="{242A5F70-848D-42FE-85FF-EC3232618444}" srcOrd="0" destOrd="0" presId="urn:microsoft.com/office/officeart/2008/layout/CircleAccentTimeline"/>
    <dgm:cxn modelId="{22F9E0B7-29ED-4246-9EBA-61FB80D0CA93}" type="presParOf" srcId="{6310537C-555A-4E55-A866-20BC79DBA881}" destId="{CFC29ABC-2C05-448E-9F30-E6FAFC8B6107}" srcOrd="0" destOrd="0" presId="urn:microsoft.com/office/officeart/2008/layout/CircleAccentTimeline"/>
    <dgm:cxn modelId="{38A6B112-3D02-4AA2-8908-7D4F88EEA76C}" type="presParOf" srcId="{CFC29ABC-2C05-448E-9F30-E6FAFC8B6107}" destId="{13DA584B-9E5A-4792-B7B3-64B4394FA55F}" srcOrd="0" destOrd="0" presId="urn:microsoft.com/office/officeart/2008/layout/CircleAccentTimeline"/>
    <dgm:cxn modelId="{024BC885-6072-4386-B919-E0F704732486}" type="presParOf" srcId="{CFC29ABC-2C05-448E-9F30-E6FAFC8B6107}" destId="{A27360B3-B6C4-4DF6-AF6F-6C779528E860}" srcOrd="1" destOrd="0" presId="urn:microsoft.com/office/officeart/2008/layout/CircleAccentTimeline"/>
    <dgm:cxn modelId="{AD5CFBCB-017F-429C-89BB-5471B545CB05}" type="presParOf" srcId="{CFC29ABC-2C05-448E-9F30-E6FAFC8B6107}" destId="{B724927D-3BC3-484B-A1A2-2A5C78B24E6C}" srcOrd="2" destOrd="0" presId="urn:microsoft.com/office/officeart/2008/layout/CircleAccentTimeline"/>
    <dgm:cxn modelId="{22168FD1-D47F-4ED9-907E-321E91D464D8}" type="presParOf" srcId="{6310537C-555A-4E55-A866-20BC79DBA881}" destId="{AE1FCDC0-41B9-4A9C-9674-28C415E72909}" srcOrd="1" destOrd="0" presId="urn:microsoft.com/office/officeart/2008/layout/CircleAccentTimeline"/>
    <dgm:cxn modelId="{8E5853FE-1C73-4303-9AD3-449332F12624}" type="presParOf" srcId="{6310537C-555A-4E55-A866-20BC79DBA881}" destId="{450ED7C4-875B-463B-A393-7B254CE9FE7B}" srcOrd="2" destOrd="0" presId="urn:microsoft.com/office/officeart/2008/layout/CircleAccentTimeline"/>
    <dgm:cxn modelId="{F038E8C3-0480-4C0D-9480-998323305E46}" type="presParOf" srcId="{6310537C-555A-4E55-A866-20BC79DBA881}" destId="{1F0B823D-8EFF-4913-BC3D-1227389ECBBF}" srcOrd="3" destOrd="0" presId="urn:microsoft.com/office/officeart/2008/layout/CircleAccentTimeline"/>
    <dgm:cxn modelId="{90564469-883B-4896-B7C2-C316657859F4}" type="presParOf" srcId="{6310537C-555A-4E55-A866-20BC79DBA881}" destId="{AE9B5CFD-9795-4AE7-902D-C9E3B5E43963}" srcOrd="4" destOrd="0" presId="urn:microsoft.com/office/officeart/2008/layout/CircleAccentTimeline"/>
    <dgm:cxn modelId="{2FFB0AF6-D669-48EE-BC8F-7F6C930070D7}" type="presParOf" srcId="{AE9B5CFD-9795-4AE7-902D-C9E3B5E43963}" destId="{27149462-8085-4A6F-8137-0A2AC03F018E}" srcOrd="0" destOrd="0" presId="urn:microsoft.com/office/officeart/2008/layout/CircleAccentTimeline"/>
    <dgm:cxn modelId="{99ABA822-C1FA-488D-A68F-7C1C82611B65}" type="presParOf" srcId="{AE9B5CFD-9795-4AE7-902D-C9E3B5E43963}" destId="{030D7916-65AE-4DA8-9AF5-704A5910F2A1}" srcOrd="1" destOrd="0" presId="urn:microsoft.com/office/officeart/2008/layout/CircleAccentTimeline"/>
    <dgm:cxn modelId="{7C3F356C-4028-47B2-83A8-C0CE2B06746A}" type="presParOf" srcId="{AE9B5CFD-9795-4AE7-902D-C9E3B5E43963}" destId="{D7369363-22C3-4231-A7BE-CF28C73F9DA4}" srcOrd="2" destOrd="0" presId="urn:microsoft.com/office/officeart/2008/layout/CircleAccentTimeline"/>
    <dgm:cxn modelId="{CB540100-4A7C-48A3-A7AF-A0063C8EC525}" type="presParOf" srcId="{6310537C-555A-4E55-A866-20BC79DBA881}" destId="{444877EA-9521-4710-9C7E-7AAAE4BB9AC0}" srcOrd="5" destOrd="0" presId="urn:microsoft.com/office/officeart/2008/layout/CircleAccentTimeline"/>
    <dgm:cxn modelId="{9755E89A-EE2A-4232-88BB-1B78227817F6}" type="presParOf" srcId="{6310537C-555A-4E55-A866-20BC79DBA881}" destId="{DE34131D-39B1-4949-82BB-B12379458906}" srcOrd="6" destOrd="0" presId="urn:microsoft.com/office/officeart/2008/layout/CircleAccentTimeline"/>
    <dgm:cxn modelId="{6AEB5502-5A8F-4B26-B8EF-1D7F0B6593BB}" type="presParOf" srcId="{6310537C-555A-4E55-A866-20BC79DBA881}" destId="{1D50511A-38AA-48BF-B700-54DCFF0AFD2F}" srcOrd="7" destOrd="0" presId="urn:microsoft.com/office/officeart/2008/layout/CircleAccentTimeline"/>
    <dgm:cxn modelId="{8896C529-C071-4B56-A224-9E0E8378BAF3}" type="presParOf" srcId="{6310537C-555A-4E55-A866-20BC79DBA881}" destId="{BC4551E2-F45E-4240-B4F2-1DF15C1FFAD3}" srcOrd="8" destOrd="0" presId="urn:microsoft.com/office/officeart/2008/layout/CircleAccentTimeline"/>
    <dgm:cxn modelId="{3DBE8463-2456-4D20-BB75-72872593EC20}" type="presParOf" srcId="{BC4551E2-F45E-4240-B4F2-1DF15C1FFAD3}" destId="{24EECD9C-8237-407D-8865-0E280CA841F0}" srcOrd="0" destOrd="0" presId="urn:microsoft.com/office/officeart/2008/layout/CircleAccentTimeline"/>
    <dgm:cxn modelId="{BC55C0B4-0949-40E0-AA88-23B394440AD9}" type="presParOf" srcId="{BC4551E2-F45E-4240-B4F2-1DF15C1FFAD3}" destId="{242A5F70-848D-42FE-85FF-EC3232618444}" srcOrd="1" destOrd="0" presId="urn:microsoft.com/office/officeart/2008/layout/CircleAccentTimeline"/>
    <dgm:cxn modelId="{A9CDE2CE-7E1B-4F9F-9438-F67C1565F910}" type="presParOf" srcId="{BC4551E2-F45E-4240-B4F2-1DF15C1FFAD3}" destId="{0719EF95-E1BC-4909-AE81-C3E600C5DEA4}" srcOrd="2" destOrd="0" presId="urn:microsoft.com/office/officeart/2008/layout/CircleAccentTimeline"/>
    <dgm:cxn modelId="{63DC78E9-E1B8-4698-A07B-6A377309BF51}" type="presParOf" srcId="{6310537C-555A-4E55-A866-20BC79DBA881}" destId="{D8F71DB1-5CCF-457B-A71E-0ECD0C5DC35D}" srcOrd="9" destOrd="0" presId="urn:microsoft.com/office/officeart/2008/layout/CircleAccentTimeline"/>
    <dgm:cxn modelId="{CE06F9D3-78CC-4AEF-9E65-DB019AC6CF4D}" type="presParOf" srcId="{6310537C-555A-4E55-A866-20BC79DBA881}" destId="{4EF035DE-EB0A-4853-9B66-68C0FB151457}" srcOrd="10" destOrd="0" presId="urn:microsoft.com/office/officeart/2008/layout/CircleAccentTimeline"/>
    <dgm:cxn modelId="{688FE77A-227D-43BD-A8CA-1FB2B9E9E2CE}" type="presParOf" srcId="{6310537C-555A-4E55-A866-20BC79DBA881}" destId="{1BA72FDA-03F7-49A0-8DC3-6DE07193B3C0}" srcOrd="11" destOrd="0" presId="urn:microsoft.com/office/officeart/2008/layout/CircleAccentTimeline"/>
    <dgm:cxn modelId="{982A1355-2616-4089-92D7-AE83647EFABD}" type="presParOf" srcId="{1BA72FDA-03F7-49A0-8DC3-6DE07193B3C0}" destId="{0BCEE65A-9E6B-43CB-B9B8-17BFA292E82D}" srcOrd="0" destOrd="0" presId="urn:microsoft.com/office/officeart/2008/layout/CircleAccentTimeline"/>
    <dgm:cxn modelId="{8B1C8954-8028-47C1-9AE6-DD8C411380BB}" type="presParOf" srcId="{1BA72FDA-03F7-49A0-8DC3-6DE07193B3C0}" destId="{7EFFB7F9-8897-4A39-9E78-DFA25AE74264}" srcOrd="1" destOrd="0" presId="urn:microsoft.com/office/officeart/2008/layout/CircleAccentTimeline"/>
    <dgm:cxn modelId="{466FD5AA-515C-4A0A-BE02-4819F6C3B102}" type="presParOf" srcId="{1BA72FDA-03F7-49A0-8DC3-6DE07193B3C0}" destId="{FF7C7D5F-77D3-4D7E-9365-C49799FC2387}" srcOrd="2" destOrd="0" presId="urn:microsoft.com/office/officeart/2008/layout/CircleAccentTimeline"/>
    <dgm:cxn modelId="{BB8AFF59-719D-4AAE-8CEB-EC425A3D7026}" type="presParOf" srcId="{6310537C-555A-4E55-A866-20BC79DBA881}" destId="{87BDF89B-0857-4EE1-BF4B-78BFBDF916B5}" srcOrd="12" destOrd="0" presId="urn:microsoft.com/office/officeart/2008/layout/CircleAccentTimeline"/>
    <dgm:cxn modelId="{4E93690E-4E6D-4760-AF19-E6C6149394F5}" type="presParOf" srcId="{6310537C-555A-4E55-A866-20BC79DBA881}" destId="{9566962A-C21C-4D76-B054-8D0445A075EB}" srcOrd="13" destOrd="0" presId="urn:microsoft.com/office/officeart/2008/layout/CircleAccentTimeline"/>
    <dgm:cxn modelId="{72A95224-E70E-498B-8226-75E9756578BF}" type="presParOf" srcId="{6310537C-555A-4E55-A866-20BC79DBA881}" destId="{D5095D20-D339-459F-9537-02F9332CDEA6}" srcOrd="14" destOrd="0" presId="urn:microsoft.com/office/officeart/2008/layout/CircleAccentTimeline"/>
    <dgm:cxn modelId="{BEF5C2FD-83E5-4961-81FB-48F39468CF83}" type="presParOf" srcId="{6310537C-555A-4E55-A866-20BC79DBA881}" destId="{01048036-B1AB-4D22-BB50-C2D16100E32F}" srcOrd="15" destOrd="0" presId="urn:microsoft.com/office/officeart/2008/layout/CircleAccentTimeline"/>
    <dgm:cxn modelId="{36925543-482E-4367-AC28-CE7C872EA0E2}" type="presParOf" srcId="{01048036-B1AB-4D22-BB50-C2D16100E32F}" destId="{01354A16-1758-47B0-8C76-DCCA0F79E89C}" srcOrd="0" destOrd="0" presId="urn:microsoft.com/office/officeart/2008/layout/CircleAccentTimeline"/>
    <dgm:cxn modelId="{73C6930D-E214-41F4-911D-075CADEA1EBD}" type="presParOf" srcId="{01048036-B1AB-4D22-BB50-C2D16100E32F}" destId="{BF95F1AD-BF2B-42F3-8DA2-DCBF9E525526}" srcOrd="1" destOrd="0" presId="urn:microsoft.com/office/officeart/2008/layout/CircleAccentTimeline"/>
    <dgm:cxn modelId="{54127319-A866-4744-8FEC-410EE5B335EB}" type="presParOf" srcId="{01048036-B1AB-4D22-BB50-C2D16100E32F}" destId="{9BDDFCC6-949C-4E0C-B8AE-95C93A272C0E}" srcOrd="2" destOrd="0" presId="urn:microsoft.com/office/officeart/2008/layout/CircleAccentTimeline"/>
    <dgm:cxn modelId="{0A5E29C9-ED01-425E-A5EA-03515C0116B4}" type="presParOf" srcId="{6310537C-555A-4E55-A866-20BC79DBA881}" destId="{A7D56F89-D583-412D-8E43-BAFA013CA40A}" srcOrd="16" destOrd="0" presId="urn:microsoft.com/office/officeart/2008/layout/CircleAccentTimeline"/>
    <dgm:cxn modelId="{FB0D838F-F4A6-4DBF-A92B-447BF8C702DE}" type="presParOf" srcId="{6310537C-555A-4E55-A866-20BC79DBA881}" destId="{B9A391C7-C95E-4C12-9245-F106DA62ECFF}" srcOrd="17" destOrd="0" presId="urn:microsoft.com/office/officeart/2008/layout/CircleAccentTimeline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EA96846-73CA-497A-AAA3-E075E9C6DB41}" type="doc">
      <dgm:prSet loTypeId="urn:microsoft.com/office/officeart/2005/8/layout/arrow3" loCatId="relationship" qsTypeId="urn:microsoft.com/office/officeart/2005/8/quickstyle/3d2" qsCatId="3D" csTypeId="urn:microsoft.com/office/officeart/2005/8/colors/accent4_4" csCatId="accent4" phldr="1"/>
      <dgm:spPr/>
      <dgm:t>
        <a:bodyPr/>
        <a:lstStyle/>
        <a:p>
          <a:endParaRPr lang="cs-CZ"/>
        </a:p>
      </dgm:t>
    </dgm:pt>
    <dgm:pt modelId="{1E5B3FD6-AEB6-43CF-BD46-EA5BE0A09919}">
      <dgm:prSet phldrT="[Text]"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cs-CZ" sz="2400" dirty="0" smtClean="0">
              <a:solidFill>
                <a:schemeClr val="accent5">
                  <a:lumMod val="75000"/>
                </a:schemeClr>
              </a:solidFill>
            </a:rPr>
            <a:t>POTŘEBA JISTOTY A BEZPEČÍ</a:t>
          </a:r>
          <a:endParaRPr lang="cs-CZ" sz="2400" dirty="0">
            <a:solidFill>
              <a:schemeClr val="accent5">
                <a:lumMod val="75000"/>
              </a:schemeClr>
            </a:solidFill>
          </a:endParaRPr>
        </a:p>
      </dgm:t>
    </dgm:pt>
    <dgm:pt modelId="{7845D4B8-72D1-4DBF-A872-E05CD4A5F9F8}" type="parTrans" cxnId="{ACE31614-BA0E-4F48-A637-4A4CBF24F023}">
      <dgm:prSet/>
      <dgm:spPr/>
      <dgm:t>
        <a:bodyPr/>
        <a:lstStyle/>
        <a:p>
          <a:endParaRPr lang="cs-CZ"/>
        </a:p>
      </dgm:t>
    </dgm:pt>
    <dgm:pt modelId="{01EBEB13-9F42-41E9-93B9-16AA9C533EB4}" type="sibTrans" cxnId="{ACE31614-BA0E-4F48-A637-4A4CBF24F023}">
      <dgm:prSet/>
      <dgm:spPr/>
      <dgm:t>
        <a:bodyPr/>
        <a:lstStyle/>
        <a:p>
          <a:endParaRPr lang="cs-CZ"/>
        </a:p>
      </dgm:t>
    </dgm:pt>
    <dgm:pt modelId="{1BA9930B-2A59-4873-89B1-B762ED842449}">
      <dgm:prSet phldrT="[Text]"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cs-CZ" sz="2400" dirty="0" smtClean="0">
              <a:solidFill>
                <a:schemeClr val="accent4">
                  <a:lumMod val="50000"/>
                </a:schemeClr>
              </a:solidFill>
            </a:rPr>
            <a:t>POTŘEBA ZMĚNY</a:t>
          </a:r>
          <a:endParaRPr lang="cs-CZ" sz="2400" dirty="0">
            <a:solidFill>
              <a:schemeClr val="accent4">
                <a:lumMod val="50000"/>
              </a:schemeClr>
            </a:solidFill>
          </a:endParaRPr>
        </a:p>
      </dgm:t>
    </dgm:pt>
    <dgm:pt modelId="{366329E2-6449-45C3-BFB9-59D634C93B3A}" type="parTrans" cxnId="{91D1D02B-6869-49D6-BA78-C55D33F6FA75}">
      <dgm:prSet/>
      <dgm:spPr/>
      <dgm:t>
        <a:bodyPr/>
        <a:lstStyle/>
        <a:p>
          <a:endParaRPr lang="cs-CZ"/>
        </a:p>
      </dgm:t>
    </dgm:pt>
    <dgm:pt modelId="{BE119DFB-314E-416E-9862-47D5F988CA58}" type="sibTrans" cxnId="{91D1D02B-6869-49D6-BA78-C55D33F6FA75}">
      <dgm:prSet/>
      <dgm:spPr/>
      <dgm:t>
        <a:bodyPr/>
        <a:lstStyle/>
        <a:p>
          <a:endParaRPr lang="cs-CZ"/>
        </a:p>
      </dgm:t>
    </dgm:pt>
    <dgm:pt modelId="{70D5EBF6-800C-483C-B593-18AD1D8757CC}" type="pres">
      <dgm:prSet presAssocID="{7EA96846-73CA-497A-AAA3-E075E9C6DB41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EC5852FA-B36F-4516-AEFA-9F708F4A907A}" type="pres">
      <dgm:prSet presAssocID="{7EA96846-73CA-497A-AAA3-E075E9C6DB41}" presName="divider" presStyleLbl="fgShp" presStyleIdx="0" presStyleCnt="1"/>
      <dgm:spPr>
        <a:solidFill>
          <a:schemeClr val="accent5">
            <a:lumMod val="40000"/>
            <a:lumOff val="60000"/>
          </a:schemeClr>
        </a:solidFill>
      </dgm:spPr>
    </dgm:pt>
    <dgm:pt modelId="{5DCF684A-4856-4FD6-A571-238589A14AED}" type="pres">
      <dgm:prSet presAssocID="{1E5B3FD6-AEB6-43CF-BD46-EA5BE0A09919}" presName="downArrow" presStyleLbl="node1" presStyleIdx="0" presStyleCnt="2"/>
      <dgm:spPr/>
    </dgm:pt>
    <dgm:pt modelId="{13296E2F-47A6-4BD8-AE4D-B9A3FC7C6A37}" type="pres">
      <dgm:prSet presAssocID="{1E5B3FD6-AEB6-43CF-BD46-EA5BE0A09919}" presName="downArrowText" presStyleLbl="revTx" presStyleIdx="0" presStyleCnt="2" custLinFactNeighborX="11560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2CFF2912-D60B-4AE5-9526-7C6027315395}" type="pres">
      <dgm:prSet presAssocID="{1BA9930B-2A59-4873-89B1-B762ED842449}" presName="upArrow" presStyleLbl="node1" presStyleIdx="1" presStyleCnt="2"/>
      <dgm:spPr/>
    </dgm:pt>
    <dgm:pt modelId="{F93F9003-16CF-4250-BD27-25B41FDFF241}" type="pres">
      <dgm:prSet presAssocID="{1BA9930B-2A59-4873-89B1-B762ED842449}" presName="upArrowText" presStyleLbl="revTx" presStyleIdx="1" presStyleCnt="2" custLinFactNeighborX="-13653" custLinFactNeighborY="1122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ACE31614-BA0E-4F48-A637-4A4CBF24F023}" srcId="{7EA96846-73CA-497A-AAA3-E075E9C6DB41}" destId="{1E5B3FD6-AEB6-43CF-BD46-EA5BE0A09919}" srcOrd="0" destOrd="0" parTransId="{7845D4B8-72D1-4DBF-A872-E05CD4A5F9F8}" sibTransId="{01EBEB13-9F42-41E9-93B9-16AA9C533EB4}"/>
    <dgm:cxn modelId="{5E542A2A-3098-49EC-AF20-2D2C0F2E3A9A}" type="presOf" srcId="{7EA96846-73CA-497A-AAA3-E075E9C6DB41}" destId="{70D5EBF6-800C-483C-B593-18AD1D8757CC}" srcOrd="0" destOrd="0" presId="urn:microsoft.com/office/officeart/2005/8/layout/arrow3"/>
    <dgm:cxn modelId="{5971C533-FFFE-419F-91D4-978D9392E44C}" type="presOf" srcId="{1BA9930B-2A59-4873-89B1-B762ED842449}" destId="{F93F9003-16CF-4250-BD27-25B41FDFF241}" srcOrd="0" destOrd="0" presId="urn:microsoft.com/office/officeart/2005/8/layout/arrow3"/>
    <dgm:cxn modelId="{922B1323-517C-46BA-B33A-3D10E40D2E51}" type="presOf" srcId="{1E5B3FD6-AEB6-43CF-BD46-EA5BE0A09919}" destId="{13296E2F-47A6-4BD8-AE4D-B9A3FC7C6A37}" srcOrd="0" destOrd="0" presId="urn:microsoft.com/office/officeart/2005/8/layout/arrow3"/>
    <dgm:cxn modelId="{91D1D02B-6869-49D6-BA78-C55D33F6FA75}" srcId="{7EA96846-73CA-497A-AAA3-E075E9C6DB41}" destId="{1BA9930B-2A59-4873-89B1-B762ED842449}" srcOrd="1" destOrd="0" parTransId="{366329E2-6449-45C3-BFB9-59D634C93B3A}" sibTransId="{BE119DFB-314E-416E-9862-47D5F988CA58}"/>
    <dgm:cxn modelId="{5A7B0A4E-3037-4967-BBA3-0D36D6F4C179}" type="presParOf" srcId="{70D5EBF6-800C-483C-B593-18AD1D8757CC}" destId="{EC5852FA-B36F-4516-AEFA-9F708F4A907A}" srcOrd="0" destOrd="0" presId="urn:microsoft.com/office/officeart/2005/8/layout/arrow3"/>
    <dgm:cxn modelId="{7D1CE2A3-2640-41C6-B55F-D5F19A535DF0}" type="presParOf" srcId="{70D5EBF6-800C-483C-B593-18AD1D8757CC}" destId="{5DCF684A-4856-4FD6-A571-238589A14AED}" srcOrd="1" destOrd="0" presId="urn:microsoft.com/office/officeart/2005/8/layout/arrow3"/>
    <dgm:cxn modelId="{C7E77C78-AF87-45D5-9EB5-54B09F380C59}" type="presParOf" srcId="{70D5EBF6-800C-483C-B593-18AD1D8757CC}" destId="{13296E2F-47A6-4BD8-AE4D-B9A3FC7C6A37}" srcOrd="2" destOrd="0" presId="urn:microsoft.com/office/officeart/2005/8/layout/arrow3"/>
    <dgm:cxn modelId="{2BB281D0-870B-44C9-BD32-591FA5CC5F5D}" type="presParOf" srcId="{70D5EBF6-800C-483C-B593-18AD1D8757CC}" destId="{2CFF2912-D60B-4AE5-9526-7C6027315395}" srcOrd="3" destOrd="0" presId="urn:microsoft.com/office/officeart/2005/8/layout/arrow3"/>
    <dgm:cxn modelId="{B166C1A5-C505-45C3-AFF9-327F69B88EDB}" type="presParOf" srcId="{70D5EBF6-800C-483C-B593-18AD1D8757CC}" destId="{F93F9003-16CF-4250-BD27-25B41FDFF241}" srcOrd="4" destOrd="0" presId="urn:microsoft.com/office/officeart/2005/8/layout/arrow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771DCB-757A-4E16-ACC1-F0A0F3110012}">
      <dsp:nvSpPr>
        <dsp:cNvPr id="0" name=""/>
        <dsp:cNvSpPr/>
      </dsp:nvSpPr>
      <dsp:spPr>
        <a:xfrm>
          <a:off x="5998403" y="76887"/>
          <a:ext cx="991283" cy="917011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z="-190500" extrusionH="12700" prstMaterial="matte"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3D47451-86F5-45E8-926A-F388C1135FD5}">
      <dsp:nvSpPr>
        <dsp:cNvPr id="0" name=""/>
        <dsp:cNvSpPr/>
      </dsp:nvSpPr>
      <dsp:spPr>
        <a:xfrm>
          <a:off x="3114345" y="5661250"/>
          <a:ext cx="1494168" cy="610627"/>
        </a:xfrm>
        <a:prstGeom prst="downArrow">
          <a:avLst/>
        </a:prstGeom>
        <a:solidFill>
          <a:schemeClr val="accent4">
            <a:tint val="55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88900" dist="38100" dir="5400000" algn="ctr" rotWithShape="0">
            <a:srgbClr val="000000">
              <a:alpha val="65000"/>
            </a:srgbClr>
          </a:outerShdw>
        </a:effectLst>
        <a:scene3d>
          <a:camera prst="orthographicFront"/>
          <a:lightRig rig="flat" dir="t"/>
        </a:scene3d>
        <a:sp3d z="190500"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92D64FEC-8BF1-4569-9BAA-BD047EFC9641}">
      <dsp:nvSpPr>
        <dsp:cNvPr id="0" name=""/>
        <dsp:cNvSpPr/>
      </dsp:nvSpPr>
      <dsp:spPr>
        <a:xfrm>
          <a:off x="1512189" y="6272278"/>
          <a:ext cx="4579708" cy="585721"/>
        </a:xfrm>
        <a:prstGeom prst="rect">
          <a:avLst/>
        </a:prstGeom>
        <a:noFill/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000" b="0" kern="120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chemeClr val="accent5">
                  <a:lumMod val="75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VÝVOJOVÁ PSYCHOLOGIE</a:t>
          </a:r>
          <a:endParaRPr lang="cs-CZ" sz="2000" b="0" kern="1200" cap="none" spc="0" dirty="0">
            <a:ln w="18415" cmpd="sng">
              <a:solidFill>
                <a:srgbClr val="FFFFFF"/>
              </a:solidFill>
              <a:prstDash val="solid"/>
            </a:ln>
            <a:solidFill>
              <a:schemeClr val="accent5">
                <a:lumMod val="75000"/>
              </a:schemeClr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sp:txBody>
      <dsp:txXfrm>
        <a:off x="1512189" y="6272278"/>
        <a:ext cx="4579708" cy="585721"/>
      </dsp:txXfrm>
    </dsp:sp>
    <dsp:sp modelId="{0878F126-F9A5-4A06-A138-78A61EFBD756}">
      <dsp:nvSpPr>
        <dsp:cNvPr id="0" name=""/>
        <dsp:cNvSpPr/>
      </dsp:nvSpPr>
      <dsp:spPr>
        <a:xfrm>
          <a:off x="2737601" y="2708922"/>
          <a:ext cx="2086938" cy="2257098"/>
        </a:xfrm>
        <a:prstGeom prst="ellipse">
          <a:avLst/>
        </a:prstGeom>
        <a:gradFill rotWithShape="0">
          <a:gsLst>
            <a:gs pos="0">
              <a:schemeClr val="accent4">
                <a:shade val="50000"/>
                <a:hueOff val="0"/>
                <a:satOff val="0"/>
                <a:lumOff val="0"/>
                <a:alphaOff val="0"/>
                <a:tint val="97000"/>
                <a:satMod val="100000"/>
                <a:lumMod val="110000"/>
              </a:schemeClr>
            </a:gs>
            <a:gs pos="100000">
              <a:schemeClr val="accent4">
                <a:shade val="50000"/>
                <a:hueOff val="0"/>
                <a:satOff val="0"/>
                <a:lumOff val="0"/>
                <a:alphaOff val="0"/>
                <a:shade val="85000"/>
                <a:lumMod val="80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200" kern="1200" dirty="0" smtClean="0">
              <a:solidFill>
                <a:schemeClr val="bg1"/>
              </a:solidFill>
            </a:rPr>
            <a:t>APLIKOVANÉ PSYCHOLOGICKÉ DISCIPLÍNY</a:t>
          </a:r>
          <a:endParaRPr lang="cs-CZ" sz="1200" kern="1200" dirty="0">
            <a:solidFill>
              <a:schemeClr val="bg1"/>
            </a:solidFill>
          </a:endParaRPr>
        </a:p>
      </dsp:txBody>
      <dsp:txXfrm>
        <a:off x="3043226" y="3039466"/>
        <a:ext cx="1475688" cy="1596010"/>
      </dsp:txXfrm>
    </dsp:sp>
    <dsp:sp modelId="{67B3AE7D-8C6A-4B96-BFA4-95A9042EA302}">
      <dsp:nvSpPr>
        <dsp:cNvPr id="0" name=""/>
        <dsp:cNvSpPr/>
      </dsp:nvSpPr>
      <dsp:spPr>
        <a:xfrm>
          <a:off x="1856432" y="1473977"/>
          <a:ext cx="1959989" cy="1883015"/>
        </a:xfrm>
        <a:prstGeom prst="ellipse">
          <a:avLst/>
        </a:prstGeom>
        <a:solidFill>
          <a:schemeClr val="bg2">
            <a:lumMod val="90000"/>
          </a:schemeClr>
        </a:soli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200" b="0" kern="1200" dirty="0" smtClean="0">
              <a:solidFill>
                <a:srgbClr val="002060"/>
              </a:solidFill>
            </a:rPr>
            <a:t>ZÁKLADNÍ PSYCHOLOGICKÉ DISCIPLÍNY</a:t>
          </a:r>
          <a:endParaRPr lang="cs-CZ" sz="1200" b="0" kern="1200" dirty="0">
            <a:solidFill>
              <a:srgbClr val="002060"/>
            </a:solidFill>
          </a:endParaRPr>
        </a:p>
      </dsp:txBody>
      <dsp:txXfrm>
        <a:off x="2143466" y="1749738"/>
        <a:ext cx="1385921" cy="1331493"/>
      </dsp:txXfrm>
    </dsp:sp>
    <dsp:sp modelId="{8A4785D0-819F-41B7-9AF6-F23F13B7897E}">
      <dsp:nvSpPr>
        <dsp:cNvPr id="0" name=""/>
        <dsp:cNvSpPr/>
      </dsp:nvSpPr>
      <dsp:spPr>
        <a:xfrm>
          <a:off x="4282757" y="2407185"/>
          <a:ext cx="1162931" cy="1141326"/>
        </a:xfrm>
        <a:prstGeom prst="ellipse">
          <a:avLst/>
        </a:prstGeom>
        <a:gradFill rotWithShape="0">
          <a:gsLst>
            <a:gs pos="0">
              <a:schemeClr val="accent3">
                <a:lumMod val="20000"/>
                <a:lumOff val="80000"/>
              </a:schemeClr>
            </a:gs>
            <a:gs pos="100000">
              <a:schemeClr val="accent4">
                <a:shade val="50000"/>
                <a:hueOff val="372164"/>
                <a:satOff val="-25951"/>
                <a:lumOff val="33223"/>
                <a:alphaOff val="0"/>
                <a:shade val="85000"/>
                <a:lumMod val="80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300" kern="1200" dirty="0" smtClean="0">
              <a:solidFill>
                <a:schemeClr val="accent5">
                  <a:lumMod val="75000"/>
                </a:schemeClr>
              </a:solidFill>
            </a:rPr>
            <a:t>OSTATNÍ VĚDNÍ OBORY</a:t>
          </a:r>
          <a:endParaRPr lang="cs-CZ" sz="1300" kern="1200" dirty="0">
            <a:solidFill>
              <a:schemeClr val="accent5">
                <a:lumMod val="75000"/>
              </a:schemeClr>
            </a:solidFill>
          </a:endParaRPr>
        </a:p>
      </dsp:txBody>
      <dsp:txXfrm>
        <a:off x="4453064" y="2574328"/>
        <a:ext cx="822317" cy="807040"/>
      </dsp:txXfrm>
    </dsp:sp>
    <dsp:sp modelId="{2B77714B-21A0-455A-9498-D280275F4206}">
      <dsp:nvSpPr>
        <dsp:cNvPr id="0" name=""/>
        <dsp:cNvSpPr/>
      </dsp:nvSpPr>
      <dsp:spPr>
        <a:xfrm>
          <a:off x="1152140" y="209598"/>
          <a:ext cx="5342993" cy="5091872"/>
        </a:xfrm>
        <a:prstGeom prst="funnel">
          <a:avLst/>
        </a:prstGeom>
        <a:solidFill>
          <a:schemeClr val="lt1">
            <a:alpha val="55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4C50A3-1A2B-4408-AC86-36BE54BA2DB0}">
      <dsp:nvSpPr>
        <dsp:cNvPr id="0" name=""/>
        <dsp:cNvSpPr/>
      </dsp:nvSpPr>
      <dsp:spPr>
        <a:xfrm>
          <a:off x="6830" y="2370664"/>
          <a:ext cx="2566312" cy="2116670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cs-CZ" sz="800" kern="1200" smtClean="0"/>
            <a:t>XY</a:t>
          </a:r>
          <a:endParaRPr lang="cs-CZ" sz="800" kern="1200" dirty="0"/>
        </a:p>
      </dsp:txBody>
      <dsp:txXfrm>
        <a:off x="55540" y="2419374"/>
        <a:ext cx="2468892" cy="1565678"/>
      </dsp:txXfrm>
    </dsp:sp>
    <dsp:sp modelId="{287A743B-1FC1-4CC6-AD48-B9149841FBF2}">
      <dsp:nvSpPr>
        <dsp:cNvPr id="0" name=""/>
        <dsp:cNvSpPr/>
      </dsp:nvSpPr>
      <dsp:spPr>
        <a:xfrm>
          <a:off x="1907706" y="3068954"/>
          <a:ext cx="2610072" cy="2610072"/>
        </a:xfrm>
        <a:prstGeom prst="leftCircularArrow">
          <a:avLst>
            <a:gd name="adj1" fmla="val 2317"/>
            <a:gd name="adj2" fmla="val 279624"/>
            <a:gd name="adj3" fmla="val 2055134"/>
            <a:gd name="adj4" fmla="val 9024489"/>
            <a:gd name="adj5" fmla="val 2703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700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60232D4-2E57-4167-A857-89A6B9793080}">
      <dsp:nvSpPr>
        <dsp:cNvPr id="0" name=""/>
        <dsp:cNvSpPr/>
      </dsp:nvSpPr>
      <dsp:spPr>
        <a:xfrm>
          <a:off x="577122" y="4033763"/>
          <a:ext cx="2281166" cy="907144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600" kern="1200" dirty="0" smtClean="0"/>
            <a:t>NAROZENÍ…začátek životní dráhy jedince</a:t>
          </a:r>
          <a:endParaRPr lang="cs-CZ" sz="1600" kern="1200" dirty="0"/>
        </a:p>
      </dsp:txBody>
      <dsp:txXfrm>
        <a:off x="603691" y="4060332"/>
        <a:ext cx="2228028" cy="854006"/>
      </dsp:txXfrm>
    </dsp:sp>
    <dsp:sp modelId="{F44762D6-BF78-4491-9642-9D0CDC2E3606}">
      <dsp:nvSpPr>
        <dsp:cNvPr id="0" name=""/>
        <dsp:cNvSpPr/>
      </dsp:nvSpPr>
      <dsp:spPr>
        <a:xfrm>
          <a:off x="3146271" y="2370664"/>
          <a:ext cx="2566312" cy="2116670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2700" cap="rnd" cmpd="sng" algn="ctr">
          <a:solidFill>
            <a:schemeClr val="accent5">
              <a:hueOff val="-1548258"/>
              <a:satOff val="15522"/>
              <a:lumOff val="-10784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cs-CZ" sz="800" kern="1200" dirty="0" smtClean="0"/>
            <a:t>XY</a:t>
          </a:r>
          <a:endParaRPr lang="cs-CZ" sz="800" kern="1200" dirty="0"/>
        </a:p>
      </dsp:txBody>
      <dsp:txXfrm>
        <a:off x="3194981" y="2872946"/>
        <a:ext cx="2468892" cy="1565678"/>
      </dsp:txXfrm>
    </dsp:sp>
    <dsp:sp modelId="{9B4F759C-1089-4090-B940-C96EA9E09664}">
      <dsp:nvSpPr>
        <dsp:cNvPr id="0" name=""/>
        <dsp:cNvSpPr/>
      </dsp:nvSpPr>
      <dsp:spPr>
        <a:xfrm>
          <a:off x="5004050" y="1124737"/>
          <a:ext cx="2937990" cy="2937990"/>
        </a:xfrm>
        <a:prstGeom prst="circularArrow">
          <a:avLst>
            <a:gd name="adj1" fmla="val 2058"/>
            <a:gd name="adj2" fmla="val 246942"/>
            <a:gd name="adj3" fmla="val 19577547"/>
            <a:gd name="adj4" fmla="val 12575511"/>
            <a:gd name="adj5" fmla="val 2401"/>
          </a:avLst>
        </a:prstGeom>
        <a:solidFill>
          <a:schemeClr val="accent5">
            <a:hueOff val="-3096517"/>
            <a:satOff val="31044"/>
            <a:lumOff val="-21569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700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03B490-B504-428E-AC72-9134E91FFAD2}">
      <dsp:nvSpPr>
        <dsp:cNvPr id="0" name=""/>
        <dsp:cNvSpPr/>
      </dsp:nvSpPr>
      <dsp:spPr>
        <a:xfrm>
          <a:off x="3716562" y="1917092"/>
          <a:ext cx="2281166" cy="907144"/>
        </a:xfrm>
        <a:prstGeom prst="roundRect">
          <a:avLst>
            <a:gd name="adj" fmla="val 10000"/>
          </a:avLst>
        </a:prstGeom>
        <a:solidFill>
          <a:schemeClr val="accent5">
            <a:hueOff val="-1548258"/>
            <a:satOff val="15522"/>
            <a:lumOff val="-10784"/>
            <a:alphaOff val="0"/>
          </a:schemeClr>
        </a:soli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600" kern="1200" dirty="0" smtClean="0"/>
            <a:t>DOSPĚLOST</a:t>
          </a:r>
          <a:endParaRPr lang="cs-CZ" sz="1600" kern="1200" dirty="0"/>
        </a:p>
      </dsp:txBody>
      <dsp:txXfrm>
        <a:off x="3743131" y="1943661"/>
        <a:ext cx="2228028" cy="854006"/>
      </dsp:txXfrm>
    </dsp:sp>
    <dsp:sp modelId="{A937659D-BC13-4BF8-AF1E-1DDB793C32D7}">
      <dsp:nvSpPr>
        <dsp:cNvPr id="0" name=""/>
        <dsp:cNvSpPr/>
      </dsp:nvSpPr>
      <dsp:spPr>
        <a:xfrm>
          <a:off x="6285711" y="2370664"/>
          <a:ext cx="2566312" cy="2116670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12700" cap="rnd" cmpd="sng" algn="ctr">
          <a:solidFill>
            <a:schemeClr val="accent5">
              <a:hueOff val="-3096517"/>
              <a:satOff val="31044"/>
              <a:lumOff val="-21569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cs-CZ" sz="800" kern="1200" smtClean="0"/>
            <a:t>XY</a:t>
          </a:r>
          <a:endParaRPr lang="cs-CZ" sz="800" kern="1200" dirty="0"/>
        </a:p>
      </dsp:txBody>
      <dsp:txXfrm>
        <a:off x="6334421" y="2419374"/>
        <a:ext cx="2468892" cy="1565678"/>
      </dsp:txXfrm>
    </dsp:sp>
    <dsp:sp modelId="{10D5A390-7DF7-4441-A6FA-6425E7A66EEA}">
      <dsp:nvSpPr>
        <dsp:cNvPr id="0" name=""/>
        <dsp:cNvSpPr/>
      </dsp:nvSpPr>
      <dsp:spPr>
        <a:xfrm>
          <a:off x="6856002" y="4033763"/>
          <a:ext cx="2281166" cy="907144"/>
        </a:xfrm>
        <a:prstGeom prst="roundRect">
          <a:avLst>
            <a:gd name="adj" fmla="val 10000"/>
          </a:avLst>
        </a:prstGeom>
        <a:solidFill>
          <a:schemeClr val="accent5">
            <a:hueOff val="-3096517"/>
            <a:satOff val="31044"/>
            <a:lumOff val="-21569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600" kern="1200" dirty="0" smtClean="0"/>
            <a:t>STÁŘÍ…konec   životní dráhy jedince</a:t>
          </a:r>
          <a:endParaRPr lang="cs-CZ" sz="1600" kern="1200" dirty="0"/>
        </a:p>
      </dsp:txBody>
      <dsp:txXfrm>
        <a:off x="6882571" y="4060332"/>
        <a:ext cx="2228028" cy="85400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DA584B-9E5A-4792-B7B3-64B4394FA55F}">
      <dsp:nvSpPr>
        <dsp:cNvPr id="0" name=""/>
        <dsp:cNvSpPr/>
      </dsp:nvSpPr>
      <dsp:spPr>
        <a:xfrm>
          <a:off x="251194" y="2371907"/>
          <a:ext cx="1965039" cy="1965039"/>
        </a:xfrm>
        <a:prstGeom prst="donut">
          <a:avLst>
            <a:gd name="adj" fmla="val 20000"/>
          </a:avLst>
        </a:prstGeom>
        <a:solidFill>
          <a:schemeClr val="accent4">
            <a:lumMod val="20000"/>
            <a:lumOff val="80000"/>
          </a:schemeClr>
        </a:soli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27360B3-B6C4-4DF6-AF6F-6C779528E860}">
      <dsp:nvSpPr>
        <dsp:cNvPr id="0" name=""/>
        <dsp:cNvSpPr/>
      </dsp:nvSpPr>
      <dsp:spPr>
        <a:xfrm rot="17700000">
          <a:off x="943585" y="769998"/>
          <a:ext cx="2442763" cy="1177222"/>
        </a:xfrm>
        <a:prstGeom prst="rect">
          <a:avLst/>
        </a:prstGeom>
        <a:noFill/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0" rIns="0" bIns="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800" kern="1200" dirty="0" smtClean="0">
              <a:solidFill>
                <a:schemeClr val="accent4">
                  <a:lumMod val="20000"/>
                  <a:lumOff val="80000"/>
                </a:schemeClr>
              </a:solidFill>
            </a:rPr>
            <a:t>OBDOBÍ S MNOHA ZMĚNAMI</a:t>
          </a:r>
          <a:endParaRPr lang="cs-CZ" sz="2800" kern="1200" dirty="0">
            <a:solidFill>
              <a:schemeClr val="accent4">
                <a:lumMod val="20000"/>
                <a:lumOff val="80000"/>
              </a:schemeClr>
            </a:solidFill>
          </a:endParaRPr>
        </a:p>
      </dsp:txBody>
      <dsp:txXfrm>
        <a:off x="943585" y="769998"/>
        <a:ext cx="2442763" cy="1177222"/>
      </dsp:txXfrm>
    </dsp:sp>
    <dsp:sp modelId="{27149462-8085-4A6F-8137-0A2AC03F018E}">
      <dsp:nvSpPr>
        <dsp:cNvPr id="0" name=""/>
        <dsp:cNvSpPr/>
      </dsp:nvSpPr>
      <dsp:spPr>
        <a:xfrm>
          <a:off x="2364247" y="2844437"/>
          <a:ext cx="1019980" cy="1019980"/>
        </a:xfrm>
        <a:prstGeom prst="ellipse">
          <a:avLst/>
        </a:prstGeom>
        <a:solidFill>
          <a:schemeClr val="accent5">
            <a:lumMod val="20000"/>
            <a:lumOff val="80000"/>
          </a:schemeClr>
        </a:soli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30D7916-65AE-4DA8-9AF5-704A5910F2A1}">
      <dsp:nvSpPr>
        <dsp:cNvPr id="0" name=""/>
        <dsp:cNvSpPr/>
      </dsp:nvSpPr>
      <dsp:spPr>
        <a:xfrm rot="17700000">
          <a:off x="1156220" y="4264088"/>
          <a:ext cx="2113104" cy="1018860"/>
        </a:xfrm>
        <a:prstGeom prst="rect">
          <a:avLst/>
        </a:prstGeom>
        <a:noFill/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50800" bIns="0" numCol="1" spcCol="1270" anchor="ctr" anchorCtr="0">
          <a:noAutofit/>
        </a:bodyPr>
        <a:lstStyle/>
        <a:p>
          <a:pPr lvl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000" kern="1200" dirty="0" smtClean="0">
              <a:solidFill>
                <a:schemeClr val="accent5">
                  <a:lumMod val="75000"/>
                </a:schemeClr>
              </a:solidFill>
            </a:rPr>
            <a:t>KLIDNĚJŠÍ OBDOBÍ</a:t>
          </a:r>
          <a:endParaRPr lang="cs-CZ" sz="2000" kern="1200" dirty="0">
            <a:solidFill>
              <a:schemeClr val="accent5">
                <a:lumMod val="75000"/>
              </a:schemeClr>
            </a:solidFill>
          </a:endParaRPr>
        </a:p>
      </dsp:txBody>
      <dsp:txXfrm>
        <a:off x="1156220" y="4264088"/>
        <a:ext cx="2113104" cy="1018860"/>
      </dsp:txXfrm>
    </dsp:sp>
    <dsp:sp modelId="{D7369363-22C3-4231-A7BE-CF28C73F9DA4}">
      <dsp:nvSpPr>
        <dsp:cNvPr id="0" name=""/>
        <dsp:cNvSpPr/>
      </dsp:nvSpPr>
      <dsp:spPr>
        <a:xfrm rot="17700000">
          <a:off x="2479149" y="1425906"/>
          <a:ext cx="2113104" cy="10188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4EECD9C-8237-407D-8865-0E280CA841F0}">
      <dsp:nvSpPr>
        <dsp:cNvPr id="0" name=""/>
        <dsp:cNvSpPr/>
      </dsp:nvSpPr>
      <dsp:spPr>
        <a:xfrm>
          <a:off x="3131844" y="2880320"/>
          <a:ext cx="1019980" cy="1019980"/>
        </a:xfrm>
        <a:prstGeom prst="ellipse">
          <a:avLst/>
        </a:prstGeom>
        <a:solidFill>
          <a:schemeClr val="accent2">
            <a:lumMod val="20000"/>
            <a:lumOff val="80000"/>
          </a:schemeClr>
        </a:soli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42A5F70-848D-42FE-85FF-EC3232618444}">
      <dsp:nvSpPr>
        <dsp:cNvPr id="0" name=""/>
        <dsp:cNvSpPr/>
      </dsp:nvSpPr>
      <dsp:spPr>
        <a:xfrm rot="17700000">
          <a:off x="1903389" y="4266993"/>
          <a:ext cx="2113104" cy="1018860"/>
        </a:xfrm>
        <a:prstGeom prst="rect">
          <a:avLst/>
        </a:prstGeom>
        <a:noFill/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50800" bIns="0" numCol="1" spcCol="1270" anchor="ctr" anchorCtr="0">
          <a:noAutofit/>
        </a:bodyPr>
        <a:lstStyle/>
        <a:p>
          <a:pPr lvl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000" kern="1200" dirty="0" smtClean="0">
              <a:solidFill>
                <a:schemeClr val="accent2">
                  <a:lumMod val="20000"/>
                  <a:lumOff val="80000"/>
                </a:schemeClr>
              </a:solidFill>
            </a:rPr>
            <a:t>FÁZE </a:t>
          </a:r>
          <a:r>
            <a:rPr lang="cs-CZ" sz="800" kern="1200" dirty="0" smtClean="0">
              <a:solidFill>
                <a:schemeClr val="accent2">
                  <a:lumMod val="20000"/>
                  <a:lumOff val="80000"/>
                </a:schemeClr>
              </a:solidFill>
            </a:rPr>
            <a:t>TZV.</a:t>
          </a:r>
          <a:r>
            <a:rPr lang="cs-CZ" sz="2000" kern="1200" dirty="0" smtClean="0">
              <a:solidFill>
                <a:schemeClr val="accent2">
                  <a:lumMod val="20000"/>
                  <a:lumOff val="80000"/>
                </a:schemeClr>
              </a:solidFill>
            </a:rPr>
            <a:t> LATENCE</a:t>
          </a:r>
          <a:endParaRPr lang="cs-CZ" sz="2000" kern="1200" dirty="0">
            <a:solidFill>
              <a:schemeClr val="accent2">
                <a:lumMod val="20000"/>
                <a:lumOff val="80000"/>
              </a:schemeClr>
            </a:solidFill>
          </a:endParaRPr>
        </a:p>
      </dsp:txBody>
      <dsp:txXfrm>
        <a:off x="1903389" y="4266993"/>
        <a:ext cx="2113104" cy="1018860"/>
      </dsp:txXfrm>
    </dsp:sp>
    <dsp:sp modelId="{0719EF95-E1BC-4909-AE81-C3E600C5DEA4}">
      <dsp:nvSpPr>
        <dsp:cNvPr id="0" name=""/>
        <dsp:cNvSpPr/>
      </dsp:nvSpPr>
      <dsp:spPr>
        <a:xfrm rot="17700000">
          <a:off x="3646986" y="1425906"/>
          <a:ext cx="2113104" cy="10188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BCEE65A-9E6B-43CB-B9B8-17BFA292E82D}">
      <dsp:nvSpPr>
        <dsp:cNvPr id="0" name=""/>
        <dsp:cNvSpPr/>
      </dsp:nvSpPr>
      <dsp:spPr>
        <a:xfrm>
          <a:off x="4700078" y="2371907"/>
          <a:ext cx="1965039" cy="1965039"/>
        </a:xfrm>
        <a:prstGeom prst="donut">
          <a:avLst>
            <a:gd name="adj" fmla="val 20000"/>
          </a:avLst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EFFB7F9-8897-4A39-9E78-DFA25AE74264}">
      <dsp:nvSpPr>
        <dsp:cNvPr id="0" name=""/>
        <dsp:cNvSpPr/>
      </dsp:nvSpPr>
      <dsp:spPr>
        <a:xfrm rot="17700000">
          <a:off x="5392470" y="769998"/>
          <a:ext cx="2442763" cy="1177222"/>
        </a:xfrm>
        <a:prstGeom prst="rect">
          <a:avLst/>
        </a:prstGeom>
        <a:noFill/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0" rIns="0" bIns="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800" kern="1200" dirty="0" smtClean="0">
              <a:solidFill>
                <a:schemeClr val="accent1">
                  <a:lumMod val="20000"/>
                  <a:lumOff val="80000"/>
                </a:schemeClr>
              </a:solidFill>
            </a:rPr>
            <a:t>VÝVOJOVÉ SKOKY</a:t>
          </a:r>
          <a:endParaRPr lang="cs-CZ" sz="2800" kern="1200" dirty="0">
            <a:solidFill>
              <a:schemeClr val="accent1">
                <a:lumMod val="20000"/>
                <a:lumOff val="80000"/>
              </a:schemeClr>
            </a:solidFill>
          </a:endParaRPr>
        </a:p>
      </dsp:txBody>
      <dsp:txXfrm>
        <a:off x="5392470" y="769998"/>
        <a:ext cx="2442763" cy="1177222"/>
      </dsp:txXfrm>
    </dsp:sp>
    <dsp:sp modelId="{01354A16-1758-47B0-8C76-DCCA0F79E89C}">
      <dsp:nvSpPr>
        <dsp:cNvPr id="0" name=""/>
        <dsp:cNvSpPr/>
      </dsp:nvSpPr>
      <dsp:spPr>
        <a:xfrm>
          <a:off x="6813132" y="2844437"/>
          <a:ext cx="1019980" cy="1019980"/>
        </a:xfrm>
        <a:prstGeom prst="ellipse">
          <a:avLst/>
        </a:prstGeom>
        <a:blipFill rotWithShape="0">
          <a:blip xmlns:r="http://schemas.openxmlformats.org/officeDocument/2006/relationships" r:embed="rId2"/>
          <a:tile tx="0" ty="0" sx="100000" sy="100000" flip="none" algn="tl"/>
        </a:blip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F95F1AD-BF2B-42F3-8DA2-DCBF9E525526}">
      <dsp:nvSpPr>
        <dsp:cNvPr id="0" name=""/>
        <dsp:cNvSpPr/>
      </dsp:nvSpPr>
      <dsp:spPr>
        <a:xfrm rot="17700000">
          <a:off x="5662795" y="4266993"/>
          <a:ext cx="2113104" cy="1018860"/>
        </a:xfrm>
        <a:prstGeom prst="rect">
          <a:avLst/>
        </a:prstGeom>
        <a:noFill/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50800" bIns="0" numCol="1" spcCol="1270" anchor="ctr" anchorCtr="0">
          <a:noAutofit/>
        </a:bodyPr>
        <a:lstStyle/>
        <a:p>
          <a:pPr lvl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000" kern="1200" dirty="0" smtClean="0">
              <a:solidFill>
                <a:schemeClr val="bg2">
                  <a:lumMod val="90000"/>
                </a:schemeClr>
              </a:solidFill>
            </a:rPr>
            <a:t>FÁZE STABILIZOVÁNÍ NOVĚ ZÍSKANÉHO</a:t>
          </a:r>
          <a:endParaRPr lang="cs-CZ" sz="2000" kern="1200" dirty="0">
            <a:solidFill>
              <a:schemeClr val="bg2">
                <a:lumMod val="90000"/>
              </a:schemeClr>
            </a:solidFill>
          </a:endParaRPr>
        </a:p>
      </dsp:txBody>
      <dsp:txXfrm>
        <a:off x="5662795" y="4266993"/>
        <a:ext cx="2113104" cy="1018860"/>
      </dsp:txXfrm>
    </dsp:sp>
    <dsp:sp modelId="{9BDDFCC6-949C-4E0C-B8AE-95C93A272C0E}">
      <dsp:nvSpPr>
        <dsp:cNvPr id="0" name=""/>
        <dsp:cNvSpPr/>
      </dsp:nvSpPr>
      <dsp:spPr>
        <a:xfrm rot="17700000">
          <a:off x="6928034" y="1425906"/>
          <a:ext cx="2113104" cy="10188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5852FA-B36F-4516-AEFA-9F708F4A907A}">
      <dsp:nvSpPr>
        <dsp:cNvPr id="0" name=""/>
        <dsp:cNvSpPr/>
      </dsp:nvSpPr>
      <dsp:spPr>
        <a:xfrm rot="21300000">
          <a:off x="24527" y="1957423"/>
          <a:ext cx="7943832" cy="909688"/>
        </a:xfrm>
        <a:prstGeom prst="mathMinus">
          <a:avLst/>
        </a:prstGeom>
        <a:solidFill>
          <a:schemeClr val="accent5">
            <a:lumMod val="40000"/>
            <a:lumOff val="60000"/>
          </a:schemeClr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DCF684A-4856-4FD6-A571-238589A14AED}">
      <dsp:nvSpPr>
        <dsp:cNvPr id="0" name=""/>
        <dsp:cNvSpPr/>
      </dsp:nvSpPr>
      <dsp:spPr>
        <a:xfrm>
          <a:off x="959146" y="241226"/>
          <a:ext cx="2397866" cy="1929814"/>
        </a:xfrm>
        <a:prstGeom prst="downArrow">
          <a:avLst/>
        </a:prstGeom>
        <a:gradFill rotWithShape="0">
          <a:gsLst>
            <a:gs pos="0">
              <a:schemeClr val="accent4">
                <a:shade val="50000"/>
                <a:hueOff val="0"/>
                <a:satOff val="0"/>
                <a:lumOff val="0"/>
                <a:alphaOff val="0"/>
                <a:tint val="97000"/>
                <a:satMod val="100000"/>
                <a:lumMod val="110000"/>
              </a:schemeClr>
            </a:gs>
            <a:gs pos="100000">
              <a:schemeClr val="accent4">
                <a:shade val="50000"/>
                <a:hueOff val="0"/>
                <a:satOff val="0"/>
                <a:lumOff val="0"/>
                <a:alphaOff val="0"/>
                <a:shade val="85000"/>
                <a:lumMod val="80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3296E2F-47A6-4BD8-AE4D-B9A3FC7C6A37}">
      <dsp:nvSpPr>
        <dsp:cNvPr id="0" name=""/>
        <dsp:cNvSpPr/>
      </dsp:nvSpPr>
      <dsp:spPr>
        <a:xfrm>
          <a:off x="4531903" y="0"/>
          <a:ext cx="2557724" cy="2026305"/>
        </a:xfrm>
        <a:prstGeom prst="rect">
          <a:avLst/>
        </a:prstGeom>
        <a:noFill/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400" kern="1200" dirty="0" smtClean="0">
              <a:solidFill>
                <a:schemeClr val="accent5">
                  <a:lumMod val="75000"/>
                </a:schemeClr>
              </a:solidFill>
            </a:rPr>
            <a:t>POTŘEBA JISTOTY A BEZPEČÍ</a:t>
          </a:r>
          <a:endParaRPr lang="cs-CZ" sz="2400" kern="1200" dirty="0">
            <a:solidFill>
              <a:schemeClr val="accent5">
                <a:lumMod val="75000"/>
              </a:schemeClr>
            </a:solidFill>
          </a:endParaRPr>
        </a:p>
      </dsp:txBody>
      <dsp:txXfrm>
        <a:off x="4531903" y="0"/>
        <a:ext cx="2557724" cy="2026305"/>
      </dsp:txXfrm>
    </dsp:sp>
    <dsp:sp modelId="{2CFF2912-D60B-4AE5-9526-7C6027315395}">
      <dsp:nvSpPr>
        <dsp:cNvPr id="0" name=""/>
        <dsp:cNvSpPr/>
      </dsp:nvSpPr>
      <dsp:spPr>
        <a:xfrm>
          <a:off x="4635875" y="2653494"/>
          <a:ext cx="2397866" cy="1929814"/>
        </a:xfrm>
        <a:prstGeom prst="upArrow">
          <a:avLst/>
        </a:prstGeom>
        <a:gradFill rotWithShape="0">
          <a:gsLst>
            <a:gs pos="0">
              <a:schemeClr val="accent4">
                <a:shade val="50000"/>
                <a:hueOff val="558246"/>
                <a:satOff val="-38927"/>
                <a:lumOff val="49835"/>
                <a:alphaOff val="0"/>
                <a:tint val="97000"/>
                <a:satMod val="100000"/>
                <a:lumMod val="110000"/>
              </a:schemeClr>
            </a:gs>
            <a:gs pos="100000">
              <a:schemeClr val="accent4">
                <a:shade val="50000"/>
                <a:hueOff val="558246"/>
                <a:satOff val="-38927"/>
                <a:lumOff val="49835"/>
                <a:alphaOff val="0"/>
                <a:shade val="85000"/>
                <a:lumMod val="80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93F9003-16CF-4250-BD27-25B41FDFF241}">
      <dsp:nvSpPr>
        <dsp:cNvPr id="0" name=""/>
        <dsp:cNvSpPr/>
      </dsp:nvSpPr>
      <dsp:spPr>
        <a:xfrm>
          <a:off x="849727" y="2798230"/>
          <a:ext cx="2557724" cy="2026305"/>
        </a:xfrm>
        <a:prstGeom prst="rect">
          <a:avLst/>
        </a:prstGeom>
        <a:noFill/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400" kern="1200" dirty="0" smtClean="0">
              <a:solidFill>
                <a:schemeClr val="accent4">
                  <a:lumMod val="50000"/>
                </a:schemeClr>
              </a:solidFill>
            </a:rPr>
            <a:t>POTŘEBA ZMĚNY</a:t>
          </a:r>
          <a:endParaRPr lang="cs-CZ" sz="2400" kern="1200" dirty="0">
            <a:solidFill>
              <a:schemeClr val="accent4">
                <a:lumMod val="50000"/>
              </a:schemeClr>
            </a:solidFill>
          </a:endParaRPr>
        </a:p>
      </dsp:txBody>
      <dsp:txXfrm>
        <a:off x="849727" y="2798230"/>
        <a:ext cx="2557724" cy="202630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CircleAccentTimeline">
  <dgm:title val=""/>
  <dgm:desc val=""/>
  <dgm:catLst>
    <dgm:cat type="process" pri="7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41" srcId="1" destId="11" srcOrd="0" destOrd="0"/>
        <dgm:cxn modelId="42" srcId="1" destId="12" srcOrd="1" destOrd="0"/>
        <dgm:cxn modelId="5" srcId="0" destId="2" srcOrd="0" destOrd="0"/>
        <dgm:cxn modelId="51" srcId="2" destId="21" srcOrd="0" destOrd="0"/>
        <dgm:cxn modelId="52" srcId="2" destId="2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clrData>
  <dgm:layoutNode name="Name0">
    <dgm:varLst>
      <dgm:dir/>
    </dgm:varLst>
    <dgm:choose name="Name1">
      <dgm:if name="Name2" func="var" arg="dir" op="equ" val="norm">
        <dgm:alg type="lin">
          <dgm:param type="fallback" val="2D"/>
          <dgm:param type="nodeVertAlign" val="b"/>
        </dgm:alg>
      </dgm:if>
      <dgm:else name="Name3">
        <dgm:alg type="lin">
          <dgm:param type="fallback" val="2D"/>
          <dgm:param type="nodeVertAlign" val="b"/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h" for="ch" forName="parComposite" refType="h"/>
      <dgm:constr type="w" for="ch" forName="parComposite" refType="h" refFor="ch" refForName="parComposite" fact="0.4986"/>
      <dgm:constr type="h" for="ch" forName="desComposite" refType="h" fact="0.8722"/>
      <dgm:constr type="w" for="ch" forName="desComposite" refType="h" refFor="ch" refForName="desComposite" fact="0.6056"/>
      <dgm:constr type="w" for="ch" forName="parBackupNorm" refType="w" refFor="ch" refForName="parComposite" fact="-0.3369"/>
      <dgm:constr type="w" for="ch" forName="parBackupRTL" refType="w" refFor="ch" refForName="parComposite" fact="-0.3369"/>
      <dgm:constr type="w" for="ch" forName="parBackupRev" refType="w" refFor="ch" refForName="parComposite" fact="0"/>
      <dgm:constr type="w" for="ch" forName="desBackupLeftNorm" refType="w" refFor="ch" refForName="desComposite" fact="-0.3376"/>
      <dgm:constr type="w" for="ch" forName="desBackupLeftRev" refType="w" refFor="ch" refForName="desComposite" fact="-0.3376"/>
      <dgm:constr type="w" for="ch" forName="desBackupRightNorm" refType="w" refFor="ch" refForName="desComposite" fact="-0.3376"/>
      <dgm:constr type="w" for="ch" forName="desBackupRightRev" refType="w" refFor="ch" refForName="desComposite" fact="-0.3376"/>
      <dgm:constr type="w" for="ch" forName="parSpace" refType="w" refFor="ch" refForName="parComposite" fact="0.05"/>
      <dgm:constr type="w" for="ch" forName="desSpace" refType="w" refFor="ch" refForName="parComposite" fact="0.05"/>
      <dgm:constr type="primFontSz" for="des" forName="parTx" op="equ" val="65"/>
      <dgm:constr type="primFontSz" for="des" forName="chTx" refType="primFontSz" refFor="des" refForName="parTx" op="lte" val="65"/>
      <dgm:constr type="primFontSz" for="des" forName="desTx" refType="primFontSz" refFor="des" refForName="chTx" op="lte" val="65"/>
      <dgm:constr type="primFontSz" for="des" forName="desTx" refType="primFontSz" refFor="des" refForName="parTx" op="lte"/>
    </dgm:constrLst>
    <dgm:forEach name="Name4" axis="ch" ptType="node">
      <dgm:layoutNode name="parComposite">
        <dgm:alg type="composite"/>
        <dgm:shape xmlns:r="http://schemas.openxmlformats.org/officeDocument/2006/relationships" r:blip="">
          <dgm:adjLst/>
        </dgm:shape>
        <dgm:choose name="Name5">
          <dgm:if name="Name6" func="var" arg="dir" op="equ" val="norm">
            <dgm:constrLst>
              <dgm:constr type="l" for="ch" forName="parBigCircle"/>
              <dgm:constr type="ctrY" for="ch" forName="parBigCircle" refType="h" fact="0.5639"/>
              <dgm:constr type="w" for="ch" forName="parBigCircle" refType="w" fact="0.6631"/>
              <dgm:constr type="h" for="ch" forName="parBigCircle" refType="w" refFor="ch" refForName="parBigCircle"/>
              <dgm:constr type="r" for="ch" forName="parTx" refType="w"/>
              <dgm:constr type="t" for="ch" forName="parTx"/>
              <dgm:constr type="w" for="ch" forName="parTx" refType="w" fact="0.7084"/>
              <dgm:constr type="h" for="ch" forName="parTx" refType="h" fact="0.4562"/>
              <dgm:constr type="t" for="ch" forName="bSpace" refType="ctrY" refFor="ch" refForName="parBigCircle"/>
              <dgm:constr type="b" for="ch" forName="bSpace" refType="h"/>
              <dgm:constr type="l" for="ch" forName="bSpace"/>
              <dgm:constr type="w" for="ch" forName="bSpace" val="1"/>
            </dgm:constrLst>
          </dgm:if>
          <dgm:else name="Name7">
            <dgm:constrLst>
              <dgm:constr type="r" for="ch" forName="parBigCircle" refType="w"/>
              <dgm:constr type="ctrY" for="ch" forName="parBigCircle" refType="h" fact="0.5639"/>
              <dgm:constr type="w" for="ch" forName="parBigCircle" refType="w" fact="0.6631"/>
              <dgm:constr type="h" for="ch" forName="parBigCircle" refType="w" refFor="ch" refForName="parBigCircle"/>
              <dgm:constr type="l" for="ch" forName="parTx" fact="0"/>
              <dgm:constr type="t" for="ch" forName="parTx"/>
              <dgm:constr type="w" for="ch" forName="parTx" refType="w" fact="0.7084"/>
              <dgm:constr type="h" for="ch" forName="parTx" refType="h" fact="0.4562"/>
              <dgm:constr type="t" for="ch" forName="bSpace" refType="ctrY" refFor="ch" refForName="parBigCircle"/>
              <dgm:constr type="b" for="ch" forName="bSpace" refType="h"/>
              <dgm:constr type="r" for="ch" forName="bSpace"/>
              <dgm:constr type="w" for="ch" forName="bSpace" val="1"/>
            </dgm:constrLst>
          </dgm:else>
        </dgm:choose>
        <dgm:layoutNode name="parBigCircle" styleLbl="node0">
          <dgm:alg type="sp"/>
          <dgm:shape xmlns:r="http://schemas.openxmlformats.org/officeDocument/2006/relationships" type="donut" r:blip="">
            <dgm:adjLst>
              <dgm:adj idx="1" val="0.2"/>
            </dgm:adjLst>
          </dgm:shape>
          <dgm:presOf/>
          <dgm:constrLst>
            <dgm:constr type="h" refType="w" op="equ"/>
          </dgm:constrLst>
        </dgm:layoutNode>
        <dgm:layoutNode name="parTx" styleLbl="revTx">
          <dgm:choose name="Name8">
            <dgm:if name="Name9" func="var" arg="dir" op="equ" val="norm">
              <dgm:alg type="tx">
                <dgm:param type="autoTxRot" val="grav"/>
                <dgm:param type="parTxLTRAlign" val="l"/>
              </dgm:alg>
              <dgm:shape xmlns:r="http://schemas.openxmlformats.org/officeDocument/2006/relationships" rot="295" type="rect" r:blip="">
                <dgm:adjLst/>
              </dgm:shape>
              <dgm:presOf axis="self" ptType="node"/>
              <dgm:constrLst>
                <dgm:constr type="lMarg" refType="primFontSz" fact="0.2"/>
                <dgm:constr type="rMarg"/>
                <dgm:constr type="tMarg"/>
                <dgm:constr type="bMarg"/>
              </dgm:constrLst>
            </dgm:if>
            <dgm:else name="Name10">
              <dgm:alg type="tx">
                <dgm:param type="autoTxRot" val="grav"/>
                <dgm:param type="parTxLTRAlign" val="r"/>
              </dgm:alg>
              <dgm:shape xmlns:r="http://schemas.openxmlformats.org/officeDocument/2006/relationships" rot="65" type="rect" r:blip="">
                <dgm:adjLst/>
              </dgm:shape>
              <dgm:presOf axis="self" ptType="node"/>
              <dgm:constrLst>
                <dgm:constr type="lMarg"/>
                <dgm:constr type="rMarg" refType="primFontSz" fact="0.2"/>
                <dgm:constr type="tMarg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layoutNode name="bSpace">
          <dgm:alg type="sp"/>
          <dgm:shape xmlns:r="http://schemas.openxmlformats.org/officeDocument/2006/relationships" r:blip="">
            <dgm:adjLst/>
          </dgm:shape>
          <dgm:presOf/>
        </dgm:layoutNode>
      </dgm:layoutNode>
      <dgm:choose name="Name11">
        <dgm:if name="Name12" func="var" arg="dir" op="equ" val="norm">
          <dgm:layoutNode name="parBackupNorm">
            <dgm:alg type="sp"/>
            <dgm:shape xmlns:r="http://schemas.openxmlformats.org/officeDocument/2006/relationships" r:blip="">
              <dgm:adjLst/>
            </dgm:shape>
            <dgm:presOf/>
          </dgm:layoutNode>
        </dgm:if>
        <dgm:else name="Name13">
          <dgm:layoutNode name="parBackupRTL">
            <dgm:alg type="sp"/>
            <dgm:shape xmlns:r="http://schemas.openxmlformats.org/officeDocument/2006/relationships" r:blip="">
              <dgm:adjLst/>
            </dgm:shape>
            <dgm:presOf/>
          </dgm:layoutNode>
        </dgm:else>
      </dgm:choose>
      <dgm:forEach name="Name14" axis="followSib" ptType="sibTrans" hideLastTrans="0" cnt="1">
        <dgm:layoutNode name="parSpace">
          <dgm:alg type="sp"/>
          <dgm:shape xmlns:r="http://schemas.openxmlformats.org/officeDocument/2006/relationships" r:blip="">
            <dgm:adjLst/>
          </dgm:shape>
          <dgm:presOf/>
        </dgm:layoutNode>
      </dgm:forEach>
      <dgm:forEach name="Name15" axis="ch" ptType="node">
        <dgm:choose name="Name16">
          <dgm:if name="Name17" func="var" arg="dir" op="equ" val="norm">
            <dgm:layoutNode name="desBackupLeftNorm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if>
          <dgm:else name="Name18">
            <dgm:choose name="Name19">
              <dgm:if name="Name20" axis="self" ptType="node" func="pos" op="equ" val="1">
                <dgm:layoutNode name="desBackupRightRev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21"/>
            </dgm:choose>
          </dgm:else>
        </dgm:choose>
        <dgm:layoutNode name="desComposite">
          <dgm:alg type="composite"/>
          <dgm:shape xmlns:r="http://schemas.openxmlformats.org/officeDocument/2006/relationships" r:blip="">
            <dgm:adjLst/>
          </dgm:shape>
          <dgm:choose name="Name22">
            <dgm:if name="Name23" func="var" arg="dir" op="equ" val="norm">
              <dgm:constrLst>
                <dgm:constr type="ctrX" for="ch" forName="desCircle" refType="w" fact="0.5"/>
                <dgm:constr type="ctrY" for="ch" forName="desCircle" refType="h" fact="0.5"/>
                <dgm:constr type="w" for="ch" forName="desCircle" refType="w" fact="0.3249"/>
                <dgm:constr type="h" for="ch" forName="desCircle" refType="w" refFor="ch" refForName="desCircle"/>
                <dgm:constr type="l" for="ch" forName="chTx"/>
                <dgm:constr type="b" for="ch" forName="chTx" refType="h"/>
                <dgm:constr type="w" for="ch" forName="chTx" refType="w" fact="0.5786"/>
                <dgm:constr type="h" for="ch" forName="chTx" refType="h" fact="0.4525"/>
                <dgm:constr type="r" for="ch" forName="desTx" refType="w"/>
                <dgm:constr type="t" for="ch" forName="desTx"/>
                <dgm:constr type="w" for="ch" forName="desTx" refType="w" fact="0.5786"/>
                <dgm:constr type="h" for="ch" forName="desTx" refType="h" fact="0.4525"/>
              </dgm:constrLst>
            </dgm:if>
            <dgm:else name="Name24">
              <dgm:constrLst>
                <dgm:constr type="ctrX" for="ch" forName="desCircle" refType="w" fact="0.5"/>
                <dgm:constr type="ctrY" for="ch" forName="desCircle" refType="h" fact="0.5"/>
                <dgm:constr type="w" for="ch" forName="desCircle" refType="w" fact="0.3249"/>
                <dgm:constr type="h" for="ch" forName="desCircle" refType="w" refFor="ch" refForName="desCircle"/>
                <dgm:constr type="r" for="ch" forName="chTx" refType="w"/>
                <dgm:constr type="b" for="ch" forName="chTx" refType="h"/>
                <dgm:constr type="w" for="ch" forName="chTx" refType="w" fact="0.5786"/>
                <dgm:constr type="h" for="ch" forName="chTx" refType="h" fact="0.4525"/>
                <dgm:constr type="l" for="ch" forName="desTx"/>
                <dgm:constr type="t" for="ch" forName="desTx"/>
                <dgm:constr type="w" for="ch" forName="desTx" refType="w" fact="0.5786"/>
                <dgm:constr type="h" for="ch" forName="desTx" refType="h" fact="0.4525"/>
              </dgm:constrLst>
            </dgm:else>
          </dgm:choose>
          <dgm:layoutNode name="desCircle" styleLbl="node1">
            <dgm:alg type="sp"/>
            <dgm:shape xmlns:r="http://schemas.openxmlformats.org/officeDocument/2006/relationships" type="ellipse" r:blip="">
              <dgm:adjLst/>
            </dgm:shape>
            <dgm:presOf/>
            <dgm:constrLst>
              <dgm:constr type="h" refType="w" op="equ"/>
            </dgm:constrLst>
          </dgm:layoutNode>
          <dgm:layoutNode name="chTx" styleLbl="revTx">
            <dgm:choose name="Name25">
              <dgm:if name="Name26" func="var" arg="dir" op="equ" val="norm">
                <dgm:alg type="tx">
                  <dgm:param type="autoTxRot" val="grav"/>
                  <dgm:param type="parTxLTRAlign" val="r"/>
                  <dgm:param type="txAnchorVert" val="mid"/>
                  <dgm:param type="txAnchorVertCh" val="mid"/>
                </dgm:alg>
                <dgm:shape xmlns:r="http://schemas.openxmlformats.org/officeDocument/2006/relationships" rot="295" type="rect" r:blip="">
                  <dgm:adjLst/>
                </dgm:shape>
                <dgm:presOf axis="self" ptType="node"/>
              </dgm:if>
              <dgm:else name="Name27">
                <dgm:alg type="tx">
                  <dgm:param type="autoTxRot" val="grav"/>
                  <dgm:param type="parTxLTRAlign" val="l"/>
                  <dgm:param type="txAnchorVert" val="mid"/>
                  <dgm:param type="txAnchorVertCh" val="mid"/>
                </dgm:alg>
                <dgm:shape xmlns:r="http://schemas.openxmlformats.org/officeDocument/2006/relationships" rot="65" type="rect" r:blip="">
                  <dgm:adjLst/>
                </dgm:shape>
                <dgm:presOf axis="self" ptType="node"/>
              </dgm:else>
            </dgm:choose>
            <dgm:choose name="Name28">
              <dgm:if name="Name29" func="var" arg="dir" op="equ" val="norm">
                <dgm:constrLst>
                  <dgm:constr type="lMarg"/>
                  <dgm:constr type="rMarg" refType="primFontSz" fact="0.2"/>
                  <dgm:constr type="tMarg"/>
                  <dgm:constr type="bMarg"/>
                </dgm:constrLst>
              </dgm:if>
              <dgm:else name="Name30">
                <dgm:constrLst>
                  <dgm:constr type="rMarg"/>
                  <dgm:constr type="lMarg" refType="primFontSz" fact="0.2"/>
                  <dgm:constr type="tMarg"/>
                  <dgm:constr type="bMarg"/>
                </dgm:constrLst>
              </dgm:else>
            </dgm:choose>
            <dgm:ruleLst>
              <dgm:rule type="primFontSz" val="5" fact="NaN" max="NaN"/>
            </dgm:ruleLst>
          </dgm:layoutNode>
          <dgm:layoutNode name="desTx" styleLbl="revTx">
            <dgm:varLst>
              <dgm:bulletEnabled val="1"/>
            </dgm:varLst>
            <dgm:choose name="Name31">
              <dgm:if name="Name32" func="var" arg="dir" op="equ" val="norm">
                <dgm:alg type="tx">
                  <dgm:param type="autoTxRot" val="grav"/>
                  <dgm:param type="parTxLTRAlign" val="l"/>
                  <dgm:param type="shpTxLTRAlignCh" val="l"/>
                  <dgm:param type="stBulletLvl" val="1"/>
                  <dgm:param type="txAnchorVert" val="mid"/>
                </dgm:alg>
                <dgm:shape xmlns:r="http://schemas.openxmlformats.org/officeDocument/2006/relationships" rot="295" type="rect" r:blip="">
                  <dgm:adjLst/>
                </dgm:shape>
                <dgm:presOf axis="des" ptType="node"/>
              </dgm:if>
              <dgm:else name="Name33">
                <dgm:alg type="tx">
                  <dgm:param type="autoTxRot" val="grav"/>
                  <dgm:param type="parTxLTRAlign" val="r"/>
                  <dgm:param type="shpTxLTRAlignCh" val="r"/>
                  <dgm:param type="stBulletLvl" val="1"/>
                  <dgm:param type="txAnchorVert" val="mid"/>
                </dgm:alg>
                <dgm:shape xmlns:r="http://schemas.openxmlformats.org/officeDocument/2006/relationships" rot="65" type="rect" r:blip="">
                  <dgm:adjLst/>
                </dgm:shape>
                <dgm:presOf axis="des" ptType="node"/>
              </dgm:else>
            </dgm:choose>
            <dgm:choose name="Name34">
              <dgm:if name="Name35" func="var" arg="dir" op="equ" val="norm">
                <dgm:constrLst>
                  <dgm:constr type="rMarg"/>
                  <dgm:constr type="lMarg" refType="primFontSz" fact="0.2"/>
                  <dgm:constr type="tMarg"/>
                  <dgm:constr type="bMarg"/>
                </dgm:constrLst>
              </dgm:if>
              <dgm:else name="Name36">
                <dgm:constrLst>
                  <dgm:constr type="lMarg"/>
                  <dgm:constr type="rMarg" refType="primFontSz" fact="0.2"/>
                  <dgm:constr type="tMarg"/>
                  <dgm:constr type="b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layoutNode name="desBackupRightNorm">
          <dgm:alg type="sp"/>
          <dgm:shape xmlns:r="http://schemas.openxmlformats.org/officeDocument/2006/relationships" r:blip="">
            <dgm:adjLst/>
          </dgm:shape>
          <dgm:presOf/>
        </dgm:layoutNode>
        <dgm:choose name="Name37">
          <dgm:if name="Name38" func="var" arg="dir" op="neq" val="norm">
            <dgm:choose name="Name39">
              <dgm:if name="Name40" axis="self" ptType="node" func="revPos" op="neq" val="1">
                <dgm:layoutNode name="desBackupLeftRev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41"/>
            </dgm:choose>
          </dgm:if>
          <dgm:else name="Name42"/>
        </dgm:choose>
        <dgm:forEach name="Name43" axis="followSib" ptType="sibTrans" hideLastTrans="0" cnt="1">
          <dgm:layoutNode name="desSpace">
            <dgm:alg type="sp"/>
            <dgm:shape xmlns:r="http://schemas.openxmlformats.org/officeDocument/2006/relationships" r:blip="">
              <dgm:adjLst/>
            </dgm:shape>
            <dgm:presOf/>
          </dgm:layoutNode>
        </dgm:forEach>
      </dgm:forEach>
      <dgm:choose name="Name44">
        <dgm:if name="Name45" func="var" arg="dir" op="neq" val="norm">
          <dgm:layoutNode name="parBackupRev">
            <dgm:alg type="sp"/>
            <dgm:shape xmlns:r="http://schemas.openxmlformats.org/officeDocument/2006/relationships" r:blip="">
              <dgm:adjLst/>
            </dgm:shape>
            <dgm:presOf/>
          </dgm:layoutNode>
        </dgm:if>
        <dgm:else name="Name46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arrow3">
  <dgm:title val=""/>
  <dgm:desc val=""/>
  <dgm:catLst>
    <dgm:cat type="relationship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none"/>
      <dgm:param type="vertAlign" val="none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l" for="ch" forName="downArrow" refType="w" fact="0.1"/>
              <dgm:constr type="t" for="ch" forName="downArrow" refType="h" fact="0.05"/>
              <dgm:constr type="lOff" for="ch" forName="downArrow" refType="w" fact="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r" for="ch" forName="downArrowText" refType="w" fact="0.8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r" for="ch" forName="upArrow" refType="w" fact="0.9"/>
              <dgm:constr type="rOff" for="ch" forName="upArrow" refType="w" fact="-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l" for="ch" forName="upArrowText" refType="w" fact="0.15"/>
              <dgm:constr type="primFontSz" for="ch" ptType="node" op="equ" val="65"/>
            </dgm:constrLst>
          </dgm:if>
          <dgm:else name="Name4">
            <dgm:constrLst>
              <dgm:constr type="w" for="ch" forName="downArrow" refType="w" fact="0.4"/>
              <dgm:constr type="h" for="ch" forName="downArrow" refType="h" fact="0.8"/>
              <dgm:constr type="l" for="ch" forName="downArrow" refType="w" fact="0.02"/>
              <dgm:constr type="t" for="ch" forName="downArrow" refType="h" fact="0.05"/>
              <dgm:constr type="lOff" for="ch" forName="downArrow" refType="w" fact="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r" for="ch" forName="downArrowText" refType="w"/>
              <dgm:constr type="primFontSz" for="ch" ptType="node" op="equ" val="65"/>
            </dgm:constrLst>
          </dgm:else>
        </dgm:choose>
      </dgm:if>
      <dgm:else name="Name5">
        <dgm:choose name="Name6">
          <dgm:if name="Name7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r" for="ch" forName="downArrow" refType="w" fact="0.9"/>
              <dgm:constr type="t" for="ch" forName="downArrow" refType="h" fact="0.05"/>
              <dgm:constr type="rOff" for="ch" forName="downArrow" refType="w" fact="-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l" for="ch" forName="downArrowText" refType="w" fact="0.1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l" for="ch" forName="upArrow" refType="w" fact="0.1"/>
              <dgm:constr type="lOff" for="ch" forName="upArrow" refType="w" fact="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r" for="ch" forName="upArrowText" refType="w" fact="0.85"/>
              <dgm:constr type="primFontSz" for="ch" ptType="node" op="equ" val="65"/>
            </dgm:constrLst>
          </dgm:if>
          <dgm:else name="Name8">
            <dgm:constrLst>
              <dgm:constr type="w" for="ch" forName="downArrow" refType="w" fact="0.4"/>
              <dgm:constr type="h" for="ch" forName="downArrow" refType="h" fact="0.8"/>
              <dgm:constr type="r" for="ch" forName="downArrow" refType="w" fact="0.98"/>
              <dgm:constr type="t" for="ch" forName="downArrow" refType="h" fact="0.05"/>
              <dgm:constr type="rOff" for="ch" forName="downArrow" refType="w" fact="-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l" for="ch" forName="downArrowText"/>
              <dgm:constr type="primFontSz" for="ch" ptType="node" op="equ" val="65"/>
            </dgm:constrLst>
          </dgm:else>
        </dgm:choose>
      </dgm:else>
    </dgm:choose>
    <dgm:ruleLst/>
    <dgm:choose name="Name9">
      <dgm:if name="Name10" axis="ch" ptType="node" func="cnt" op="gte" val="2">
        <dgm:layoutNode name="divider" styleLbl="fgShp">
          <dgm:alg type="sp"/>
          <dgm:choose name="Name11">
            <dgm:if name="Name12" func="var" arg="dir" op="equ" val="norm">
              <dgm:shape xmlns:r="http://schemas.openxmlformats.org/officeDocument/2006/relationships" rot="-5" type="mathMinus" r:blip="">
                <dgm:adjLst/>
              </dgm:shape>
            </dgm:if>
            <dgm:else name="Name13">
              <dgm:shape xmlns:r="http://schemas.openxmlformats.org/officeDocument/2006/relationships" rot="5" type="mathMinus" r:blip="">
                <dgm:adjLst/>
              </dgm:shape>
            </dgm:else>
          </dgm:choose>
          <dgm:presOf/>
          <dgm:constrLst/>
          <dgm:ruleLst/>
        </dgm:layoutNode>
      </dgm:if>
      <dgm:else name="Name14"/>
    </dgm:choose>
    <dgm:forEach name="Name15" axis="ch" ptType="node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  <dgm:forEach name="Name16" axis="ch" ptType="node" st="2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7D529-DA76-4859-A235-2A30D941437E}" type="datetimeFigureOut">
              <a:rPr lang="cs-CZ" smtClean="0"/>
              <a:t>20.2.2014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CAFD6-1834-4DC2-9719-CBE4DB44ED11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7D529-DA76-4859-A235-2A30D941437E}" type="datetimeFigureOut">
              <a:rPr lang="cs-CZ" smtClean="0"/>
              <a:t>20.2.2014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CAFD6-1834-4DC2-9719-CBE4DB44ED11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7D529-DA76-4859-A235-2A30D941437E}" type="datetimeFigureOut">
              <a:rPr lang="cs-CZ" smtClean="0"/>
              <a:t>20.2.2014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CAFD6-1834-4DC2-9719-CBE4DB44ED11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7D529-DA76-4859-A235-2A30D941437E}" type="datetimeFigureOut">
              <a:rPr lang="cs-CZ" smtClean="0"/>
              <a:t>20.2.2014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CAFD6-1834-4DC2-9719-CBE4DB44ED11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7D529-DA76-4859-A235-2A30D941437E}" type="datetimeFigureOut">
              <a:rPr lang="cs-CZ" smtClean="0"/>
              <a:t>20.2.2014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CAFD6-1834-4DC2-9719-CBE4DB44ED11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7D529-DA76-4859-A235-2A30D941437E}" type="datetimeFigureOut">
              <a:rPr lang="cs-CZ" smtClean="0"/>
              <a:t>20.2.2014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CAFD6-1834-4DC2-9719-CBE4DB44ED11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32894" y="1812927"/>
            <a:ext cx="314782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92066" y="1812927"/>
            <a:ext cx="314248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7D529-DA76-4859-A235-2A30D941437E}" type="datetimeFigureOut">
              <a:rPr lang="cs-CZ" smtClean="0"/>
              <a:t>20.2.2014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CAFD6-1834-4DC2-9719-CBE4DB44ED11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7D529-DA76-4859-A235-2A30D941437E}" type="datetimeFigureOut">
              <a:rPr lang="cs-CZ" smtClean="0"/>
              <a:t>20.2.2014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CAFD6-1834-4DC2-9719-CBE4DB44ED11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7D529-DA76-4859-A235-2A30D941437E}" type="datetimeFigureOut">
              <a:rPr lang="cs-CZ" smtClean="0"/>
              <a:t>20.2.2014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CAFD6-1834-4DC2-9719-CBE4DB44ED11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7D529-DA76-4859-A235-2A30D941437E}" type="datetimeFigureOut">
              <a:rPr lang="cs-CZ" smtClean="0"/>
              <a:t>20.2.2014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CAFD6-1834-4DC2-9719-CBE4DB44ED11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1387058"/>
            <a:ext cx="3481387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2500312"/>
            <a:ext cx="3481387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7D529-DA76-4859-A235-2A30D941437E}" type="datetimeFigureOut">
              <a:rPr lang="cs-CZ" smtClean="0"/>
              <a:t>20.2.2014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CAFD6-1834-4DC2-9719-CBE4DB44ED11}" type="slidenum">
              <a:rPr lang="cs-CZ" smtClean="0"/>
              <a:t>‹#›</a:t>
            </a:fld>
            <a:endParaRPr lang="cs-CZ"/>
          </a:p>
        </p:txBody>
      </p:sp>
      <p:grpSp>
        <p:nvGrpSpPr>
          <p:cNvPr id="17" name="Group 16"/>
          <p:cNvGrpSpPr/>
          <p:nvPr/>
        </p:nvGrpSpPr>
        <p:grpSpPr>
          <a:xfrm>
            <a:off x="4718762" y="993075"/>
            <a:ext cx="1847138" cy="1530439"/>
            <a:chOff x="4718762" y="993075"/>
            <a:chExt cx="1847138" cy="1530439"/>
          </a:xfrm>
        </p:grpSpPr>
        <p:sp>
          <p:nvSpPr>
            <p:cNvPr id="32" name="Oval 31"/>
            <p:cNvSpPr/>
            <p:nvPr/>
          </p:nvSpPr>
          <p:spPr>
            <a:xfrm>
              <a:off x="5479247" y="1436861"/>
              <a:ext cx="1086653" cy="108665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5650541" y="1411791"/>
              <a:ext cx="830365" cy="830365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5256184" y="1894454"/>
              <a:ext cx="602364" cy="602364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5424145" y="1811313"/>
              <a:ext cx="489588" cy="48958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4718762" y="2083426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6132091" y="993075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5059596" y="1894454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6148801" y="1060593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876800" y="1600200"/>
            <a:ext cx="3429000" cy="3429000"/>
          </a:xfrm>
          <a:prstGeom prst="ellipse">
            <a:avLst/>
          </a:prstGeom>
          <a:ln w="76200">
            <a:solidFill>
              <a:schemeClr val="bg2">
                <a:lumMod val="75000"/>
              </a:schemeClr>
            </a:solidFill>
          </a:ln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cs-CZ" smtClean="0"/>
              <a:t>Kliknutím na ikonu přidáte obrázek.</a:t>
            </a: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roup 134"/>
          <p:cNvGrpSpPr/>
          <p:nvPr/>
        </p:nvGrpSpPr>
        <p:grpSpPr>
          <a:xfrm>
            <a:off x="-9" y="-16"/>
            <a:ext cx="9252346" cy="6858038"/>
            <a:chOff x="-9" y="-16"/>
            <a:chExt cx="9252346" cy="6858038"/>
          </a:xfrm>
        </p:grpSpPr>
        <p:grpSp>
          <p:nvGrpSpPr>
            <p:cNvPr id="136" name="Group 638"/>
            <p:cNvGrpSpPr/>
            <p:nvPr/>
          </p:nvGrpSpPr>
          <p:grpSpPr>
            <a:xfrm>
              <a:off x="8528" y="419213"/>
              <a:ext cx="9073251" cy="5913938"/>
              <a:chOff x="8528" y="419213"/>
              <a:chExt cx="9073251" cy="5913938"/>
            </a:xfrm>
          </p:grpSpPr>
          <p:grpSp>
            <p:nvGrpSpPr>
              <p:cNvPr id="224" name="Group 121"/>
              <p:cNvGrpSpPr>
                <a:grpSpLocks noChangeAspect="1"/>
              </p:cNvGrpSpPr>
              <p:nvPr/>
            </p:nvGrpSpPr>
            <p:grpSpPr>
              <a:xfrm rot="2429339">
                <a:off x="8528" y="447135"/>
                <a:ext cx="1128260" cy="875915"/>
                <a:chOff x="-162267" y="4120976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50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1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2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3" name="Freeform 75"/>
                <p:cNvSpPr>
                  <a:spLocks noEditPoints="1"/>
                </p:cNvSpPr>
                <p:nvPr/>
              </p:nvSpPr>
              <p:spPr bwMode="auto">
                <a:xfrm>
                  <a:off x="-162267" y="4120976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5" name="Group 142"/>
              <p:cNvGrpSpPr>
                <a:grpSpLocks noChangeAspect="1"/>
              </p:cNvGrpSpPr>
              <p:nvPr/>
            </p:nvGrpSpPr>
            <p:grpSpPr>
              <a:xfrm rot="19493664">
                <a:off x="353923" y="1671596"/>
                <a:ext cx="992740" cy="814144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6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7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8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9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6" name="Group 147"/>
              <p:cNvGrpSpPr>
                <a:grpSpLocks noChangeAspect="1"/>
              </p:cNvGrpSpPr>
              <p:nvPr/>
            </p:nvGrpSpPr>
            <p:grpSpPr>
              <a:xfrm rot="19711069">
                <a:off x="391817" y="4560622"/>
                <a:ext cx="1094993" cy="93382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2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3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4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5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7" name="Group 172"/>
              <p:cNvGrpSpPr>
                <a:grpSpLocks noChangeAspect="1"/>
              </p:cNvGrpSpPr>
              <p:nvPr/>
            </p:nvGrpSpPr>
            <p:grpSpPr>
              <a:xfrm rot="19711069">
                <a:off x="7705128" y="419213"/>
                <a:ext cx="1376651" cy="1173997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8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9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0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1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8" name="Group 177"/>
              <p:cNvGrpSpPr>
                <a:grpSpLocks noChangeAspect="1"/>
              </p:cNvGrpSpPr>
              <p:nvPr/>
            </p:nvGrpSpPr>
            <p:grpSpPr>
              <a:xfrm rot="2429339">
                <a:off x="7324516" y="3846323"/>
                <a:ext cx="1472288" cy="1142999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4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5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6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7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9" name="Group 182"/>
              <p:cNvGrpSpPr>
                <a:grpSpLocks noChangeAspect="1"/>
              </p:cNvGrpSpPr>
              <p:nvPr/>
            </p:nvGrpSpPr>
            <p:grpSpPr>
              <a:xfrm rot="19493664">
                <a:off x="7783359" y="5358489"/>
                <a:ext cx="1188480" cy="974662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3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137" name="Group 669"/>
            <p:cNvGrpSpPr/>
            <p:nvPr/>
          </p:nvGrpSpPr>
          <p:grpSpPr>
            <a:xfrm>
              <a:off x="-9" y="242195"/>
              <a:ext cx="9144001" cy="6615827"/>
              <a:chOff x="-9" y="242195"/>
              <a:chExt cx="9144001" cy="6615827"/>
            </a:xfrm>
          </p:grpSpPr>
          <p:grpSp>
            <p:nvGrpSpPr>
              <p:cNvPr id="179" name="Group 32"/>
              <p:cNvGrpSpPr>
                <a:grpSpLocks noChangeAspect="1"/>
              </p:cNvGrpSpPr>
              <p:nvPr/>
            </p:nvGrpSpPr>
            <p:grpSpPr>
              <a:xfrm rot="20059765">
                <a:off x="214282" y="242195"/>
                <a:ext cx="1611192" cy="1321331"/>
                <a:chOff x="492450" y="105224"/>
                <a:chExt cx="2967986" cy="2434032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2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3" name="Freeform 82"/>
                <p:cNvSpPr>
                  <a:spLocks noEditPoints="1"/>
                </p:cNvSpPr>
                <p:nvPr/>
              </p:nvSpPr>
              <p:spPr bwMode="auto">
                <a:xfrm rot="650724">
                  <a:off x="492450" y="105224"/>
                  <a:ext cx="2967986" cy="243403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0" name="Group 48"/>
              <p:cNvGrpSpPr>
                <a:grpSpLocks noChangeAspect="1"/>
              </p:cNvGrpSpPr>
              <p:nvPr/>
            </p:nvGrpSpPr>
            <p:grpSpPr>
              <a:xfrm rot="1419986">
                <a:off x="7374137" y="629719"/>
                <a:ext cx="1046470" cy="89240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16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7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8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9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213" name="Freeform 73"/>
              <p:cNvSpPr>
                <a:spLocks/>
              </p:cNvSpPr>
              <p:nvPr/>
            </p:nvSpPr>
            <p:spPr bwMode="auto">
              <a:xfrm rot="1542474">
                <a:off x="7058065" y="3702660"/>
                <a:ext cx="879" cy="175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8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182" name="Group 63"/>
              <p:cNvGrpSpPr>
                <a:grpSpLocks noChangeAspect="1"/>
              </p:cNvGrpSpPr>
              <p:nvPr/>
            </p:nvGrpSpPr>
            <p:grpSpPr>
              <a:xfrm rot="1645451">
                <a:off x="8050341" y="4268987"/>
                <a:ext cx="917115" cy="1118301"/>
                <a:chOff x="507386" y="-1244242"/>
                <a:chExt cx="2720979" cy="3317871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08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9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0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1" name="Freeform 82"/>
                <p:cNvSpPr>
                  <a:spLocks noEditPoints="1"/>
                </p:cNvSpPr>
                <p:nvPr/>
              </p:nvSpPr>
              <p:spPr bwMode="auto">
                <a:xfrm rot="18845760">
                  <a:off x="208940" y="-945796"/>
                  <a:ext cx="3317871" cy="2720979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3" name="Group 87"/>
              <p:cNvGrpSpPr>
                <a:grpSpLocks noChangeAspect="1"/>
              </p:cNvGrpSpPr>
              <p:nvPr/>
            </p:nvGrpSpPr>
            <p:grpSpPr>
              <a:xfrm>
                <a:off x="-9" y="5334005"/>
                <a:ext cx="1188232" cy="1524017"/>
                <a:chOff x="2743200" y="306388"/>
                <a:chExt cx="1876425" cy="24066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204" name="Freeform 21"/>
                <p:cNvSpPr>
                  <a:spLocks/>
                </p:cNvSpPr>
                <p:nvPr/>
              </p:nvSpPr>
              <p:spPr bwMode="auto">
                <a:xfrm>
                  <a:off x="3333750" y="890588"/>
                  <a:ext cx="34925" cy="482600"/>
                </a:xfrm>
                <a:custGeom>
                  <a:avLst/>
                  <a:gdLst>
                    <a:gd name="T0" fmla="*/ 20 w 22"/>
                    <a:gd name="T1" fmla="*/ 304 h 304"/>
                    <a:gd name="T2" fmla="*/ 20 w 22"/>
                    <a:gd name="T3" fmla="*/ 304 h 304"/>
                    <a:gd name="T4" fmla="*/ 22 w 22"/>
                    <a:gd name="T5" fmla="*/ 304 h 304"/>
                    <a:gd name="T6" fmla="*/ 22 w 22"/>
                    <a:gd name="T7" fmla="*/ 304 h 304"/>
                    <a:gd name="T8" fmla="*/ 22 w 22"/>
                    <a:gd name="T9" fmla="*/ 286 h 304"/>
                    <a:gd name="T10" fmla="*/ 14 w 22"/>
                    <a:gd name="T11" fmla="*/ 54 h 304"/>
                    <a:gd name="T12" fmla="*/ 14 w 22"/>
                    <a:gd name="T13" fmla="*/ 54 h 304"/>
                    <a:gd name="T14" fmla="*/ 14 w 22"/>
                    <a:gd name="T15" fmla="*/ 26 h 304"/>
                    <a:gd name="T16" fmla="*/ 14 w 22"/>
                    <a:gd name="T17" fmla="*/ 26 h 304"/>
                    <a:gd name="T18" fmla="*/ 12 w 22"/>
                    <a:gd name="T19" fmla="*/ 16 h 304"/>
                    <a:gd name="T20" fmla="*/ 8 w 22"/>
                    <a:gd name="T21" fmla="*/ 6 h 304"/>
                    <a:gd name="T22" fmla="*/ 8 w 22"/>
                    <a:gd name="T23" fmla="*/ 6 h 304"/>
                    <a:gd name="T24" fmla="*/ 4 w 22"/>
                    <a:gd name="T25" fmla="*/ 0 h 304"/>
                    <a:gd name="T26" fmla="*/ 2 w 22"/>
                    <a:gd name="T27" fmla="*/ 0 h 304"/>
                    <a:gd name="T28" fmla="*/ 2 w 22"/>
                    <a:gd name="T29" fmla="*/ 2 h 304"/>
                    <a:gd name="T30" fmla="*/ 2 w 22"/>
                    <a:gd name="T31" fmla="*/ 2 h 304"/>
                    <a:gd name="T32" fmla="*/ 0 w 22"/>
                    <a:gd name="T33" fmla="*/ 10 h 304"/>
                    <a:gd name="T34" fmla="*/ 2 w 22"/>
                    <a:gd name="T35" fmla="*/ 18 h 304"/>
                    <a:gd name="T36" fmla="*/ 2 w 22"/>
                    <a:gd name="T37" fmla="*/ 18 h 304"/>
                    <a:gd name="T38" fmla="*/ 4 w 22"/>
                    <a:gd name="T39" fmla="*/ 40 h 304"/>
                    <a:gd name="T40" fmla="*/ 18 w 22"/>
                    <a:gd name="T41" fmla="*/ 286 h 304"/>
                    <a:gd name="T42" fmla="*/ 18 w 22"/>
                    <a:gd name="T43" fmla="*/ 286 h 304"/>
                    <a:gd name="T44" fmla="*/ 20 w 22"/>
                    <a:gd name="T45" fmla="*/ 304 h 304"/>
                    <a:gd name="T46" fmla="*/ 20 w 22"/>
                    <a:gd name="T47" fmla="*/ 304 h 3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2" h="304">
                      <a:moveTo>
                        <a:pt x="20" y="304"/>
                      </a:moveTo>
                      <a:lnTo>
                        <a:pt x="20" y="304"/>
                      </a:lnTo>
                      <a:lnTo>
                        <a:pt x="22" y="304"/>
                      </a:lnTo>
                      <a:lnTo>
                        <a:pt x="22" y="304"/>
                      </a:lnTo>
                      <a:lnTo>
                        <a:pt x="22" y="286"/>
                      </a:lnTo>
                      <a:lnTo>
                        <a:pt x="14" y="54"/>
                      </a:lnTo>
                      <a:lnTo>
                        <a:pt x="14" y="54"/>
                      </a:lnTo>
                      <a:lnTo>
                        <a:pt x="14" y="26"/>
                      </a:lnTo>
                      <a:lnTo>
                        <a:pt x="14" y="26"/>
                      </a:lnTo>
                      <a:lnTo>
                        <a:pt x="12" y="16"/>
                      </a:lnTo>
                      <a:lnTo>
                        <a:pt x="8" y="6"/>
                      </a:lnTo>
                      <a:lnTo>
                        <a:pt x="8" y="6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2" y="18"/>
                      </a:lnTo>
                      <a:lnTo>
                        <a:pt x="2" y="18"/>
                      </a:lnTo>
                      <a:lnTo>
                        <a:pt x="4" y="40"/>
                      </a:lnTo>
                      <a:lnTo>
                        <a:pt x="18" y="286"/>
                      </a:lnTo>
                      <a:lnTo>
                        <a:pt x="18" y="286"/>
                      </a:lnTo>
                      <a:lnTo>
                        <a:pt x="20" y="304"/>
                      </a:lnTo>
                      <a:lnTo>
                        <a:pt x="20" y="30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5" name="Freeform 22"/>
                <p:cNvSpPr>
                  <a:spLocks/>
                </p:cNvSpPr>
                <p:nvPr/>
              </p:nvSpPr>
              <p:spPr bwMode="auto">
                <a:xfrm>
                  <a:off x="3362325" y="138271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6" name="Freeform 23"/>
                <p:cNvSpPr>
                  <a:spLocks/>
                </p:cNvSpPr>
                <p:nvPr/>
              </p:nvSpPr>
              <p:spPr bwMode="auto">
                <a:xfrm>
                  <a:off x="3384550" y="1173163"/>
                  <a:ext cx="438150" cy="212725"/>
                </a:xfrm>
                <a:custGeom>
                  <a:avLst/>
                  <a:gdLst>
                    <a:gd name="T0" fmla="*/ 2 w 276"/>
                    <a:gd name="T1" fmla="*/ 134 h 134"/>
                    <a:gd name="T2" fmla="*/ 2 w 276"/>
                    <a:gd name="T3" fmla="*/ 134 h 134"/>
                    <a:gd name="T4" fmla="*/ 16 w 276"/>
                    <a:gd name="T5" fmla="*/ 128 h 134"/>
                    <a:gd name="T6" fmla="*/ 238 w 276"/>
                    <a:gd name="T7" fmla="*/ 20 h 134"/>
                    <a:gd name="T8" fmla="*/ 238 w 276"/>
                    <a:gd name="T9" fmla="*/ 20 h 134"/>
                    <a:gd name="T10" fmla="*/ 260 w 276"/>
                    <a:gd name="T11" fmla="*/ 12 h 134"/>
                    <a:gd name="T12" fmla="*/ 260 w 276"/>
                    <a:gd name="T13" fmla="*/ 12 h 134"/>
                    <a:gd name="T14" fmla="*/ 268 w 276"/>
                    <a:gd name="T15" fmla="*/ 10 h 134"/>
                    <a:gd name="T16" fmla="*/ 274 w 276"/>
                    <a:gd name="T17" fmla="*/ 6 h 134"/>
                    <a:gd name="T18" fmla="*/ 274 w 276"/>
                    <a:gd name="T19" fmla="*/ 6 h 134"/>
                    <a:gd name="T20" fmla="*/ 276 w 276"/>
                    <a:gd name="T21" fmla="*/ 2 h 134"/>
                    <a:gd name="T22" fmla="*/ 274 w 276"/>
                    <a:gd name="T23" fmla="*/ 2 h 134"/>
                    <a:gd name="T24" fmla="*/ 268 w 276"/>
                    <a:gd name="T25" fmla="*/ 0 h 134"/>
                    <a:gd name="T26" fmla="*/ 268 w 276"/>
                    <a:gd name="T27" fmla="*/ 0 h 134"/>
                    <a:gd name="T28" fmla="*/ 258 w 276"/>
                    <a:gd name="T29" fmla="*/ 2 h 134"/>
                    <a:gd name="T30" fmla="*/ 248 w 276"/>
                    <a:gd name="T31" fmla="*/ 6 h 134"/>
                    <a:gd name="T32" fmla="*/ 248 w 276"/>
                    <a:gd name="T33" fmla="*/ 6 h 134"/>
                    <a:gd name="T34" fmla="*/ 222 w 276"/>
                    <a:gd name="T35" fmla="*/ 18 h 134"/>
                    <a:gd name="T36" fmla="*/ 16 w 276"/>
                    <a:gd name="T37" fmla="*/ 124 h 134"/>
                    <a:gd name="T38" fmla="*/ 16 w 276"/>
                    <a:gd name="T39" fmla="*/ 124 h 134"/>
                    <a:gd name="T40" fmla="*/ 0 w 276"/>
                    <a:gd name="T41" fmla="*/ 132 h 134"/>
                    <a:gd name="T42" fmla="*/ 0 w 276"/>
                    <a:gd name="T43" fmla="*/ 132 h 134"/>
                    <a:gd name="T44" fmla="*/ 0 w 276"/>
                    <a:gd name="T45" fmla="*/ 134 h 134"/>
                    <a:gd name="T46" fmla="*/ 0 w 276"/>
                    <a:gd name="T47" fmla="*/ 134 h 134"/>
                    <a:gd name="T48" fmla="*/ 2 w 276"/>
                    <a:gd name="T49" fmla="*/ 134 h 134"/>
                    <a:gd name="T50" fmla="*/ 2 w 276"/>
                    <a:gd name="T51" fmla="*/ 134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276" h="134">
                      <a:moveTo>
                        <a:pt x="2" y="134"/>
                      </a:moveTo>
                      <a:lnTo>
                        <a:pt x="2" y="134"/>
                      </a:lnTo>
                      <a:lnTo>
                        <a:pt x="16" y="128"/>
                      </a:lnTo>
                      <a:lnTo>
                        <a:pt x="238" y="20"/>
                      </a:lnTo>
                      <a:lnTo>
                        <a:pt x="238" y="20"/>
                      </a:lnTo>
                      <a:lnTo>
                        <a:pt x="260" y="12"/>
                      </a:lnTo>
                      <a:lnTo>
                        <a:pt x="260" y="12"/>
                      </a:lnTo>
                      <a:lnTo>
                        <a:pt x="268" y="10"/>
                      </a:lnTo>
                      <a:lnTo>
                        <a:pt x="274" y="6"/>
                      </a:lnTo>
                      <a:lnTo>
                        <a:pt x="274" y="6"/>
                      </a:lnTo>
                      <a:lnTo>
                        <a:pt x="276" y="2"/>
                      </a:lnTo>
                      <a:lnTo>
                        <a:pt x="274" y="2"/>
                      </a:lnTo>
                      <a:lnTo>
                        <a:pt x="268" y="0"/>
                      </a:lnTo>
                      <a:lnTo>
                        <a:pt x="268" y="0"/>
                      </a:lnTo>
                      <a:lnTo>
                        <a:pt x="258" y="2"/>
                      </a:lnTo>
                      <a:lnTo>
                        <a:pt x="248" y="6"/>
                      </a:lnTo>
                      <a:lnTo>
                        <a:pt x="248" y="6"/>
                      </a:lnTo>
                      <a:lnTo>
                        <a:pt x="222" y="18"/>
                      </a:lnTo>
                      <a:lnTo>
                        <a:pt x="16" y="124"/>
                      </a:lnTo>
                      <a:lnTo>
                        <a:pt x="16" y="124"/>
                      </a:lnTo>
                      <a:lnTo>
                        <a:pt x="0" y="132"/>
                      </a:lnTo>
                      <a:lnTo>
                        <a:pt x="0" y="132"/>
                      </a:lnTo>
                      <a:lnTo>
                        <a:pt x="0" y="134"/>
                      </a:lnTo>
                      <a:lnTo>
                        <a:pt x="0" y="134"/>
                      </a:lnTo>
                      <a:lnTo>
                        <a:pt x="2" y="134"/>
                      </a:lnTo>
                      <a:lnTo>
                        <a:pt x="2" y="13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7" name="Freeform 24"/>
                <p:cNvSpPr>
                  <a:spLocks noEditPoints="1"/>
                </p:cNvSpPr>
                <p:nvPr/>
              </p:nvSpPr>
              <p:spPr bwMode="auto">
                <a:xfrm>
                  <a:off x="2743200" y="306388"/>
                  <a:ext cx="1876425" cy="2406650"/>
                </a:xfrm>
                <a:custGeom>
                  <a:avLst/>
                  <a:gdLst>
                    <a:gd name="T0" fmla="*/ 1052 w 1182"/>
                    <a:gd name="T1" fmla="*/ 606 h 1516"/>
                    <a:gd name="T2" fmla="*/ 928 w 1182"/>
                    <a:gd name="T3" fmla="*/ 580 h 1516"/>
                    <a:gd name="T4" fmla="*/ 738 w 1182"/>
                    <a:gd name="T5" fmla="*/ 592 h 1516"/>
                    <a:gd name="T6" fmla="*/ 590 w 1182"/>
                    <a:gd name="T7" fmla="*/ 640 h 1516"/>
                    <a:gd name="T8" fmla="*/ 408 w 1182"/>
                    <a:gd name="T9" fmla="*/ 740 h 1516"/>
                    <a:gd name="T10" fmla="*/ 404 w 1182"/>
                    <a:gd name="T11" fmla="*/ 716 h 1516"/>
                    <a:gd name="T12" fmla="*/ 416 w 1182"/>
                    <a:gd name="T13" fmla="*/ 696 h 1516"/>
                    <a:gd name="T14" fmla="*/ 410 w 1182"/>
                    <a:gd name="T15" fmla="*/ 684 h 1516"/>
                    <a:gd name="T16" fmla="*/ 400 w 1182"/>
                    <a:gd name="T17" fmla="*/ 674 h 1516"/>
                    <a:gd name="T18" fmla="*/ 390 w 1182"/>
                    <a:gd name="T19" fmla="*/ 670 h 1516"/>
                    <a:gd name="T20" fmla="*/ 382 w 1182"/>
                    <a:gd name="T21" fmla="*/ 670 h 1516"/>
                    <a:gd name="T22" fmla="*/ 360 w 1182"/>
                    <a:gd name="T23" fmla="*/ 676 h 1516"/>
                    <a:gd name="T24" fmla="*/ 346 w 1182"/>
                    <a:gd name="T25" fmla="*/ 692 h 1516"/>
                    <a:gd name="T26" fmla="*/ 336 w 1182"/>
                    <a:gd name="T27" fmla="*/ 652 h 1516"/>
                    <a:gd name="T28" fmla="*/ 330 w 1182"/>
                    <a:gd name="T29" fmla="*/ 454 h 1516"/>
                    <a:gd name="T30" fmla="*/ 278 w 1182"/>
                    <a:gd name="T31" fmla="*/ 264 h 1516"/>
                    <a:gd name="T32" fmla="*/ 202 w 1182"/>
                    <a:gd name="T33" fmla="*/ 132 h 1516"/>
                    <a:gd name="T34" fmla="*/ 102 w 1182"/>
                    <a:gd name="T35" fmla="*/ 36 h 1516"/>
                    <a:gd name="T36" fmla="*/ 26 w 1182"/>
                    <a:gd name="T37" fmla="*/ 612 h 1516"/>
                    <a:gd name="T38" fmla="*/ 42 w 1182"/>
                    <a:gd name="T39" fmla="*/ 658 h 1516"/>
                    <a:gd name="T40" fmla="*/ 16 w 1182"/>
                    <a:gd name="T41" fmla="*/ 1072 h 1516"/>
                    <a:gd name="T42" fmla="*/ 172 w 1182"/>
                    <a:gd name="T43" fmla="*/ 898 h 1516"/>
                    <a:gd name="T44" fmla="*/ 208 w 1182"/>
                    <a:gd name="T45" fmla="*/ 874 h 1516"/>
                    <a:gd name="T46" fmla="*/ 226 w 1182"/>
                    <a:gd name="T47" fmla="*/ 896 h 1516"/>
                    <a:gd name="T48" fmla="*/ 158 w 1182"/>
                    <a:gd name="T49" fmla="*/ 998 h 1516"/>
                    <a:gd name="T50" fmla="*/ 122 w 1182"/>
                    <a:gd name="T51" fmla="*/ 1062 h 1516"/>
                    <a:gd name="T52" fmla="*/ 162 w 1182"/>
                    <a:gd name="T53" fmla="*/ 1118 h 1516"/>
                    <a:gd name="T54" fmla="*/ 220 w 1182"/>
                    <a:gd name="T55" fmla="*/ 1036 h 1516"/>
                    <a:gd name="T56" fmla="*/ 276 w 1182"/>
                    <a:gd name="T57" fmla="*/ 942 h 1516"/>
                    <a:gd name="T58" fmla="*/ 306 w 1182"/>
                    <a:gd name="T59" fmla="*/ 920 h 1516"/>
                    <a:gd name="T60" fmla="*/ 316 w 1182"/>
                    <a:gd name="T61" fmla="*/ 942 h 1516"/>
                    <a:gd name="T62" fmla="*/ 250 w 1182"/>
                    <a:gd name="T63" fmla="*/ 1148 h 1516"/>
                    <a:gd name="T64" fmla="*/ 224 w 1182"/>
                    <a:gd name="T65" fmla="*/ 1250 h 1516"/>
                    <a:gd name="T66" fmla="*/ 232 w 1182"/>
                    <a:gd name="T67" fmla="*/ 1342 h 1516"/>
                    <a:gd name="T68" fmla="*/ 242 w 1182"/>
                    <a:gd name="T69" fmla="*/ 1400 h 1516"/>
                    <a:gd name="T70" fmla="*/ 258 w 1182"/>
                    <a:gd name="T71" fmla="*/ 1432 h 1516"/>
                    <a:gd name="T72" fmla="*/ 310 w 1182"/>
                    <a:gd name="T73" fmla="*/ 1496 h 1516"/>
                    <a:gd name="T74" fmla="*/ 314 w 1182"/>
                    <a:gd name="T75" fmla="*/ 1458 h 1516"/>
                    <a:gd name="T76" fmla="*/ 300 w 1182"/>
                    <a:gd name="T77" fmla="*/ 1390 h 1516"/>
                    <a:gd name="T78" fmla="*/ 316 w 1182"/>
                    <a:gd name="T79" fmla="*/ 1298 h 1516"/>
                    <a:gd name="T80" fmla="*/ 350 w 1182"/>
                    <a:gd name="T81" fmla="*/ 1252 h 1516"/>
                    <a:gd name="T82" fmla="*/ 378 w 1182"/>
                    <a:gd name="T83" fmla="*/ 1242 h 1516"/>
                    <a:gd name="T84" fmla="*/ 426 w 1182"/>
                    <a:gd name="T85" fmla="*/ 1228 h 1516"/>
                    <a:gd name="T86" fmla="*/ 440 w 1182"/>
                    <a:gd name="T87" fmla="*/ 1210 h 1516"/>
                    <a:gd name="T88" fmla="*/ 480 w 1182"/>
                    <a:gd name="T89" fmla="*/ 1202 h 1516"/>
                    <a:gd name="T90" fmla="*/ 554 w 1182"/>
                    <a:gd name="T91" fmla="*/ 1172 h 1516"/>
                    <a:gd name="T92" fmla="*/ 620 w 1182"/>
                    <a:gd name="T93" fmla="*/ 1120 h 1516"/>
                    <a:gd name="T94" fmla="*/ 612 w 1182"/>
                    <a:gd name="T95" fmla="*/ 1058 h 1516"/>
                    <a:gd name="T96" fmla="*/ 558 w 1182"/>
                    <a:gd name="T97" fmla="*/ 938 h 1516"/>
                    <a:gd name="T98" fmla="*/ 688 w 1182"/>
                    <a:gd name="T99" fmla="*/ 1006 h 1516"/>
                    <a:gd name="T100" fmla="*/ 760 w 1182"/>
                    <a:gd name="T101" fmla="*/ 1020 h 1516"/>
                    <a:gd name="T102" fmla="*/ 818 w 1182"/>
                    <a:gd name="T103" fmla="*/ 992 h 1516"/>
                    <a:gd name="T104" fmla="*/ 852 w 1182"/>
                    <a:gd name="T105" fmla="*/ 966 h 1516"/>
                    <a:gd name="T106" fmla="*/ 890 w 1182"/>
                    <a:gd name="T107" fmla="*/ 942 h 1516"/>
                    <a:gd name="T108" fmla="*/ 898 w 1182"/>
                    <a:gd name="T109" fmla="*/ 922 h 1516"/>
                    <a:gd name="T110" fmla="*/ 932 w 1182"/>
                    <a:gd name="T111" fmla="*/ 904 h 1516"/>
                    <a:gd name="T112" fmla="*/ 936 w 1182"/>
                    <a:gd name="T113" fmla="*/ 892 h 1516"/>
                    <a:gd name="T114" fmla="*/ 984 w 1182"/>
                    <a:gd name="T115" fmla="*/ 858 h 1516"/>
                    <a:gd name="T116" fmla="*/ 1020 w 1182"/>
                    <a:gd name="T117" fmla="*/ 838 h 1516"/>
                    <a:gd name="T118" fmla="*/ 1064 w 1182"/>
                    <a:gd name="T119" fmla="*/ 826 h 1516"/>
                    <a:gd name="T120" fmla="*/ 1086 w 1182"/>
                    <a:gd name="T121" fmla="*/ 814 h 1516"/>
                    <a:gd name="T122" fmla="*/ 1168 w 1182"/>
                    <a:gd name="T123" fmla="*/ 760 h 1516"/>
                    <a:gd name="T124" fmla="*/ 390 w 1182"/>
                    <a:gd name="T125" fmla="*/ 678 h 15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1182" h="1516">
                      <a:moveTo>
                        <a:pt x="1136" y="650"/>
                      </a:moveTo>
                      <a:lnTo>
                        <a:pt x="1098" y="626"/>
                      </a:lnTo>
                      <a:lnTo>
                        <a:pt x="1098" y="626"/>
                      </a:lnTo>
                      <a:lnTo>
                        <a:pt x="1086" y="620"/>
                      </a:lnTo>
                      <a:lnTo>
                        <a:pt x="1052" y="606"/>
                      </a:lnTo>
                      <a:lnTo>
                        <a:pt x="1026" y="598"/>
                      </a:lnTo>
                      <a:lnTo>
                        <a:pt x="998" y="590"/>
                      </a:lnTo>
                      <a:lnTo>
                        <a:pt x="964" y="584"/>
                      </a:lnTo>
                      <a:lnTo>
                        <a:pt x="928" y="580"/>
                      </a:lnTo>
                      <a:lnTo>
                        <a:pt x="928" y="580"/>
                      </a:lnTo>
                      <a:lnTo>
                        <a:pt x="890" y="578"/>
                      </a:lnTo>
                      <a:lnTo>
                        <a:pt x="852" y="578"/>
                      </a:lnTo>
                      <a:lnTo>
                        <a:pt x="814" y="580"/>
                      </a:lnTo>
                      <a:lnTo>
                        <a:pt x="776" y="586"/>
                      </a:lnTo>
                      <a:lnTo>
                        <a:pt x="738" y="592"/>
                      </a:lnTo>
                      <a:lnTo>
                        <a:pt x="700" y="602"/>
                      </a:lnTo>
                      <a:lnTo>
                        <a:pt x="662" y="614"/>
                      </a:lnTo>
                      <a:lnTo>
                        <a:pt x="622" y="628"/>
                      </a:lnTo>
                      <a:lnTo>
                        <a:pt x="622" y="628"/>
                      </a:lnTo>
                      <a:lnTo>
                        <a:pt x="590" y="640"/>
                      </a:lnTo>
                      <a:lnTo>
                        <a:pt x="558" y="654"/>
                      </a:lnTo>
                      <a:lnTo>
                        <a:pt x="496" y="686"/>
                      </a:lnTo>
                      <a:lnTo>
                        <a:pt x="444" y="716"/>
                      </a:lnTo>
                      <a:lnTo>
                        <a:pt x="408" y="740"/>
                      </a:lnTo>
                      <a:lnTo>
                        <a:pt x="408" y="740"/>
                      </a:lnTo>
                      <a:lnTo>
                        <a:pt x="404" y="736"/>
                      </a:lnTo>
                      <a:lnTo>
                        <a:pt x="404" y="736"/>
                      </a:lnTo>
                      <a:lnTo>
                        <a:pt x="406" y="728"/>
                      </a:lnTo>
                      <a:lnTo>
                        <a:pt x="404" y="716"/>
                      </a:lnTo>
                      <a:lnTo>
                        <a:pt x="404" y="716"/>
                      </a:lnTo>
                      <a:lnTo>
                        <a:pt x="410" y="714"/>
                      </a:lnTo>
                      <a:lnTo>
                        <a:pt x="414" y="708"/>
                      </a:lnTo>
                      <a:lnTo>
                        <a:pt x="414" y="708"/>
                      </a:lnTo>
                      <a:lnTo>
                        <a:pt x="416" y="702"/>
                      </a:lnTo>
                      <a:lnTo>
                        <a:pt x="416" y="696"/>
                      </a:lnTo>
                      <a:lnTo>
                        <a:pt x="414" y="690"/>
                      </a:lnTo>
                      <a:lnTo>
                        <a:pt x="408" y="686"/>
                      </a:lnTo>
                      <a:lnTo>
                        <a:pt x="408" y="686"/>
                      </a:lnTo>
                      <a:lnTo>
                        <a:pt x="406" y="686"/>
                      </a:lnTo>
                      <a:lnTo>
                        <a:pt x="410" y="684"/>
                      </a:lnTo>
                      <a:lnTo>
                        <a:pt x="406" y="680"/>
                      </a:lnTo>
                      <a:lnTo>
                        <a:pt x="404" y="680"/>
                      </a:lnTo>
                      <a:lnTo>
                        <a:pt x="404" y="678"/>
                      </a:lnTo>
                      <a:lnTo>
                        <a:pt x="402" y="672"/>
                      </a:lnTo>
                      <a:lnTo>
                        <a:pt x="400" y="674"/>
                      </a:lnTo>
                      <a:lnTo>
                        <a:pt x="400" y="672"/>
                      </a:lnTo>
                      <a:lnTo>
                        <a:pt x="398" y="672"/>
                      </a:lnTo>
                      <a:lnTo>
                        <a:pt x="394" y="670"/>
                      </a:lnTo>
                      <a:lnTo>
                        <a:pt x="392" y="672"/>
                      </a:lnTo>
                      <a:lnTo>
                        <a:pt x="390" y="670"/>
                      </a:lnTo>
                      <a:lnTo>
                        <a:pt x="388" y="670"/>
                      </a:lnTo>
                      <a:lnTo>
                        <a:pt x="388" y="674"/>
                      </a:lnTo>
                      <a:lnTo>
                        <a:pt x="388" y="676"/>
                      </a:lnTo>
                      <a:lnTo>
                        <a:pt x="388" y="676"/>
                      </a:lnTo>
                      <a:lnTo>
                        <a:pt x="382" y="670"/>
                      </a:lnTo>
                      <a:lnTo>
                        <a:pt x="382" y="670"/>
                      </a:lnTo>
                      <a:lnTo>
                        <a:pt x="376" y="668"/>
                      </a:lnTo>
                      <a:lnTo>
                        <a:pt x="370" y="670"/>
                      </a:lnTo>
                      <a:lnTo>
                        <a:pt x="364" y="672"/>
                      </a:lnTo>
                      <a:lnTo>
                        <a:pt x="360" y="676"/>
                      </a:lnTo>
                      <a:lnTo>
                        <a:pt x="360" y="676"/>
                      </a:lnTo>
                      <a:lnTo>
                        <a:pt x="358" y="682"/>
                      </a:lnTo>
                      <a:lnTo>
                        <a:pt x="358" y="686"/>
                      </a:lnTo>
                      <a:lnTo>
                        <a:pt x="358" y="686"/>
                      </a:lnTo>
                      <a:lnTo>
                        <a:pt x="346" y="692"/>
                      </a:lnTo>
                      <a:lnTo>
                        <a:pt x="338" y="698"/>
                      </a:lnTo>
                      <a:lnTo>
                        <a:pt x="338" y="698"/>
                      </a:lnTo>
                      <a:lnTo>
                        <a:pt x="334" y="696"/>
                      </a:lnTo>
                      <a:lnTo>
                        <a:pt x="334" y="696"/>
                      </a:lnTo>
                      <a:lnTo>
                        <a:pt x="336" y="652"/>
                      </a:lnTo>
                      <a:lnTo>
                        <a:pt x="338" y="592"/>
                      </a:lnTo>
                      <a:lnTo>
                        <a:pt x="336" y="524"/>
                      </a:lnTo>
                      <a:lnTo>
                        <a:pt x="334" y="488"/>
                      </a:lnTo>
                      <a:lnTo>
                        <a:pt x="330" y="454"/>
                      </a:lnTo>
                      <a:lnTo>
                        <a:pt x="330" y="454"/>
                      </a:lnTo>
                      <a:lnTo>
                        <a:pt x="322" y="412"/>
                      </a:lnTo>
                      <a:lnTo>
                        <a:pt x="314" y="372"/>
                      </a:lnTo>
                      <a:lnTo>
                        <a:pt x="304" y="334"/>
                      </a:lnTo>
                      <a:lnTo>
                        <a:pt x="292" y="298"/>
                      </a:lnTo>
                      <a:lnTo>
                        <a:pt x="278" y="264"/>
                      </a:lnTo>
                      <a:lnTo>
                        <a:pt x="262" y="230"/>
                      </a:lnTo>
                      <a:lnTo>
                        <a:pt x="244" y="196"/>
                      </a:lnTo>
                      <a:lnTo>
                        <a:pt x="224" y="164"/>
                      </a:lnTo>
                      <a:lnTo>
                        <a:pt x="224" y="164"/>
                      </a:lnTo>
                      <a:lnTo>
                        <a:pt x="202" y="132"/>
                      </a:lnTo>
                      <a:lnTo>
                        <a:pt x="182" y="106"/>
                      </a:lnTo>
                      <a:lnTo>
                        <a:pt x="160" y="84"/>
                      </a:lnTo>
                      <a:lnTo>
                        <a:pt x="142" y="68"/>
                      </a:lnTo>
                      <a:lnTo>
                        <a:pt x="114" y="44"/>
                      </a:lnTo>
                      <a:lnTo>
                        <a:pt x="102" y="36"/>
                      </a:lnTo>
                      <a:lnTo>
                        <a:pt x="62" y="14"/>
                      </a:lnTo>
                      <a:lnTo>
                        <a:pt x="20" y="0"/>
                      </a:lnTo>
                      <a:lnTo>
                        <a:pt x="0" y="2"/>
                      </a:lnTo>
                      <a:lnTo>
                        <a:pt x="0" y="598"/>
                      </a:lnTo>
                      <a:lnTo>
                        <a:pt x="26" y="612"/>
                      </a:lnTo>
                      <a:lnTo>
                        <a:pt x="64" y="640"/>
                      </a:lnTo>
                      <a:lnTo>
                        <a:pt x="88" y="658"/>
                      </a:lnTo>
                      <a:lnTo>
                        <a:pt x="88" y="660"/>
                      </a:lnTo>
                      <a:lnTo>
                        <a:pt x="88" y="660"/>
                      </a:lnTo>
                      <a:lnTo>
                        <a:pt x="42" y="658"/>
                      </a:lnTo>
                      <a:lnTo>
                        <a:pt x="20" y="660"/>
                      </a:lnTo>
                      <a:lnTo>
                        <a:pt x="0" y="662"/>
                      </a:lnTo>
                      <a:lnTo>
                        <a:pt x="0" y="1086"/>
                      </a:lnTo>
                      <a:lnTo>
                        <a:pt x="0" y="1086"/>
                      </a:lnTo>
                      <a:lnTo>
                        <a:pt x="16" y="1072"/>
                      </a:lnTo>
                      <a:lnTo>
                        <a:pt x="16" y="1072"/>
                      </a:lnTo>
                      <a:lnTo>
                        <a:pt x="52" y="1030"/>
                      </a:lnTo>
                      <a:lnTo>
                        <a:pt x="112" y="962"/>
                      </a:lnTo>
                      <a:lnTo>
                        <a:pt x="144" y="926"/>
                      </a:lnTo>
                      <a:lnTo>
                        <a:pt x="172" y="898"/>
                      </a:lnTo>
                      <a:lnTo>
                        <a:pt x="192" y="878"/>
                      </a:lnTo>
                      <a:lnTo>
                        <a:pt x="200" y="874"/>
                      </a:lnTo>
                      <a:lnTo>
                        <a:pt x="204" y="872"/>
                      </a:lnTo>
                      <a:lnTo>
                        <a:pt x="204" y="872"/>
                      </a:lnTo>
                      <a:lnTo>
                        <a:pt x="208" y="874"/>
                      </a:lnTo>
                      <a:lnTo>
                        <a:pt x="212" y="874"/>
                      </a:lnTo>
                      <a:lnTo>
                        <a:pt x="224" y="872"/>
                      </a:lnTo>
                      <a:lnTo>
                        <a:pt x="238" y="866"/>
                      </a:lnTo>
                      <a:lnTo>
                        <a:pt x="252" y="860"/>
                      </a:lnTo>
                      <a:lnTo>
                        <a:pt x="226" y="896"/>
                      </a:lnTo>
                      <a:lnTo>
                        <a:pt x="218" y="910"/>
                      </a:lnTo>
                      <a:lnTo>
                        <a:pt x="202" y="924"/>
                      </a:lnTo>
                      <a:lnTo>
                        <a:pt x="186" y="950"/>
                      </a:lnTo>
                      <a:lnTo>
                        <a:pt x="182" y="958"/>
                      </a:lnTo>
                      <a:lnTo>
                        <a:pt x="158" y="998"/>
                      </a:lnTo>
                      <a:lnTo>
                        <a:pt x="162" y="1004"/>
                      </a:lnTo>
                      <a:lnTo>
                        <a:pt x="160" y="1010"/>
                      </a:lnTo>
                      <a:lnTo>
                        <a:pt x="150" y="1012"/>
                      </a:lnTo>
                      <a:lnTo>
                        <a:pt x="140" y="1032"/>
                      </a:lnTo>
                      <a:lnTo>
                        <a:pt x="122" y="1062"/>
                      </a:lnTo>
                      <a:lnTo>
                        <a:pt x="120" y="1094"/>
                      </a:lnTo>
                      <a:lnTo>
                        <a:pt x="128" y="1120"/>
                      </a:lnTo>
                      <a:lnTo>
                        <a:pt x="142" y="1104"/>
                      </a:lnTo>
                      <a:lnTo>
                        <a:pt x="134" y="1124"/>
                      </a:lnTo>
                      <a:lnTo>
                        <a:pt x="162" y="1118"/>
                      </a:lnTo>
                      <a:lnTo>
                        <a:pt x="188" y="1100"/>
                      </a:lnTo>
                      <a:lnTo>
                        <a:pt x="206" y="1070"/>
                      </a:lnTo>
                      <a:lnTo>
                        <a:pt x="218" y="1052"/>
                      </a:lnTo>
                      <a:lnTo>
                        <a:pt x="216" y="1042"/>
                      </a:lnTo>
                      <a:lnTo>
                        <a:pt x="220" y="1036"/>
                      </a:lnTo>
                      <a:lnTo>
                        <a:pt x="228" y="1038"/>
                      </a:lnTo>
                      <a:lnTo>
                        <a:pt x="250" y="998"/>
                      </a:lnTo>
                      <a:lnTo>
                        <a:pt x="254" y="992"/>
                      </a:lnTo>
                      <a:lnTo>
                        <a:pt x="272" y="964"/>
                      </a:lnTo>
                      <a:lnTo>
                        <a:pt x="276" y="942"/>
                      </a:lnTo>
                      <a:lnTo>
                        <a:pt x="284" y="930"/>
                      </a:lnTo>
                      <a:lnTo>
                        <a:pt x="302" y="890"/>
                      </a:lnTo>
                      <a:lnTo>
                        <a:pt x="302" y="890"/>
                      </a:lnTo>
                      <a:lnTo>
                        <a:pt x="304" y="906"/>
                      </a:lnTo>
                      <a:lnTo>
                        <a:pt x="306" y="920"/>
                      </a:lnTo>
                      <a:lnTo>
                        <a:pt x="310" y="932"/>
                      </a:lnTo>
                      <a:lnTo>
                        <a:pt x="312" y="936"/>
                      </a:lnTo>
                      <a:lnTo>
                        <a:pt x="314" y="938"/>
                      </a:lnTo>
                      <a:lnTo>
                        <a:pt x="314" y="938"/>
                      </a:lnTo>
                      <a:lnTo>
                        <a:pt x="316" y="942"/>
                      </a:lnTo>
                      <a:lnTo>
                        <a:pt x="316" y="952"/>
                      </a:lnTo>
                      <a:lnTo>
                        <a:pt x="308" y="980"/>
                      </a:lnTo>
                      <a:lnTo>
                        <a:pt x="296" y="1018"/>
                      </a:lnTo>
                      <a:lnTo>
                        <a:pt x="282" y="1062"/>
                      </a:lnTo>
                      <a:lnTo>
                        <a:pt x="250" y="1148"/>
                      </a:lnTo>
                      <a:lnTo>
                        <a:pt x="230" y="1198"/>
                      </a:lnTo>
                      <a:lnTo>
                        <a:pt x="230" y="1198"/>
                      </a:lnTo>
                      <a:lnTo>
                        <a:pt x="228" y="1208"/>
                      </a:lnTo>
                      <a:lnTo>
                        <a:pt x="226" y="1220"/>
                      </a:lnTo>
                      <a:lnTo>
                        <a:pt x="224" y="1250"/>
                      </a:lnTo>
                      <a:lnTo>
                        <a:pt x="224" y="1278"/>
                      </a:lnTo>
                      <a:lnTo>
                        <a:pt x="224" y="1304"/>
                      </a:lnTo>
                      <a:lnTo>
                        <a:pt x="224" y="1304"/>
                      </a:lnTo>
                      <a:lnTo>
                        <a:pt x="228" y="1324"/>
                      </a:lnTo>
                      <a:lnTo>
                        <a:pt x="232" y="1342"/>
                      </a:lnTo>
                      <a:lnTo>
                        <a:pt x="236" y="1362"/>
                      </a:lnTo>
                      <a:lnTo>
                        <a:pt x="236" y="1362"/>
                      </a:lnTo>
                      <a:lnTo>
                        <a:pt x="238" y="1380"/>
                      </a:lnTo>
                      <a:lnTo>
                        <a:pt x="240" y="1394"/>
                      </a:lnTo>
                      <a:lnTo>
                        <a:pt x="242" y="1400"/>
                      </a:lnTo>
                      <a:lnTo>
                        <a:pt x="246" y="1404"/>
                      </a:lnTo>
                      <a:lnTo>
                        <a:pt x="246" y="1404"/>
                      </a:lnTo>
                      <a:lnTo>
                        <a:pt x="252" y="1412"/>
                      </a:lnTo>
                      <a:lnTo>
                        <a:pt x="254" y="1420"/>
                      </a:lnTo>
                      <a:lnTo>
                        <a:pt x="258" y="1432"/>
                      </a:lnTo>
                      <a:lnTo>
                        <a:pt x="244" y="1448"/>
                      </a:lnTo>
                      <a:lnTo>
                        <a:pt x="258" y="1516"/>
                      </a:lnTo>
                      <a:lnTo>
                        <a:pt x="304" y="1516"/>
                      </a:lnTo>
                      <a:lnTo>
                        <a:pt x="304" y="1516"/>
                      </a:lnTo>
                      <a:lnTo>
                        <a:pt x="310" y="1496"/>
                      </a:lnTo>
                      <a:lnTo>
                        <a:pt x="310" y="1496"/>
                      </a:lnTo>
                      <a:lnTo>
                        <a:pt x="314" y="1482"/>
                      </a:lnTo>
                      <a:lnTo>
                        <a:pt x="314" y="1470"/>
                      </a:lnTo>
                      <a:lnTo>
                        <a:pt x="314" y="1458"/>
                      </a:lnTo>
                      <a:lnTo>
                        <a:pt x="314" y="1458"/>
                      </a:lnTo>
                      <a:lnTo>
                        <a:pt x="314" y="1452"/>
                      </a:lnTo>
                      <a:lnTo>
                        <a:pt x="312" y="1440"/>
                      </a:lnTo>
                      <a:lnTo>
                        <a:pt x="310" y="1418"/>
                      </a:lnTo>
                      <a:lnTo>
                        <a:pt x="300" y="1390"/>
                      </a:lnTo>
                      <a:lnTo>
                        <a:pt x="300" y="1390"/>
                      </a:lnTo>
                      <a:lnTo>
                        <a:pt x="298" y="1372"/>
                      </a:lnTo>
                      <a:lnTo>
                        <a:pt x="298" y="1356"/>
                      </a:lnTo>
                      <a:lnTo>
                        <a:pt x="300" y="1338"/>
                      </a:lnTo>
                      <a:lnTo>
                        <a:pt x="306" y="1322"/>
                      </a:lnTo>
                      <a:lnTo>
                        <a:pt x="316" y="1298"/>
                      </a:lnTo>
                      <a:lnTo>
                        <a:pt x="320" y="1290"/>
                      </a:lnTo>
                      <a:lnTo>
                        <a:pt x="320" y="1290"/>
                      </a:lnTo>
                      <a:lnTo>
                        <a:pt x="326" y="1280"/>
                      </a:lnTo>
                      <a:lnTo>
                        <a:pt x="342" y="1262"/>
                      </a:lnTo>
                      <a:lnTo>
                        <a:pt x="350" y="1252"/>
                      </a:lnTo>
                      <a:lnTo>
                        <a:pt x="360" y="1246"/>
                      </a:lnTo>
                      <a:lnTo>
                        <a:pt x="368" y="1242"/>
                      </a:lnTo>
                      <a:lnTo>
                        <a:pt x="374" y="1240"/>
                      </a:lnTo>
                      <a:lnTo>
                        <a:pt x="378" y="1242"/>
                      </a:lnTo>
                      <a:lnTo>
                        <a:pt x="378" y="1242"/>
                      </a:lnTo>
                      <a:lnTo>
                        <a:pt x="386" y="1244"/>
                      </a:lnTo>
                      <a:lnTo>
                        <a:pt x="394" y="1242"/>
                      </a:lnTo>
                      <a:lnTo>
                        <a:pt x="404" y="1240"/>
                      </a:lnTo>
                      <a:lnTo>
                        <a:pt x="412" y="1236"/>
                      </a:lnTo>
                      <a:lnTo>
                        <a:pt x="426" y="1228"/>
                      </a:lnTo>
                      <a:lnTo>
                        <a:pt x="430" y="1224"/>
                      </a:lnTo>
                      <a:lnTo>
                        <a:pt x="430" y="1224"/>
                      </a:lnTo>
                      <a:lnTo>
                        <a:pt x="432" y="1220"/>
                      </a:lnTo>
                      <a:lnTo>
                        <a:pt x="436" y="1216"/>
                      </a:lnTo>
                      <a:lnTo>
                        <a:pt x="440" y="1210"/>
                      </a:lnTo>
                      <a:lnTo>
                        <a:pt x="446" y="1206"/>
                      </a:lnTo>
                      <a:lnTo>
                        <a:pt x="454" y="1204"/>
                      </a:lnTo>
                      <a:lnTo>
                        <a:pt x="466" y="1202"/>
                      </a:lnTo>
                      <a:lnTo>
                        <a:pt x="480" y="1202"/>
                      </a:lnTo>
                      <a:lnTo>
                        <a:pt x="480" y="1202"/>
                      </a:lnTo>
                      <a:lnTo>
                        <a:pt x="488" y="1204"/>
                      </a:lnTo>
                      <a:lnTo>
                        <a:pt x="496" y="1202"/>
                      </a:lnTo>
                      <a:lnTo>
                        <a:pt x="514" y="1196"/>
                      </a:lnTo>
                      <a:lnTo>
                        <a:pt x="534" y="1186"/>
                      </a:lnTo>
                      <a:lnTo>
                        <a:pt x="554" y="1172"/>
                      </a:lnTo>
                      <a:lnTo>
                        <a:pt x="586" y="1148"/>
                      </a:lnTo>
                      <a:lnTo>
                        <a:pt x="598" y="1136"/>
                      </a:lnTo>
                      <a:lnTo>
                        <a:pt x="616" y="1120"/>
                      </a:lnTo>
                      <a:lnTo>
                        <a:pt x="616" y="1120"/>
                      </a:lnTo>
                      <a:lnTo>
                        <a:pt x="620" y="1120"/>
                      </a:lnTo>
                      <a:lnTo>
                        <a:pt x="622" y="1120"/>
                      </a:lnTo>
                      <a:lnTo>
                        <a:pt x="624" y="1116"/>
                      </a:lnTo>
                      <a:lnTo>
                        <a:pt x="624" y="1104"/>
                      </a:lnTo>
                      <a:lnTo>
                        <a:pt x="620" y="1086"/>
                      </a:lnTo>
                      <a:lnTo>
                        <a:pt x="612" y="1058"/>
                      </a:lnTo>
                      <a:lnTo>
                        <a:pt x="598" y="1018"/>
                      </a:lnTo>
                      <a:lnTo>
                        <a:pt x="598" y="1018"/>
                      </a:lnTo>
                      <a:lnTo>
                        <a:pt x="590" y="998"/>
                      </a:lnTo>
                      <a:lnTo>
                        <a:pt x="580" y="978"/>
                      </a:lnTo>
                      <a:lnTo>
                        <a:pt x="558" y="938"/>
                      </a:lnTo>
                      <a:lnTo>
                        <a:pt x="558" y="938"/>
                      </a:lnTo>
                      <a:lnTo>
                        <a:pt x="586" y="948"/>
                      </a:lnTo>
                      <a:lnTo>
                        <a:pt x="628" y="970"/>
                      </a:lnTo>
                      <a:lnTo>
                        <a:pt x="658" y="986"/>
                      </a:lnTo>
                      <a:lnTo>
                        <a:pt x="688" y="1006"/>
                      </a:lnTo>
                      <a:lnTo>
                        <a:pt x="722" y="1020"/>
                      </a:lnTo>
                      <a:lnTo>
                        <a:pt x="722" y="1020"/>
                      </a:lnTo>
                      <a:lnTo>
                        <a:pt x="738" y="1022"/>
                      </a:lnTo>
                      <a:lnTo>
                        <a:pt x="750" y="1022"/>
                      </a:lnTo>
                      <a:lnTo>
                        <a:pt x="760" y="1020"/>
                      </a:lnTo>
                      <a:lnTo>
                        <a:pt x="760" y="1020"/>
                      </a:lnTo>
                      <a:lnTo>
                        <a:pt x="776" y="1012"/>
                      </a:lnTo>
                      <a:lnTo>
                        <a:pt x="802" y="1000"/>
                      </a:lnTo>
                      <a:lnTo>
                        <a:pt x="802" y="1000"/>
                      </a:lnTo>
                      <a:lnTo>
                        <a:pt x="818" y="992"/>
                      </a:lnTo>
                      <a:lnTo>
                        <a:pt x="830" y="986"/>
                      </a:lnTo>
                      <a:lnTo>
                        <a:pt x="836" y="980"/>
                      </a:lnTo>
                      <a:lnTo>
                        <a:pt x="836" y="980"/>
                      </a:lnTo>
                      <a:lnTo>
                        <a:pt x="846" y="972"/>
                      </a:lnTo>
                      <a:lnTo>
                        <a:pt x="852" y="966"/>
                      </a:lnTo>
                      <a:lnTo>
                        <a:pt x="858" y="962"/>
                      </a:lnTo>
                      <a:lnTo>
                        <a:pt x="858" y="962"/>
                      </a:lnTo>
                      <a:lnTo>
                        <a:pt x="868" y="960"/>
                      </a:lnTo>
                      <a:lnTo>
                        <a:pt x="880" y="952"/>
                      </a:lnTo>
                      <a:lnTo>
                        <a:pt x="890" y="942"/>
                      </a:lnTo>
                      <a:lnTo>
                        <a:pt x="894" y="936"/>
                      </a:lnTo>
                      <a:lnTo>
                        <a:pt x="894" y="930"/>
                      </a:lnTo>
                      <a:lnTo>
                        <a:pt x="894" y="930"/>
                      </a:lnTo>
                      <a:lnTo>
                        <a:pt x="896" y="926"/>
                      </a:lnTo>
                      <a:lnTo>
                        <a:pt x="898" y="922"/>
                      </a:lnTo>
                      <a:lnTo>
                        <a:pt x="904" y="916"/>
                      </a:lnTo>
                      <a:lnTo>
                        <a:pt x="914" y="910"/>
                      </a:lnTo>
                      <a:lnTo>
                        <a:pt x="914" y="910"/>
                      </a:lnTo>
                      <a:lnTo>
                        <a:pt x="924" y="908"/>
                      </a:lnTo>
                      <a:lnTo>
                        <a:pt x="932" y="904"/>
                      </a:lnTo>
                      <a:lnTo>
                        <a:pt x="934" y="902"/>
                      </a:lnTo>
                      <a:lnTo>
                        <a:pt x="934" y="900"/>
                      </a:lnTo>
                      <a:lnTo>
                        <a:pt x="934" y="900"/>
                      </a:lnTo>
                      <a:lnTo>
                        <a:pt x="934" y="896"/>
                      </a:lnTo>
                      <a:lnTo>
                        <a:pt x="936" y="892"/>
                      </a:lnTo>
                      <a:lnTo>
                        <a:pt x="944" y="882"/>
                      </a:lnTo>
                      <a:lnTo>
                        <a:pt x="956" y="868"/>
                      </a:lnTo>
                      <a:lnTo>
                        <a:pt x="956" y="868"/>
                      </a:lnTo>
                      <a:lnTo>
                        <a:pt x="972" y="862"/>
                      </a:lnTo>
                      <a:lnTo>
                        <a:pt x="984" y="858"/>
                      </a:lnTo>
                      <a:lnTo>
                        <a:pt x="990" y="854"/>
                      </a:lnTo>
                      <a:lnTo>
                        <a:pt x="990" y="854"/>
                      </a:lnTo>
                      <a:lnTo>
                        <a:pt x="996" y="848"/>
                      </a:lnTo>
                      <a:lnTo>
                        <a:pt x="1006" y="842"/>
                      </a:lnTo>
                      <a:lnTo>
                        <a:pt x="1020" y="838"/>
                      </a:lnTo>
                      <a:lnTo>
                        <a:pt x="1032" y="836"/>
                      </a:lnTo>
                      <a:lnTo>
                        <a:pt x="1032" y="836"/>
                      </a:lnTo>
                      <a:lnTo>
                        <a:pt x="1044" y="836"/>
                      </a:lnTo>
                      <a:lnTo>
                        <a:pt x="1054" y="832"/>
                      </a:lnTo>
                      <a:lnTo>
                        <a:pt x="1064" y="826"/>
                      </a:lnTo>
                      <a:lnTo>
                        <a:pt x="1064" y="826"/>
                      </a:lnTo>
                      <a:lnTo>
                        <a:pt x="1072" y="820"/>
                      </a:lnTo>
                      <a:lnTo>
                        <a:pt x="1080" y="816"/>
                      </a:lnTo>
                      <a:lnTo>
                        <a:pt x="1086" y="814"/>
                      </a:lnTo>
                      <a:lnTo>
                        <a:pt x="1086" y="814"/>
                      </a:lnTo>
                      <a:lnTo>
                        <a:pt x="1096" y="812"/>
                      </a:lnTo>
                      <a:lnTo>
                        <a:pt x="1106" y="808"/>
                      </a:lnTo>
                      <a:lnTo>
                        <a:pt x="1118" y="802"/>
                      </a:lnTo>
                      <a:lnTo>
                        <a:pt x="1148" y="782"/>
                      </a:lnTo>
                      <a:lnTo>
                        <a:pt x="1168" y="760"/>
                      </a:lnTo>
                      <a:lnTo>
                        <a:pt x="1180" y="738"/>
                      </a:lnTo>
                      <a:lnTo>
                        <a:pt x="1182" y="712"/>
                      </a:lnTo>
                      <a:lnTo>
                        <a:pt x="1168" y="680"/>
                      </a:lnTo>
                      <a:lnTo>
                        <a:pt x="1136" y="650"/>
                      </a:lnTo>
                      <a:close/>
                      <a:moveTo>
                        <a:pt x="390" y="678"/>
                      </a:moveTo>
                      <a:lnTo>
                        <a:pt x="390" y="680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4" name="Group 92"/>
              <p:cNvGrpSpPr>
                <a:grpSpLocks noChangeAspect="1"/>
              </p:cNvGrpSpPr>
              <p:nvPr/>
            </p:nvGrpSpPr>
            <p:grpSpPr>
              <a:xfrm>
                <a:off x="4" y="2846361"/>
                <a:ext cx="930494" cy="1301751"/>
                <a:chOff x="5073650" y="2381609"/>
                <a:chExt cx="1257300" cy="17589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  <a:effectLst/>
            </p:grpSpPr>
            <p:sp>
              <p:nvSpPr>
                <p:cNvPr id="200" name="Freeform 49"/>
                <p:cNvSpPr>
                  <a:spLocks/>
                </p:cNvSpPr>
                <p:nvPr/>
              </p:nvSpPr>
              <p:spPr bwMode="auto">
                <a:xfrm>
                  <a:off x="5073650" y="3192463"/>
                  <a:ext cx="114300" cy="177800"/>
                </a:xfrm>
                <a:custGeom>
                  <a:avLst/>
                  <a:gdLst>
                    <a:gd name="T0" fmla="*/ 70 w 72"/>
                    <a:gd name="T1" fmla="*/ 112 h 112"/>
                    <a:gd name="T2" fmla="*/ 70 w 72"/>
                    <a:gd name="T3" fmla="*/ 112 h 112"/>
                    <a:gd name="T4" fmla="*/ 72 w 72"/>
                    <a:gd name="T5" fmla="*/ 110 h 112"/>
                    <a:gd name="T6" fmla="*/ 72 w 72"/>
                    <a:gd name="T7" fmla="*/ 110 h 112"/>
                    <a:gd name="T8" fmla="*/ 64 w 72"/>
                    <a:gd name="T9" fmla="*/ 96 h 112"/>
                    <a:gd name="T10" fmla="*/ 8 w 72"/>
                    <a:gd name="T11" fmla="*/ 10 h 112"/>
                    <a:gd name="T12" fmla="*/ 8 w 72"/>
                    <a:gd name="T13" fmla="*/ 10 h 112"/>
                    <a:gd name="T14" fmla="*/ 2 w 72"/>
                    <a:gd name="T15" fmla="*/ 2 h 112"/>
                    <a:gd name="T16" fmla="*/ 0 w 72"/>
                    <a:gd name="T17" fmla="*/ 0 h 112"/>
                    <a:gd name="T18" fmla="*/ 0 w 72"/>
                    <a:gd name="T19" fmla="*/ 2 h 112"/>
                    <a:gd name="T20" fmla="*/ 0 w 72"/>
                    <a:gd name="T21" fmla="*/ 2 h 112"/>
                    <a:gd name="T22" fmla="*/ 2 w 72"/>
                    <a:gd name="T23" fmla="*/ 10 h 112"/>
                    <a:gd name="T24" fmla="*/ 8 w 72"/>
                    <a:gd name="T25" fmla="*/ 22 h 112"/>
                    <a:gd name="T26" fmla="*/ 60 w 72"/>
                    <a:gd name="T27" fmla="*/ 98 h 112"/>
                    <a:gd name="T28" fmla="*/ 60 w 72"/>
                    <a:gd name="T29" fmla="*/ 98 h 112"/>
                    <a:gd name="T30" fmla="*/ 66 w 72"/>
                    <a:gd name="T31" fmla="*/ 108 h 112"/>
                    <a:gd name="T32" fmla="*/ 70 w 72"/>
                    <a:gd name="T33" fmla="*/ 112 h 112"/>
                    <a:gd name="T34" fmla="*/ 70 w 72"/>
                    <a:gd name="T35" fmla="*/ 112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72" h="112">
                      <a:moveTo>
                        <a:pt x="70" y="112"/>
                      </a:moveTo>
                      <a:lnTo>
                        <a:pt x="70" y="112"/>
                      </a:lnTo>
                      <a:lnTo>
                        <a:pt x="72" y="110"/>
                      </a:lnTo>
                      <a:lnTo>
                        <a:pt x="72" y="110"/>
                      </a:lnTo>
                      <a:lnTo>
                        <a:pt x="64" y="96"/>
                      </a:lnTo>
                      <a:lnTo>
                        <a:pt x="8" y="10"/>
                      </a:lnTo>
                      <a:lnTo>
                        <a:pt x="8" y="10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2" y="10"/>
                      </a:lnTo>
                      <a:lnTo>
                        <a:pt x="8" y="22"/>
                      </a:lnTo>
                      <a:lnTo>
                        <a:pt x="60" y="98"/>
                      </a:lnTo>
                      <a:lnTo>
                        <a:pt x="60" y="98"/>
                      </a:lnTo>
                      <a:lnTo>
                        <a:pt x="66" y="108"/>
                      </a:lnTo>
                      <a:lnTo>
                        <a:pt x="70" y="112"/>
                      </a:lnTo>
                      <a:lnTo>
                        <a:pt x="70" y="1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1" name="Freeform 50"/>
                <p:cNvSpPr>
                  <a:spLocks/>
                </p:cNvSpPr>
                <p:nvPr/>
              </p:nvSpPr>
              <p:spPr bwMode="auto">
                <a:xfrm>
                  <a:off x="5191125" y="3379788"/>
                  <a:ext cx="0" cy="3175"/>
                </a:xfrm>
                <a:custGeom>
                  <a:avLst/>
                  <a:gdLst>
                    <a:gd name="T0" fmla="*/ 0 h 2"/>
                    <a:gd name="T1" fmla="*/ 0 h 2"/>
                    <a:gd name="T2" fmla="*/ 2 h 2"/>
                    <a:gd name="T3" fmla="*/ 2 h 2"/>
                    <a:gd name="T4" fmla="*/ 0 h 2"/>
                    <a:gd name="T5" fmla="*/ 0 h 2"/>
                    <a:gd name="T6" fmla="*/ 0 h 2"/>
                    <a:gd name="T7" fmla="*/ 0 h 2"/>
                    <a:gd name="T8" fmla="*/ 0 h 2"/>
                    <a:gd name="T9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  <a:cxn ang="0">
                      <a:pos x="0" y="T6"/>
                    </a:cxn>
                    <a:cxn ang="0">
                      <a:pos x="0" y="T7"/>
                    </a:cxn>
                    <a:cxn ang="0">
                      <a:pos x="0" y="T8"/>
                    </a:cxn>
                    <a:cxn ang="0">
                      <a:pos x="0" y="T9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2" name="Freeform 51"/>
                <p:cNvSpPr>
                  <a:spLocks/>
                </p:cNvSpPr>
                <p:nvPr/>
              </p:nvSpPr>
              <p:spPr bwMode="auto">
                <a:xfrm>
                  <a:off x="5210175" y="2935288"/>
                  <a:ext cx="292100" cy="434975"/>
                </a:xfrm>
                <a:custGeom>
                  <a:avLst/>
                  <a:gdLst>
                    <a:gd name="T0" fmla="*/ 2 w 184"/>
                    <a:gd name="T1" fmla="*/ 274 h 274"/>
                    <a:gd name="T2" fmla="*/ 2 w 184"/>
                    <a:gd name="T3" fmla="*/ 274 h 274"/>
                    <a:gd name="T4" fmla="*/ 12 w 184"/>
                    <a:gd name="T5" fmla="*/ 260 h 274"/>
                    <a:gd name="T6" fmla="*/ 160 w 184"/>
                    <a:gd name="T7" fmla="*/ 36 h 274"/>
                    <a:gd name="T8" fmla="*/ 160 w 184"/>
                    <a:gd name="T9" fmla="*/ 36 h 274"/>
                    <a:gd name="T10" fmla="*/ 168 w 184"/>
                    <a:gd name="T11" fmla="*/ 26 h 274"/>
                    <a:gd name="T12" fmla="*/ 176 w 184"/>
                    <a:gd name="T13" fmla="*/ 18 h 274"/>
                    <a:gd name="T14" fmla="*/ 176 w 184"/>
                    <a:gd name="T15" fmla="*/ 18 h 274"/>
                    <a:gd name="T16" fmla="*/ 182 w 184"/>
                    <a:gd name="T17" fmla="*/ 12 h 274"/>
                    <a:gd name="T18" fmla="*/ 184 w 184"/>
                    <a:gd name="T19" fmla="*/ 4 h 274"/>
                    <a:gd name="T20" fmla="*/ 184 w 184"/>
                    <a:gd name="T21" fmla="*/ 4 h 274"/>
                    <a:gd name="T22" fmla="*/ 184 w 184"/>
                    <a:gd name="T23" fmla="*/ 2 h 274"/>
                    <a:gd name="T24" fmla="*/ 182 w 184"/>
                    <a:gd name="T25" fmla="*/ 0 h 274"/>
                    <a:gd name="T26" fmla="*/ 180 w 184"/>
                    <a:gd name="T27" fmla="*/ 0 h 274"/>
                    <a:gd name="T28" fmla="*/ 176 w 184"/>
                    <a:gd name="T29" fmla="*/ 2 h 274"/>
                    <a:gd name="T30" fmla="*/ 176 w 184"/>
                    <a:gd name="T31" fmla="*/ 2 h 274"/>
                    <a:gd name="T32" fmla="*/ 168 w 184"/>
                    <a:gd name="T33" fmla="*/ 10 h 274"/>
                    <a:gd name="T34" fmla="*/ 160 w 184"/>
                    <a:gd name="T35" fmla="*/ 20 h 274"/>
                    <a:gd name="T36" fmla="*/ 160 w 184"/>
                    <a:gd name="T37" fmla="*/ 20 h 274"/>
                    <a:gd name="T38" fmla="*/ 144 w 184"/>
                    <a:gd name="T39" fmla="*/ 44 h 274"/>
                    <a:gd name="T40" fmla="*/ 8 w 184"/>
                    <a:gd name="T41" fmla="*/ 258 h 274"/>
                    <a:gd name="T42" fmla="*/ 8 w 184"/>
                    <a:gd name="T43" fmla="*/ 258 h 274"/>
                    <a:gd name="T44" fmla="*/ 0 w 184"/>
                    <a:gd name="T45" fmla="*/ 272 h 274"/>
                    <a:gd name="T46" fmla="*/ 0 w 184"/>
                    <a:gd name="T47" fmla="*/ 272 h 274"/>
                    <a:gd name="T48" fmla="*/ 0 w 184"/>
                    <a:gd name="T49" fmla="*/ 274 h 274"/>
                    <a:gd name="T50" fmla="*/ 0 w 184"/>
                    <a:gd name="T51" fmla="*/ 274 h 274"/>
                    <a:gd name="T52" fmla="*/ 2 w 184"/>
                    <a:gd name="T53" fmla="*/ 274 h 274"/>
                    <a:gd name="T54" fmla="*/ 2 w 184"/>
                    <a:gd name="T55" fmla="*/ 274 h 2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84" h="274">
                      <a:moveTo>
                        <a:pt x="2" y="274"/>
                      </a:moveTo>
                      <a:lnTo>
                        <a:pt x="2" y="274"/>
                      </a:lnTo>
                      <a:lnTo>
                        <a:pt x="12" y="260"/>
                      </a:lnTo>
                      <a:lnTo>
                        <a:pt x="160" y="36"/>
                      </a:lnTo>
                      <a:lnTo>
                        <a:pt x="160" y="36"/>
                      </a:lnTo>
                      <a:lnTo>
                        <a:pt x="168" y="26"/>
                      </a:lnTo>
                      <a:lnTo>
                        <a:pt x="176" y="18"/>
                      </a:lnTo>
                      <a:lnTo>
                        <a:pt x="176" y="18"/>
                      </a:lnTo>
                      <a:lnTo>
                        <a:pt x="182" y="12"/>
                      </a:lnTo>
                      <a:lnTo>
                        <a:pt x="184" y="4"/>
                      </a:lnTo>
                      <a:lnTo>
                        <a:pt x="184" y="4"/>
                      </a:lnTo>
                      <a:lnTo>
                        <a:pt x="184" y="2"/>
                      </a:lnTo>
                      <a:lnTo>
                        <a:pt x="182" y="0"/>
                      </a:lnTo>
                      <a:lnTo>
                        <a:pt x="180" y="0"/>
                      </a:lnTo>
                      <a:lnTo>
                        <a:pt x="176" y="2"/>
                      </a:lnTo>
                      <a:lnTo>
                        <a:pt x="176" y="2"/>
                      </a:lnTo>
                      <a:lnTo>
                        <a:pt x="168" y="10"/>
                      </a:lnTo>
                      <a:lnTo>
                        <a:pt x="160" y="20"/>
                      </a:lnTo>
                      <a:lnTo>
                        <a:pt x="160" y="20"/>
                      </a:lnTo>
                      <a:lnTo>
                        <a:pt x="144" y="44"/>
                      </a:lnTo>
                      <a:lnTo>
                        <a:pt x="8" y="258"/>
                      </a:lnTo>
                      <a:lnTo>
                        <a:pt x="8" y="258"/>
                      </a:lnTo>
                      <a:lnTo>
                        <a:pt x="0" y="272"/>
                      </a:lnTo>
                      <a:lnTo>
                        <a:pt x="0" y="272"/>
                      </a:lnTo>
                      <a:lnTo>
                        <a:pt x="0" y="274"/>
                      </a:lnTo>
                      <a:lnTo>
                        <a:pt x="0" y="274"/>
                      </a:lnTo>
                      <a:lnTo>
                        <a:pt x="2" y="274"/>
                      </a:lnTo>
                      <a:lnTo>
                        <a:pt x="2" y="27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3" name="Freeform 52"/>
                <p:cNvSpPr>
                  <a:spLocks noEditPoints="1"/>
                </p:cNvSpPr>
                <p:nvPr/>
              </p:nvSpPr>
              <p:spPr bwMode="auto">
                <a:xfrm>
                  <a:off x="5073650" y="2381609"/>
                  <a:ext cx="1257300" cy="1758950"/>
                </a:xfrm>
                <a:custGeom>
                  <a:avLst/>
                  <a:gdLst>
                    <a:gd name="T0" fmla="*/ 780 w 792"/>
                    <a:gd name="T1" fmla="*/ 16 h 1108"/>
                    <a:gd name="T2" fmla="*/ 752 w 792"/>
                    <a:gd name="T3" fmla="*/ 4 h 1108"/>
                    <a:gd name="T4" fmla="*/ 622 w 792"/>
                    <a:gd name="T5" fmla="*/ 26 h 1108"/>
                    <a:gd name="T6" fmla="*/ 230 w 792"/>
                    <a:gd name="T7" fmla="*/ 382 h 1108"/>
                    <a:gd name="T8" fmla="*/ 118 w 792"/>
                    <a:gd name="T9" fmla="*/ 576 h 1108"/>
                    <a:gd name="T10" fmla="*/ 106 w 792"/>
                    <a:gd name="T11" fmla="*/ 550 h 1108"/>
                    <a:gd name="T12" fmla="*/ 112 w 792"/>
                    <a:gd name="T13" fmla="*/ 538 h 1108"/>
                    <a:gd name="T14" fmla="*/ 94 w 792"/>
                    <a:gd name="T15" fmla="*/ 520 h 1108"/>
                    <a:gd name="T16" fmla="*/ 90 w 792"/>
                    <a:gd name="T17" fmla="*/ 516 h 1108"/>
                    <a:gd name="T18" fmla="*/ 80 w 792"/>
                    <a:gd name="T19" fmla="*/ 512 h 1108"/>
                    <a:gd name="T20" fmla="*/ 72 w 792"/>
                    <a:gd name="T21" fmla="*/ 516 h 1108"/>
                    <a:gd name="T22" fmla="*/ 68 w 792"/>
                    <a:gd name="T23" fmla="*/ 522 h 1108"/>
                    <a:gd name="T24" fmla="*/ 56 w 792"/>
                    <a:gd name="T25" fmla="*/ 522 h 1108"/>
                    <a:gd name="T26" fmla="*/ 44 w 792"/>
                    <a:gd name="T27" fmla="*/ 538 h 1108"/>
                    <a:gd name="T28" fmla="*/ 40 w 792"/>
                    <a:gd name="T29" fmla="*/ 560 h 1108"/>
                    <a:gd name="T30" fmla="*/ 0 w 792"/>
                    <a:gd name="T31" fmla="*/ 900 h 1108"/>
                    <a:gd name="T32" fmla="*/ 46 w 792"/>
                    <a:gd name="T33" fmla="*/ 738 h 1108"/>
                    <a:gd name="T34" fmla="*/ 32 w 792"/>
                    <a:gd name="T35" fmla="*/ 854 h 1108"/>
                    <a:gd name="T36" fmla="*/ 40 w 792"/>
                    <a:gd name="T37" fmla="*/ 950 h 1108"/>
                    <a:gd name="T38" fmla="*/ 32 w 792"/>
                    <a:gd name="T39" fmla="*/ 1026 h 1108"/>
                    <a:gd name="T40" fmla="*/ 80 w 792"/>
                    <a:gd name="T41" fmla="*/ 1078 h 1108"/>
                    <a:gd name="T42" fmla="*/ 120 w 792"/>
                    <a:gd name="T43" fmla="*/ 964 h 1108"/>
                    <a:gd name="T44" fmla="*/ 120 w 792"/>
                    <a:gd name="T45" fmla="*/ 896 h 1108"/>
                    <a:gd name="T46" fmla="*/ 114 w 792"/>
                    <a:gd name="T47" fmla="*/ 814 h 1108"/>
                    <a:gd name="T48" fmla="*/ 108 w 792"/>
                    <a:gd name="T49" fmla="*/ 732 h 1108"/>
                    <a:gd name="T50" fmla="*/ 156 w 792"/>
                    <a:gd name="T51" fmla="*/ 900 h 1108"/>
                    <a:gd name="T52" fmla="*/ 204 w 792"/>
                    <a:gd name="T53" fmla="*/ 1010 h 1108"/>
                    <a:gd name="T54" fmla="*/ 242 w 792"/>
                    <a:gd name="T55" fmla="*/ 1064 h 1108"/>
                    <a:gd name="T56" fmla="*/ 294 w 792"/>
                    <a:gd name="T57" fmla="*/ 1102 h 1108"/>
                    <a:gd name="T58" fmla="*/ 316 w 792"/>
                    <a:gd name="T59" fmla="*/ 1104 h 1108"/>
                    <a:gd name="T60" fmla="*/ 366 w 792"/>
                    <a:gd name="T61" fmla="*/ 1096 h 1108"/>
                    <a:gd name="T62" fmla="*/ 408 w 792"/>
                    <a:gd name="T63" fmla="*/ 1072 h 1108"/>
                    <a:gd name="T64" fmla="*/ 432 w 792"/>
                    <a:gd name="T65" fmla="*/ 1058 h 1108"/>
                    <a:gd name="T66" fmla="*/ 454 w 792"/>
                    <a:gd name="T67" fmla="*/ 1034 h 1108"/>
                    <a:gd name="T68" fmla="*/ 470 w 792"/>
                    <a:gd name="T69" fmla="*/ 1030 h 1108"/>
                    <a:gd name="T70" fmla="*/ 502 w 792"/>
                    <a:gd name="T71" fmla="*/ 1002 h 1108"/>
                    <a:gd name="T72" fmla="*/ 508 w 792"/>
                    <a:gd name="T73" fmla="*/ 988 h 1108"/>
                    <a:gd name="T74" fmla="*/ 534 w 792"/>
                    <a:gd name="T75" fmla="*/ 974 h 1108"/>
                    <a:gd name="T76" fmla="*/ 550 w 792"/>
                    <a:gd name="T77" fmla="*/ 952 h 1108"/>
                    <a:gd name="T78" fmla="*/ 576 w 792"/>
                    <a:gd name="T79" fmla="*/ 860 h 1108"/>
                    <a:gd name="T80" fmla="*/ 580 w 792"/>
                    <a:gd name="T81" fmla="*/ 832 h 1108"/>
                    <a:gd name="T82" fmla="*/ 524 w 792"/>
                    <a:gd name="T83" fmla="*/ 726 h 1108"/>
                    <a:gd name="T84" fmla="*/ 460 w 792"/>
                    <a:gd name="T85" fmla="*/ 674 h 1108"/>
                    <a:gd name="T86" fmla="*/ 564 w 792"/>
                    <a:gd name="T87" fmla="*/ 630 h 1108"/>
                    <a:gd name="T88" fmla="*/ 694 w 792"/>
                    <a:gd name="T89" fmla="*/ 536 h 1108"/>
                    <a:gd name="T90" fmla="*/ 756 w 792"/>
                    <a:gd name="T91" fmla="*/ 300 h 1108"/>
                    <a:gd name="T92" fmla="*/ 74 w 792"/>
                    <a:gd name="T93" fmla="*/ 522 h 1108"/>
                    <a:gd name="T94" fmla="*/ 74 w 792"/>
                    <a:gd name="T95" fmla="*/ 522 h 1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792" h="1108">
                      <a:moveTo>
                        <a:pt x="792" y="30"/>
                      </a:moveTo>
                      <a:lnTo>
                        <a:pt x="792" y="30"/>
                      </a:lnTo>
                      <a:lnTo>
                        <a:pt x="786" y="20"/>
                      </a:lnTo>
                      <a:lnTo>
                        <a:pt x="780" y="16"/>
                      </a:lnTo>
                      <a:lnTo>
                        <a:pt x="774" y="12"/>
                      </a:lnTo>
                      <a:lnTo>
                        <a:pt x="774" y="12"/>
                      </a:lnTo>
                      <a:lnTo>
                        <a:pt x="764" y="6"/>
                      </a:lnTo>
                      <a:lnTo>
                        <a:pt x="752" y="4"/>
                      </a:lnTo>
                      <a:lnTo>
                        <a:pt x="732" y="0"/>
                      </a:lnTo>
                      <a:lnTo>
                        <a:pt x="716" y="0"/>
                      </a:lnTo>
                      <a:lnTo>
                        <a:pt x="710" y="0"/>
                      </a:lnTo>
                      <a:lnTo>
                        <a:pt x="622" y="26"/>
                      </a:lnTo>
                      <a:lnTo>
                        <a:pt x="522" y="78"/>
                      </a:lnTo>
                      <a:lnTo>
                        <a:pt x="418" y="162"/>
                      </a:lnTo>
                      <a:lnTo>
                        <a:pt x="338" y="244"/>
                      </a:lnTo>
                      <a:lnTo>
                        <a:pt x="230" y="382"/>
                      </a:lnTo>
                      <a:lnTo>
                        <a:pt x="166" y="484"/>
                      </a:lnTo>
                      <a:lnTo>
                        <a:pt x="128" y="552"/>
                      </a:lnTo>
                      <a:lnTo>
                        <a:pt x="118" y="576"/>
                      </a:lnTo>
                      <a:lnTo>
                        <a:pt x="118" y="576"/>
                      </a:lnTo>
                      <a:lnTo>
                        <a:pt x="118" y="570"/>
                      </a:lnTo>
                      <a:lnTo>
                        <a:pt x="118" y="570"/>
                      </a:lnTo>
                      <a:lnTo>
                        <a:pt x="114" y="562"/>
                      </a:lnTo>
                      <a:lnTo>
                        <a:pt x="106" y="550"/>
                      </a:lnTo>
                      <a:lnTo>
                        <a:pt x="106" y="550"/>
                      </a:lnTo>
                      <a:lnTo>
                        <a:pt x="110" y="544"/>
                      </a:lnTo>
                      <a:lnTo>
                        <a:pt x="112" y="538"/>
                      </a:lnTo>
                      <a:lnTo>
                        <a:pt x="112" y="538"/>
                      </a:lnTo>
                      <a:lnTo>
                        <a:pt x="110" y="530"/>
                      </a:lnTo>
                      <a:lnTo>
                        <a:pt x="106" y="526"/>
                      </a:lnTo>
                      <a:lnTo>
                        <a:pt x="102" y="522"/>
                      </a:lnTo>
                      <a:lnTo>
                        <a:pt x="94" y="520"/>
                      </a:lnTo>
                      <a:lnTo>
                        <a:pt x="94" y="520"/>
                      </a:lnTo>
                      <a:lnTo>
                        <a:pt x="92" y="520"/>
                      </a:lnTo>
                      <a:lnTo>
                        <a:pt x="94" y="516"/>
                      </a:lnTo>
                      <a:lnTo>
                        <a:pt x="90" y="516"/>
                      </a:lnTo>
                      <a:lnTo>
                        <a:pt x="86" y="516"/>
                      </a:lnTo>
                      <a:lnTo>
                        <a:pt x="86" y="516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76" y="514"/>
                      </a:lnTo>
                      <a:lnTo>
                        <a:pt x="72" y="512"/>
                      </a:lnTo>
                      <a:lnTo>
                        <a:pt x="72" y="516"/>
                      </a:lnTo>
                      <a:lnTo>
                        <a:pt x="68" y="516"/>
                      </a:lnTo>
                      <a:lnTo>
                        <a:pt x="66" y="516"/>
                      </a:lnTo>
                      <a:lnTo>
                        <a:pt x="68" y="520"/>
                      </a:lnTo>
                      <a:lnTo>
                        <a:pt x="68" y="522"/>
                      </a:lnTo>
                      <a:lnTo>
                        <a:pt x="68" y="522"/>
                      </a:lnTo>
                      <a:lnTo>
                        <a:pt x="62" y="520"/>
                      </a:lnTo>
                      <a:lnTo>
                        <a:pt x="62" y="520"/>
                      </a:lnTo>
                      <a:lnTo>
                        <a:pt x="56" y="522"/>
                      </a:lnTo>
                      <a:lnTo>
                        <a:pt x="50" y="526"/>
                      </a:lnTo>
                      <a:lnTo>
                        <a:pt x="46" y="530"/>
                      </a:lnTo>
                      <a:lnTo>
                        <a:pt x="44" y="538"/>
                      </a:lnTo>
                      <a:lnTo>
                        <a:pt x="44" y="538"/>
                      </a:lnTo>
                      <a:lnTo>
                        <a:pt x="46" y="542"/>
                      </a:lnTo>
                      <a:lnTo>
                        <a:pt x="48" y="548"/>
                      </a:lnTo>
                      <a:lnTo>
                        <a:pt x="48" y="548"/>
                      </a:lnTo>
                      <a:lnTo>
                        <a:pt x="40" y="560"/>
                      </a:lnTo>
                      <a:lnTo>
                        <a:pt x="36" y="568"/>
                      </a:lnTo>
                      <a:lnTo>
                        <a:pt x="28" y="552"/>
                      </a:lnTo>
                      <a:lnTo>
                        <a:pt x="0" y="502"/>
                      </a:lnTo>
                      <a:lnTo>
                        <a:pt x="0" y="900"/>
                      </a:lnTo>
                      <a:lnTo>
                        <a:pt x="0" y="900"/>
                      </a:lnTo>
                      <a:lnTo>
                        <a:pt x="18" y="834"/>
                      </a:lnTo>
                      <a:lnTo>
                        <a:pt x="32" y="782"/>
                      </a:lnTo>
                      <a:lnTo>
                        <a:pt x="46" y="738"/>
                      </a:lnTo>
                      <a:lnTo>
                        <a:pt x="44" y="766"/>
                      </a:lnTo>
                      <a:lnTo>
                        <a:pt x="38" y="814"/>
                      </a:lnTo>
                      <a:lnTo>
                        <a:pt x="40" y="832"/>
                      </a:lnTo>
                      <a:lnTo>
                        <a:pt x="32" y="854"/>
                      </a:lnTo>
                      <a:lnTo>
                        <a:pt x="32" y="888"/>
                      </a:lnTo>
                      <a:lnTo>
                        <a:pt x="32" y="896"/>
                      </a:lnTo>
                      <a:lnTo>
                        <a:pt x="32" y="946"/>
                      </a:lnTo>
                      <a:lnTo>
                        <a:pt x="40" y="950"/>
                      </a:lnTo>
                      <a:lnTo>
                        <a:pt x="40" y="958"/>
                      </a:lnTo>
                      <a:lnTo>
                        <a:pt x="32" y="964"/>
                      </a:lnTo>
                      <a:lnTo>
                        <a:pt x="32" y="988"/>
                      </a:lnTo>
                      <a:lnTo>
                        <a:pt x="32" y="1026"/>
                      </a:lnTo>
                      <a:lnTo>
                        <a:pt x="48" y="1058"/>
                      </a:lnTo>
                      <a:lnTo>
                        <a:pt x="72" y="1078"/>
                      </a:lnTo>
                      <a:lnTo>
                        <a:pt x="76" y="1056"/>
                      </a:lnTo>
                      <a:lnTo>
                        <a:pt x="80" y="1078"/>
                      </a:lnTo>
                      <a:lnTo>
                        <a:pt x="104" y="1058"/>
                      </a:lnTo>
                      <a:lnTo>
                        <a:pt x="120" y="1026"/>
                      </a:lnTo>
                      <a:lnTo>
                        <a:pt x="120" y="988"/>
                      </a:lnTo>
                      <a:lnTo>
                        <a:pt x="120" y="964"/>
                      </a:lnTo>
                      <a:lnTo>
                        <a:pt x="112" y="958"/>
                      </a:lnTo>
                      <a:lnTo>
                        <a:pt x="112" y="950"/>
                      </a:lnTo>
                      <a:lnTo>
                        <a:pt x="120" y="946"/>
                      </a:lnTo>
                      <a:lnTo>
                        <a:pt x="120" y="896"/>
                      </a:lnTo>
                      <a:lnTo>
                        <a:pt x="120" y="888"/>
                      </a:lnTo>
                      <a:lnTo>
                        <a:pt x="120" y="854"/>
                      </a:lnTo>
                      <a:lnTo>
                        <a:pt x="112" y="832"/>
                      </a:lnTo>
                      <a:lnTo>
                        <a:pt x="114" y="814"/>
                      </a:lnTo>
                      <a:lnTo>
                        <a:pt x="108" y="766"/>
                      </a:lnTo>
                      <a:lnTo>
                        <a:pt x="106" y="738"/>
                      </a:lnTo>
                      <a:lnTo>
                        <a:pt x="106" y="738"/>
                      </a:lnTo>
                      <a:lnTo>
                        <a:pt x="108" y="732"/>
                      </a:lnTo>
                      <a:lnTo>
                        <a:pt x="108" y="732"/>
                      </a:lnTo>
                      <a:lnTo>
                        <a:pt x="122" y="778"/>
                      </a:lnTo>
                      <a:lnTo>
                        <a:pt x="138" y="834"/>
                      </a:lnTo>
                      <a:lnTo>
                        <a:pt x="156" y="900"/>
                      </a:lnTo>
                      <a:lnTo>
                        <a:pt x="156" y="900"/>
                      </a:lnTo>
                      <a:lnTo>
                        <a:pt x="174" y="942"/>
                      </a:lnTo>
                      <a:lnTo>
                        <a:pt x="190" y="978"/>
                      </a:lnTo>
                      <a:lnTo>
                        <a:pt x="204" y="1010"/>
                      </a:lnTo>
                      <a:lnTo>
                        <a:pt x="204" y="1010"/>
                      </a:lnTo>
                      <a:lnTo>
                        <a:pt x="218" y="1034"/>
                      </a:lnTo>
                      <a:lnTo>
                        <a:pt x="230" y="1050"/>
                      </a:lnTo>
                      <a:lnTo>
                        <a:pt x="242" y="1064"/>
                      </a:lnTo>
                      <a:lnTo>
                        <a:pt x="268" y="1090"/>
                      </a:lnTo>
                      <a:lnTo>
                        <a:pt x="284" y="1100"/>
                      </a:lnTo>
                      <a:lnTo>
                        <a:pt x="294" y="1102"/>
                      </a:lnTo>
                      <a:lnTo>
                        <a:pt x="294" y="1102"/>
                      </a:lnTo>
                      <a:lnTo>
                        <a:pt x="296" y="1100"/>
                      </a:lnTo>
                      <a:lnTo>
                        <a:pt x="300" y="1098"/>
                      </a:lnTo>
                      <a:lnTo>
                        <a:pt x="308" y="1100"/>
                      </a:lnTo>
                      <a:lnTo>
                        <a:pt x="316" y="1104"/>
                      </a:lnTo>
                      <a:lnTo>
                        <a:pt x="316" y="1104"/>
                      </a:lnTo>
                      <a:lnTo>
                        <a:pt x="322" y="1108"/>
                      </a:lnTo>
                      <a:lnTo>
                        <a:pt x="350" y="1108"/>
                      </a:lnTo>
                      <a:lnTo>
                        <a:pt x="366" y="1096"/>
                      </a:lnTo>
                      <a:lnTo>
                        <a:pt x="384" y="1082"/>
                      </a:lnTo>
                      <a:lnTo>
                        <a:pt x="384" y="1082"/>
                      </a:lnTo>
                      <a:lnTo>
                        <a:pt x="396" y="1076"/>
                      </a:lnTo>
                      <a:lnTo>
                        <a:pt x="408" y="1072"/>
                      </a:lnTo>
                      <a:lnTo>
                        <a:pt x="418" y="1068"/>
                      </a:lnTo>
                      <a:lnTo>
                        <a:pt x="418" y="1068"/>
                      </a:lnTo>
                      <a:lnTo>
                        <a:pt x="426" y="1064"/>
                      </a:lnTo>
                      <a:lnTo>
                        <a:pt x="432" y="1058"/>
                      </a:lnTo>
                      <a:lnTo>
                        <a:pt x="438" y="1050"/>
                      </a:lnTo>
                      <a:lnTo>
                        <a:pt x="438" y="1050"/>
                      </a:lnTo>
                      <a:lnTo>
                        <a:pt x="446" y="1040"/>
                      </a:lnTo>
                      <a:lnTo>
                        <a:pt x="454" y="1034"/>
                      </a:lnTo>
                      <a:lnTo>
                        <a:pt x="458" y="1032"/>
                      </a:lnTo>
                      <a:lnTo>
                        <a:pt x="462" y="1030"/>
                      </a:lnTo>
                      <a:lnTo>
                        <a:pt x="462" y="1030"/>
                      </a:lnTo>
                      <a:lnTo>
                        <a:pt x="470" y="1030"/>
                      </a:lnTo>
                      <a:lnTo>
                        <a:pt x="480" y="1026"/>
                      </a:lnTo>
                      <a:lnTo>
                        <a:pt x="492" y="1014"/>
                      </a:lnTo>
                      <a:lnTo>
                        <a:pt x="492" y="1014"/>
                      </a:lnTo>
                      <a:lnTo>
                        <a:pt x="502" y="100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8" y="988"/>
                      </a:lnTo>
                      <a:lnTo>
                        <a:pt x="514" y="982"/>
                      </a:lnTo>
                      <a:lnTo>
                        <a:pt x="526" y="976"/>
                      </a:lnTo>
                      <a:lnTo>
                        <a:pt x="526" y="976"/>
                      </a:lnTo>
                      <a:lnTo>
                        <a:pt x="534" y="974"/>
                      </a:lnTo>
                      <a:lnTo>
                        <a:pt x="538" y="970"/>
                      </a:lnTo>
                      <a:lnTo>
                        <a:pt x="546" y="962"/>
                      </a:lnTo>
                      <a:lnTo>
                        <a:pt x="548" y="954"/>
                      </a:lnTo>
                      <a:lnTo>
                        <a:pt x="550" y="952"/>
                      </a:lnTo>
                      <a:lnTo>
                        <a:pt x="560" y="916"/>
                      </a:lnTo>
                      <a:lnTo>
                        <a:pt x="576" y="890"/>
                      </a:lnTo>
                      <a:lnTo>
                        <a:pt x="576" y="860"/>
                      </a:lnTo>
                      <a:lnTo>
                        <a:pt x="576" y="860"/>
                      </a:lnTo>
                      <a:lnTo>
                        <a:pt x="578" y="850"/>
                      </a:lnTo>
                      <a:lnTo>
                        <a:pt x="580" y="840"/>
                      </a:lnTo>
                      <a:lnTo>
                        <a:pt x="580" y="832"/>
                      </a:lnTo>
                      <a:lnTo>
                        <a:pt x="580" y="832"/>
                      </a:lnTo>
                      <a:lnTo>
                        <a:pt x="576" y="820"/>
                      </a:lnTo>
                      <a:lnTo>
                        <a:pt x="572" y="808"/>
                      </a:lnTo>
                      <a:lnTo>
                        <a:pt x="566" y="792"/>
                      </a:lnTo>
                      <a:lnTo>
                        <a:pt x="524" y="726"/>
                      </a:lnTo>
                      <a:lnTo>
                        <a:pt x="524" y="726"/>
                      </a:lnTo>
                      <a:lnTo>
                        <a:pt x="474" y="680"/>
                      </a:lnTo>
                      <a:lnTo>
                        <a:pt x="474" y="680"/>
                      </a:lnTo>
                      <a:lnTo>
                        <a:pt x="460" y="674"/>
                      </a:lnTo>
                      <a:lnTo>
                        <a:pt x="438" y="666"/>
                      </a:lnTo>
                      <a:lnTo>
                        <a:pt x="384" y="646"/>
                      </a:lnTo>
                      <a:lnTo>
                        <a:pt x="524" y="634"/>
                      </a:lnTo>
                      <a:lnTo>
                        <a:pt x="564" y="630"/>
                      </a:lnTo>
                      <a:lnTo>
                        <a:pt x="606" y="624"/>
                      </a:lnTo>
                      <a:lnTo>
                        <a:pt x="636" y="608"/>
                      </a:lnTo>
                      <a:lnTo>
                        <a:pt x="666" y="580"/>
                      </a:lnTo>
                      <a:lnTo>
                        <a:pt x="694" y="536"/>
                      </a:lnTo>
                      <a:lnTo>
                        <a:pt x="714" y="486"/>
                      </a:lnTo>
                      <a:lnTo>
                        <a:pt x="724" y="454"/>
                      </a:lnTo>
                      <a:lnTo>
                        <a:pt x="742" y="360"/>
                      </a:lnTo>
                      <a:lnTo>
                        <a:pt x="756" y="300"/>
                      </a:lnTo>
                      <a:lnTo>
                        <a:pt x="788" y="150"/>
                      </a:lnTo>
                      <a:lnTo>
                        <a:pt x="792" y="100"/>
                      </a:lnTo>
                      <a:lnTo>
                        <a:pt x="792" y="30"/>
                      </a:lnTo>
                      <a:close/>
                      <a:moveTo>
                        <a:pt x="74" y="522"/>
                      </a:moveTo>
                      <a:lnTo>
                        <a:pt x="74" y="524"/>
                      </a:lnTo>
                      <a:lnTo>
                        <a:pt x="72" y="522"/>
                      </a:lnTo>
                      <a:lnTo>
                        <a:pt x="74" y="522"/>
                      </a:lnTo>
                      <a:lnTo>
                        <a:pt x="74" y="52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4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16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6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5" name="Group 97"/>
              <p:cNvGrpSpPr>
                <a:grpSpLocks noChangeAspect="1"/>
              </p:cNvGrpSpPr>
              <p:nvPr/>
            </p:nvGrpSpPr>
            <p:grpSpPr>
              <a:xfrm>
                <a:off x="4876750" y="5704502"/>
                <a:ext cx="1752575" cy="1153497"/>
                <a:chOff x="4978400" y="152400"/>
                <a:chExt cx="2489200" cy="16383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6" name="Freeform 28"/>
                <p:cNvSpPr>
                  <a:spLocks/>
                </p:cNvSpPr>
                <p:nvPr/>
              </p:nvSpPr>
              <p:spPr bwMode="auto">
                <a:xfrm>
                  <a:off x="6003925" y="923925"/>
                  <a:ext cx="22225" cy="546100"/>
                </a:xfrm>
                <a:custGeom>
                  <a:avLst/>
                  <a:gdLst>
                    <a:gd name="T0" fmla="*/ 12 w 14"/>
                    <a:gd name="T1" fmla="*/ 344 h 344"/>
                    <a:gd name="T2" fmla="*/ 12 w 14"/>
                    <a:gd name="T3" fmla="*/ 344 h 344"/>
                    <a:gd name="T4" fmla="*/ 14 w 14"/>
                    <a:gd name="T5" fmla="*/ 344 h 344"/>
                    <a:gd name="T6" fmla="*/ 14 w 14"/>
                    <a:gd name="T7" fmla="*/ 344 h 344"/>
                    <a:gd name="T8" fmla="*/ 14 w 14"/>
                    <a:gd name="T9" fmla="*/ 326 h 344"/>
                    <a:gd name="T10" fmla="*/ 14 w 14"/>
                    <a:gd name="T11" fmla="*/ 58 h 344"/>
                    <a:gd name="T12" fmla="*/ 14 w 14"/>
                    <a:gd name="T13" fmla="*/ 58 h 344"/>
                    <a:gd name="T14" fmla="*/ 14 w 14"/>
                    <a:gd name="T15" fmla="*/ 30 h 344"/>
                    <a:gd name="T16" fmla="*/ 14 w 14"/>
                    <a:gd name="T17" fmla="*/ 30 h 344"/>
                    <a:gd name="T18" fmla="*/ 12 w 14"/>
                    <a:gd name="T19" fmla="*/ 16 h 344"/>
                    <a:gd name="T20" fmla="*/ 8 w 14"/>
                    <a:gd name="T21" fmla="*/ 4 h 344"/>
                    <a:gd name="T22" fmla="*/ 8 w 14"/>
                    <a:gd name="T23" fmla="*/ 4 h 344"/>
                    <a:gd name="T24" fmla="*/ 6 w 14"/>
                    <a:gd name="T25" fmla="*/ 2 h 344"/>
                    <a:gd name="T26" fmla="*/ 4 w 14"/>
                    <a:gd name="T27" fmla="*/ 0 h 344"/>
                    <a:gd name="T28" fmla="*/ 2 w 14"/>
                    <a:gd name="T29" fmla="*/ 0 h 344"/>
                    <a:gd name="T30" fmla="*/ 0 w 14"/>
                    <a:gd name="T31" fmla="*/ 2 h 344"/>
                    <a:gd name="T32" fmla="*/ 0 w 14"/>
                    <a:gd name="T33" fmla="*/ 2 h 344"/>
                    <a:gd name="T34" fmla="*/ 0 w 14"/>
                    <a:gd name="T35" fmla="*/ 10 h 344"/>
                    <a:gd name="T36" fmla="*/ 0 w 14"/>
                    <a:gd name="T37" fmla="*/ 18 h 344"/>
                    <a:gd name="T38" fmla="*/ 0 w 14"/>
                    <a:gd name="T39" fmla="*/ 18 h 344"/>
                    <a:gd name="T40" fmla="*/ 2 w 14"/>
                    <a:gd name="T41" fmla="*/ 30 h 344"/>
                    <a:gd name="T42" fmla="*/ 4 w 14"/>
                    <a:gd name="T43" fmla="*/ 44 h 344"/>
                    <a:gd name="T44" fmla="*/ 10 w 14"/>
                    <a:gd name="T45" fmla="*/ 326 h 344"/>
                    <a:gd name="T46" fmla="*/ 10 w 14"/>
                    <a:gd name="T47" fmla="*/ 326 h 344"/>
                    <a:gd name="T48" fmla="*/ 10 w 14"/>
                    <a:gd name="T49" fmla="*/ 338 h 344"/>
                    <a:gd name="T50" fmla="*/ 12 w 14"/>
                    <a:gd name="T51" fmla="*/ 344 h 344"/>
                    <a:gd name="T52" fmla="*/ 12 w 14"/>
                    <a:gd name="T53" fmla="*/ 344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4" h="344">
                      <a:moveTo>
                        <a:pt x="12" y="344"/>
                      </a:moveTo>
                      <a:lnTo>
                        <a:pt x="12" y="344"/>
                      </a:lnTo>
                      <a:lnTo>
                        <a:pt x="14" y="344"/>
                      </a:lnTo>
                      <a:lnTo>
                        <a:pt x="14" y="344"/>
                      </a:lnTo>
                      <a:lnTo>
                        <a:pt x="14" y="326"/>
                      </a:lnTo>
                      <a:lnTo>
                        <a:pt x="14" y="58"/>
                      </a:lnTo>
                      <a:lnTo>
                        <a:pt x="14" y="58"/>
                      </a:lnTo>
                      <a:lnTo>
                        <a:pt x="14" y="30"/>
                      </a:lnTo>
                      <a:lnTo>
                        <a:pt x="14" y="30"/>
                      </a:lnTo>
                      <a:lnTo>
                        <a:pt x="12" y="16"/>
                      </a:lnTo>
                      <a:lnTo>
                        <a:pt x="8" y="4"/>
                      </a:lnTo>
                      <a:lnTo>
                        <a:pt x="8" y="4"/>
                      </a:lnTo>
                      <a:lnTo>
                        <a:pt x="6" y="2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30"/>
                      </a:lnTo>
                      <a:lnTo>
                        <a:pt x="4" y="44"/>
                      </a:lnTo>
                      <a:lnTo>
                        <a:pt x="10" y="326"/>
                      </a:lnTo>
                      <a:lnTo>
                        <a:pt x="10" y="326"/>
                      </a:lnTo>
                      <a:lnTo>
                        <a:pt x="10" y="338"/>
                      </a:lnTo>
                      <a:lnTo>
                        <a:pt x="12" y="344"/>
                      </a:lnTo>
                      <a:lnTo>
                        <a:pt x="12" y="3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7" name="Freeform 29"/>
                <p:cNvSpPr>
                  <a:spLocks/>
                </p:cNvSpPr>
                <p:nvPr/>
              </p:nvSpPr>
              <p:spPr bwMode="auto">
                <a:xfrm>
                  <a:off x="6019800" y="14827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8" name="Freeform 30"/>
                <p:cNvSpPr>
                  <a:spLocks/>
                </p:cNvSpPr>
                <p:nvPr/>
              </p:nvSpPr>
              <p:spPr bwMode="auto">
                <a:xfrm>
                  <a:off x="6045200" y="1257300"/>
                  <a:ext cx="501650" cy="228600"/>
                </a:xfrm>
                <a:custGeom>
                  <a:avLst/>
                  <a:gdLst>
                    <a:gd name="T0" fmla="*/ 2 w 316"/>
                    <a:gd name="T1" fmla="*/ 144 h 144"/>
                    <a:gd name="T2" fmla="*/ 2 w 316"/>
                    <a:gd name="T3" fmla="*/ 144 h 144"/>
                    <a:gd name="T4" fmla="*/ 18 w 316"/>
                    <a:gd name="T5" fmla="*/ 138 h 144"/>
                    <a:gd name="T6" fmla="*/ 276 w 316"/>
                    <a:gd name="T7" fmla="*/ 20 h 144"/>
                    <a:gd name="T8" fmla="*/ 276 w 316"/>
                    <a:gd name="T9" fmla="*/ 20 h 144"/>
                    <a:gd name="T10" fmla="*/ 288 w 316"/>
                    <a:gd name="T11" fmla="*/ 16 h 144"/>
                    <a:gd name="T12" fmla="*/ 298 w 316"/>
                    <a:gd name="T13" fmla="*/ 12 h 144"/>
                    <a:gd name="T14" fmla="*/ 298 w 316"/>
                    <a:gd name="T15" fmla="*/ 12 h 144"/>
                    <a:gd name="T16" fmla="*/ 306 w 316"/>
                    <a:gd name="T17" fmla="*/ 10 h 144"/>
                    <a:gd name="T18" fmla="*/ 314 w 316"/>
                    <a:gd name="T19" fmla="*/ 6 h 144"/>
                    <a:gd name="T20" fmla="*/ 314 w 316"/>
                    <a:gd name="T21" fmla="*/ 6 h 144"/>
                    <a:gd name="T22" fmla="*/ 316 w 316"/>
                    <a:gd name="T23" fmla="*/ 2 h 144"/>
                    <a:gd name="T24" fmla="*/ 314 w 316"/>
                    <a:gd name="T25" fmla="*/ 0 h 144"/>
                    <a:gd name="T26" fmla="*/ 312 w 316"/>
                    <a:gd name="T27" fmla="*/ 0 h 144"/>
                    <a:gd name="T28" fmla="*/ 308 w 316"/>
                    <a:gd name="T29" fmla="*/ 0 h 144"/>
                    <a:gd name="T30" fmla="*/ 308 w 316"/>
                    <a:gd name="T31" fmla="*/ 0 h 144"/>
                    <a:gd name="T32" fmla="*/ 296 w 316"/>
                    <a:gd name="T33" fmla="*/ 2 h 144"/>
                    <a:gd name="T34" fmla="*/ 284 w 316"/>
                    <a:gd name="T35" fmla="*/ 6 h 144"/>
                    <a:gd name="T36" fmla="*/ 284 w 316"/>
                    <a:gd name="T37" fmla="*/ 6 h 144"/>
                    <a:gd name="T38" fmla="*/ 258 w 316"/>
                    <a:gd name="T39" fmla="*/ 18 h 144"/>
                    <a:gd name="T40" fmla="*/ 16 w 316"/>
                    <a:gd name="T41" fmla="*/ 132 h 144"/>
                    <a:gd name="T42" fmla="*/ 16 w 316"/>
                    <a:gd name="T43" fmla="*/ 132 h 144"/>
                    <a:gd name="T44" fmla="*/ 0 w 316"/>
                    <a:gd name="T45" fmla="*/ 140 h 144"/>
                    <a:gd name="T46" fmla="*/ 0 w 316"/>
                    <a:gd name="T47" fmla="*/ 140 h 144"/>
                    <a:gd name="T48" fmla="*/ 0 w 316"/>
                    <a:gd name="T49" fmla="*/ 142 h 144"/>
                    <a:gd name="T50" fmla="*/ 0 w 316"/>
                    <a:gd name="T51" fmla="*/ 142 h 144"/>
                    <a:gd name="T52" fmla="*/ 2 w 316"/>
                    <a:gd name="T53" fmla="*/ 144 h 144"/>
                    <a:gd name="T54" fmla="*/ 2 w 316"/>
                    <a:gd name="T55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8" y="138"/>
                      </a:lnTo>
                      <a:lnTo>
                        <a:pt x="276" y="20"/>
                      </a:lnTo>
                      <a:lnTo>
                        <a:pt x="276" y="20"/>
                      </a:lnTo>
                      <a:lnTo>
                        <a:pt x="288" y="16"/>
                      </a:lnTo>
                      <a:lnTo>
                        <a:pt x="298" y="12"/>
                      </a:lnTo>
                      <a:lnTo>
                        <a:pt x="298" y="12"/>
                      </a:lnTo>
                      <a:lnTo>
                        <a:pt x="306" y="10"/>
                      </a:lnTo>
                      <a:lnTo>
                        <a:pt x="314" y="6"/>
                      </a:lnTo>
                      <a:lnTo>
                        <a:pt x="314" y="6"/>
                      </a:lnTo>
                      <a:lnTo>
                        <a:pt x="316" y="2"/>
                      </a:lnTo>
                      <a:lnTo>
                        <a:pt x="314" y="0"/>
                      </a:lnTo>
                      <a:lnTo>
                        <a:pt x="312" y="0"/>
                      </a:lnTo>
                      <a:lnTo>
                        <a:pt x="308" y="0"/>
                      </a:lnTo>
                      <a:lnTo>
                        <a:pt x="308" y="0"/>
                      </a:lnTo>
                      <a:lnTo>
                        <a:pt x="296" y="2"/>
                      </a:lnTo>
                      <a:lnTo>
                        <a:pt x="284" y="6"/>
                      </a:lnTo>
                      <a:lnTo>
                        <a:pt x="284" y="6"/>
                      </a:lnTo>
                      <a:lnTo>
                        <a:pt x="258" y="18"/>
                      </a:lnTo>
                      <a:lnTo>
                        <a:pt x="16" y="132"/>
                      </a:lnTo>
                      <a:lnTo>
                        <a:pt x="16" y="132"/>
                      </a:lnTo>
                      <a:lnTo>
                        <a:pt x="0" y="140"/>
                      </a:lnTo>
                      <a:lnTo>
                        <a:pt x="0" y="140"/>
                      </a:lnTo>
                      <a:lnTo>
                        <a:pt x="0" y="142"/>
                      </a:lnTo>
                      <a:lnTo>
                        <a:pt x="0" y="142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9" name="Freeform 31"/>
                <p:cNvSpPr>
                  <a:spLocks noEditPoints="1"/>
                </p:cNvSpPr>
                <p:nvPr/>
              </p:nvSpPr>
              <p:spPr bwMode="auto">
                <a:xfrm>
                  <a:off x="4978400" y="152400"/>
                  <a:ext cx="2489200" cy="1638300"/>
                </a:xfrm>
                <a:custGeom>
                  <a:avLst/>
                  <a:gdLst>
                    <a:gd name="T0" fmla="*/ 1564 w 1568"/>
                    <a:gd name="T1" fmla="*/ 774 h 1032"/>
                    <a:gd name="T2" fmla="*/ 1550 w 1568"/>
                    <a:gd name="T3" fmla="*/ 756 h 1032"/>
                    <a:gd name="T4" fmla="*/ 1514 w 1568"/>
                    <a:gd name="T5" fmla="*/ 728 h 1032"/>
                    <a:gd name="T6" fmla="*/ 1166 w 1568"/>
                    <a:gd name="T7" fmla="*/ 710 h 1032"/>
                    <a:gd name="T8" fmla="*/ 762 w 1568"/>
                    <a:gd name="T9" fmla="*/ 854 h 1032"/>
                    <a:gd name="T10" fmla="*/ 666 w 1568"/>
                    <a:gd name="T11" fmla="*/ 908 h 1032"/>
                    <a:gd name="T12" fmla="*/ 672 w 1568"/>
                    <a:gd name="T13" fmla="*/ 894 h 1032"/>
                    <a:gd name="T14" fmla="*/ 678 w 1568"/>
                    <a:gd name="T15" fmla="*/ 876 h 1032"/>
                    <a:gd name="T16" fmla="*/ 686 w 1568"/>
                    <a:gd name="T17" fmla="*/ 864 h 1032"/>
                    <a:gd name="T18" fmla="*/ 676 w 1568"/>
                    <a:gd name="T19" fmla="*/ 846 h 1032"/>
                    <a:gd name="T20" fmla="*/ 680 w 1568"/>
                    <a:gd name="T21" fmla="*/ 842 h 1032"/>
                    <a:gd name="T22" fmla="*/ 672 w 1568"/>
                    <a:gd name="T23" fmla="*/ 838 h 1032"/>
                    <a:gd name="T24" fmla="*/ 668 w 1568"/>
                    <a:gd name="T25" fmla="*/ 830 h 1032"/>
                    <a:gd name="T26" fmla="*/ 660 w 1568"/>
                    <a:gd name="T27" fmla="*/ 830 h 1032"/>
                    <a:gd name="T28" fmla="*/ 654 w 1568"/>
                    <a:gd name="T29" fmla="*/ 832 h 1032"/>
                    <a:gd name="T30" fmla="*/ 648 w 1568"/>
                    <a:gd name="T31" fmla="*/ 828 h 1032"/>
                    <a:gd name="T32" fmla="*/ 634 w 1568"/>
                    <a:gd name="T33" fmla="*/ 826 h 1032"/>
                    <a:gd name="T34" fmla="*/ 622 w 1568"/>
                    <a:gd name="T35" fmla="*/ 834 h 1032"/>
                    <a:gd name="T36" fmla="*/ 620 w 1568"/>
                    <a:gd name="T37" fmla="*/ 844 h 1032"/>
                    <a:gd name="T38" fmla="*/ 600 w 1568"/>
                    <a:gd name="T39" fmla="*/ 838 h 1032"/>
                    <a:gd name="T40" fmla="*/ 584 w 1568"/>
                    <a:gd name="T41" fmla="*/ 448 h 1032"/>
                    <a:gd name="T42" fmla="*/ 456 w 1568"/>
                    <a:gd name="T43" fmla="*/ 96 h 1032"/>
                    <a:gd name="T44" fmla="*/ 376 w 1568"/>
                    <a:gd name="T45" fmla="*/ 14 h 1032"/>
                    <a:gd name="T46" fmla="*/ 310 w 1568"/>
                    <a:gd name="T47" fmla="*/ 0 h 1032"/>
                    <a:gd name="T48" fmla="*/ 296 w 1568"/>
                    <a:gd name="T49" fmla="*/ 10 h 1032"/>
                    <a:gd name="T50" fmla="*/ 240 w 1568"/>
                    <a:gd name="T51" fmla="*/ 112 h 1032"/>
                    <a:gd name="T52" fmla="*/ 126 w 1568"/>
                    <a:gd name="T53" fmla="*/ 418 h 1032"/>
                    <a:gd name="T54" fmla="*/ 108 w 1568"/>
                    <a:gd name="T55" fmla="*/ 562 h 1032"/>
                    <a:gd name="T56" fmla="*/ 170 w 1568"/>
                    <a:gd name="T57" fmla="*/ 662 h 1032"/>
                    <a:gd name="T58" fmla="*/ 320 w 1568"/>
                    <a:gd name="T59" fmla="*/ 780 h 1032"/>
                    <a:gd name="T60" fmla="*/ 222 w 1568"/>
                    <a:gd name="T61" fmla="*/ 760 h 1032"/>
                    <a:gd name="T62" fmla="*/ 78 w 1568"/>
                    <a:gd name="T63" fmla="*/ 806 h 1032"/>
                    <a:gd name="T64" fmla="*/ 52 w 1568"/>
                    <a:gd name="T65" fmla="*/ 826 h 1032"/>
                    <a:gd name="T66" fmla="*/ 40 w 1568"/>
                    <a:gd name="T67" fmla="*/ 842 h 1032"/>
                    <a:gd name="T68" fmla="*/ 16 w 1568"/>
                    <a:gd name="T69" fmla="*/ 888 h 1032"/>
                    <a:gd name="T70" fmla="*/ 2 w 1568"/>
                    <a:gd name="T71" fmla="*/ 958 h 1032"/>
                    <a:gd name="T72" fmla="*/ 2 w 1568"/>
                    <a:gd name="T73" fmla="*/ 980 h 1032"/>
                    <a:gd name="T74" fmla="*/ 10 w 1568"/>
                    <a:gd name="T75" fmla="*/ 992 h 1032"/>
                    <a:gd name="T76" fmla="*/ 18 w 1568"/>
                    <a:gd name="T77" fmla="*/ 1016 h 1032"/>
                    <a:gd name="T78" fmla="*/ 18 w 1568"/>
                    <a:gd name="T79" fmla="*/ 1032 h 1032"/>
                    <a:gd name="T80" fmla="*/ 512 w 1568"/>
                    <a:gd name="T81" fmla="*/ 1014 h 1032"/>
                    <a:gd name="T82" fmla="*/ 1388 w 1568"/>
                    <a:gd name="T83" fmla="*/ 1020 h 1032"/>
                    <a:gd name="T84" fmla="*/ 1562 w 1568"/>
                    <a:gd name="T85" fmla="*/ 816 h 1032"/>
                    <a:gd name="T86" fmla="*/ 1568 w 1568"/>
                    <a:gd name="T87" fmla="*/ 806 h 1032"/>
                    <a:gd name="T88" fmla="*/ 656 w 1568"/>
                    <a:gd name="T89" fmla="*/ 838 h 1032"/>
                    <a:gd name="T90" fmla="*/ 656 w 1568"/>
                    <a:gd name="T91" fmla="*/ 838 h 10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1568" h="1032">
                      <a:moveTo>
                        <a:pt x="1568" y="784"/>
                      </a:moveTo>
                      <a:lnTo>
                        <a:pt x="1568" y="784"/>
                      </a:lnTo>
                      <a:lnTo>
                        <a:pt x="1564" y="774"/>
                      </a:lnTo>
                      <a:lnTo>
                        <a:pt x="1564" y="774"/>
                      </a:lnTo>
                      <a:lnTo>
                        <a:pt x="1558" y="764"/>
                      </a:lnTo>
                      <a:lnTo>
                        <a:pt x="1550" y="756"/>
                      </a:lnTo>
                      <a:lnTo>
                        <a:pt x="1534" y="742"/>
                      </a:lnTo>
                      <a:lnTo>
                        <a:pt x="1520" y="732"/>
                      </a:lnTo>
                      <a:lnTo>
                        <a:pt x="1514" y="728"/>
                      </a:lnTo>
                      <a:lnTo>
                        <a:pt x="1420" y="702"/>
                      </a:lnTo>
                      <a:lnTo>
                        <a:pt x="1302" y="692"/>
                      </a:lnTo>
                      <a:lnTo>
                        <a:pt x="1166" y="710"/>
                      </a:lnTo>
                      <a:lnTo>
                        <a:pt x="1046" y="738"/>
                      </a:lnTo>
                      <a:lnTo>
                        <a:pt x="874" y="800"/>
                      </a:lnTo>
                      <a:lnTo>
                        <a:pt x="762" y="854"/>
                      </a:lnTo>
                      <a:lnTo>
                        <a:pt x="688" y="894"/>
                      </a:lnTo>
                      <a:lnTo>
                        <a:pt x="666" y="908"/>
                      </a:lnTo>
                      <a:lnTo>
                        <a:pt x="666" y="908"/>
                      </a:lnTo>
                      <a:lnTo>
                        <a:pt x="670" y="904"/>
                      </a:lnTo>
                      <a:lnTo>
                        <a:pt x="670" y="904"/>
                      </a:lnTo>
                      <a:lnTo>
                        <a:pt x="672" y="894"/>
                      </a:lnTo>
                      <a:lnTo>
                        <a:pt x="672" y="880"/>
                      </a:lnTo>
                      <a:lnTo>
                        <a:pt x="672" y="880"/>
                      </a:lnTo>
                      <a:lnTo>
                        <a:pt x="678" y="876"/>
                      </a:lnTo>
                      <a:lnTo>
                        <a:pt x="682" y="872"/>
                      </a:lnTo>
                      <a:lnTo>
                        <a:pt x="682" y="872"/>
                      </a:lnTo>
                      <a:lnTo>
                        <a:pt x="686" y="864"/>
                      </a:lnTo>
                      <a:lnTo>
                        <a:pt x="684" y="858"/>
                      </a:lnTo>
                      <a:lnTo>
                        <a:pt x="682" y="852"/>
                      </a:lnTo>
                      <a:lnTo>
                        <a:pt x="676" y="846"/>
                      </a:lnTo>
                      <a:lnTo>
                        <a:pt x="676" y="846"/>
                      </a:lnTo>
                      <a:lnTo>
                        <a:pt x="674" y="846"/>
                      </a:lnTo>
                      <a:lnTo>
                        <a:pt x="680" y="842"/>
                      </a:lnTo>
                      <a:lnTo>
                        <a:pt x="674" y="840"/>
                      </a:lnTo>
                      <a:lnTo>
                        <a:pt x="672" y="838"/>
                      </a:lnTo>
                      <a:lnTo>
                        <a:pt x="672" y="838"/>
                      </a:lnTo>
                      <a:lnTo>
                        <a:pt x="670" y="832"/>
                      </a:lnTo>
                      <a:lnTo>
                        <a:pt x="668" y="832"/>
                      </a:lnTo>
                      <a:lnTo>
                        <a:pt x="668" y="830"/>
                      </a:lnTo>
                      <a:lnTo>
                        <a:pt x="664" y="830"/>
                      </a:lnTo>
                      <a:lnTo>
                        <a:pt x="660" y="828"/>
                      </a:lnTo>
                      <a:lnTo>
                        <a:pt x="660" y="830"/>
                      </a:lnTo>
                      <a:lnTo>
                        <a:pt x="656" y="828"/>
                      </a:lnTo>
                      <a:lnTo>
                        <a:pt x="654" y="826"/>
                      </a:lnTo>
                      <a:lnTo>
                        <a:pt x="654" y="832"/>
                      </a:lnTo>
                      <a:lnTo>
                        <a:pt x="652" y="832"/>
                      </a:lnTo>
                      <a:lnTo>
                        <a:pt x="652" y="832"/>
                      </a:lnTo>
                      <a:lnTo>
                        <a:pt x="648" y="828"/>
                      </a:lnTo>
                      <a:lnTo>
                        <a:pt x="648" y="828"/>
                      </a:lnTo>
                      <a:lnTo>
                        <a:pt x="642" y="826"/>
                      </a:lnTo>
                      <a:lnTo>
                        <a:pt x="634" y="826"/>
                      </a:lnTo>
                      <a:lnTo>
                        <a:pt x="628" y="828"/>
                      </a:lnTo>
                      <a:lnTo>
                        <a:pt x="622" y="834"/>
                      </a:lnTo>
                      <a:lnTo>
                        <a:pt x="622" y="834"/>
                      </a:lnTo>
                      <a:lnTo>
                        <a:pt x="620" y="840"/>
                      </a:lnTo>
                      <a:lnTo>
                        <a:pt x="620" y="844"/>
                      </a:lnTo>
                      <a:lnTo>
                        <a:pt x="620" y="844"/>
                      </a:lnTo>
                      <a:lnTo>
                        <a:pt x="606" y="850"/>
                      </a:lnTo>
                      <a:lnTo>
                        <a:pt x="598" y="856"/>
                      </a:lnTo>
                      <a:lnTo>
                        <a:pt x="600" y="838"/>
                      </a:lnTo>
                      <a:lnTo>
                        <a:pt x="604" y="756"/>
                      </a:lnTo>
                      <a:lnTo>
                        <a:pt x="604" y="630"/>
                      </a:lnTo>
                      <a:lnTo>
                        <a:pt x="584" y="448"/>
                      </a:lnTo>
                      <a:lnTo>
                        <a:pt x="560" y="328"/>
                      </a:lnTo>
                      <a:lnTo>
                        <a:pt x="516" y="198"/>
                      </a:lnTo>
                      <a:lnTo>
                        <a:pt x="456" y="96"/>
                      </a:lnTo>
                      <a:lnTo>
                        <a:pt x="390" y="22"/>
                      </a:lnTo>
                      <a:lnTo>
                        <a:pt x="390" y="22"/>
                      </a:lnTo>
                      <a:lnTo>
                        <a:pt x="376" y="14"/>
                      </a:lnTo>
                      <a:lnTo>
                        <a:pt x="362" y="6"/>
                      </a:lnTo>
                      <a:lnTo>
                        <a:pt x="342" y="0"/>
                      </a:lnTo>
                      <a:lnTo>
                        <a:pt x="310" y="0"/>
                      </a:lnTo>
                      <a:lnTo>
                        <a:pt x="310" y="0"/>
                      </a:lnTo>
                      <a:lnTo>
                        <a:pt x="302" y="4"/>
                      </a:lnTo>
                      <a:lnTo>
                        <a:pt x="296" y="10"/>
                      </a:lnTo>
                      <a:lnTo>
                        <a:pt x="292" y="18"/>
                      </a:lnTo>
                      <a:lnTo>
                        <a:pt x="276" y="42"/>
                      </a:lnTo>
                      <a:lnTo>
                        <a:pt x="240" y="112"/>
                      </a:lnTo>
                      <a:lnTo>
                        <a:pt x="184" y="262"/>
                      </a:lnTo>
                      <a:lnTo>
                        <a:pt x="164" y="324"/>
                      </a:lnTo>
                      <a:lnTo>
                        <a:pt x="126" y="418"/>
                      </a:lnTo>
                      <a:lnTo>
                        <a:pt x="118" y="452"/>
                      </a:lnTo>
                      <a:lnTo>
                        <a:pt x="108" y="508"/>
                      </a:lnTo>
                      <a:lnTo>
                        <a:pt x="108" y="562"/>
                      </a:lnTo>
                      <a:lnTo>
                        <a:pt x="118" y="604"/>
                      </a:lnTo>
                      <a:lnTo>
                        <a:pt x="136" y="634"/>
                      </a:lnTo>
                      <a:lnTo>
                        <a:pt x="170" y="662"/>
                      </a:lnTo>
                      <a:lnTo>
                        <a:pt x="204" y="692"/>
                      </a:lnTo>
                      <a:lnTo>
                        <a:pt x="320" y="780"/>
                      </a:lnTo>
                      <a:lnTo>
                        <a:pt x="320" y="780"/>
                      </a:lnTo>
                      <a:lnTo>
                        <a:pt x="262" y="766"/>
                      </a:lnTo>
                      <a:lnTo>
                        <a:pt x="236" y="760"/>
                      </a:lnTo>
                      <a:lnTo>
                        <a:pt x="222" y="760"/>
                      </a:lnTo>
                      <a:lnTo>
                        <a:pt x="222" y="760"/>
                      </a:lnTo>
                      <a:lnTo>
                        <a:pt x="152" y="772"/>
                      </a:lnTo>
                      <a:lnTo>
                        <a:pt x="78" y="806"/>
                      </a:lnTo>
                      <a:lnTo>
                        <a:pt x="78" y="806"/>
                      </a:lnTo>
                      <a:lnTo>
                        <a:pt x="64" y="818"/>
                      </a:lnTo>
                      <a:lnTo>
                        <a:pt x="52" y="826"/>
                      </a:lnTo>
                      <a:lnTo>
                        <a:pt x="44" y="834"/>
                      </a:lnTo>
                      <a:lnTo>
                        <a:pt x="44" y="834"/>
                      </a:lnTo>
                      <a:lnTo>
                        <a:pt x="40" y="842"/>
                      </a:lnTo>
                      <a:lnTo>
                        <a:pt x="36" y="852"/>
                      </a:lnTo>
                      <a:lnTo>
                        <a:pt x="32" y="862"/>
                      </a:lnTo>
                      <a:lnTo>
                        <a:pt x="16" y="888"/>
                      </a:lnTo>
                      <a:lnTo>
                        <a:pt x="14" y="922"/>
                      </a:lnTo>
                      <a:lnTo>
                        <a:pt x="2" y="958"/>
                      </a:lnTo>
                      <a:lnTo>
                        <a:pt x="2" y="958"/>
                      </a:lnTo>
                      <a:lnTo>
                        <a:pt x="2" y="960"/>
                      </a:lnTo>
                      <a:lnTo>
                        <a:pt x="0" y="968"/>
                      </a:lnTo>
                      <a:lnTo>
                        <a:pt x="2" y="980"/>
                      </a:lnTo>
                      <a:lnTo>
                        <a:pt x="6" y="986"/>
                      </a:lnTo>
                      <a:lnTo>
                        <a:pt x="10" y="992"/>
                      </a:lnTo>
                      <a:lnTo>
                        <a:pt x="10" y="992"/>
                      </a:lnTo>
                      <a:lnTo>
                        <a:pt x="18" y="1004"/>
                      </a:lnTo>
                      <a:lnTo>
                        <a:pt x="20" y="1012"/>
                      </a:lnTo>
                      <a:lnTo>
                        <a:pt x="18" y="1016"/>
                      </a:lnTo>
                      <a:lnTo>
                        <a:pt x="18" y="1018"/>
                      </a:lnTo>
                      <a:lnTo>
                        <a:pt x="18" y="1018"/>
                      </a:lnTo>
                      <a:lnTo>
                        <a:pt x="18" y="1032"/>
                      </a:lnTo>
                      <a:lnTo>
                        <a:pt x="490" y="1032"/>
                      </a:lnTo>
                      <a:lnTo>
                        <a:pt x="490" y="1032"/>
                      </a:lnTo>
                      <a:lnTo>
                        <a:pt x="512" y="1014"/>
                      </a:lnTo>
                      <a:lnTo>
                        <a:pt x="498" y="1032"/>
                      </a:lnTo>
                      <a:lnTo>
                        <a:pt x="1376" y="1032"/>
                      </a:lnTo>
                      <a:lnTo>
                        <a:pt x="1388" y="1020"/>
                      </a:lnTo>
                      <a:lnTo>
                        <a:pt x="1498" y="904"/>
                      </a:lnTo>
                      <a:lnTo>
                        <a:pt x="1546" y="842"/>
                      </a:lnTo>
                      <a:lnTo>
                        <a:pt x="1562" y="816"/>
                      </a:lnTo>
                      <a:lnTo>
                        <a:pt x="1562" y="816"/>
                      </a:lnTo>
                      <a:lnTo>
                        <a:pt x="1564" y="812"/>
                      </a:lnTo>
                      <a:lnTo>
                        <a:pt x="1568" y="806"/>
                      </a:lnTo>
                      <a:lnTo>
                        <a:pt x="1568" y="784"/>
                      </a:lnTo>
                      <a:close/>
                      <a:moveTo>
                        <a:pt x="656" y="838"/>
                      </a:moveTo>
                      <a:lnTo>
                        <a:pt x="656" y="838"/>
                      </a:lnTo>
                      <a:lnTo>
                        <a:pt x="656" y="836"/>
                      </a:lnTo>
                      <a:lnTo>
                        <a:pt x="656" y="838"/>
                      </a:lnTo>
                      <a:lnTo>
                        <a:pt x="656" y="83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9000"/>
                  </a:schemeClr>
                </a:solidFill>
                <a:ln w="9525">
                  <a:solidFill>
                    <a:srgbClr val="FEFFFF">
                      <a:alpha val="12000"/>
                    </a:srgb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6" name="Group 102"/>
              <p:cNvGrpSpPr>
                <a:grpSpLocks noChangeAspect="1"/>
              </p:cNvGrpSpPr>
              <p:nvPr/>
            </p:nvGrpSpPr>
            <p:grpSpPr>
              <a:xfrm>
                <a:off x="7848593" y="1524004"/>
                <a:ext cx="1295399" cy="1685580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2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3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4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5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7" name="Group 112"/>
              <p:cNvGrpSpPr>
                <a:grpSpLocks noChangeAspect="1"/>
              </p:cNvGrpSpPr>
              <p:nvPr/>
            </p:nvGrpSpPr>
            <p:grpSpPr>
              <a:xfrm>
                <a:off x="7679515" y="5943604"/>
                <a:ext cx="1331670" cy="914403"/>
                <a:chOff x="7953375" y="152400"/>
                <a:chExt cx="1775564" cy="12192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88" name="Freeform 35"/>
                <p:cNvSpPr>
                  <a:spLocks/>
                </p:cNvSpPr>
                <p:nvPr/>
              </p:nvSpPr>
              <p:spPr bwMode="auto">
                <a:xfrm>
                  <a:off x="7953375" y="688975"/>
                  <a:ext cx="269875" cy="127000"/>
                </a:xfrm>
                <a:custGeom>
                  <a:avLst/>
                  <a:gdLst>
                    <a:gd name="T0" fmla="*/ 170 w 170"/>
                    <a:gd name="T1" fmla="*/ 80 h 80"/>
                    <a:gd name="T2" fmla="*/ 170 w 170"/>
                    <a:gd name="T3" fmla="*/ 80 h 80"/>
                    <a:gd name="T4" fmla="*/ 170 w 170"/>
                    <a:gd name="T5" fmla="*/ 80 h 80"/>
                    <a:gd name="T6" fmla="*/ 170 w 170"/>
                    <a:gd name="T7" fmla="*/ 80 h 80"/>
                    <a:gd name="T8" fmla="*/ 154 w 170"/>
                    <a:gd name="T9" fmla="*/ 72 h 80"/>
                    <a:gd name="T10" fmla="*/ 38 w 170"/>
                    <a:gd name="T11" fmla="*/ 14 h 80"/>
                    <a:gd name="T12" fmla="*/ 38 w 170"/>
                    <a:gd name="T13" fmla="*/ 14 h 80"/>
                    <a:gd name="T14" fmla="*/ 18 w 170"/>
                    <a:gd name="T15" fmla="*/ 4 h 80"/>
                    <a:gd name="T16" fmla="*/ 18 w 170"/>
                    <a:gd name="T17" fmla="*/ 4 h 80"/>
                    <a:gd name="T18" fmla="*/ 12 w 170"/>
                    <a:gd name="T19" fmla="*/ 2 h 80"/>
                    <a:gd name="T20" fmla="*/ 4 w 170"/>
                    <a:gd name="T21" fmla="*/ 0 h 80"/>
                    <a:gd name="T22" fmla="*/ 4 w 170"/>
                    <a:gd name="T23" fmla="*/ 0 h 80"/>
                    <a:gd name="T24" fmla="*/ 0 w 170"/>
                    <a:gd name="T25" fmla="*/ 0 h 80"/>
                    <a:gd name="T26" fmla="*/ 2 w 170"/>
                    <a:gd name="T27" fmla="*/ 4 h 80"/>
                    <a:gd name="T28" fmla="*/ 2 w 170"/>
                    <a:gd name="T29" fmla="*/ 4 h 80"/>
                    <a:gd name="T30" fmla="*/ 4 w 170"/>
                    <a:gd name="T31" fmla="*/ 6 h 80"/>
                    <a:gd name="T32" fmla="*/ 10 w 170"/>
                    <a:gd name="T33" fmla="*/ 8 h 80"/>
                    <a:gd name="T34" fmla="*/ 10 w 170"/>
                    <a:gd name="T35" fmla="*/ 8 h 80"/>
                    <a:gd name="T36" fmla="*/ 28 w 170"/>
                    <a:gd name="T37" fmla="*/ 16 h 80"/>
                    <a:gd name="T38" fmla="*/ 154 w 170"/>
                    <a:gd name="T39" fmla="*/ 74 h 80"/>
                    <a:gd name="T40" fmla="*/ 154 w 170"/>
                    <a:gd name="T41" fmla="*/ 74 h 80"/>
                    <a:gd name="T42" fmla="*/ 170 w 170"/>
                    <a:gd name="T43" fmla="*/ 80 h 80"/>
                    <a:gd name="T44" fmla="*/ 170 w 170"/>
                    <a:gd name="T45" fmla="*/ 8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70" h="80">
                      <a:moveTo>
                        <a:pt x="170" y="80"/>
                      </a:move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54" y="72"/>
                      </a:lnTo>
                      <a:lnTo>
                        <a:pt x="38" y="14"/>
                      </a:lnTo>
                      <a:lnTo>
                        <a:pt x="38" y="14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2" y="4"/>
                      </a:lnTo>
                      <a:lnTo>
                        <a:pt x="2" y="4"/>
                      </a:lnTo>
                      <a:lnTo>
                        <a:pt x="4" y="6"/>
                      </a:lnTo>
                      <a:lnTo>
                        <a:pt x="10" y="8"/>
                      </a:lnTo>
                      <a:lnTo>
                        <a:pt x="10" y="8"/>
                      </a:lnTo>
                      <a:lnTo>
                        <a:pt x="28" y="16"/>
                      </a:lnTo>
                      <a:lnTo>
                        <a:pt x="154" y="74"/>
                      </a:lnTo>
                      <a:lnTo>
                        <a:pt x="154" y="74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9" name="Freeform 36"/>
                <p:cNvSpPr>
                  <a:spLocks/>
                </p:cNvSpPr>
                <p:nvPr/>
              </p:nvSpPr>
              <p:spPr bwMode="auto">
                <a:xfrm>
                  <a:off x="8226425" y="8223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0" name="Freeform 37"/>
                <p:cNvSpPr>
                  <a:spLocks/>
                </p:cNvSpPr>
                <p:nvPr/>
              </p:nvSpPr>
              <p:spPr bwMode="auto">
                <a:xfrm>
                  <a:off x="8232775" y="514350"/>
                  <a:ext cx="19050" cy="295275"/>
                </a:xfrm>
                <a:custGeom>
                  <a:avLst/>
                  <a:gdLst>
                    <a:gd name="T0" fmla="*/ 2 w 12"/>
                    <a:gd name="T1" fmla="*/ 186 h 186"/>
                    <a:gd name="T2" fmla="*/ 2 w 12"/>
                    <a:gd name="T3" fmla="*/ 186 h 186"/>
                    <a:gd name="T4" fmla="*/ 4 w 12"/>
                    <a:gd name="T5" fmla="*/ 168 h 186"/>
                    <a:gd name="T6" fmla="*/ 8 w 12"/>
                    <a:gd name="T7" fmla="*/ 30 h 186"/>
                    <a:gd name="T8" fmla="*/ 8 w 12"/>
                    <a:gd name="T9" fmla="*/ 30 h 186"/>
                    <a:gd name="T10" fmla="*/ 10 w 12"/>
                    <a:gd name="T11" fmla="*/ 10 h 186"/>
                    <a:gd name="T12" fmla="*/ 10 w 12"/>
                    <a:gd name="T13" fmla="*/ 10 h 186"/>
                    <a:gd name="T14" fmla="*/ 12 w 12"/>
                    <a:gd name="T15" fmla="*/ 6 h 186"/>
                    <a:gd name="T16" fmla="*/ 10 w 12"/>
                    <a:gd name="T17" fmla="*/ 0 h 186"/>
                    <a:gd name="T18" fmla="*/ 10 w 12"/>
                    <a:gd name="T19" fmla="*/ 0 h 186"/>
                    <a:gd name="T20" fmla="*/ 8 w 12"/>
                    <a:gd name="T21" fmla="*/ 0 h 186"/>
                    <a:gd name="T22" fmla="*/ 6 w 12"/>
                    <a:gd name="T23" fmla="*/ 2 h 186"/>
                    <a:gd name="T24" fmla="*/ 6 w 12"/>
                    <a:gd name="T25" fmla="*/ 2 h 186"/>
                    <a:gd name="T26" fmla="*/ 4 w 12"/>
                    <a:gd name="T27" fmla="*/ 8 h 186"/>
                    <a:gd name="T28" fmla="*/ 4 w 12"/>
                    <a:gd name="T29" fmla="*/ 16 h 186"/>
                    <a:gd name="T30" fmla="*/ 4 w 12"/>
                    <a:gd name="T31" fmla="*/ 16 h 186"/>
                    <a:gd name="T32" fmla="*/ 4 w 12"/>
                    <a:gd name="T33" fmla="*/ 38 h 186"/>
                    <a:gd name="T34" fmla="*/ 0 w 12"/>
                    <a:gd name="T35" fmla="*/ 168 h 186"/>
                    <a:gd name="T36" fmla="*/ 0 w 12"/>
                    <a:gd name="T37" fmla="*/ 168 h 186"/>
                    <a:gd name="T38" fmla="*/ 0 w 12"/>
                    <a:gd name="T39" fmla="*/ 186 h 186"/>
                    <a:gd name="T40" fmla="*/ 0 w 12"/>
                    <a:gd name="T41" fmla="*/ 186 h 186"/>
                    <a:gd name="T42" fmla="*/ 0 w 12"/>
                    <a:gd name="T43" fmla="*/ 186 h 186"/>
                    <a:gd name="T44" fmla="*/ 0 w 12"/>
                    <a:gd name="T45" fmla="*/ 186 h 186"/>
                    <a:gd name="T46" fmla="*/ 2 w 12"/>
                    <a:gd name="T47" fmla="*/ 186 h 186"/>
                    <a:gd name="T48" fmla="*/ 2 w 12"/>
                    <a:gd name="T49" fmla="*/ 186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12" h="186">
                      <a:moveTo>
                        <a:pt x="2" y="186"/>
                      </a:moveTo>
                      <a:lnTo>
                        <a:pt x="2" y="186"/>
                      </a:lnTo>
                      <a:lnTo>
                        <a:pt x="4" y="168"/>
                      </a:lnTo>
                      <a:lnTo>
                        <a:pt x="8" y="30"/>
                      </a:lnTo>
                      <a:lnTo>
                        <a:pt x="8" y="30"/>
                      </a:lnTo>
                      <a:lnTo>
                        <a:pt x="10" y="10"/>
                      </a:lnTo>
                      <a:lnTo>
                        <a:pt x="10" y="10"/>
                      </a:lnTo>
                      <a:lnTo>
                        <a:pt x="12" y="6"/>
                      </a:lnTo>
                      <a:lnTo>
                        <a:pt x="10" y="0"/>
                      </a:lnTo>
                      <a:lnTo>
                        <a:pt x="10" y="0"/>
                      </a:lnTo>
                      <a:lnTo>
                        <a:pt x="8" y="0"/>
                      </a:lnTo>
                      <a:lnTo>
                        <a:pt x="6" y="2"/>
                      </a:lnTo>
                      <a:lnTo>
                        <a:pt x="6" y="2"/>
                      </a:lnTo>
                      <a:lnTo>
                        <a:pt x="4" y="8"/>
                      </a:lnTo>
                      <a:lnTo>
                        <a:pt x="4" y="16"/>
                      </a:lnTo>
                      <a:lnTo>
                        <a:pt x="4" y="16"/>
                      </a:lnTo>
                      <a:lnTo>
                        <a:pt x="4" y="38"/>
                      </a:lnTo>
                      <a:lnTo>
                        <a:pt x="0" y="168"/>
                      </a:lnTo>
                      <a:lnTo>
                        <a:pt x="0" y="168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2" y="186"/>
                      </a:lnTo>
                      <a:lnTo>
                        <a:pt x="2" y="18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1" name="Freeform 38"/>
                <p:cNvSpPr>
                  <a:spLocks noEditPoints="1"/>
                </p:cNvSpPr>
                <p:nvPr/>
              </p:nvSpPr>
              <p:spPr bwMode="auto">
                <a:xfrm>
                  <a:off x="8274789" y="152400"/>
                  <a:ext cx="1454150" cy="1219200"/>
                </a:xfrm>
                <a:custGeom>
                  <a:avLst/>
                  <a:gdLst>
                    <a:gd name="T0" fmla="*/ 838 w 916"/>
                    <a:gd name="T1" fmla="*/ 674 h 768"/>
                    <a:gd name="T2" fmla="*/ 790 w 916"/>
                    <a:gd name="T3" fmla="*/ 634 h 768"/>
                    <a:gd name="T4" fmla="*/ 780 w 916"/>
                    <a:gd name="T5" fmla="*/ 590 h 768"/>
                    <a:gd name="T6" fmla="*/ 786 w 916"/>
                    <a:gd name="T7" fmla="*/ 556 h 768"/>
                    <a:gd name="T8" fmla="*/ 788 w 916"/>
                    <a:gd name="T9" fmla="*/ 524 h 768"/>
                    <a:gd name="T10" fmla="*/ 790 w 916"/>
                    <a:gd name="T11" fmla="*/ 450 h 768"/>
                    <a:gd name="T12" fmla="*/ 782 w 916"/>
                    <a:gd name="T13" fmla="*/ 420 h 768"/>
                    <a:gd name="T14" fmla="*/ 666 w 916"/>
                    <a:gd name="T15" fmla="*/ 406 h 768"/>
                    <a:gd name="T16" fmla="*/ 758 w 916"/>
                    <a:gd name="T17" fmla="*/ 340 h 768"/>
                    <a:gd name="T18" fmla="*/ 770 w 916"/>
                    <a:gd name="T19" fmla="*/ 308 h 768"/>
                    <a:gd name="T20" fmla="*/ 770 w 916"/>
                    <a:gd name="T21" fmla="*/ 266 h 768"/>
                    <a:gd name="T22" fmla="*/ 768 w 916"/>
                    <a:gd name="T23" fmla="*/ 236 h 768"/>
                    <a:gd name="T24" fmla="*/ 756 w 916"/>
                    <a:gd name="T25" fmla="*/ 212 h 768"/>
                    <a:gd name="T26" fmla="*/ 756 w 916"/>
                    <a:gd name="T27" fmla="*/ 190 h 768"/>
                    <a:gd name="T28" fmla="*/ 746 w 916"/>
                    <a:gd name="T29" fmla="*/ 152 h 768"/>
                    <a:gd name="T30" fmla="*/ 750 w 916"/>
                    <a:gd name="T31" fmla="*/ 118 h 768"/>
                    <a:gd name="T32" fmla="*/ 752 w 916"/>
                    <a:gd name="T33" fmla="*/ 92 h 768"/>
                    <a:gd name="T34" fmla="*/ 756 w 916"/>
                    <a:gd name="T35" fmla="*/ 62 h 768"/>
                    <a:gd name="T36" fmla="*/ 678 w 916"/>
                    <a:gd name="T37" fmla="*/ 10 h 768"/>
                    <a:gd name="T38" fmla="*/ 594 w 916"/>
                    <a:gd name="T39" fmla="*/ 82 h 768"/>
                    <a:gd name="T40" fmla="*/ 540 w 916"/>
                    <a:gd name="T41" fmla="*/ 186 h 768"/>
                    <a:gd name="T42" fmla="*/ 514 w 916"/>
                    <a:gd name="T43" fmla="*/ 366 h 768"/>
                    <a:gd name="T44" fmla="*/ 502 w 916"/>
                    <a:gd name="T45" fmla="*/ 424 h 768"/>
                    <a:gd name="T46" fmla="*/ 496 w 916"/>
                    <a:gd name="T47" fmla="*/ 412 h 768"/>
                    <a:gd name="T48" fmla="*/ 486 w 916"/>
                    <a:gd name="T49" fmla="*/ 412 h 768"/>
                    <a:gd name="T50" fmla="*/ 478 w 916"/>
                    <a:gd name="T51" fmla="*/ 416 h 768"/>
                    <a:gd name="T52" fmla="*/ 476 w 916"/>
                    <a:gd name="T53" fmla="*/ 422 h 768"/>
                    <a:gd name="T54" fmla="*/ 468 w 916"/>
                    <a:gd name="T55" fmla="*/ 432 h 768"/>
                    <a:gd name="T56" fmla="*/ 474 w 916"/>
                    <a:gd name="T57" fmla="*/ 454 h 768"/>
                    <a:gd name="T58" fmla="*/ 380 w 916"/>
                    <a:gd name="T59" fmla="*/ 406 h 768"/>
                    <a:gd name="T60" fmla="*/ 222 w 916"/>
                    <a:gd name="T61" fmla="*/ 362 h 768"/>
                    <a:gd name="T62" fmla="*/ 108 w 916"/>
                    <a:gd name="T63" fmla="*/ 370 h 768"/>
                    <a:gd name="T64" fmla="*/ 0 w 916"/>
                    <a:gd name="T65" fmla="*/ 436 h 768"/>
                    <a:gd name="T66" fmla="*/ 44 w 916"/>
                    <a:gd name="T67" fmla="*/ 504 h 768"/>
                    <a:gd name="T68" fmla="*/ 70 w 916"/>
                    <a:gd name="T69" fmla="*/ 514 h 768"/>
                    <a:gd name="T70" fmla="*/ 96 w 916"/>
                    <a:gd name="T71" fmla="*/ 522 h 768"/>
                    <a:gd name="T72" fmla="*/ 126 w 916"/>
                    <a:gd name="T73" fmla="*/ 536 h 768"/>
                    <a:gd name="T74" fmla="*/ 150 w 916"/>
                    <a:gd name="T75" fmla="*/ 558 h 768"/>
                    <a:gd name="T76" fmla="*/ 172 w 916"/>
                    <a:gd name="T77" fmla="*/ 572 h 768"/>
                    <a:gd name="T78" fmla="*/ 192 w 916"/>
                    <a:gd name="T79" fmla="*/ 594 h 768"/>
                    <a:gd name="T80" fmla="*/ 210 w 916"/>
                    <a:gd name="T81" fmla="*/ 608 h 768"/>
                    <a:gd name="T82" fmla="*/ 258 w 916"/>
                    <a:gd name="T83" fmla="*/ 632 h 768"/>
                    <a:gd name="T84" fmla="*/ 320 w 916"/>
                    <a:gd name="T85" fmla="*/ 610 h 768"/>
                    <a:gd name="T86" fmla="*/ 368 w 916"/>
                    <a:gd name="T87" fmla="*/ 604 h 768"/>
                    <a:gd name="T88" fmla="*/ 342 w 916"/>
                    <a:gd name="T89" fmla="*/ 692 h 768"/>
                    <a:gd name="T90" fmla="*/ 384 w 916"/>
                    <a:gd name="T91" fmla="*/ 724 h 768"/>
                    <a:gd name="T92" fmla="*/ 440 w 916"/>
                    <a:gd name="T93" fmla="*/ 740 h 768"/>
                    <a:gd name="T94" fmla="*/ 462 w 916"/>
                    <a:gd name="T95" fmla="*/ 754 h 768"/>
                    <a:gd name="T96" fmla="*/ 500 w 916"/>
                    <a:gd name="T97" fmla="*/ 764 h 768"/>
                    <a:gd name="T98" fmla="*/ 584 w 916"/>
                    <a:gd name="T99" fmla="*/ 736 h 768"/>
                    <a:gd name="T100" fmla="*/ 530 w 916"/>
                    <a:gd name="T101" fmla="*/ 578 h 768"/>
                    <a:gd name="T102" fmla="*/ 558 w 916"/>
                    <a:gd name="T103" fmla="*/ 594 h 768"/>
                    <a:gd name="T104" fmla="*/ 590 w 916"/>
                    <a:gd name="T105" fmla="*/ 648 h 768"/>
                    <a:gd name="T106" fmla="*/ 646 w 916"/>
                    <a:gd name="T107" fmla="*/ 688 h 768"/>
                    <a:gd name="T108" fmla="*/ 624 w 916"/>
                    <a:gd name="T109" fmla="*/ 616 h 768"/>
                    <a:gd name="T110" fmla="*/ 584 w 916"/>
                    <a:gd name="T111" fmla="*/ 550 h 768"/>
                    <a:gd name="T112" fmla="*/ 598 w 916"/>
                    <a:gd name="T113" fmla="*/ 536 h 768"/>
                    <a:gd name="T114" fmla="*/ 714 w 916"/>
                    <a:gd name="T115" fmla="*/ 658 h 768"/>
                    <a:gd name="T116" fmla="*/ 804 w 916"/>
                    <a:gd name="T117" fmla="*/ 702 h 768"/>
                    <a:gd name="T118" fmla="*/ 836 w 916"/>
                    <a:gd name="T119" fmla="*/ 708 h 768"/>
                    <a:gd name="T120" fmla="*/ 910 w 916"/>
                    <a:gd name="T121" fmla="*/ 736 h 768"/>
                    <a:gd name="T122" fmla="*/ 910 w 916"/>
                    <a:gd name="T123" fmla="*/ 716 h 768"/>
                    <a:gd name="T124" fmla="*/ 878 w 916"/>
                    <a:gd name="T125" fmla="*/ 688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916" h="768">
                      <a:moveTo>
                        <a:pt x="878" y="688"/>
                      </a:moveTo>
                      <a:lnTo>
                        <a:pt x="878" y="688"/>
                      </a:lnTo>
                      <a:lnTo>
                        <a:pt x="868" y="682"/>
                      </a:lnTo>
                      <a:lnTo>
                        <a:pt x="856" y="678"/>
                      </a:lnTo>
                      <a:lnTo>
                        <a:pt x="838" y="674"/>
                      </a:lnTo>
                      <a:lnTo>
                        <a:pt x="838" y="674"/>
                      </a:lnTo>
                      <a:lnTo>
                        <a:pt x="828" y="672"/>
                      </a:lnTo>
                      <a:lnTo>
                        <a:pt x="818" y="666"/>
                      </a:lnTo>
                      <a:lnTo>
                        <a:pt x="810" y="660"/>
                      </a:lnTo>
                      <a:lnTo>
                        <a:pt x="802" y="652"/>
                      </a:lnTo>
                      <a:lnTo>
                        <a:pt x="792" y="640"/>
                      </a:lnTo>
                      <a:lnTo>
                        <a:pt x="790" y="634"/>
                      </a:lnTo>
                      <a:lnTo>
                        <a:pt x="790" y="634"/>
                      </a:lnTo>
                      <a:lnTo>
                        <a:pt x="786" y="630"/>
                      </a:lnTo>
                      <a:lnTo>
                        <a:pt x="780" y="616"/>
                      </a:lnTo>
                      <a:lnTo>
                        <a:pt x="776" y="602"/>
                      </a:lnTo>
                      <a:lnTo>
                        <a:pt x="778" y="596"/>
                      </a:lnTo>
                      <a:lnTo>
                        <a:pt x="780" y="590"/>
                      </a:lnTo>
                      <a:lnTo>
                        <a:pt x="780" y="590"/>
                      </a:lnTo>
                      <a:lnTo>
                        <a:pt x="784" y="586"/>
                      </a:lnTo>
                      <a:lnTo>
                        <a:pt x="786" y="582"/>
                      </a:lnTo>
                      <a:lnTo>
                        <a:pt x="786" y="570"/>
                      </a:lnTo>
                      <a:lnTo>
                        <a:pt x="786" y="556"/>
                      </a:lnTo>
                      <a:lnTo>
                        <a:pt x="786" y="556"/>
                      </a:lnTo>
                      <a:lnTo>
                        <a:pt x="784" y="554"/>
                      </a:lnTo>
                      <a:lnTo>
                        <a:pt x="782" y="548"/>
                      </a:lnTo>
                      <a:lnTo>
                        <a:pt x="780" y="544"/>
                      </a:lnTo>
                      <a:lnTo>
                        <a:pt x="782" y="538"/>
                      </a:lnTo>
                      <a:lnTo>
                        <a:pt x="784" y="532"/>
                      </a:lnTo>
                      <a:lnTo>
                        <a:pt x="788" y="524"/>
                      </a:lnTo>
                      <a:lnTo>
                        <a:pt x="788" y="524"/>
                      </a:lnTo>
                      <a:lnTo>
                        <a:pt x="792" y="514"/>
                      </a:lnTo>
                      <a:lnTo>
                        <a:pt x="794" y="502"/>
                      </a:lnTo>
                      <a:lnTo>
                        <a:pt x="794" y="488"/>
                      </a:lnTo>
                      <a:lnTo>
                        <a:pt x="794" y="474"/>
                      </a:lnTo>
                      <a:lnTo>
                        <a:pt x="790" y="450"/>
                      </a:lnTo>
                      <a:lnTo>
                        <a:pt x="786" y="440"/>
                      </a:lnTo>
                      <a:lnTo>
                        <a:pt x="782" y="426"/>
                      </a:lnTo>
                      <a:lnTo>
                        <a:pt x="782" y="426"/>
                      </a:lnTo>
                      <a:lnTo>
                        <a:pt x="784" y="424"/>
                      </a:lnTo>
                      <a:lnTo>
                        <a:pt x="784" y="422"/>
                      </a:lnTo>
                      <a:lnTo>
                        <a:pt x="782" y="420"/>
                      </a:lnTo>
                      <a:lnTo>
                        <a:pt x="776" y="418"/>
                      </a:lnTo>
                      <a:lnTo>
                        <a:pt x="766" y="414"/>
                      </a:lnTo>
                      <a:lnTo>
                        <a:pt x="722" y="406"/>
                      </a:lnTo>
                      <a:lnTo>
                        <a:pt x="722" y="406"/>
                      </a:lnTo>
                      <a:lnTo>
                        <a:pt x="696" y="404"/>
                      </a:lnTo>
                      <a:lnTo>
                        <a:pt x="666" y="406"/>
                      </a:lnTo>
                      <a:lnTo>
                        <a:pt x="668" y="404"/>
                      </a:lnTo>
                      <a:lnTo>
                        <a:pt x="682" y="392"/>
                      </a:lnTo>
                      <a:lnTo>
                        <a:pt x="704" y="376"/>
                      </a:lnTo>
                      <a:lnTo>
                        <a:pt x="722" y="366"/>
                      </a:lnTo>
                      <a:lnTo>
                        <a:pt x="742" y="354"/>
                      </a:lnTo>
                      <a:lnTo>
                        <a:pt x="758" y="340"/>
                      </a:lnTo>
                      <a:lnTo>
                        <a:pt x="758" y="340"/>
                      </a:lnTo>
                      <a:lnTo>
                        <a:pt x="764" y="332"/>
                      </a:lnTo>
                      <a:lnTo>
                        <a:pt x="768" y="326"/>
                      </a:lnTo>
                      <a:lnTo>
                        <a:pt x="770" y="320"/>
                      </a:lnTo>
                      <a:lnTo>
                        <a:pt x="770" y="320"/>
                      </a:lnTo>
                      <a:lnTo>
                        <a:pt x="770" y="308"/>
                      </a:lnTo>
                      <a:lnTo>
                        <a:pt x="772" y="290"/>
                      </a:lnTo>
                      <a:lnTo>
                        <a:pt x="772" y="290"/>
                      </a:lnTo>
                      <a:lnTo>
                        <a:pt x="772" y="280"/>
                      </a:lnTo>
                      <a:lnTo>
                        <a:pt x="772" y="272"/>
                      </a:lnTo>
                      <a:lnTo>
                        <a:pt x="770" y="266"/>
                      </a:lnTo>
                      <a:lnTo>
                        <a:pt x="770" y="266"/>
                      </a:lnTo>
                      <a:lnTo>
                        <a:pt x="768" y="260"/>
                      </a:lnTo>
                      <a:lnTo>
                        <a:pt x="768" y="254"/>
                      </a:lnTo>
                      <a:lnTo>
                        <a:pt x="768" y="250"/>
                      </a:lnTo>
                      <a:lnTo>
                        <a:pt x="768" y="250"/>
                      </a:lnTo>
                      <a:lnTo>
                        <a:pt x="768" y="244"/>
                      </a:lnTo>
                      <a:lnTo>
                        <a:pt x="768" y="236"/>
                      </a:lnTo>
                      <a:lnTo>
                        <a:pt x="766" y="226"/>
                      </a:lnTo>
                      <a:lnTo>
                        <a:pt x="764" y="222"/>
                      </a:lnTo>
                      <a:lnTo>
                        <a:pt x="760" y="220"/>
                      </a:lnTo>
                      <a:lnTo>
                        <a:pt x="760" y="220"/>
                      </a:lnTo>
                      <a:lnTo>
                        <a:pt x="756" y="216"/>
                      </a:lnTo>
                      <a:lnTo>
                        <a:pt x="756" y="212"/>
                      </a:lnTo>
                      <a:lnTo>
                        <a:pt x="754" y="204"/>
                      </a:lnTo>
                      <a:lnTo>
                        <a:pt x="754" y="204"/>
                      </a:lnTo>
                      <a:lnTo>
                        <a:pt x="756" y="198"/>
                      </a:lnTo>
                      <a:lnTo>
                        <a:pt x="758" y="194"/>
                      </a:lnTo>
                      <a:lnTo>
                        <a:pt x="756" y="190"/>
                      </a:lnTo>
                      <a:lnTo>
                        <a:pt x="756" y="190"/>
                      </a:lnTo>
                      <a:lnTo>
                        <a:pt x="752" y="186"/>
                      </a:lnTo>
                      <a:lnTo>
                        <a:pt x="748" y="180"/>
                      </a:lnTo>
                      <a:lnTo>
                        <a:pt x="744" y="170"/>
                      </a:lnTo>
                      <a:lnTo>
                        <a:pt x="744" y="170"/>
                      </a:lnTo>
                      <a:lnTo>
                        <a:pt x="746" y="160"/>
                      </a:lnTo>
                      <a:lnTo>
                        <a:pt x="746" y="152"/>
                      </a:lnTo>
                      <a:lnTo>
                        <a:pt x="746" y="146"/>
                      </a:lnTo>
                      <a:lnTo>
                        <a:pt x="746" y="146"/>
                      </a:lnTo>
                      <a:lnTo>
                        <a:pt x="746" y="142"/>
                      </a:lnTo>
                      <a:lnTo>
                        <a:pt x="746" y="134"/>
                      </a:lnTo>
                      <a:lnTo>
                        <a:pt x="746" y="126"/>
                      </a:lnTo>
                      <a:lnTo>
                        <a:pt x="750" y="118"/>
                      </a:lnTo>
                      <a:lnTo>
                        <a:pt x="750" y="118"/>
                      </a:lnTo>
                      <a:lnTo>
                        <a:pt x="752" y="112"/>
                      </a:lnTo>
                      <a:lnTo>
                        <a:pt x="752" y="106"/>
                      </a:lnTo>
                      <a:lnTo>
                        <a:pt x="752" y="98"/>
                      </a:lnTo>
                      <a:lnTo>
                        <a:pt x="752" y="98"/>
                      </a:lnTo>
                      <a:lnTo>
                        <a:pt x="752" y="92"/>
                      </a:lnTo>
                      <a:lnTo>
                        <a:pt x="752" y="88"/>
                      </a:lnTo>
                      <a:lnTo>
                        <a:pt x="752" y="84"/>
                      </a:lnTo>
                      <a:lnTo>
                        <a:pt x="752" y="84"/>
                      </a:lnTo>
                      <a:lnTo>
                        <a:pt x="754" y="78"/>
                      </a:lnTo>
                      <a:lnTo>
                        <a:pt x="756" y="72"/>
                      </a:lnTo>
                      <a:lnTo>
                        <a:pt x="756" y="62"/>
                      </a:lnTo>
                      <a:lnTo>
                        <a:pt x="754" y="42"/>
                      </a:lnTo>
                      <a:lnTo>
                        <a:pt x="748" y="24"/>
                      </a:lnTo>
                      <a:lnTo>
                        <a:pt x="740" y="10"/>
                      </a:lnTo>
                      <a:lnTo>
                        <a:pt x="726" y="2"/>
                      </a:lnTo>
                      <a:lnTo>
                        <a:pt x="704" y="0"/>
                      </a:lnTo>
                      <a:lnTo>
                        <a:pt x="678" y="10"/>
                      </a:lnTo>
                      <a:lnTo>
                        <a:pt x="654" y="24"/>
                      </a:lnTo>
                      <a:lnTo>
                        <a:pt x="654" y="24"/>
                      </a:lnTo>
                      <a:lnTo>
                        <a:pt x="648" y="28"/>
                      </a:lnTo>
                      <a:lnTo>
                        <a:pt x="630" y="42"/>
                      </a:lnTo>
                      <a:lnTo>
                        <a:pt x="606" y="66"/>
                      </a:lnTo>
                      <a:lnTo>
                        <a:pt x="594" y="82"/>
                      </a:lnTo>
                      <a:lnTo>
                        <a:pt x="580" y="102"/>
                      </a:lnTo>
                      <a:lnTo>
                        <a:pt x="580" y="102"/>
                      </a:lnTo>
                      <a:lnTo>
                        <a:pt x="568" y="122"/>
                      </a:lnTo>
                      <a:lnTo>
                        <a:pt x="558" y="142"/>
                      </a:lnTo>
                      <a:lnTo>
                        <a:pt x="548" y="164"/>
                      </a:lnTo>
                      <a:lnTo>
                        <a:pt x="540" y="186"/>
                      </a:lnTo>
                      <a:lnTo>
                        <a:pt x="532" y="208"/>
                      </a:lnTo>
                      <a:lnTo>
                        <a:pt x="526" y="232"/>
                      </a:lnTo>
                      <a:lnTo>
                        <a:pt x="518" y="282"/>
                      </a:lnTo>
                      <a:lnTo>
                        <a:pt x="518" y="282"/>
                      </a:lnTo>
                      <a:lnTo>
                        <a:pt x="514" y="324"/>
                      </a:lnTo>
                      <a:lnTo>
                        <a:pt x="514" y="366"/>
                      </a:lnTo>
                      <a:lnTo>
                        <a:pt x="514" y="402"/>
                      </a:lnTo>
                      <a:lnTo>
                        <a:pt x="516" y="430"/>
                      </a:lnTo>
                      <a:lnTo>
                        <a:pt x="516" y="430"/>
                      </a:lnTo>
                      <a:lnTo>
                        <a:pt x="514" y="430"/>
                      </a:lnTo>
                      <a:lnTo>
                        <a:pt x="514" y="430"/>
                      </a:lnTo>
                      <a:lnTo>
                        <a:pt x="502" y="424"/>
                      </a:lnTo>
                      <a:lnTo>
                        <a:pt x="502" y="424"/>
                      </a:lnTo>
                      <a:lnTo>
                        <a:pt x="504" y="420"/>
                      </a:lnTo>
                      <a:lnTo>
                        <a:pt x="502" y="416"/>
                      </a:lnTo>
                      <a:lnTo>
                        <a:pt x="502" y="416"/>
                      </a:lnTo>
                      <a:lnTo>
                        <a:pt x="500" y="414"/>
                      </a:lnTo>
                      <a:lnTo>
                        <a:pt x="496" y="412"/>
                      </a:lnTo>
                      <a:lnTo>
                        <a:pt x="492" y="412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2"/>
                      </a:lnTo>
                      <a:lnTo>
                        <a:pt x="486" y="412"/>
                      </a:lnTo>
                      <a:lnTo>
                        <a:pt x="484" y="414"/>
                      </a:lnTo>
                      <a:lnTo>
                        <a:pt x="484" y="414"/>
                      </a:lnTo>
                      <a:lnTo>
                        <a:pt x="480" y="414"/>
                      </a:lnTo>
                      <a:lnTo>
                        <a:pt x="480" y="414"/>
                      </a:lnTo>
                      <a:lnTo>
                        <a:pt x="478" y="414"/>
                      </a:lnTo>
                      <a:lnTo>
                        <a:pt x="478" y="416"/>
                      </a:lnTo>
                      <a:lnTo>
                        <a:pt x="476" y="416"/>
                      </a:lnTo>
                      <a:lnTo>
                        <a:pt x="476" y="418"/>
                      </a:lnTo>
                      <a:lnTo>
                        <a:pt x="474" y="420"/>
                      </a:lnTo>
                      <a:lnTo>
                        <a:pt x="472" y="420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2" y="424"/>
                      </a:lnTo>
                      <a:lnTo>
                        <a:pt x="472" y="424"/>
                      </a:lnTo>
                      <a:lnTo>
                        <a:pt x="470" y="426"/>
                      </a:lnTo>
                      <a:lnTo>
                        <a:pt x="468" y="430"/>
                      </a:lnTo>
                      <a:lnTo>
                        <a:pt x="468" y="432"/>
                      </a:lnTo>
                      <a:lnTo>
                        <a:pt x="470" y="436"/>
                      </a:lnTo>
                      <a:lnTo>
                        <a:pt x="470" y="436"/>
                      </a:lnTo>
                      <a:lnTo>
                        <a:pt x="474" y="440"/>
                      </a:lnTo>
                      <a:lnTo>
                        <a:pt x="474" y="440"/>
                      </a:lnTo>
                      <a:lnTo>
                        <a:pt x="474" y="448"/>
                      </a:lnTo>
                      <a:lnTo>
                        <a:pt x="474" y="454"/>
                      </a:lnTo>
                      <a:lnTo>
                        <a:pt x="474" y="454"/>
                      </a:lnTo>
                      <a:lnTo>
                        <a:pt x="472" y="456"/>
                      </a:lnTo>
                      <a:lnTo>
                        <a:pt x="472" y="456"/>
                      </a:lnTo>
                      <a:lnTo>
                        <a:pt x="448" y="442"/>
                      </a:lnTo>
                      <a:lnTo>
                        <a:pt x="416" y="424"/>
                      </a:lnTo>
                      <a:lnTo>
                        <a:pt x="380" y="406"/>
                      </a:lnTo>
                      <a:lnTo>
                        <a:pt x="340" y="390"/>
                      </a:lnTo>
                      <a:lnTo>
                        <a:pt x="340" y="390"/>
                      </a:lnTo>
                      <a:lnTo>
                        <a:pt x="292" y="374"/>
                      </a:lnTo>
                      <a:lnTo>
                        <a:pt x="268" y="368"/>
                      </a:lnTo>
                      <a:lnTo>
                        <a:pt x="244" y="364"/>
                      </a:lnTo>
                      <a:lnTo>
                        <a:pt x="222" y="362"/>
                      </a:lnTo>
                      <a:lnTo>
                        <a:pt x="198" y="360"/>
                      </a:lnTo>
                      <a:lnTo>
                        <a:pt x="176" y="360"/>
                      </a:lnTo>
                      <a:lnTo>
                        <a:pt x="152" y="362"/>
                      </a:lnTo>
                      <a:lnTo>
                        <a:pt x="152" y="362"/>
                      </a:lnTo>
                      <a:lnTo>
                        <a:pt x="130" y="366"/>
                      </a:lnTo>
                      <a:lnTo>
                        <a:pt x="108" y="370"/>
                      </a:lnTo>
                      <a:lnTo>
                        <a:pt x="76" y="380"/>
                      </a:lnTo>
                      <a:lnTo>
                        <a:pt x="56" y="388"/>
                      </a:lnTo>
                      <a:lnTo>
                        <a:pt x="48" y="392"/>
                      </a:lnTo>
                      <a:lnTo>
                        <a:pt x="24" y="408"/>
                      </a:lnTo>
                      <a:lnTo>
                        <a:pt x="4" y="426"/>
                      </a:lnTo>
                      <a:lnTo>
                        <a:pt x="0" y="436"/>
                      </a:lnTo>
                      <a:lnTo>
                        <a:pt x="0" y="466"/>
                      </a:lnTo>
                      <a:lnTo>
                        <a:pt x="4" y="476"/>
                      </a:lnTo>
                      <a:lnTo>
                        <a:pt x="18" y="488"/>
                      </a:lnTo>
                      <a:lnTo>
                        <a:pt x="36" y="500"/>
                      </a:lnTo>
                      <a:lnTo>
                        <a:pt x="36" y="500"/>
                      </a:lnTo>
                      <a:lnTo>
                        <a:pt x="44" y="504"/>
                      </a:lnTo>
                      <a:lnTo>
                        <a:pt x="50" y="506"/>
                      </a:lnTo>
                      <a:lnTo>
                        <a:pt x="56" y="506"/>
                      </a:lnTo>
                      <a:lnTo>
                        <a:pt x="56" y="506"/>
                      </a:lnTo>
                      <a:lnTo>
                        <a:pt x="60" y="508"/>
                      </a:lnTo>
                      <a:lnTo>
                        <a:pt x="64" y="510"/>
                      </a:lnTo>
                      <a:lnTo>
                        <a:pt x="70" y="514"/>
                      </a:lnTo>
                      <a:lnTo>
                        <a:pt x="70" y="514"/>
                      </a:lnTo>
                      <a:lnTo>
                        <a:pt x="76" y="518"/>
                      </a:lnTo>
                      <a:lnTo>
                        <a:pt x="82" y="520"/>
                      </a:lnTo>
                      <a:lnTo>
                        <a:pt x="90" y="520"/>
                      </a:lnTo>
                      <a:lnTo>
                        <a:pt x="90" y="520"/>
                      </a:lnTo>
                      <a:lnTo>
                        <a:pt x="96" y="522"/>
                      </a:lnTo>
                      <a:lnTo>
                        <a:pt x="104" y="524"/>
                      </a:lnTo>
                      <a:lnTo>
                        <a:pt x="112" y="528"/>
                      </a:lnTo>
                      <a:lnTo>
                        <a:pt x="116" y="530"/>
                      </a:lnTo>
                      <a:lnTo>
                        <a:pt x="116" y="530"/>
                      </a:lnTo>
                      <a:lnTo>
                        <a:pt x="120" y="534"/>
                      </a:lnTo>
                      <a:lnTo>
                        <a:pt x="126" y="536"/>
                      </a:lnTo>
                      <a:lnTo>
                        <a:pt x="136" y="540"/>
                      </a:lnTo>
                      <a:lnTo>
                        <a:pt x="136" y="540"/>
                      </a:lnTo>
                      <a:lnTo>
                        <a:pt x="144" y="548"/>
                      </a:lnTo>
                      <a:lnTo>
                        <a:pt x="148" y="554"/>
                      </a:lnTo>
                      <a:lnTo>
                        <a:pt x="150" y="558"/>
                      </a:lnTo>
                      <a:lnTo>
                        <a:pt x="150" y="558"/>
                      </a:lnTo>
                      <a:lnTo>
                        <a:pt x="152" y="562"/>
                      </a:lnTo>
                      <a:lnTo>
                        <a:pt x="156" y="564"/>
                      </a:lnTo>
                      <a:lnTo>
                        <a:pt x="162" y="564"/>
                      </a:lnTo>
                      <a:lnTo>
                        <a:pt x="162" y="564"/>
                      </a:lnTo>
                      <a:lnTo>
                        <a:pt x="168" y="568"/>
                      </a:lnTo>
                      <a:lnTo>
                        <a:pt x="172" y="572"/>
                      </a:lnTo>
                      <a:lnTo>
                        <a:pt x="174" y="578"/>
                      </a:lnTo>
                      <a:lnTo>
                        <a:pt x="174" y="578"/>
                      </a:lnTo>
                      <a:lnTo>
                        <a:pt x="176" y="580"/>
                      </a:lnTo>
                      <a:lnTo>
                        <a:pt x="178" y="584"/>
                      </a:lnTo>
                      <a:lnTo>
                        <a:pt x="184" y="590"/>
                      </a:lnTo>
                      <a:lnTo>
                        <a:pt x="192" y="594"/>
                      </a:lnTo>
                      <a:lnTo>
                        <a:pt x="196" y="596"/>
                      </a:lnTo>
                      <a:lnTo>
                        <a:pt x="196" y="596"/>
                      </a:lnTo>
                      <a:lnTo>
                        <a:pt x="200" y="598"/>
                      </a:lnTo>
                      <a:lnTo>
                        <a:pt x="204" y="602"/>
                      </a:lnTo>
                      <a:lnTo>
                        <a:pt x="210" y="608"/>
                      </a:lnTo>
                      <a:lnTo>
                        <a:pt x="210" y="608"/>
                      </a:lnTo>
                      <a:lnTo>
                        <a:pt x="214" y="610"/>
                      </a:lnTo>
                      <a:lnTo>
                        <a:pt x="222" y="614"/>
                      </a:lnTo>
                      <a:lnTo>
                        <a:pt x="232" y="620"/>
                      </a:lnTo>
                      <a:lnTo>
                        <a:pt x="232" y="620"/>
                      </a:lnTo>
                      <a:lnTo>
                        <a:pt x="248" y="626"/>
                      </a:lnTo>
                      <a:lnTo>
                        <a:pt x="258" y="632"/>
                      </a:lnTo>
                      <a:lnTo>
                        <a:pt x="258" y="632"/>
                      </a:lnTo>
                      <a:lnTo>
                        <a:pt x="264" y="632"/>
                      </a:lnTo>
                      <a:lnTo>
                        <a:pt x="272" y="632"/>
                      </a:lnTo>
                      <a:lnTo>
                        <a:pt x="282" y="630"/>
                      </a:lnTo>
                      <a:lnTo>
                        <a:pt x="302" y="622"/>
                      </a:lnTo>
                      <a:lnTo>
                        <a:pt x="320" y="610"/>
                      </a:lnTo>
                      <a:lnTo>
                        <a:pt x="338" y="600"/>
                      </a:lnTo>
                      <a:lnTo>
                        <a:pt x="364" y="586"/>
                      </a:lnTo>
                      <a:lnTo>
                        <a:pt x="380" y="580"/>
                      </a:lnTo>
                      <a:lnTo>
                        <a:pt x="382" y="578"/>
                      </a:lnTo>
                      <a:lnTo>
                        <a:pt x="382" y="578"/>
                      </a:lnTo>
                      <a:lnTo>
                        <a:pt x="368" y="604"/>
                      </a:lnTo>
                      <a:lnTo>
                        <a:pt x="358" y="628"/>
                      </a:lnTo>
                      <a:lnTo>
                        <a:pt x="358" y="628"/>
                      </a:lnTo>
                      <a:lnTo>
                        <a:pt x="344" y="670"/>
                      </a:lnTo>
                      <a:lnTo>
                        <a:pt x="342" y="682"/>
                      </a:lnTo>
                      <a:lnTo>
                        <a:pt x="342" y="688"/>
                      </a:lnTo>
                      <a:lnTo>
                        <a:pt x="342" y="692"/>
                      </a:lnTo>
                      <a:lnTo>
                        <a:pt x="344" y="692"/>
                      </a:lnTo>
                      <a:lnTo>
                        <a:pt x="346" y="692"/>
                      </a:lnTo>
                      <a:lnTo>
                        <a:pt x="358" y="702"/>
                      </a:lnTo>
                      <a:lnTo>
                        <a:pt x="358" y="702"/>
                      </a:lnTo>
                      <a:lnTo>
                        <a:pt x="366" y="708"/>
                      </a:lnTo>
                      <a:lnTo>
                        <a:pt x="384" y="724"/>
                      </a:lnTo>
                      <a:lnTo>
                        <a:pt x="396" y="730"/>
                      </a:lnTo>
                      <a:lnTo>
                        <a:pt x="410" y="738"/>
                      </a:lnTo>
                      <a:lnTo>
                        <a:pt x="420" y="740"/>
                      </a:lnTo>
                      <a:lnTo>
                        <a:pt x="432" y="742"/>
                      </a:lnTo>
                      <a:lnTo>
                        <a:pt x="432" y="742"/>
                      </a:lnTo>
                      <a:lnTo>
                        <a:pt x="440" y="740"/>
                      </a:lnTo>
                      <a:lnTo>
                        <a:pt x="446" y="742"/>
                      </a:lnTo>
                      <a:lnTo>
                        <a:pt x="452" y="744"/>
                      </a:lnTo>
                      <a:lnTo>
                        <a:pt x="456" y="746"/>
                      </a:lnTo>
                      <a:lnTo>
                        <a:pt x="460" y="752"/>
                      </a:lnTo>
                      <a:lnTo>
                        <a:pt x="462" y="754"/>
                      </a:lnTo>
                      <a:lnTo>
                        <a:pt x="462" y="754"/>
                      </a:lnTo>
                      <a:lnTo>
                        <a:pt x="472" y="762"/>
                      </a:lnTo>
                      <a:lnTo>
                        <a:pt x="484" y="766"/>
                      </a:lnTo>
                      <a:lnTo>
                        <a:pt x="488" y="766"/>
                      </a:lnTo>
                      <a:lnTo>
                        <a:pt x="494" y="764"/>
                      </a:lnTo>
                      <a:lnTo>
                        <a:pt x="494" y="764"/>
                      </a:lnTo>
                      <a:lnTo>
                        <a:pt x="500" y="764"/>
                      </a:lnTo>
                      <a:lnTo>
                        <a:pt x="506" y="768"/>
                      </a:lnTo>
                      <a:lnTo>
                        <a:pt x="588" y="768"/>
                      </a:lnTo>
                      <a:lnTo>
                        <a:pt x="588" y="768"/>
                      </a:lnTo>
                      <a:lnTo>
                        <a:pt x="586" y="750"/>
                      </a:lnTo>
                      <a:lnTo>
                        <a:pt x="584" y="736"/>
                      </a:lnTo>
                      <a:lnTo>
                        <a:pt x="584" y="736"/>
                      </a:lnTo>
                      <a:lnTo>
                        <a:pt x="552" y="654"/>
                      </a:lnTo>
                      <a:lnTo>
                        <a:pt x="534" y="602"/>
                      </a:lnTo>
                      <a:lnTo>
                        <a:pt x="530" y="586"/>
                      </a:lnTo>
                      <a:lnTo>
                        <a:pt x="530" y="580"/>
                      </a:lnTo>
                      <a:lnTo>
                        <a:pt x="530" y="578"/>
                      </a:lnTo>
                      <a:lnTo>
                        <a:pt x="530" y="578"/>
                      </a:lnTo>
                      <a:lnTo>
                        <a:pt x="534" y="574"/>
                      </a:lnTo>
                      <a:lnTo>
                        <a:pt x="536" y="566"/>
                      </a:lnTo>
                      <a:lnTo>
                        <a:pt x="538" y="548"/>
                      </a:lnTo>
                      <a:lnTo>
                        <a:pt x="548" y="572"/>
                      </a:lnTo>
                      <a:lnTo>
                        <a:pt x="554" y="580"/>
                      </a:lnTo>
                      <a:lnTo>
                        <a:pt x="558" y="594"/>
                      </a:lnTo>
                      <a:lnTo>
                        <a:pt x="568" y="610"/>
                      </a:lnTo>
                      <a:lnTo>
                        <a:pt x="570" y="614"/>
                      </a:lnTo>
                      <a:lnTo>
                        <a:pt x="584" y="638"/>
                      </a:lnTo>
                      <a:lnTo>
                        <a:pt x="590" y="638"/>
                      </a:lnTo>
                      <a:lnTo>
                        <a:pt x="592" y="642"/>
                      </a:lnTo>
                      <a:lnTo>
                        <a:pt x="590" y="648"/>
                      </a:lnTo>
                      <a:lnTo>
                        <a:pt x="598" y="658"/>
                      </a:lnTo>
                      <a:lnTo>
                        <a:pt x="608" y="676"/>
                      </a:lnTo>
                      <a:lnTo>
                        <a:pt x="626" y="688"/>
                      </a:lnTo>
                      <a:lnTo>
                        <a:pt x="642" y="690"/>
                      </a:lnTo>
                      <a:lnTo>
                        <a:pt x="638" y="678"/>
                      </a:lnTo>
                      <a:lnTo>
                        <a:pt x="646" y="688"/>
                      </a:lnTo>
                      <a:lnTo>
                        <a:pt x="650" y="672"/>
                      </a:lnTo>
                      <a:lnTo>
                        <a:pt x="648" y="652"/>
                      </a:lnTo>
                      <a:lnTo>
                        <a:pt x="638" y="634"/>
                      </a:lnTo>
                      <a:lnTo>
                        <a:pt x="632" y="622"/>
                      </a:lnTo>
                      <a:lnTo>
                        <a:pt x="626" y="620"/>
                      </a:lnTo>
                      <a:lnTo>
                        <a:pt x="624" y="616"/>
                      </a:lnTo>
                      <a:lnTo>
                        <a:pt x="626" y="612"/>
                      </a:lnTo>
                      <a:lnTo>
                        <a:pt x="612" y="590"/>
                      </a:lnTo>
                      <a:lnTo>
                        <a:pt x="608" y="584"/>
                      </a:lnTo>
                      <a:lnTo>
                        <a:pt x="598" y="568"/>
                      </a:lnTo>
                      <a:lnTo>
                        <a:pt x="588" y="560"/>
                      </a:lnTo>
                      <a:lnTo>
                        <a:pt x="584" y="550"/>
                      </a:lnTo>
                      <a:lnTo>
                        <a:pt x="568" y="530"/>
                      </a:lnTo>
                      <a:lnTo>
                        <a:pt x="568" y="530"/>
                      </a:lnTo>
                      <a:lnTo>
                        <a:pt x="586" y="536"/>
                      </a:lnTo>
                      <a:lnTo>
                        <a:pt x="592" y="538"/>
                      </a:lnTo>
                      <a:lnTo>
                        <a:pt x="598" y="536"/>
                      </a:lnTo>
                      <a:lnTo>
                        <a:pt x="598" y="536"/>
                      </a:lnTo>
                      <a:lnTo>
                        <a:pt x="600" y="538"/>
                      </a:lnTo>
                      <a:lnTo>
                        <a:pt x="604" y="540"/>
                      </a:lnTo>
                      <a:lnTo>
                        <a:pt x="618" y="552"/>
                      </a:lnTo>
                      <a:lnTo>
                        <a:pt x="654" y="590"/>
                      </a:lnTo>
                      <a:lnTo>
                        <a:pt x="714" y="658"/>
                      </a:lnTo>
                      <a:lnTo>
                        <a:pt x="714" y="658"/>
                      </a:lnTo>
                      <a:lnTo>
                        <a:pt x="724" y="666"/>
                      </a:lnTo>
                      <a:lnTo>
                        <a:pt x="740" y="676"/>
                      </a:lnTo>
                      <a:lnTo>
                        <a:pt x="770" y="692"/>
                      </a:lnTo>
                      <a:lnTo>
                        <a:pt x="770" y="692"/>
                      </a:lnTo>
                      <a:lnTo>
                        <a:pt x="792" y="698"/>
                      </a:lnTo>
                      <a:lnTo>
                        <a:pt x="804" y="702"/>
                      </a:lnTo>
                      <a:lnTo>
                        <a:pt x="804" y="702"/>
                      </a:lnTo>
                      <a:lnTo>
                        <a:pt x="814" y="706"/>
                      </a:lnTo>
                      <a:lnTo>
                        <a:pt x="822" y="708"/>
                      </a:lnTo>
                      <a:lnTo>
                        <a:pt x="830" y="708"/>
                      </a:lnTo>
                      <a:lnTo>
                        <a:pt x="830" y="708"/>
                      </a:lnTo>
                      <a:lnTo>
                        <a:pt x="836" y="708"/>
                      </a:lnTo>
                      <a:lnTo>
                        <a:pt x="842" y="708"/>
                      </a:lnTo>
                      <a:lnTo>
                        <a:pt x="848" y="710"/>
                      </a:lnTo>
                      <a:lnTo>
                        <a:pt x="852" y="722"/>
                      </a:lnTo>
                      <a:lnTo>
                        <a:pt x="904" y="736"/>
                      </a:lnTo>
                      <a:lnTo>
                        <a:pt x="904" y="736"/>
                      </a:lnTo>
                      <a:lnTo>
                        <a:pt x="910" y="736"/>
                      </a:lnTo>
                      <a:lnTo>
                        <a:pt x="914" y="734"/>
                      </a:lnTo>
                      <a:lnTo>
                        <a:pt x="916" y="732"/>
                      </a:lnTo>
                      <a:lnTo>
                        <a:pt x="916" y="730"/>
                      </a:lnTo>
                      <a:lnTo>
                        <a:pt x="916" y="730"/>
                      </a:lnTo>
                      <a:lnTo>
                        <a:pt x="914" y="722"/>
                      </a:lnTo>
                      <a:lnTo>
                        <a:pt x="910" y="716"/>
                      </a:lnTo>
                      <a:lnTo>
                        <a:pt x="898" y="700"/>
                      </a:lnTo>
                      <a:lnTo>
                        <a:pt x="898" y="700"/>
                      </a:lnTo>
                      <a:lnTo>
                        <a:pt x="892" y="694"/>
                      </a:lnTo>
                      <a:lnTo>
                        <a:pt x="884" y="690"/>
                      </a:lnTo>
                      <a:lnTo>
                        <a:pt x="878" y="688"/>
                      </a:lnTo>
                      <a:lnTo>
                        <a:pt x="878" y="688"/>
                      </a:lnTo>
                      <a:close/>
                      <a:moveTo>
                        <a:pt x="478" y="422"/>
                      </a:moveTo>
                      <a:lnTo>
                        <a:pt x="478" y="422"/>
                      </a:lnTo>
                      <a:lnTo>
                        <a:pt x="478" y="422"/>
                      </a:lnTo>
                      <a:lnTo>
                        <a:pt x="478" y="420"/>
                      </a:lnTo>
                      <a:lnTo>
                        <a:pt x="478" y="42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38" name="Group 715"/>
            <p:cNvGrpSpPr/>
            <p:nvPr/>
          </p:nvGrpSpPr>
          <p:grpSpPr>
            <a:xfrm>
              <a:off x="2" y="-16"/>
              <a:ext cx="9252335" cy="6787414"/>
              <a:chOff x="2" y="-16"/>
              <a:chExt cx="9252335" cy="6787414"/>
            </a:xfrm>
          </p:grpSpPr>
          <p:grpSp>
            <p:nvGrpSpPr>
              <p:cNvPr id="139" name="Group 129"/>
              <p:cNvGrpSpPr>
                <a:grpSpLocks noChangeAspect="1"/>
              </p:cNvGrpSpPr>
              <p:nvPr/>
            </p:nvGrpSpPr>
            <p:grpSpPr>
              <a:xfrm rot="20119239">
                <a:off x="7445117" y="3056828"/>
                <a:ext cx="1807220" cy="3062371"/>
                <a:chOff x="2048564" y="457200"/>
                <a:chExt cx="6368361" cy="10791417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5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6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7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8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21000"/>
                  </a:schemeClr>
                </a:solidFill>
                <a:ln w="9525">
                  <a:noFill/>
                  <a:round/>
                  <a:headEnd/>
                  <a:tailEnd/>
                </a:ln>
                <a:effectLst>
                  <a:glow rad="50800">
                    <a:schemeClr val="bg2">
                      <a:lumMod val="60000"/>
                      <a:lumOff val="40000"/>
                      <a:alpha val="33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6" name="Freeform 89"/>
                <p:cNvSpPr>
                  <a:spLocks noEditPoints="1"/>
                </p:cNvSpPr>
                <p:nvPr/>
              </p:nvSpPr>
              <p:spPr bwMode="auto">
                <a:xfrm rot="2303669">
                  <a:off x="2048564" y="7997672"/>
                  <a:ext cx="3812097" cy="325094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0" name="Group 134"/>
              <p:cNvGrpSpPr>
                <a:grpSpLocks noChangeAspect="1"/>
              </p:cNvGrpSpPr>
              <p:nvPr/>
            </p:nvGrpSpPr>
            <p:grpSpPr>
              <a:xfrm rot="1992353">
                <a:off x="7040279" y="5528388"/>
                <a:ext cx="986817" cy="1259010"/>
                <a:chOff x="1025626" y="1216025"/>
                <a:chExt cx="3317877" cy="4233024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2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4" name="Freeform 82"/>
                <p:cNvSpPr>
                  <a:spLocks noEditPoints="1"/>
                </p:cNvSpPr>
                <p:nvPr/>
              </p:nvSpPr>
              <p:spPr bwMode="auto">
                <a:xfrm rot="20200629">
                  <a:off x="1025626" y="2728077"/>
                  <a:ext cx="3317877" cy="272097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tx2">
                    <a:lumMod val="60000"/>
                    <a:lumOff val="40000"/>
                    <a:alpha val="10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tx2">
                      <a:lumMod val="60000"/>
                      <a:lumOff val="40000"/>
                      <a:alpha val="2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1" name="Group 154"/>
              <p:cNvGrpSpPr>
                <a:grpSpLocks noChangeAspect="1"/>
              </p:cNvGrpSpPr>
              <p:nvPr/>
            </p:nvGrpSpPr>
            <p:grpSpPr>
              <a:xfrm rot="2047758">
                <a:off x="6509445" y="1366517"/>
                <a:ext cx="1457110" cy="1131216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7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8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9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0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8000"/>
                  </a:schemeClr>
                </a:solidFill>
                <a:ln w="9525">
                  <a:solidFill>
                    <a:schemeClr val="bg2">
                      <a:lumMod val="60000"/>
                      <a:lumOff val="40000"/>
                      <a:alpha val="1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2" name="Group 164"/>
              <p:cNvGrpSpPr>
                <a:grpSpLocks noChangeAspect="1"/>
              </p:cNvGrpSpPr>
              <p:nvPr/>
            </p:nvGrpSpPr>
            <p:grpSpPr>
              <a:xfrm rot="20120039">
                <a:off x="8188924" y="3823923"/>
                <a:ext cx="960037" cy="745321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3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4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5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6" name="Freeform 75"/>
                <p:cNvSpPr>
                  <a:spLocks noEditPoints="1"/>
                </p:cNvSpPr>
                <p:nvPr/>
              </p:nvSpPr>
              <p:spPr bwMode="auto">
                <a:xfrm rot="813286"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3" name="Group 48"/>
              <p:cNvGrpSpPr>
                <a:grpSpLocks noChangeAspect="1"/>
              </p:cNvGrpSpPr>
              <p:nvPr/>
            </p:nvGrpSpPr>
            <p:grpSpPr>
              <a:xfrm>
                <a:off x="2" y="685789"/>
                <a:ext cx="1312805" cy="1509325"/>
                <a:chOff x="1447800" y="3114675"/>
                <a:chExt cx="1836489" cy="211141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9" name="Freeform 42"/>
                <p:cNvSpPr>
                  <a:spLocks/>
                </p:cNvSpPr>
                <p:nvPr/>
              </p:nvSpPr>
              <p:spPr bwMode="auto">
                <a:xfrm>
                  <a:off x="1990725" y="4175125"/>
                  <a:ext cx="498475" cy="269875"/>
                </a:xfrm>
                <a:custGeom>
                  <a:avLst/>
                  <a:gdLst>
                    <a:gd name="T0" fmla="*/ 314 w 314"/>
                    <a:gd name="T1" fmla="*/ 170 h 170"/>
                    <a:gd name="T2" fmla="*/ 314 w 314"/>
                    <a:gd name="T3" fmla="*/ 170 h 170"/>
                    <a:gd name="T4" fmla="*/ 314 w 314"/>
                    <a:gd name="T5" fmla="*/ 168 h 170"/>
                    <a:gd name="T6" fmla="*/ 314 w 314"/>
                    <a:gd name="T7" fmla="*/ 166 h 170"/>
                    <a:gd name="T8" fmla="*/ 314 w 314"/>
                    <a:gd name="T9" fmla="*/ 166 h 170"/>
                    <a:gd name="T10" fmla="*/ 300 w 314"/>
                    <a:gd name="T11" fmla="*/ 158 h 170"/>
                    <a:gd name="T12" fmla="*/ 58 w 314"/>
                    <a:gd name="T13" fmla="*/ 22 h 170"/>
                    <a:gd name="T14" fmla="*/ 58 w 314"/>
                    <a:gd name="T15" fmla="*/ 22 h 170"/>
                    <a:gd name="T16" fmla="*/ 34 w 314"/>
                    <a:gd name="T17" fmla="*/ 8 h 170"/>
                    <a:gd name="T18" fmla="*/ 34 w 314"/>
                    <a:gd name="T19" fmla="*/ 8 h 170"/>
                    <a:gd name="T20" fmla="*/ 22 w 314"/>
                    <a:gd name="T21" fmla="*/ 2 h 170"/>
                    <a:gd name="T22" fmla="*/ 8 w 314"/>
                    <a:gd name="T23" fmla="*/ 0 h 170"/>
                    <a:gd name="T24" fmla="*/ 8 w 314"/>
                    <a:gd name="T25" fmla="*/ 0 h 170"/>
                    <a:gd name="T26" fmla="*/ 4 w 314"/>
                    <a:gd name="T27" fmla="*/ 0 h 170"/>
                    <a:gd name="T28" fmla="*/ 2 w 314"/>
                    <a:gd name="T29" fmla="*/ 2 h 170"/>
                    <a:gd name="T30" fmla="*/ 0 w 314"/>
                    <a:gd name="T31" fmla="*/ 4 h 170"/>
                    <a:gd name="T32" fmla="*/ 2 w 314"/>
                    <a:gd name="T33" fmla="*/ 6 h 170"/>
                    <a:gd name="T34" fmla="*/ 2 w 314"/>
                    <a:gd name="T35" fmla="*/ 6 h 170"/>
                    <a:gd name="T36" fmla="*/ 8 w 314"/>
                    <a:gd name="T37" fmla="*/ 12 h 170"/>
                    <a:gd name="T38" fmla="*/ 16 w 314"/>
                    <a:gd name="T39" fmla="*/ 14 h 170"/>
                    <a:gd name="T40" fmla="*/ 16 w 314"/>
                    <a:gd name="T41" fmla="*/ 14 h 170"/>
                    <a:gd name="T42" fmla="*/ 28 w 314"/>
                    <a:gd name="T43" fmla="*/ 18 h 170"/>
                    <a:gd name="T44" fmla="*/ 40 w 314"/>
                    <a:gd name="T45" fmla="*/ 24 h 170"/>
                    <a:gd name="T46" fmla="*/ 298 w 314"/>
                    <a:gd name="T47" fmla="*/ 162 h 170"/>
                    <a:gd name="T48" fmla="*/ 298 w 314"/>
                    <a:gd name="T49" fmla="*/ 162 h 170"/>
                    <a:gd name="T50" fmla="*/ 308 w 314"/>
                    <a:gd name="T51" fmla="*/ 168 h 170"/>
                    <a:gd name="T52" fmla="*/ 314 w 314"/>
                    <a:gd name="T53" fmla="*/ 170 h 170"/>
                    <a:gd name="T54" fmla="*/ 314 w 314"/>
                    <a:gd name="T55" fmla="*/ 170 h 1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4" h="170">
                      <a:moveTo>
                        <a:pt x="314" y="170"/>
                      </a:moveTo>
                      <a:lnTo>
                        <a:pt x="314" y="170"/>
                      </a:lnTo>
                      <a:lnTo>
                        <a:pt x="314" y="168"/>
                      </a:lnTo>
                      <a:lnTo>
                        <a:pt x="314" y="166"/>
                      </a:lnTo>
                      <a:lnTo>
                        <a:pt x="314" y="166"/>
                      </a:lnTo>
                      <a:lnTo>
                        <a:pt x="300" y="158"/>
                      </a:lnTo>
                      <a:lnTo>
                        <a:pt x="58" y="22"/>
                      </a:lnTo>
                      <a:lnTo>
                        <a:pt x="58" y="22"/>
                      </a:lnTo>
                      <a:lnTo>
                        <a:pt x="34" y="8"/>
                      </a:lnTo>
                      <a:lnTo>
                        <a:pt x="34" y="8"/>
                      </a:lnTo>
                      <a:lnTo>
                        <a:pt x="2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0" y="4"/>
                      </a:lnTo>
                      <a:lnTo>
                        <a:pt x="2" y="6"/>
                      </a:lnTo>
                      <a:lnTo>
                        <a:pt x="2" y="6"/>
                      </a:lnTo>
                      <a:lnTo>
                        <a:pt x="8" y="12"/>
                      </a:lnTo>
                      <a:lnTo>
                        <a:pt x="16" y="14"/>
                      </a:lnTo>
                      <a:lnTo>
                        <a:pt x="16" y="14"/>
                      </a:lnTo>
                      <a:lnTo>
                        <a:pt x="28" y="18"/>
                      </a:lnTo>
                      <a:lnTo>
                        <a:pt x="40" y="24"/>
                      </a:lnTo>
                      <a:lnTo>
                        <a:pt x="298" y="162"/>
                      </a:lnTo>
                      <a:lnTo>
                        <a:pt x="298" y="162"/>
                      </a:lnTo>
                      <a:lnTo>
                        <a:pt x="308" y="168"/>
                      </a:lnTo>
                      <a:lnTo>
                        <a:pt x="314" y="170"/>
                      </a:lnTo>
                      <a:lnTo>
                        <a:pt x="314" y="1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0" name="Freeform 43"/>
                <p:cNvSpPr>
                  <a:spLocks/>
                </p:cNvSpPr>
                <p:nvPr/>
              </p:nvSpPr>
              <p:spPr bwMode="auto">
                <a:xfrm>
                  <a:off x="2498725" y="44513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1" name="Freeform 44"/>
                <p:cNvSpPr>
                  <a:spLocks/>
                </p:cNvSpPr>
                <p:nvPr/>
              </p:nvSpPr>
              <p:spPr bwMode="auto">
                <a:xfrm>
                  <a:off x="2511425" y="3870325"/>
                  <a:ext cx="60325" cy="561975"/>
                </a:xfrm>
                <a:custGeom>
                  <a:avLst/>
                  <a:gdLst>
                    <a:gd name="T0" fmla="*/ 2 w 38"/>
                    <a:gd name="T1" fmla="*/ 352 h 354"/>
                    <a:gd name="T2" fmla="*/ 2 w 38"/>
                    <a:gd name="T3" fmla="*/ 352 h 354"/>
                    <a:gd name="T4" fmla="*/ 4 w 38"/>
                    <a:gd name="T5" fmla="*/ 346 h 354"/>
                    <a:gd name="T6" fmla="*/ 6 w 38"/>
                    <a:gd name="T7" fmla="*/ 336 h 354"/>
                    <a:gd name="T8" fmla="*/ 32 w 38"/>
                    <a:gd name="T9" fmla="*/ 44 h 354"/>
                    <a:gd name="T10" fmla="*/ 32 w 38"/>
                    <a:gd name="T11" fmla="*/ 44 h 354"/>
                    <a:gd name="T12" fmla="*/ 34 w 38"/>
                    <a:gd name="T13" fmla="*/ 30 h 354"/>
                    <a:gd name="T14" fmla="*/ 36 w 38"/>
                    <a:gd name="T15" fmla="*/ 20 h 354"/>
                    <a:gd name="T16" fmla="*/ 36 w 38"/>
                    <a:gd name="T17" fmla="*/ 20 h 354"/>
                    <a:gd name="T18" fmla="*/ 38 w 38"/>
                    <a:gd name="T19" fmla="*/ 10 h 354"/>
                    <a:gd name="T20" fmla="*/ 38 w 38"/>
                    <a:gd name="T21" fmla="*/ 2 h 354"/>
                    <a:gd name="T22" fmla="*/ 38 w 38"/>
                    <a:gd name="T23" fmla="*/ 2 h 354"/>
                    <a:gd name="T24" fmla="*/ 36 w 38"/>
                    <a:gd name="T25" fmla="*/ 0 h 354"/>
                    <a:gd name="T26" fmla="*/ 34 w 38"/>
                    <a:gd name="T27" fmla="*/ 0 h 354"/>
                    <a:gd name="T28" fmla="*/ 32 w 38"/>
                    <a:gd name="T29" fmla="*/ 0 h 354"/>
                    <a:gd name="T30" fmla="*/ 28 w 38"/>
                    <a:gd name="T31" fmla="*/ 4 h 354"/>
                    <a:gd name="T32" fmla="*/ 28 w 38"/>
                    <a:gd name="T33" fmla="*/ 4 h 354"/>
                    <a:gd name="T34" fmla="*/ 24 w 38"/>
                    <a:gd name="T35" fmla="*/ 16 h 354"/>
                    <a:gd name="T36" fmla="*/ 22 w 38"/>
                    <a:gd name="T37" fmla="*/ 30 h 354"/>
                    <a:gd name="T38" fmla="*/ 22 w 38"/>
                    <a:gd name="T39" fmla="*/ 30 h 354"/>
                    <a:gd name="T40" fmla="*/ 20 w 38"/>
                    <a:gd name="T41" fmla="*/ 58 h 354"/>
                    <a:gd name="T42" fmla="*/ 0 w 38"/>
                    <a:gd name="T43" fmla="*/ 334 h 354"/>
                    <a:gd name="T44" fmla="*/ 0 w 38"/>
                    <a:gd name="T45" fmla="*/ 334 h 354"/>
                    <a:gd name="T46" fmla="*/ 0 w 38"/>
                    <a:gd name="T47" fmla="*/ 352 h 354"/>
                    <a:gd name="T48" fmla="*/ 0 w 38"/>
                    <a:gd name="T49" fmla="*/ 352 h 354"/>
                    <a:gd name="T50" fmla="*/ 0 w 38"/>
                    <a:gd name="T51" fmla="*/ 354 h 354"/>
                    <a:gd name="T52" fmla="*/ 0 w 38"/>
                    <a:gd name="T53" fmla="*/ 354 h 354"/>
                    <a:gd name="T54" fmla="*/ 2 w 38"/>
                    <a:gd name="T55" fmla="*/ 352 h 354"/>
                    <a:gd name="T56" fmla="*/ 2 w 38"/>
                    <a:gd name="T57" fmla="*/ 352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38" h="354">
                      <a:moveTo>
                        <a:pt x="2" y="352"/>
                      </a:moveTo>
                      <a:lnTo>
                        <a:pt x="2" y="352"/>
                      </a:lnTo>
                      <a:lnTo>
                        <a:pt x="4" y="346"/>
                      </a:lnTo>
                      <a:lnTo>
                        <a:pt x="6" y="336"/>
                      </a:lnTo>
                      <a:lnTo>
                        <a:pt x="32" y="44"/>
                      </a:lnTo>
                      <a:lnTo>
                        <a:pt x="32" y="44"/>
                      </a:lnTo>
                      <a:lnTo>
                        <a:pt x="34" y="30"/>
                      </a:lnTo>
                      <a:lnTo>
                        <a:pt x="36" y="20"/>
                      </a:lnTo>
                      <a:lnTo>
                        <a:pt x="36" y="20"/>
                      </a:lnTo>
                      <a:lnTo>
                        <a:pt x="38" y="10"/>
                      </a:lnTo>
                      <a:lnTo>
                        <a:pt x="38" y="2"/>
                      </a:lnTo>
                      <a:lnTo>
                        <a:pt x="38" y="2"/>
                      </a:lnTo>
                      <a:lnTo>
                        <a:pt x="36" y="0"/>
                      </a:lnTo>
                      <a:lnTo>
                        <a:pt x="34" y="0"/>
                      </a:lnTo>
                      <a:lnTo>
                        <a:pt x="32" y="0"/>
                      </a:lnTo>
                      <a:lnTo>
                        <a:pt x="28" y="4"/>
                      </a:lnTo>
                      <a:lnTo>
                        <a:pt x="28" y="4"/>
                      </a:lnTo>
                      <a:lnTo>
                        <a:pt x="24" y="16"/>
                      </a:lnTo>
                      <a:lnTo>
                        <a:pt x="22" y="30"/>
                      </a:lnTo>
                      <a:lnTo>
                        <a:pt x="22" y="30"/>
                      </a:lnTo>
                      <a:lnTo>
                        <a:pt x="20" y="58"/>
                      </a:lnTo>
                      <a:lnTo>
                        <a:pt x="0" y="334"/>
                      </a:lnTo>
                      <a:lnTo>
                        <a:pt x="0" y="334"/>
                      </a:lnTo>
                      <a:lnTo>
                        <a:pt x="0" y="352"/>
                      </a:lnTo>
                      <a:lnTo>
                        <a:pt x="0" y="352"/>
                      </a:lnTo>
                      <a:lnTo>
                        <a:pt x="0" y="354"/>
                      </a:lnTo>
                      <a:lnTo>
                        <a:pt x="0" y="354"/>
                      </a:lnTo>
                      <a:lnTo>
                        <a:pt x="2" y="352"/>
                      </a:lnTo>
                      <a:lnTo>
                        <a:pt x="2" y="35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2" name="Freeform 45"/>
                <p:cNvSpPr>
                  <a:spLocks noEditPoints="1"/>
                </p:cNvSpPr>
                <p:nvPr/>
              </p:nvSpPr>
              <p:spPr bwMode="auto">
                <a:xfrm>
                  <a:off x="1447800" y="3114675"/>
                  <a:ext cx="1836489" cy="2111412"/>
                </a:xfrm>
                <a:custGeom>
                  <a:avLst/>
                  <a:gdLst>
                    <a:gd name="T0" fmla="*/ 1324 w 1336"/>
                    <a:gd name="T1" fmla="*/ 968 h 1536"/>
                    <a:gd name="T2" fmla="*/ 1306 w 1336"/>
                    <a:gd name="T3" fmla="*/ 886 h 1536"/>
                    <a:gd name="T4" fmla="*/ 1268 w 1336"/>
                    <a:gd name="T5" fmla="*/ 846 h 1536"/>
                    <a:gd name="T6" fmla="*/ 1108 w 1336"/>
                    <a:gd name="T7" fmla="*/ 788 h 1536"/>
                    <a:gd name="T8" fmla="*/ 1220 w 1336"/>
                    <a:gd name="T9" fmla="*/ 664 h 1536"/>
                    <a:gd name="T10" fmla="*/ 1246 w 1336"/>
                    <a:gd name="T11" fmla="*/ 442 h 1536"/>
                    <a:gd name="T12" fmla="*/ 1102 w 1336"/>
                    <a:gd name="T13" fmla="*/ 20 h 1536"/>
                    <a:gd name="T14" fmla="*/ 1084 w 1336"/>
                    <a:gd name="T15" fmla="*/ 0 h 1536"/>
                    <a:gd name="T16" fmla="*/ 1000 w 1336"/>
                    <a:gd name="T17" fmla="*/ 18 h 1536"/>
                    <a:gd name="T18" fmla="*/ 740 w 1336"/>
                    <a:gd name="T19" fmla="*/ 628 h 1536"/>
                    <a:gd name="T20" fmla="*/ 728 w 1336"/>
                    <a:gd name="T21" fmla="*/ 864 h 1536"/>
                    <a:gd name="T22" fmla="*/ 708 w 1336"/>
                    <a:gd name="T23" fmla="*/ 844 h 1536"/>
                    <a:gd name="T24" fmla="*/ 688 w 1336"/>
                    <a:gd name="T25" fmla="*/ 826 h 1536"/>
                    <a:gd name="T26" fmla="*/ 674 w 1336"/>
                    <a:gd name="T27" fmla="*/ 828 h 1536"/>
                    <a:gd name="T28" fmla="*/ 662 w 1336"/>
                    <a:gd name="T29" fmla="*/ 828 h 1536"/>
                    <a:gd name="T30" fmla="*/ 650 w 1336"/>
                    <a:gd name="T31" fmla="*/ 840 h 1536"/>
                    <a:gd name="T32" fmla="*/ 650 w 1336"/>
                    <a:gd name="T33" fmla="*/ 846 h 1536"/>
                    <a:gd name="T34" fmla="*/ 642 w 1336"/>
                    <a:gd name="T35" fmla="*/ 870 h 1536"/>
                    <a:gd name="T36" fmla="*/ 650 w 1336"/>
                    <a:gd name="T37" fmla="*/ 904 h 1536"/>
                    <a:gd name="T38" fmla="*/ 158 w 1336"/>
                    <a:gd name="T39" fmla="*/ 670 h 1536"/>
                    <a:gd name="T40" fmla="*/ 44 w 1336"/>
                    <a:gd name="T41" fmla="*/ 1130 h 1536"/>
                    <a:gd name="T42" fmla="*/ 258 w 1336"/>
                    <a:gd name="T43" fmla="*/ 1190 h 1536"/>
                    <a:gd name="T44" fmla="*/ 380 w 1336"/>
                    <a:gd name="T45" fmla="*/ 1180 h 1536"/>
                    <a:gd name="T46" fmla="*/ 340 w 1336"/>
                    <a:gd name="T47" fmla="*/ 1346 h 1536"/>
                    <a:gd name="T48" fmla="*/ 354 w 1336"/>
                    <a:gd name="T49" fmla="*/ 1398 h 1536"/>
                    <a:gd name="T50" fmla="*/ 438 w 1336"/>
                    <a:gd name="T51" fmla="*/ 1488 h 1536"/>
                    <a:gd name="T52" fmla="*/ 464 w 1336"/>
                    <a:gd name="T53" fmla="*/ 1502 h 1536"/>
                    <a:gd name="T54" fmla="*/ 498 w 1336"/>
                    <a:gd name="T55" fmla="*/ 1504 h 1536"/>
                    <a:gd name="T56" fmla="*/ 524 w 1336"/>
                    <a:gd name="T57" fmla="*/ 1520 h 1536"/>
                    <a:gd name="T58" fmla="*/ 562 w 1336"/>
                    <a:gd name="T59" fmla="*/ 1520 h 1536"/>
                    <a:gd name="T60" fmla="*/ 594 w 1336"/>
                    <a:gd name="T61" fmla="*/ 1526 h 1536"/>
                    <a:gd name="T62" fmla="*/ 634 w 1336"/>
                    <a:gd name="T63" fmla="*/ 1530 h 1536"/>
                    <a:gd name="T64" fmla="*/ 712 w 1336"/>
                    <a:gd name="T65" fmla="*/ 1536 h 1536"/>
                    <a:gd name="T66" fmla="*/ 738 w 1336"/>
                    <a:gd name="T67" fmla="*/ 1514 h 1536"/>
                    <a:gd name="T68" fmla="*/ 758 w 1336"/>
                    <a:gd name="T69" fmla="*/ 1500 h 1536"/>
                    <a:gd name="T70" fmla="*/ 792 w 1336"/>
                    <a:gd name="T71" fmla="*/ 1420 h 1536"/>
                    <a:gd name="T72" fmla="*/ 790 w 1336"/>
                    <a:gd name="T73" fmla="*/ 1286 h 1536"/>
                    <a:gd name="T74" fmla="*/ 746 w 1336"/>
                    <a:gd name="T75" fmla="*/ 1062 h 1536"/>
                    <a:gd name="T76" fmla="*/ 812 w 1336"/>
                    <a:gd name="T77" fmla="*/ 1210 h 1536"/>
                    <a:gd name="T78" fmla="*/ 850 w 1336"/>
                    <a:gd name="T79" fmla="*/ 1282 h 1536"/>
                    <a:gd name="T80" fmla="*/ 938 w 1336"/>
                    <a:gd name="T81" fmla="*/ 1348 h 1536"/>
                    <a:gd name="T82" fmla="*/ 932 w 1336"/>
                    <a:gd name="T83" fmla="*/ 1238 h 1536"/>
                    <a:gd name="T84" fmla="*/ 892 w 1336"/>
                    <a:gd name="T85" fmla="*/ 1166 h 1536"/>
                    <a:gd name="T86" fmla="*/ 804 w 1336"/>
                    <a:gd name="T87" fmla="*/ 1030 h 1536"/>
                    <a:gd name="T88" fmla="*/ 884 w 1336"/>
                    <a:gd name="T89" fmla="*/ 1104 h 1536"/>
                    <a:gd name="T90" fmla="*/ 1036 w 1336"/>
                    <a:gd name="T91" fmla="*/ 1238 h 1536"/>
                    <a:gd name="T92" fmla="*/ 1138 w 1336"/>
                    <a:gd name="T93" fmla="*/ 1282 h 1536"/>
                    <a:gd name="T94" fmla="*/ 1174 w 1336"/>
                    <a:gd name="T95" fmla="*/ 1274 h 1536"/>
                    <a:gd name="T96" fmla="*/ 1196 w 1336"/>
                    <a:gd name="T97" fmla="*/ 1272 h 1536"/>
                    <a:gd name="T98" fmla="*/ 1244 w 1336"/>
                    <a:gd name="T99" fmla="*/ 1216 h 1536"/>
                    <a:gd name="T100" fmla="*/ 1268 w 1336"/>
                    <a:gd name="T101" fmla="*/ 1184 h 1536"/>
                    <a:gd name="T102" fmla="*/ 1282 w 1336"/>
                    <a:gd name="T103" fmla="*/ 1144 h 1536"/>
                    <a:gd name="T104" fmla="*/ 1296 w 1336"/>
                    <a:gd name="T105" fmla="*/ 1124 h 1536"/>
                    <a:gd name="T106" fmla="*/ 1314 w 1336"/>
                    <a:gd name="T107" fmla="*/ 1078 h 1536"/>
                    <a:gd name="T108" fmla="*/ 1316 w 1336"/>
                    <a:gd name="T109" fmla="*/ 1054 h 1536"/>
                    <a:gd name="T110" fmla="*/ 1336 w 1336"/>
                    <a:gd name="T111" fmla="*/ 1020 h 1536"/>
                    <a:gd name="T112" fmla="*/ 662 w 1336"/>
                    <a:gd name="T113" fmla="*/ 842 h 15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336" h="1536">
                      <a:moveTo>
                        <a:pt x="1336" y="1020"/>
                      </a:moveTo>
                      <a:lnTo>
                        <a:pt x="1336" y="1012"/>
                      </a:lnTo>
                      <a:lnTo>
                        <a:pt x="1336" y="1012"/>
                      </a:lnTo>
                      <a:lnTo>
                        <a:pt x="1334" y="1006"/>
                      </a:lnTo>
                      <a:lnTo>
                        <a:pt x="1324" y="968"/>
                      </a:lnTo>
                      <a:lnTo>
                        <a:pt x="1326" y="934"/>
                      </a:lnTo>
                      <a:lnTo>
                        <a:pt x="1312" y="908"/>
                      </a:lnTo>
                      <a:lnTo>
                        <a:pt x="1312" y="908"/>
                      </a:lnTo>
                      <a:lnTo>
                        <a:pt x="1308" y="896"/>
                      </a:lnTo>
                      <a:lnTo>
                        <a:pt x="1306" y="886"/>
                      </a:lnTo>
                      <a:lnTo>
                        <a:pt x="1300" y="876"/>
                      </a:lnTo>
                      <a:lnTo>
                        <a:pt x="1300" y="876"/>
                      </a:lnTo>
                      <a:lnTo>
                        <a:pt x="1292" y="868"/>
                      </a:lnTo>
                      <a:lnTo>
                        <a:pt x="1282" y="858"/>
                      </a:lnTo>
                      <a:lnTo>
                        <a:pt x="1268" y="846"/>
                      </a:lnTo>
                      <a:lnTo>
                        <a:pt x="1194" y="804"/>
                      </a:lnTo>
                      <a:lnTo>
                        <a:pt x="1194" y="804"/>
                      </a:lnTo>
                      <a:lnTo>
                        <a:pt x="1124" y="788"/>
                      </a:lnTo>
                      <a:lnTo>
                        <a:pt x="1124" y="788"/>
                      </a:lnTo>
                      <a:lnTo>
                        <a:pt x="1108" y="788"/>
                      </a:lnTo>
                      <a:lnTo>
                        <a:pt x="1082" y="790"/>
                      </a:lnTo>
                      <a:lnTo>
                        <a:pt x="1020" y="800"/>
                      </a:lnTo>
                      <a:lnTo>
                        <a:pt x="1148" y="718"/>
                      </a:lnTo>
                      <a:lnTo>
                        <a:pt x="1184" y="692"/>
                      </a:lnTo>
                      <a:lnTo>
                        <a:pt x="1220" y="664"/>
                      </a:lnTo>
                      <a:lnTo>
                        <a:pt x="1240" y="634"/>
                      </a:lnTo>
                      <a:lnTo>
                        <a:pt x="1254" y="592"/>
                      </a:lnTo>
                      <a:lnTo>
                        <a:pt x="1258" y="536"/>
                      </a:lnTo>
                      <a:lnTo>
                        <a:pt x="1252" y="478"/>
                      </a:lnTo>
                      <a:lnTo>
                        <a:pt x="1246" y="442"/>
                      </a:lnTo>
                      <a:lnTo>
                        <a:pt x="1214" y="344"/>
                      </a:lnTo>
                      <a:lnTo>
                        <a:pt x="1198" y="280"/>
                      </a:lnTo>
                      <a:lnTo>
                        <a:pt x="1150" y="122"/>
                      </a:lnTo>
                      <a:lnTo>
                        <a:pt x="1118" y="46"/>
                      </a:lnTo>
                      <a:lnTo>
                        <a:pt x="1102" y="20"/>
                      </a:lnTo>
                      <a:lnTo>
                        <a:pt x="1102" y="20"/>
                      </a:lnTo>
                      <a:lnTo>
                        <a:pt x="1102" y="18"/>
                      </a:lnTo>
                      <a:lnTo>
                        <a:pt x="1100" y="12"/>
                      </a:lnTo>
                      <a:lnTo>
                        <a:pt x="1094" y="6"/>
                      </a:lnTo>
                      <a:lnTo>
                        <a:pt x="1084" y="0"/>
                      </a:lnTo>
                      <a:lnTo>
                        <a:pt x="1044" y="0"/>
                      </a:lnTo>
                      <a:lnTo>
                        <a:pt x="1044" y="0"/>
                      </a:lnTo>
                      <a:lnTo>
                        <a:pt x="1028" y="6"/>
                      </a:lnTo>
                      <a:lnTo>
                        <a:pt x="1014" y="12"/>
                      </a:lnTo>
                      <a:lnTo>
                        <a:pt x="1000" y="18"/>
                      </a:lnTo>
                      <a:lnTo>
                        <a:pt x="930" y="90"/>
                      </a:lnTo>
                      <a:lnTo>
                        <a:pt x="860" y="190"/>
                      </a:lnTo>
                      <a:lnTo>
                        <a:pt x="806" y="322"/>
                      </a:lnTo>
                      <a:lnTo>
                        <a:pt x="772" y="442"/>
                      </a:lnTo>
                      <a:lnTo>
                        <a:pt x="740" y="628"/>
                      </a:lnTo>
                      <a:lnTo>
                        <a:pt x="732" y="758"/>
                      </a:lnTo>
                      <a:lnTo>
                        <a:pt x="730" y="842"/>
                      </a:lnTo>
                      <a:lnTo>
                        <a:pt x="730" y="870"/>
                      </a:lnTo>
                      <a:lnTo>
                        <a:pt x="730" y="870"/>
                      </a:lnTo>
                      <a:lnTo>
                        <a:pt x="728" y="864"/>
                      </a:lnTo>
                      <a:lnTo>
                        <a:pt x="728" y="864"/>
                      </a:lnTo>
                      <a:lnTo>
                        <a:pt x="720" y="858"/>
                      </a:lnTo>
                      <a:lnTo>
                        <a:pt x="708" y="850"/>
                      </a:lnTo>
                      <a:lnTo>
                        <a:pt x="708" y="850"/>
                      </a:lnTo>
                      <a:lnTo>
                        <a:pt x="708" y="844"/>
                      </a:lnTo>
                      <a:lnTo>
                        <a:pt x="706" y="836"/>
                      </a:lnTo>
                      <a:lnTo>
                        <a:pt x="706" y="836"/>
                      </a:lnTo>
                      <a:lnTo>
                        <a:pt x="702" y="830"/>
                      </a:lnTo>
                      <a:lnTo>
                        <a:pt x="696" y="828"/>
                      </a:lnTo>
                      <a:lnTo>
                        <a:pt x="688" y="826"/>
                      </a:lnTo>
                      <a:lnTo>
                        <a:pt x="680" y="828"/>
                      </a:lnTo>
                      <a:lnTo>
                        <a:pt x="680" y="828"/>
                      </a:lnTo>
                      <a:lnTo>
                        <a:pt x="678" y="830"/>
                      </a:lnTo>
                      <a:lnTo>
                        <a:pt x="678" y="824"/>
                      </a:lnTo>
                      <a:lnTo>
                        <a:pt x="674" y="828"/>
                      </a:lnTo>
                      <a:lnTo>
                        <a:pt x="670" y="830"/>
                      </a:lnTo>
                      <a:lnTo>
                        <a:pt x="670" y="830"/>
                      </a:lnTo>
                      <a:lnTo>
                        <a:pt x="664" y="828"/>
                      </a:lnTo>
                      <a:lnTo>
                        <a:pt x="664" y="828"/>
                      </a:lnTo>
                      <a:lnTo>
                        <a:pt x="662" y="828"/>
                      </a:lnTo>
                      <a:lnTo>
                        <a:pt x="660" y="832"/>
                      </a:lnTo>
                      <a:lnTo>
                        <a:pt x="656" y="834"/>
                      </a:lnTo>
                      <a:lnTo>
                        <a:pt x="658" y="836"/>
                      </a:lnTo>
                      <a:lnTo>
                        <a:pt x="654" y="838"/>
                      </a:lnTo>
                      <a:lnTo>
                        <a:pt x="650" y="840"/>
                      </a:lnTo>
                      <a:lnTo>
                        <a:pt x="656" y="842"/>
                      </a:lnTo>
                      <a:lnTo>
                        <a:pt x="656" y="844"/>
                      </a:lnTo>
                      <a:lnTo>
                        <a:pt x="656" y="844"/>
                      </a:lnTo>
                      <a:lnTo>
                        <a:pt x="650" y="846"/>
                      </a:lnTo>
                      <a:lnTo>
                        <a:pt x="650" y="846"/>
                      </a:lnTo>
                      <a:lnTo>
                        <a:pt x="644" y="850"/>
                      </a:lnTo>
                      <a:lnTo>
                        <a:pt x="640" y="856"/>
                      </a:lnTo>
                      <a:lnTo>
                        <a:pt x="640" y="864"/>
                      </a:lnTo>
                      <a:lnTo>
                        <a:pt x="642" y="870"/>
                      </a:lnTo>
                      <a:lnTo>
                        <a:pt x="642" y="870"/>
                      </a:lnTo>
                      <a:lnTo>
                        <a:pt x="646" y="876"/>
                      </a:lnTo>
                      <a:lnTo>
                        <a:pt x="650" y="878"/>
                      </a:lnTo>
                      <a:lnTo>
                        <a:pt x="650" y="878"/>
                      </a:lnTo>
                      <a:lnTo>
                        <a:pt x="648" y="894"/>
                      </a:lnTo>
                      <a:lnTo>
                        <a:pt x="650" y="904"/>
                      </a:lnTo>
                      <a:lnTo>
                        <a:pt x="634" y="894"/>
                      </a:lnTo>
                      <a:lnTo>
                        <a:pt x="562" y="848"/>
                      </a:lnTo>
                      <a:lnTo>
                        <a:pt x="450" y="784"/>
                      </a:lnTo>
                      <a:lnTo>
                        <a:pt x="276" y="708"/>
                      </a:lnTo>
                      <a:lnTo>
                        <a:pt x="158" y="670"/>
                      </a:lnTo>
                      <a:lnTo>
                        <a:pt x="18" y="644"/>
                      </a:lnTo>
                      <a:lnTo>
                        <a:pt x="0" y="644"/>
                      </a:lnTo>
                      <a:lnTo>
                        <a:pt x="0" y="1084"/>
                      </a:lnTo>
                      <a:lnTo>
                        <a:pt x="16" y="1104"/>
                      </a:lnTo>
                      <a:lnTo>
                        <a:pt x="44" y="1130"/>
                      </a:lnTo>
                      <a:lnTo>
                        <a:pt x="88" y="1166"/>
                      </a:lnTo>
                      <a:lnTo>
                        <a:pt x="138" y="1194"/>
                      </a:lnTo>
                      <a:lnTo>
                        <a:pt x="180" y="1206"/>
                      </a:lnTo>
                      <a:lnTo>
                        <a:pt x="216" y="1206"/>
                      </a:lnTo>
                      <a:lnTo>
                        <a:pt x="258" y="1190"/>
                      </a:lnTo>
                      <a:lnTo>
                        <a:pt x="300" y="1174"/>
                      </a:lnTo>
                      <a:lnTo>
                        <a:pt x="440" y="1114"/>
                      </a:lnTo>
                      <a:lnTo>
                        <a:pt x="440" y="1114"/>
                      </a:lnTo>
                      <a:lnTo>
                        <a:pt x="396" y="1160"/>
                      </a:lnTo>
                      <a:lnTo>
                        <a:pt x="380" y="1180"/>
                      </a:lnTo>
                      <a:lnTo>
                        <a:pt x="372" y="1192"/>
                      </a:lnTo>
                      <a:lnTo>
                        <a:pt x="372" y="1192"/>
                      </a:lnTo>
                      <a:lnTo>
                        <a:pt x="348" y="1260"/>
                      </a:lnTo>
                      <a:lnTo>
                        <a:pt x="340" y="1346"/>
                      </a:lnTo>
                      <a:lnTo>
                        <a:pt x="340" y="1346"/>
                      </a:lnTo>
                      <a:lnTo>
                        <a:pt x="344" y="1364"/>
                      </a:lnTo>
                      <a:lnTo>
                        <a:pt x="346" y="1378"/>
                      </a:lnTo>
                      <a:lnTo>
                        <a:pt x="348" y="1390"/>
                      </a:lnTo>
                      <a:lnTo>
                        <a:pt x="348" y="1390"/>
                      </a:lnTo>
                      <a:lnTo>
                        <a:pt x="354" y="1398"/>
                      </a:lnTo>
                      <a:lnTo>
                        <a:pt x="360" y="1406"/>
                      </a:lnTo>
                      <a:lnTo>
                        <a:pt x="368" y="1416"/>
                      </a:lnTo>
                      <a:lnTo>
                        <a:pt x="382" y="1444"/>
                      </a:lnTo>
                      <a:lnTo>
                        <a:pt x="412" y="1460"/>
                      </a:lnTo>
                      <a:lnTo>
                        <a:pt x="438" y="1488"/>
                      </a:lnTo>
                      <a:lnTo>
                        <a:pt x="438" y="1488"/>
                      </a:lnTo>
                      <a:lnTo>
                        <a:pt x="440" y="1492"/>
                      </a:lnTo>
                      <a:lnTo>
                        <a:pt x="446" y="1496"/>
                      </a:lnTo>
                      <a:lnTo>
                        <a:pt x="458" y="1500"/>
                      </a:lnTo>
                      <a:lnTo>
                        <a:pt x="464" y="1502"/>
                      </a:lnTo>
                      <a:lnTo>
                        <a:pt x="474" y="1500"/>
                      </a:lnTo>
                      <a:lnTo>
                        <a:pt x="474" y="1500"/>
                      </a:lnTo>
                      <a:lnTo>
                        <a:pt x="488" y="1500"/>
                      </a:lnTo>
                      <a:lnTo>
                        <a:pt x="496" y="1502"/>
                      </a:lnTo>
                      <a:lnTo>
                        <a:pt x="498" y="1504"/>
                      </a:lnTo>
                      <a:lnTo>
                        <a:pt x="500" y="1506"/>
                      </a:lnTo>
                      <a:lnTo>
                        <a:pt x="500" y="1506"/>
                      </a:lnTo>
                      <a:lnTo>
                        <a:pt x="510" y="1512"/>
                      </a:lnTo>
                      <a:lnTo>
                        <a:pt x="524" y="1520"/>
                      </a:lnTo>
                      <a:lnTo>
                        <a:pt x="524" y="1520"/>
                      </a:lnTo>
                      <a:lnTo>
                        <a:pt x="542" y="1522"/>
                      </a:lnTo>
                      <a:lnTo>
                        <a:pt x="554" y="1522"/>
                      </a:lnTo>
                      <a:lnTo>
                        <a:pt x="558" y="1522"/>
                      </a:lnTo>
                      <a:lnTo>
                        <a:pt x="562" y="1520"/>
                      </a:lnTo>
                      <a:lnTo>
                        <a:pt x="562" y="1520"/>
                      </a:lnTo>
                      <a:lnTo>
                        <a:pt x="566" y="1518"/>
                      </a:lnTo>
                      <a:lnTo>
                        <a:pt x="570" y="1518"/>
                      </a:lnTo>
                      <a:lnTo>
                        <a:pt x="582" y="1520"/>
                      </a:lnTo>
                      <a:lnTo>
                        <a:pt x="594" y="1526"/>
                      </a:lnTo>
                      <a:lnTo>
                        <a:pt x="594" y="1526"/>
                      </a:lnTo>
                      <a:lnTo>
                        <a:pt x="604" y="1530"/>
                      </a:lnTo>
                      <a:lnTo>
                        <a:pt x="612" y="1532"/>
                      </a:lnTo>
                      <a:lnTo>
                        <a:pt x="622" y="1532"/>
                      </a:lnTo>
                      <a:lnTo>
                        <a:pt x="622" y="1532"/>
                      </a:lnTo>
                      <a:lnTo>
                        <a:pt x="634" y="1530"/>
                      </a:lnTo>
                      <a:lnTo>
                        <a:pt x="648" y="1528"/>
                      </a:lnTo>
                      <a:lnTo>
                        <a:pt x="662" y="1528"/>
                      </a:lnTo>
                      <a:lnTo>
                        <a:pt x="686" y="1532"/>
                      </a:lnTo>
                      <a:lnTo>
                        <a:pt x="712" y="1536"/>
                      </a:lnTo>
                      <a:lnTo>
                        <a:pt x="712" y="1536"/>
                      </a:lnTo>
                      <a:lnTo>
                        <a:pt x="722" y="1532"/>
                      </a:lnTo>
                      <a:lnTo>
                        <a:pt x="732" y="1524"/>
                      </a:lnTo>
                      <a:lnTo>
                        <a:pt x="734" y="1520"/>
                      </a:lnTo>
                      <a:lnTo>
                        <a:pt x="738" y="1514"/>
                      </a:lnTo>
                      <a:lnTo>
                        <a:pt x="738" y="1514"/>
                      </a:lnTo>
                      <a:lnTo>
                        <a:pt x="740" y="1510"/>
                      </a:lnTo>
                      <a:lnTo>
                        <a:pt x="744" y="1506"/>
                      </a:lnTo>
                      <a:lnTo>
                        <a:pt x="750" y="1502"/>
                      </a:lnTo>
                      <a:lnTo>
                        <a:pt x="754" y="1500"/>
                      </a:lnTo>
                      <a:lnTo>
                        <a:pt x="758" y="1500"/>
                      </a:lnTo>
                      <a:lnTo>
                        <a:pt x="766" y="1494"/>
                      </a:lnTo>
                      <a:lnTo>
                        <a:pt x="776" y="1476"/>
                      </a:lnTo>
                      <a:lnTo>
                        <a:pt x="788" y="1438"/>
                      </a:lnTo>
                      <a:lnTo>
                        <a:pt x="788" y="1438"/>
                      </a:lnTo>
                      <a:lnTo>
                        <a:pt x="792" y="1420"/>
                      </a:lnTo>
                      <a:lnTo>
                        <a:pt x="794" y="1398"/>
                      </a:lnTo>
                      <a:lnTo>
                        <a:pt x="796" y="1368"/>
                      </a:lnTo>
                      <a:lnTo>
                        <a:pt x="796" y="1368"/>
                      </a:lnTo>
                      <a:lnTo>
                        <a:pt x="794" y="1330"/>
                      </a:lnTo>
                      <a:lnTo>
                        <a:pt x="790" y="1286"/>
                      </a:lnTo>
                      <a:lnTo>
                        <a:pt x="786" y="1238"/>
                      </a:lnTo>
                      <a:lnTo>
                        <a:pt x="786" y="1238"/>
                      </a:lnTo>
                      <a:lnTo>
                        <a:pt x="770" y="1172"/>
                      </a:lnTo>
                      <a:lnTo>
                        <a:pt x="756" y="1114"/>
                      </a:lnTo>
                      <a:lnTo>
                        <a:pt x="746" y="1062"/>
                      </a:lnTo>
                      <a:lnTo>
                        <a:pt x="760" y="1088"/>
                      </a:lnTo>
                      <a:lnTo>
                        <a:pt x="780" y="1138"/>
                      </a:lnTo>
                      <a:lnTo>
                        <a:pt x="790" y="1152"/>
                      </a:lnTo>
                      <a:lnTo>
                        <a:pt x="794" y="1176"/>
                      </a:lnTo>
                      <a:lnTo>
                        <a:pt x="812" y="1210"/>
                      </a:lnTo>
                      <a:lnTo>
                        <a:pt x="816" y="1218"/>
                      </a:lnTo>
                      <a:lnTo>
                        <a:pt x="840" y="1266"/>
                      </a:lnTo>
                      <a:lnTo>
                        <a:pt x="850" y="1264"/>
                      </a:lnTo>
                      <a:lnTo>
                        <a:pt x="854" y="1272"/>
                      </a:lnTo>
                      <a:lnTo>
                        <a:pt x="850" y="1282"/>
                      </a:lnTo>
                      <a:lnTo>
                        <a:pt x="864" y="1304"/>
                      </a:lnTo>
                      <a:lnTo>
                        <a:pt x="884" y="1340"/>
                      </a:lnTo>
                      <a:lnTo>
                        <a:pt x="914" y="1362"/>
                      </a:lnTo>
                      <a:lnTo>
                        <a:pt x="946" y="1370"/>
                      </a:lnTo>
                      <a:lnTo>
                        <a:pt x="938" y="1348"/>
                      </a:lnTo>
                      <a:lnTo>
                        <a:pt x="952" y="1366"/>
                      </a:lnTo>
                      <a:lnTo>
                        <a:pt x="964" y="1336"/>
                      </a:lnTo>
                      <a:lnTo>
                        <a:pt x="962" y="1298"/>
                      </a:lnTo>
                      <a:lnTo>
                        <a:pt x="942" y="1262"/>
                      </a:lnTo>
                      <a:lnTo>
                        <a:pt x="932" y="1238"/>
                      </a:lnTo>
                      <a:lnTo>
                        <a:pt x="922" y="1236"/>
                      </a:lnTo>
                      <a:lnTo>
                        <a:pt x="918" y="1228"/>
                      </a:lnTo>
                      <a:lnTo>
                        <a:pt x="922" y="1222"/>
                      </a:lnTo>
                      <a:lnTo>
                        <a:pt x="898" y="1174"/>
                      </a:lnTo>
                      <a:lnTo>
                        <a:pt x="892" y="1166"/>
                      </a:lnTo>
                      <a:lnTo>
                        <a:pt x="874" y="1132"/>
                      </a:lnTo>
                      <a:lnTo>
                        <a:pt x="856" y="1116"/>
                      </a:lnTo>
                      <a:lnTo>
                        <a:pt x="850" y="1100"/>
                      </a:lnTo>
                      <a:lnTo>
                        <a:pt x="820" y="1056"/>
                      </a:lnTo>
                      <a:lnTo>
                        <a:pt x="804" y="1030"/>
                      </a:lnTo>
                      <a:lnTo>
                        <a:pt x="804" y="1030"/>
                      </a:lnTo>
                      <a:lnTo>
                        <a:pt x="800" y="1022"/>
                      </a:lnTo>
                      <a:lnTo>
                        <a:pt x="800" y="1022"/>
                      </a:lnTo>
                      <a:lnTo>
                        <a:pt x="840" y="1058"/>
                      </a:lnTo>
                      <a:lnTo>
                        <a:pt x="884" y="1104"/>
                      </a:lnTo>
                      <a:lnTo>
                        <a:pt x="934" y="1158"/>
                      </a:lnTo>
                      <a:lnTo>
                        <a:pt x="934" y="1158"/>
                      </a:lnTo>
                      <a:lnTo>
                        <a:pt x="972" y="1190"/>
                      </a:lnTo>
                      <a:lnTo>
                        <a:pt x="1006" y="1216"/>
                      </a:lnTo>
                      <a:lnTo>
                        <a:pt x="1036" y="1238"/>
                      </a:lnTo>
                      <a:lnTo>
                        <a:pt x="1036" y="1238"/>
                      </a:lnTo>
                      <a:lnTo>
                        <a:pt x="1062" y="1254"/>
                      </a:lnTo>
                      <a:lnTo>
                        <a:pt x="1082" y="1264"/>
                      </a:lnTo>
                      <a:lnTo>
                        <a:pt x="1098" y="1270"/>
                      </a:lnTo>
                      <a:lnTo>
                        <a:pt x="1138" y="1282"/>
                      </a:lnTo>
                      <a:lnTo>
                        <a:pt x="1158" y="1282"/>
                      </a:lnTo>
                      <a:lnTo>
                        <a:pt x="1168" y="1280"/>
                      </a:lnTo>
                      <a:lnTo>
                        <a:pt x="1168" y="1280"/>
                      </a:lnTo>
                      <a:lnTo>
                        <a:pt x="1170" y="1278"/>
                      </a:lnTo>
                      <a:lnTo>
                        <a:pt x="1174" y="1274"/>
                      </a:lnTo>
                      <a:lnTo>
                        <a:pt x="1180" y="1270"/>
                      </a:lnTo>
                      <a:lnTo>
                        <a:pt x="1186" y="1270"/>
                      </a:lnTo>
                      <a:lnTo>
                        <a:pt x="1190" y="1270"/>
                      </a:lnTo>
                      <a:lnTo>
                        <a:pt x="1190" y="1270"/>
                      </a:lnTo>
                      <a:lnTo>
                        <a:pt x="1196" y="1272"/>
                      </a:lnTo>
                      <a:lnTo>
                        <a:pt x="1202" y="1270"/>
                      </a:lnTo>
                      <a:lnTo>
                        <a:pt x="1214" y="1266"/>
                      </a:lnTo>
                      <a:lnTo>
                        <a:pt x="1224" y="1260"/>
                      </a:lnTo>
                      <a:lnTo>
                        <a:pt x="1234" y="1236"/>
                      </a:lnTo>
                      <a:lnTo>
                        <a:pt x="1244" y="1216"/>
                      </a:lnTo>
                      <a:lnTo>
                        <a:pt x="1244" y="1216"/>
                      </a:lnTo>
                      <a:lnTo>
                        <a:pt x="1252" y="1202"/>
                      </a:lnTo>
                      <a:lnTo>
                        <a:pt x="1260" y="1192"/>
                      </a:lnTo>
                      <a:lnTo>
                        <a:pt x="1268" y="1184"/>
                      </a:lnTo>
                      <a:lnTo>
                        <a:pt x="1268" y="1184"/>
                      </a:lnTo>
                      <a:lnTo>
                        <a:pt x="1274" y="1176"/>
                      </a:lnTo>
                      <a:lnTo>
                        <a:pt x="1278" y="1168"/>
                      </a:lnTo>
                      <a:lnTo>
                        <a:pt x="1278" y="1156"/>
                      </a:lnTo>
                      <a:lnTo>
                        <a:pt x="1278" y="1156"/>
                      </a:lnTo>
                      <a:lnTo>
                        <a:pt x="1282" y="1144"/>
                      </a:lnTo>
                      <a:lnTo>
                        <a:pt x="1286" y="1132"/>
                      </a:lnTo>
                      <a:lnTo>
                        <a:pt x="1288" y="1128"/>
                      </a:lnTo>
                      <a:lnTo>
                        <a:pt x="1292" y="1126"/>
                      </a:lnTo>
                      <a:lnTo>
                        <a:pt x="1292" y="1126"/>
                      </a:lnTo>
                      <a:lnTo>
                        <a:pt x="1296" y="1124"/>
                      </a:lnTo>
                      <a:lnTo>
                        <a:pt x="1298" y="1120"/>
                      </a:lnTo>
                      <a:lnTo>
                        <a:pt x="1306" y="1112"/>
                      </a:lnTo>
                      <a:lnTo>
                        <a:pt x="1312" y="1096"/>
                      </a:lnTo>
                      <a:lnTo>
                        <a:pt x="1312" y="1096"/>
                      </a:lnTo>
                      <a:lnTo>
                        <a:pt x="1314" y="1078"/>
                      </a:lnTo>
                      <a:lnTo>
                        <a:pt x="1316" y="1068"/>
                      </a:lnTo>
                      <a:lnTo>
                        <a:pt x="1316" y="1068"/>
                      </a:lnTo>
                      <a:lnTo>
                        <a:pt x="1314" y="1066"/>
                      </a:lnTo>
                      <a:lnTo>
                        <a:pt x="1314" y="1062"/>
                      </a:lnTo>
                      <a:lnTo>
                        <a:pt x="1316" y="1054"/>
                      </a:lnTo>
                      <a:lnTo>
                        <a:pt x="1324" y="1042"/>
                      </a:lnTo>
                      <a:lnTo>
                        <a:pt x="1324" y="1042"/>
                      </a:lnTo>
                      <a:lnTo>
                        <a:pt x="1330" y="1036"/>
                      </a:lnTo>
                      <a:lnTo>
                        <a:pt x="1334" y="1030"/>
                      </a:lnTo>
                      <a:lnTo>
                        <a:pt x="1336" y="1020"/>
                      </a:lnTo>
                      <a:lnTo>
                        <a:pt x="1336" y="1020"/>
                      </a:lnTo>
                      <a:close/>
                      <a:moveTo>
                        <a:pt x="662" y="842"/>
                      </a:move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4" name="Group 53"/>
              <p:cNvGrpSpPr>
                <a:grpSpLocks noChangeAspect="1"/>
              </p:cNvGrpSpPr>
              <p:nvPr/>
            </p:nvGrpSpPr>
            <p:grpSpPr>
              <a:xfrm>
                <a:off x="69" y="4273552"/>
                <a:ext cx="1192646" cy="1365250"/>
                <a:chOff x="6991351" y="2448533"/>
                <a:chExt cx="1646965" cy="188534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5" name="Freeform 56"/>
                <p:cNvSpPr>
                  <a:spLocks/>
                </p:cNvSpPr>
                <p:nvPr/>
              </p:nvSpPr>
              <p:spPr bwMode="auto">
                <a:xfrm>
                  <a:off x="7543643" y="2953066"/>
                  <a:ext cx="19050" cy="498475"/>
                </a:xfrm>
                <a:custGeom>
                  <a:avLst/>
                  <a:gdLst>
                    <a:gd name="T0" fmla="*/ 2 w 12"/>
                    <a:gd name="T1" fmla="*/ 314 h 314"/>
                    <a:gd name="T2" fmla="*/ 2 w 12"/>
                    <a:gd name="T3" fmla="*/ 314 h 314"/>
                    <a:gd name="T4" fmla="*/ 4 w 12"/>
                    <a:gd name="T5" fmla="*/ 314 h 314"/>
                    <a:gd name="T6" fmla="*/ 4 w 12"/>
                    <a:gd name="T7" fmla="*/ 314 h 314"/>
                    <a:gd name="T8" fmla="*/ 4 w 12"/>
                    <a:gd name="T9" fmla="*/ 296 h 314"/>
                    <a:gd name="T10" fmla="*/ 12 w 12"/>
                    <a:gd name="T11" fmla="*/ 56 h 314"/>
                    <a:gd name="T12" fmla="*/ 12 w 12"/>
                    <a:gd name="T13" fmla="*/ 56 h 314"/>
                    <a:gd name="T14" fmla="*/ 12 w 12"/>
                    <a:gd name="T15" fmla="*/ 28 h 314"/>
                    <a:gd name="T16" fmla="*/ 12 w 12"/>
                    <a:gd name="T17" fmla="*/ 28 h 314"/>
                    <a:gd name="T18" fmla="*/ 12 w 12"/>
                    <a:gd name="T19" fmla="*/ 16 h 314"/>
                    <a:gd name="T20" fmla="*/ 10 w 12"/>
                    <a:gd name="T21" fmla="*/ 6 h 314"/>
                    <a:gd name="T22" fmla="*/ 10 w 12"/>
                    <a:gd name="T23" fmla="*/ 6 h 314"/>
                    <a:gd name="T24" fmla="*/ 6 w 12"/>
                    <a:gd name="T25" fmla="*/ 0 h 314"/>
                    <a:gd name="T26" fmla="*/ 4 w 12"/>
                    <a:gd name="T27" fmla="*/ 0 h 314"/>
                    <a:gd name="T28" fmla="*/ 2 w 12"/>
                    <a:gd name="T29" fmla="*/ 2 h 314"/>
                    <a:gd name="T30" fmla="*/ 2 w 12"/>
                    <a:gd name="T31" fmla="*/ 2 h 314"/>
                    <a:gd name="T32" fmla="*/ 0 w 12"/>
                    <a:gd name="T33" fmla="*/ 10 h 314"/>
                    <a:gd name="T34" fmla="*/ 0 w 12"/>
                    <a:gd name="T35" fmla="*/ 18 h 314"/>
                    <a:gd name="T36" fmla="*/ 0 w 12"/>
                    <a:gd name="T37" fmla="*/ 18 h 314"/>
                    <a:gd name="T38" fmla="*/ 2 w 12"/>
                    <a:gd name="T39" fmla="*/ 28 h 314"/>
                    <a:gd name="T40" fmla="*/ 2 w 12"/>
                    <a:gd name="T41" fmla="*/ 42 h 314"/>
                    <a:gd name="T42" fmla="*/ 0 w 12"/>
                    <a:gd name="T43" fmla="*/ 298 h 314"/>
                    <a:gd name="T44" fmla="*/ 0 w 12"/>
                    <a:gd name="T45" fmla="*/ 298 h 314"/>
                    <a:gd name="T46" fmla="*/ 0 w 12"/>
                    <a:gd name="T47" fmla="*/ 310 h 314"/>
                    <a:gd name="T48" fmla="*/ 2 w 12"/>
                    <a:gd name="T49" fmla="*/ 314 h 314"/>
                    <a:gd name="T50" fmla="*/ 2 w 12"/>
                    <a:gd name="T51" fmla="*/ 314 h 3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2" h="314">
                      <a:moveTo>
                        <a:pt x="2" y="314"/>
                      </a:moveTo>
                      <a:lnTo>
                        <a:pt x="2" y="314"/>
                      </a:lnTo>
                      <a:lnTo>
                        <a:pt x="4" y="314"/>
                      </a:lnTo>
                      <a:lnTo>
                        <a:pt x="4" y="314"/>
                      </a:lnTo>
                      <a:lnTo>
                        <a:pt x="4" y="296"/>
                      </a:lnTo>
                      <a:lnTo>
                        <a:pt x="12" y="56"/>
                      </a:lnTo>
                      <a:lnTo>
                        <a:pt x="12" y="56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12" y="16"/>
                      </a:lnTo>
                      <a:lnTo>
                        <a:pt x="10" y="6"/>
                      </a:lnTo>
                      <a:lnTo>
                        <a:pt x="10" y="6"/>
                      </a:lnTo>
                      <a:lnTo>
                        <a:pt x="6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28"/>
                      </a:lnTo>
                      <a:lnTo>
                        <a:pt x="2" y="42"/>
                      </a:lnTo>
                      <a:lnTo>
                        <a:pt x="0" y="298"/>
                      </a:lnTo>
                      <a:lnTo>
                        <a:pt x="0" y="298"/>
                      </a:lnTo>
                      <a:lnTo>
                        <a:pt x="0" y="310"/>
                      </a:lnTo>
                      <a:lnTo>
                        <a:pt x="2" y="314"/>
                      </a:lnTo>
                      <a:lnTo>
                        <a:pt x="2" y="31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6" name="Freeform 57"/>
                <p:cNvSpPr>
                  <a:spLocks/>
                </p:cNvSpPr>
                <p:nvPr/>
              </p:nvSpPr>
              <p:spPr bwMode="auto">
                <a:xfrm>
                  <a:off x="7597775" y="335597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7" name="Freeform 58"/>
                <p:cNvSpPr>
                  <a:spLocks/>
                </p:cNvSpPr>
                <p:nvPr/>
              </p:nvSpPr>
              <p:spPr bwMode="auto">
                <a:xfrm>
                  <a:off x="7565869" y="3273742"/>
                  <a:ext cx="463550" cy="193675"/>
                </a:xfrm>
                <a:custGeom>
                  <a:avLst/>
                  <a:gdLst>
                    <a:gd name="T0" fmla="*/ 0 w 292"/>
                    <a:gd name="T1" fmla="*/ 122 h 122"/>
                    <a:gd name="T2" fmla="*/ 0 w 292"/>
                    <a:gd name="T3" fmla="*/ 122 h 122"/>
                    <a:gd name="T4" fmla="*/ 18 w 292"/>
                    <a:gd name="T5" fmla="*/ 116 h 122"/>
                    <a:gd name="T6" fmla="*/ 254 w 292"/>
                    <a:gd name="T7" fmla="*/ 20 h 122"/>
                    <a:gd name="T8" fmla="*/ 254 w 292"/>
                    <a:gd name="T9" fmla="*/ 20 h 122"/>
                    <a:gd name="T10" fmla="*/ 268 w 292"/>
                    <a:gd name="T11" fmla="*/ 14 h 122"/>
                    <a:gd name="T12" fmla="*/ 278 w 292"/>
                    <a:gd name="T13" fmla="*/ 12 h 122"/>
                    <a:gd name="T14" fmla="*/ 278 w 292"/>
                    <a:gd name="T15" fmla="*/ 12 h 122"/>
                    <a:gd name="T16" fmla="*/ 284 w 292"/>
                    <a:gd name="T17" fmla="*/ 10 h 122"/>
                    <a:gd name="T18" fmla="*/ 292 w 292"/>
                    <a:gd name="T19" fmla="*/ 6 h 122"/>
                    <a:gd name="T20" fmla="*/ 292 w 292"/>
                    <a:gd name="T21" fmla="*/ 6 h 122"/>
                    <a:gd name="T22" fmla="*/ 292 w 292"/>
                    <a:gd name="T23" fmla="*/ 4 h 122"/>
                    <a:gd name="T24" fmla="*/ 292 w 292"/>
                    <a:gd name="T25" fmla="*/ 2 h 122"/>
                    <a:gd name="T26" fmla="*/ 286 w 292"/>
                    <a:gd name="T27" fmla="*/ 0 h 122"/>
                    <a:gd name="T28" fmla="*/ 286 w 292"/>
                    <a:gd name="T29" fmla="*/ 0 h 122"/>
                    <a:gd name="T30" fmla="*/ 274 w 292"/>
                    <a:gd name="T31" fmla="*/ 2 h 122"/>
                    <a:gd name="T32" fmla="*/ 264 w 292"/>
                    <a:gd name="T33" fmla="*/ 6 h 122"/>
                    <a:gd name="T34" fmla="*/ 264 w 292"/>
                    <a:gd name="T35" fmla="*/ 6 h 122"/>
                    <a:gd name="T36" fmla="*/ 238 w 292"/>
                    <a:gd name="T37" fmla="*/ 16 h 122"/>
                    <a:gd name="T38" fmla="*/ 16 w 292"/>
                    <a:gd name="T39" fmla="*/ 112 h 122"/>
                    <a:gd name="T40" fmla="*/ 16 w 292"/>
                    <a:gd name="T41" fmla="*/ 112 h 122"/>
                    <a:gd name="T42" fmla="*/ 0 w 292"/>
                    <a:gd name="T43" fmla="*/ 120 h 122"/>
                    <a:gd name="T44" fmla="*/ 0 w 292"/>
                    <a:gd name="T45" fmla="*/ 120 h 122"/>
                    <a:gd name="T46" fmla="*/ 0 w 292"/>
                    <a:gd name="T47" fmla="*/ 120 h 122"/>
                    <a:gd name="T48" fmla="*/ 0 w 292"/>
                    <a:gd name="T49" fmla="*/ 120 h 122"/>
                    <a:gd name="T50" fmla="*/ 0 w 292"/>
                    <a:gd name="T51" fmla="*/ 122 h 122"/>
                    <a:gd name="T52" fmla="*/ 0 w 292"/>
                    <a:gd name="T53" fmla="*/ 122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292" h="122">
                      <a:moveTo>
                        <a:pt x="0" y="122"/>
                      </a:moveTo>
                      <a:lnTo>
                        <a:pt x="0" y="122"/>
                      </a:lnTo>
                      <a:lnTo>
                        <a:pt x="18" y="116"/>
                      </a:lnTo>
                      <a:lnTo>
                        <a:pt x="254" y="20"/>
                      </a:lnTo>
                      <a:lnTo>
                        <a:pt x="254" y="20"/>
                      </a:lnTo>
                      <a:lnTo>
                        <a:pt x="268" y="14"/>
                      </a:lnTo>
                      <a:lnTo>
                        <a:pt x="278" y="12"/>
                      </a:lnTo>
                      <a:lnTo>
                        <a:pt x="278" y="12"/>
                      </a:lnTo>
                      <a:lnTo>
                        <a:pt x="284" y="10"/>
                      </a:lnTo>
                      <a:lnTo>
                        <a:pt x="292" y="6"/>
                      </a:lnTo>
                      <a:lnTo>
                        <a:pt x="292" y="6"/>
                      </a:lnTo>
                      <a:lnTo>
                        <a:pt x="292" y="4"/>
                      </a:lnTo>
                      <a:lnTo>
                        <a:pt x="292" y="2"/>
                      </a:lnTo>
                      <a:lnTo>
                        <a:pt x="286" y="0"/>
                      </a:lnTo>
                      <a:lnTo>
                        <a:pt x="286" y="0"/>
                      </a:lnTo>
                      <a:lnTo>
                        <a:pt x="274" y="2"/>
                      </a:lnTo>
                      <a:lnTo>
                        <a:pt x="264" y="6"/>
                      </a:lnTo>
                      <a:lnTo>
                        <a:pt x="264" y="6"/>
                      </a:lnTo>
                      <a:lnTo>
                        <a:pt x="238" y="16"/>
                      </a:lnTo>
                      <a:lnTo>
                        <a:pt x="16" y="112"/>
                      </a:lnTo>
                      <a:lnTo>
                        <a:pt x="16" y="112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2"/>
                      </a:lnTo>
                      <a:lnTo>
                        <a:pt x="0" y="12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8" name="Freeform 59"/>
                <p:cNvSpPr>
                  <a:spLocks noEditPoints="1"/>
                </p:cNvSpPr>
                <p:nvPr/>
              </p:nvSpPr>
              <p:spPr bwMode="auto">
                <a:xfrm>
                  <a:off x="6991351" y="2448533"/>
                  <a:ext cx="1646965" cy="1885342"/>
                </a:xfrm>
                <a:custGeom>
                  <a:avLst/>
                  <a:gdLst>
                    <a:gd name="T0" fmla="*/ 1212 w 1216"/>
                    <a:gd name="T1" fmla="*/ 748 h 1392"/>
                    <a:gd name="T2" fmla="*/ 1174 w 1216"/>
                    <a:gd name="T3" fmla="*/ 708 h 1392"/>
                    <a:gd name="T4" fmla="*/ 850 w 1216"/>
                    <a:gd name="T5" fmla="*/ 674 h 1392"/>
                    <a:gd name="T6" fmla="*/ 410 w 1216"/>
                    <a:gd name="T7" fmla="*/ 830 h 1392"/>
                    <a:gd name="T8" fmla="*/ 392 w 1216"/>
                    <a:gd name="T9" fmla="*/ 836 h 1392"/>
                    <a:gd name="T10" fmla="*/ 400 w 1216"/>
                    <a:gd name="T11" fmla="*/ 812 h 1392"/>
                    <a:gd name="T12" fmla="*/ 408 w 1216"/>
                    <a:gd name="T13" fmla="*/ 796 h 1392"/>
                    <a:gd name="T14" fmla="*/ 398 w 1216"/>
                    <a:gd name="T15" fmla="*/ 784 h 1392"/>
                    <a:gd name="T16" fmla="*/ 396 w 1216"/>
                    <a:gd name="T17" fmla="*/ 776 h 1392"/>
                    <a:gd name="T18" fmla="*/ 390 w 1216"/>
                    <a:gd name="T19" fmla="*/ 770 h 1392"/>
                    <a:gd name="T20" fmla="*/ 380 w 1216"/>
                    <a:gd name="T21" fmla="*/ 766 h 1392"/>
                    <a:gd name="T22" fmla="*/ 374 w 1216"/>
                    <a:gd name="T23" fmla="*/ 768 h 1392"/>
                    <a:gd name="T24" fmla="*/ 356 w 1216"/>
                    <a:gd name="T25" fmla="*/ 768 h 1392"/>
                    <a:gd name="T26" fmla="*/ 348 w 1216"/>
                    <a:gd name="T27" fmla="*/ 782 h 1392"/>
                    <a:gd name="T28" fmla="*/ 330 w 1216"/>
                    <a:gd name="T29" fmla="*/ 774 h 1392"/>
                    <a:gd name="T30" fmla="*/ 310 w 1216"/>
                    <a:gd name="T31" fmla="*/ 308 h 1392"/>
                    <a:gd name="T32" fmla="*/ 164 w 1216"/>
                    <a:gd name="T33" fmla="*/ 22 h 1392"/>
                    <a:gd name="T34" fmla="*/ 90 w 1216"/>
                    <a:gd name="T35" fmla="*/ 0 h 1392"/>
                    <a:gd name="T36" fmla="*/ 76 w 1216"/>
                    <a:gd name="T37" fmla="*/ 14 h 1392"/>
                    <a:gd name="T38" fmla="*/ 0 w 1216"/>
                    <a:gd name="T39" fmla="*/ 650 h 1392"/>
                    <a:gd name="T40" fmla="*/ 0 w 1216"/>
                    <a:gd name="T41" fmla="*/ 692 h 1392"/>
                    <a:gd name="T42" fmla="*/ 22 w 1216"/>
                    <a:gd name="T43" fmla="*/ 1096 h 1392"/>
                    <a:gd name="T44" fmla="*/ 120 w 1216"/>
                    <a:gd name="T45" fmla="*/ 1036 h 1392"/>
                    <a:gd name="T46" fmla="*/ 228 w 1216"/>
                    <a:gd name="T47" fmla="*/ 952 h 1392"/>
                    <a:gd name="T48" fmla="*/ 154 w 1216"/>
                    <a:gd name="T49" fmla="*/ 1044 h 1392"/>
                    <a:gd name="T50" fmla="*/ 122 w 1216"/>
                    <a:gd name="T51" fmla="*/ 1102 h 1392"/>
                    <a:gd name="T52" fmla="*/ 76 w 1216"/>
                    <a:gd name="T53" fmla="*/ 1188 h 1392"/>
                    <a:gd name="T54" fmla="*/ 118 w 1216"/>
                    <a:gd name="T55" fmla="*/ 1216 h 1392"/>
                    <a:gd name="T56" fmla="*/ 178 w 1216"/>
                    <a:gd name="T57" fmla="*/ 1142 h 1392"/>
                    <a:gd name="T58" fmla="*/ 222 w 1216"/>
                    <a:gd name="T59" fmla="*/ 1090 h 1392"/>
                    <a:gd name="T60" fmla="*/ 278 w 1216"/>
                    <a:gd name="T61" fmla="*/ 988 h 1392"/>
                    <a:gd name="T62" fmla="*/ 296 w 1216"/>
                    <a:gd name="T63" fmla="*/ 960 h 1392"/>
                    <a:gd name="T64" fmla="*/ 244 w 1216"/>
                    <a:gd name="T65" fmla="*/ 1120 h 1392"/>
                    <a:gd name="T66" fmla="*/ 224 w 1216"/>
                    <a:gd name="T67" fmla="*/ 1234 h 1392"/>
                    <a:gd name="T68" fmla="*/ 232 w 1216"/>
                    <a:gd name="T69" fmla="*/ 1330 h 1392"/>
                    <a:gd name="T70" fmla="*/ 248 w 1216"/>
                    <a:gd name="T71" fmla="*/ 1354 h 1392"/>
                    <a:gd name="T72" fmla="*/ 262 w 1216"/>
                    <a:gd name="T73" fmla="*/ 1368 h 1392"/>
                    <a:gd name="T74" fmla="*/ 282 w 1216"/>
                    <a:gd name="T75" fmla="*/ 1390 h 1392"/>
                    <a:gd name="T76" fmla="*/ 338 w 1216"/>
                    <a:gd name="T77" fmla="*/ 1388 h 1392"/>
                    <a:gd name="T78" fmla="*/ 388 w 1216"/>
                    <a:gd name="T79" fmla="*/ 1390 h 1392"/>
                    <a:gd name="T80" fmla="*/ 412 w 1216"/>
                    <a:gd name="T81" fmla="*/ 1386 h 1392"/>
                    <a:gd name="T82" fmla="*/ 428 w 1216"/>
                    <a:gd name="T83" fmla="*/ 1392 h 1392"/>
                    <a:gd name="T84" fmla="*/ 450 w 1216"/>
                    <a:gd name="T85" fmla="*/ 1392 h 1392"/>
                    <a:gd name="T86" fmla="*/ 474 w 1216"/>
                    <a:gd name="T87" fmla="*/ 1380 h 1392"/>
                    <a:gd name="T88" fmla="*/ 496 w 1216"/>
                    <a:gd name="T89" fmla="*/ 1380 h 1392"/>
                    <a:gd name="T90" fmla="*/ 526 w 1216"/>
                    <a:gd name="T91" fmla="*/ 1374 h 1392"/>
                    <a:gd name="T92" fmla="*/ 598 w 1216"/>
                    <a:gd name="T93" fmla="*/ 1314 h 1392"/>
                    <a:gd name="T94" fmla="*/ 616 w 1216"/>
                    <a:gd name="T95" fmla="*/ 1292 h 1392"/>
                    <a:gd name="T96" fmla="*/ 630 w 1216"/>
                    <a:gd name="T97" fmla="*/ 1178 h 1392"/>
                    <a:gd name="T98" fmla="*/ 608 w 1216"/>
                    <a:gd name="T99" fmla="*/ 1104 h 1392"/>
                    <a:gd name="T100" fmla="*/ 714 w 1216"/>
                    <a:gd name="T101" fmla="*/ 1124 h 1392"/>
                    <a:gd name="T102" fmla="*/ 866 w 1216"/>
                    <a:gd name="T103" fmla="*/ 1120 h 1392"/>
                    <a:gd name="T104" fmla="*/ 1044 w 1216"/>
                    <a:gd name="T105" fmla="*/ 966 h 1392"/>
                    <a:gd name="T106" fmla="*/ 1210 w 1216"/>
                    <a:gd name="T107" fmla="*/ 784 h 1392"/>
                    <a:gd name="T108" fmla="*/ 382 w 1216"/>
                    <a:gd name="T109" fmla="*/ 776 h 1392"/>
                    <a:gd name="T110" fmla="*/ 382 w 1216"/>
                    <a:gd name="T111" fmla="*/ 776 h 13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216" h="1392">
                      <a:moveTo>
                        <a:pt x="1216" y="756"/>
                      </a:moveTo>
                      <a:lnTo>
                        <a:pt x="1216" y="756"/>
                      </a:lnTo>
                      <a:lnTo>
                        <a:pt x="1212" y="748"/>
                      </a:lnTo>
                      <a:lnTo>
                        <a:pt x="1212" y="748"/>
                      </a:lnTo>
                      <a:lnTo>
                        <a:pt x="1206" y="738"/>
                      </a:lnTo>
                      <a:lnTo>
                        <a:pt x="1200" y="730"/>
                      </a:lnTo>
                      <a:lnTo>
                        <a:pt x="1186" y="716"/>
                      </a:lnTo>
                      <a:lnTo>
                        <a:pt x="1174" y="708"/>
                      </a:lnTo>
                      <a:lnTo>
                        <a:pt x="1168" y="704"/>
                      </a:lnTo>
                      <a:lnTo>
                        <a:pt x="1084" y="676"/>
                      </a:lnTo>
                      <a:lnTo>
                        <a:pt x="976" y="664"/>
                      </a:lnTo>
                      <a:lnTo>
                        <a:pt x="850" y="674"/>
                      </a:lnTo>
                      <a:lnTo>
                        <a:pt x="742" y="698"/>
                      </a:lnTo>
                      <a:lnTo>
                        <a:pt x="582" y="748"/>
                      </a:lnTo>
                      <a:lnTo>
                        <a:pt x="476" y="796"/>
                      </a:lnTo>
                      <a:lnTo>
                        <a:pt x="410" y="830"/>
                      </a:lnTo>
                      <a:lnTo>
                        <a:pt x="388" y="842"/>
                      </a:lnTo>
                      <a:lnTo>
                        <a:pt x="388" y="842"/>
                      </a:lnTo>
                      <a:lnTo>
                        <a:pt x="392" y="836"/>
                      </a:lnTo>
                      <a:lnTo>
                        <a:pt x="392" y="836"/>
                      </a:lnTo>
                      <a:lnTo>
                        <a:pt x="394" y="828"/>
                      </a:lnTo>
                      <a:lnTo>
                        <a:pt x="394" y="814"/>
                      </a:lnTo>
                      <a:lnTo>
                        <a:pt x="394" y="814"/>
                      </a:lnTo>
                      <a:lnTo>
                        <a:pt x="400" y="812"/>
                      </a:lnTo>
                      <a:lnTo>
                        <a:pt x="404" y="808"/>
                      </a:lnTo>
                      <a:lnTo>
                        <a:pt x="404" y="808"/>
                      </a:lnTo>
                      <a:lnTo>
                        <a:pt x="408" y="802"/>
                      </a:lnTo>
                      <a:lnTo>
                        <a:pt x="408" y="796"/>
                      </a:lnTo>
                      <a:lnTo>
                        <a:pt x="404" y="790"/>
                      </a:lnTo>
                      <a:lnTo>
                        <a:pt x="400" y="784"/>
                      </a:lnTo>
                      <a:lnTo>
                        <a:pt x="400" y="784"/>
                      </a:lnTo>
                      <a:lnTo>
                        <a:pt x="398" y="784"/>
                      </a:lnTo>
                      <a:lnTo>
                        <a:pt x="402" y="782"/>
                      </a:lnTo>
                      <a:lnTo>
                        <a:pt x="398" y="780"/>
                      </a:lnTo>
                      <a:lnTo>
                        <a:pt x="396" y="778"/>
                      </a:lnTo>
                      <a:lnTo>
                        <a:pt x="396" y="776"/>
                      </a:lnTo>
                      <a:lnTo>
                        <a:pt x="394" y="770"/>
                      </a:lnTo>
                      <a:lnTo>
                        <a:pt x="392" y="772"/>
                      </a:lnTo>
                      <a:lnTo>
                        <a:pt x="392" y="770"/>
                      </a:lnTo>
                      <a:lnTo>
                        <a:pt x="390" y="770"/>
                      </a:lnTo>
                      <a:lnTo>
                        <a:pt x="386" y="766"/>
                      </a:lnTo>
                      <a:lnTo>
                        <a:pt x="384" y="770"/>
                      </a:lnTo>
                      <a:lnTo>
                        <a:pt x="382" y="768"/>
                      </a:lnTo>
                      <a:lnTo>
                        <a:pt x="380" y="766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4" y="768"/>
                      </a:lnTo>
                      <a:lnTo>
                        <a:pt x="374" y="768"/>
                      </a:lnTo>
                      <a:lnTo>
                        <a:pt x="368" y="764"/>
                      </a:lnTo>
                      <a:lnTo>
                        <a:pt x="362" y="764"/>
                      </a:lnTo>
                      <a:lnTo>
                        <a:pt x="356" y="768"/>
                      </a:lnTo>
                      <a:lnTo>
                        <a:pt x="352" y="772"/>
                      </a:lnTo>
                      <a:lnTo>
                        <a:pt x="352" y="772"/>
                      </a:lnTo>
                      <a:lnTo>
                        <a:pt x="348" y="776"/>
                      </a:lnTo>
                      <a:lnTo>
                        <a:pt x="348" y="782"/>
                      </a:lnTo>
                      <a:lnTo>
                        <a:pt x="348" y="782"/>
                      </a:lnTo>
                      <a:lnTo>
                        <a:pt x="336" y="786"/>
                      </a:lnTo>
                      <a:lnTo>
                        <a:pt x="328" y="792"/>
                      </a:lnTo>
                      <a:lnTo>
                        <a:pt x="330" y="774"/>
                      </a:lnTo>
                      <a:lnTo>
                        <a:pt x="336" y="700"/>
                      </a:lnTo>
                      <a:lnTo>
                        <a:pt x="340" y="586"/>
                      </a:lnTo>
                      <a:lnTo>
                        <a:pt x="328" y="418"/>
                      </a:lnTo>
                      <a:lnTo>
                        <a:pt x="310" y="308"/>
                      </a:lnTo>
                      <a:lnTo>
                        <a:pt x="274" y="186"/>
                      </a:lnTo>
                      <a:lnTo>
                        <a:pt x="222" y="92"/>
                      </a:lnTo>
                      <a:lnTo>
                        <a:pt x="164" y="22"/>
                      </a:lnTo>
                      <a:lnTo>
                        <a:pt x="164" y="22"/>
                      </a:lnTo>
                      <a:lnTo>
                        <a:pt x="152" y="14"/>
                      </a:lnTo>
                      <a:lnTo>
                        <a:pt x="136" y="6"/>
                      </a:lnTo>
                      <a:lnTo>
                        <a:pt x="118" y="0"/>
                      </a:lnTo>
                      <a:lnTo>
                        <a:pt x="90" y="0"/>
                      </a:lnTo>
                      <a:lnTo>
                        <a:pt x="90" y="0"/>
                      </a:lnTo>
                      <a:lnTo>
                        <a:pt x="82" y="4"/>
                      </a:lnTo>
                      <a:lnTo>
                        <a:pt x="78" y="10"/>
                      </a:lnTo>
                      <a:lnTo>
                        <a:pt x="76" y="14"/>
                      </a:lnTo>
                      <a:lnTo>
                        <a:pt x="58" y="38"/>
                      </a:lnTo>
                      <a:lnTo>
                        <a:pt x="24" y="100"/>
                      </a:lnTo>
                      <a:lnTo>
                        <a:pt x="0" y="158"/>
                      </a:lnTo>
                      <a:lnTo>
                        <a:pt x="0" y="650"/>
                      </a:lnTo>
                      <a:lnTo>
                        <a:pt x="76" y="712"/>
                      </a:lnTo>
                      <a:lnTo>
                        <a:pt x="76" y="712"/>
                      </a:lnTo>
                      <a:lnTo>
                        <a:pt x="36" y="700"/>
                      </a:lnTo>
                      <a:lnTo>
                        <a:pt x="0" y="692"/>
                      </a:lnTo>
                      <a:lnTo>
                        <a:pt x="0" y="1108"/>
                      </a:lnTo>
                      <a:lnTo>
                        <a:pt x="0" y="1108"/>
                      </a:lnTo>
                      <a:lnTo>
                        <a:pt x="22" y="1096"/>
                      </a:lnTo>
                      <a:lnTo>
                        <a:pt x="22" y="1096"/>
                      </a:lnTo>
                      <a:lnTo>
                        <a:pt x="52" y="1080"/>
                      </a:lnTo>
                      <a:lnTo>
                        <a:pt x="84" y="1060"/>
                      </a:lnTo>
                      <a:lnTo>
                        <a:pt x="120" y="1036"/>
                      </a:lnTo>
                      <a:lnTo>
                        <a:pt x="120" y="1036"/>
                      </a:lnTo>
                      <a:lnTo>
                        <a:pt x="166" y="996"/>
                      </a:lnTo>
                      <a:lnTo>
                        <a:pt x="206" y="962"/>
                      </a:lnTo>
                      <a:lnTo>
                        <a:pt x="244" y="932"/>
                      </a:lnTo>
                      <a:lnTo>
                        <a:pt x="228" y="952"/>
                      </a:lnTo>
                      <a:lnTo>
                        <a:pt x="198" y="990"/>
                      </a:lnTo>
                      <a:lnTo>
                        <a:pt x="190" y="1004"/>
                      </a:lnTo>
                      <a:lnTo>
                        <a:pt x="172" y="1016"/>
                      </a:lnTo>
                      <a:lnTo>
                        <a:pt x="154" y="1044"/>
                      </a:lnTo>
                      <a:lnTo>
                        <a:pt x="148" y="1052"/>
                      </a:lnTo>
                      <a:lnTo>
                        <a:pt x="122" y="1090"/>
                      </a:lnTo>
                      <a:lnTo>
                        <a:pt x="126" y="1096"/>
                      </a:lnTo>
                      <a:lnTo>
                        <a:pt x="122" y="1102"/>
                      </a:lnTo>
                      <a:lnTo>
                        <a:pt x="112" y="1104"/>
                      </a:lnTo>
                      <a:lnTo>
                        <a:pt x="102" y="1124"/>
                      </a:lnTo>
                      <a:lnTo>
                        <a:pt x="80" y="1154"/>
                      </a:lnTo>
                      <a:lnTo>
                        <a:pt x="76" y="1188"/>
                      </a:lnTo>
                      <a:lnTo>
                        <a:pt x="84" y="1216"/>
                      </a:lnTo>
                      <a:lnTo>
                        <a:pt x="98" y="1200"/>
                      </a:lnTo>
                      <a:lnTo>
                        <a:pt x="88" y="1218"/>
                      </a:lnTo>
                      <a:lnTo>
                        <a:pt x="118" y="1216"/>
                      </a:lnTo>
                      <a:lnTo>
                        <a:pt x="146" y="1198"/>
                      </a:lnTo>
                      <a:lnTo>
                        <a:pt x="166" y="1168"/>
                      </a:lnTo>
                      <a:lnTo>
                        <a:pt x="180" y="1150"/>
                      </a:lnTo>
                      <a:lnTo>
                        <a:pt x="178" y="1142"/>
                      </a:lnTo>
                      <a:lnTo>
                        <a:pt x="182" y="1136"/>
                      </a:lnTo>
                      <a:lnTo>
                        <a:pt x="190" y="1136"/>
                      </a:lnTo>
                      <a:lnTo>
                        <a:pt x="216" y="1098"/>
                      </a:lnTo>
                      <a:lnTo>
                        <a:pt x="222" y="1090"/>
                      </a:lnTo>
                      <a:lnTo>
                        <a:pt x="240" y="1062"/>
                      </a:lnTo>
                      <a:lnTo>
                        <a:pt x="246" y="1042"/>
                      </a:lnTo>
                      <a:lnTo>
                        <a:pt x="256" y="1030"/>
                      </a:lnTo>
                      <a:lnTo>
                        <a:pt x="278" y="988"/>
                      </a:lnTo>
                      <a:lnTo>
                        <a:pt x="292" y="964"/>
                      </a:lnTo>
                      <a:lnTo>
                        <a:pt x="292" y="964"/>
                      </a:lnTo>
                      <a:lnTo>
                        <a:pt x="296" y="960"/>
                      </a:lnTo>
                      <a:lnTo>
                        <a:pt x="296" y="960"/>
                      </a:lnTo>
                      <a:lnTo>
                        <a:pt x="284" y="1004"/>
                      </a:lnTo>
                      <a:lnTo>
                        <a:pt x="266" y="1058"/>
                      </a:lnTo>
                      <a:lnTo>
                        <a:pt x="244" y="1120"/>
                      </a:lnTo>
                      <a:lnTo>
                        <a:pt x="244" y="1120"/>
                      </a:lnTo>
                      <a:lnTo>
                        <a:pt x="236" y="1162"/>
                      </a:lnTo>
                      <a:lnTo>
                        <a:pt x="228" y="1200"/>
                      </a:lnTo>
                      <a:lnTo>
                        <a:pt x="224" y="1234"/>
                      </a:lnTo>
                      <a:lnTo>
                        <a:pt x="224" y="1234"/>
                      </a:lnTo>
                      <a:lnTo>
                        <a:pt x="222" y="1260"/>
                      </a:lnTo>
                      <a:lnTo>
                        <a:pt x="222" y="1278"/>
                      </a:lnTo>
                      <a:lnTo>
                        <a:pt x="224" y="1294"/>
                      </a:lnTo>
                      <a:lnTo>
                        <a:pt x="232" y="1330"/>
                      </a:lnTo>
                      <a:lnTo>
                        <a:pt x="238" y="1346"/>
                      </a:lnTo>
                      <a:lnTo>
                        <a:pt x="246" y="1354"/>
                      </a:lnTo>
                      <a:lnTo>
                        <a:pt x="246" y="1354"/>
                      </a:lnTo>
                      <a:lnTo>
                        <a:pt x="248" y="1354"/>
                      </a:lnTo>
                      <a:lnTo>
                        <a:pt x="252" y="1356"/>
                      </a:lnTo>
                      <a:lnTo>
                        <a:pt x="258" y="1360"/>
                      </a:lnTo>
                      <a:lnTo>
                        <a:pt x="262" y="1368"/>
                      </a:lnTo>
                      <a:lnTo>
                        <a:pt x="262" y="1368"/>
                      </a:lnTo>
                      <a:lnTo>
                        <a:pt x="264" y="1372"/>
                      </a:lnTo>
                      <a:lnTo>
                        <a:pt x="266" y="1378"/>
                      </a:lnTo>
                      <a:lnTo>
                        <a:pt x="274" y="1384"/>
                      </a:lnTo>
                      <a:lnTo>
                        <a:pt x="282" y="1390"/>
                      </a:lnTo>
                      <a:lnTo>
                        <a:pt x="306" y="1388"/>
                      </a:lnTo>
                      <a:lnTo>
                        <a:pt x="326" y="1386"/>
                      </a:lnTo>
                      <a:lnTo>
                        <a:pt x="326" y="1386"/>
                      </a:lnTo>
                      <a:lnTo>
                        <a:pt x="338" y="1388"/>
                      </a:lnTo>
                      <a:lnTo>
                        <a:pt x="358" y="1392"/>
                      </a:lnTo>
                      <a:lnTo>
                        <a:pt x="382" y="1392"/>
                      </a:lnTo>
                      <a:lnTo>
                        <a:pt x="382" y="1392"/>
                      </a:lnTo>
                      <a:lnTo>
                        <a:pt x="388" y="1390"/>
                      </a:lnTo>
                      <a:lnTo>
                        <a:pt x="388" y="1390"/>
                      </a:lnTo>
                      <a:lnTo>
                        <a:pt x="400" y="1386"/>
                      </a:lnTo>
                      <a:lnTo>
                        <a:pt x="408" y="1386"/>
                      </a:lnTo>
                      <a:lnTo>
                        <a:pt x="412" y="1386"/>
                      </a:lnTo>
                      <a:lnTo>
                        <a:pt x="416" y="1388"/>
                      </a:lnTo>
                      <a:lnTo>
                        <a:pt x="416" y="1388"/>
                      </a:lnTo>
                      <a:lnTo>
                        <a:pt x="422" y="1390"/>
                      </a:lnTo>
                      <a:lnTo>
                        <a:pt x="428" y="1392"/>
                      </a:lnTo>
                      <a:lnTo>
                        <a:pt x="446" y="1392"/>
                      </a:lnTo>
                      <a:lnTo>
                        <a:pt x="446" y="1392"/>
                      </a:lnTo>
                      <a:lnTo>
                        <a:pt x="450" y="1392"/>
                      </a:lnTo>
                      <a:lnTo>
                        <a:pt x="450" y="1392"/>
                      </a:lnTo>
                      <a:lnTo>
                        <a:pt x="464" y="1386"/>
                      </a:lnTo>
                      <a:lnTo>
                        <a:pt x="472" y="1382"/>
                      </a:lnTo>
                      <a:lnTo>
                        <a:pt x="472" y="1382"/>
                      </a:lnTo>
                      <a:lnTo>
                        <a:pt x="474" y="1380"/>
                      </a:lnTo>
                      <a:lnTo>
                        <a:pt x="476" y="1378"/>
                      </a:lnTo>
                      <a:lnTo>
                        <a:pt x="484" y="1378"/>
                      </a:lnTo>
                      <a:lnTo>
                        <a:pt x="496" y="1380"/>
                      </a:lnTo>
                      <a:lnTo>
                        <a:pt x="496" y="1380"/>
                      </a:lnTo>
                      <a:lnTo>
                        <a:pt x="504" y="1380"/>
                      </a:lnTo>
                      <a:lnTo>
                        <a:pt x="510" y="1380"/>
                      </a:lnTo>
                      <a:lnTo>
                        <a:pt x="520" y="1378"/>
                      </a:lnTo>
                      <a:lnTo>
                        <a:pt x="526" y="1374"/>
                      </a:lnTo>
                      <a:lnTo>
                        <a:pt x="528" y="1372"/>
                      </a:lnTo>
                      <a:lnTo>
                        <a:pt x="554" y="1350"/>
                      </a:lnTo>
                      <a:lnTo>
                        <a:pt x="582" y="1336"/>
                      </a:lnTo>
                      <a:lnTo>
                        <a:pt x="598" y="1314"/>
                      </a:lnTo>
                      <a:lnTo>
                        <a:pt x="598" y="1314"/>
                      </a:lnTo>
                      <a:lnTo>
                        <a:pt x="606" y="1306"/>
                      </a:lnTo>
                      <a:lnTo>
                        <a:pt x="612" y="1300"/>
                      </a:lnTo>
                      <a:lnTo>
                        <a:pt x="616" y="1292"/>
                      </a:lnTo>
                      <a:lnTo>
                        <a:pt x="616" y="1292"/>
                      </a:lnTo>
                      <a:lnTo>
                        <a:pt x="624" y="1270"/>
                      </a:lnTo>
                      <a:lnTo>
                        <a:pt x="628" y="1254"/>
                      </a:lnTo>
                      <a:lnTo>
                        <a:pt x="630" y="1178"/>
                      </a:lnTo>
                      <a:lnTo>
                        <a:pt x="630" y="1178"/>
                      </a:lnTo>
                      <a:lnTo>
                        <a:pt x="614" y="1116"/>
                      </a:lnTo>
                      <a:lnTo>
                        <a:pt x="614" y="1116"/>
                      </a:lnTo>
                      <a:lnTo>
                        <a:pt x="608" y="1104"/>
                      </a:lnTo>
                      <a:lnTo>
                        <a:pt x="594" y="1086"/>
                      </a:lnTo>
                      <a:lnTo>
                        <a:pt x="562" y="1042"/>
                      </a:lnTo>
                      <a:lnTo>
                        <a:pt x="678" y="1106"/>
                      </a:lnTo>
                      <a:lnTo>
                        <a:pt x="714" y="1124"/>
                      </a:lnTo>
                      <a:lnTo>
                        <a:pt x="750" y="1142"/>
                      </a:lnTo>
                      <a:lnTo>
                        <a:pt x="782" y="1146"/>
                      </a:lnTo>
                      <a:lnTo>
                        <a:pt x="822" y="1140"/>
                      </a:lnTo>
                      <a:lnTo>
                        <a:pt x="866" y="1120"/>
                      </a:lnTo>
                      <a:lnTo>
                        <a:pt x="910" y="1090"/>
                      </a:lnTo>
                      <a:lnTo>
                        <a:pt x="936" y="1070"/>
                      </a:lnTo>
                      <a:lnTo>
                        <a:pt x="1000" y="1006"/>
                      </a:lnTo>
                      <a:lnTo>
                        <a:pt x="1044" y="966"/>
                      </a:lnTo>
                      <a:lnTo>
                        <a:pt x="1148" y="864"/>
                      </a:lnTo>
                      <a:lnTo>
                        <a:pt x="1194" y="808"/>
                      </a:lnTo>
                      <a:lnTo>
                        <a:pt x="1210" y="784"/>
                      </a:lnTo>
                      <a:lnTo>
                        <a:pt x="1210" y="784"/>
                      </a:lnTo>
                      <a:lnTo>
                        <a:pt x="1212" y="782"/>
                      </a:lnTo>
                      <a:lnTo>
                        <a:pt x="1216" y="776"/>
                      </a:lnTo>
                      <a:lnTo>
                        <a:pt x="1216" y="756"/>
                      </a:lnTo>
                      <a:close/>
                      <a:moveTo>
                        <a:pt x="382" y="776"/>
                      </a:move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5" name="Group 58"/>
              <p:cNvGrpSpPr>
                <a:grpSpLocks noChangeAspect="1"/>
              </p:cNvGrpSpPr>
              <p:nvPr/>
            </p:nvGrpSpPr>
            <p:grpSpPr>
              <a:xfrm>
                <a:off x="7366653" y="-16"/>
                <a:ext cx="1266631" cy="990597"/>
                <a:chOff x="5410249" y="5114925"/>
                <a:chExt cx="1558925" cy="12192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1" name="Freeform 63"/>
                <p:cNvSpPr>
                  <a:spLocks/>
                </p:cNvSpPr>
                <p:nvPr/>
              </p:nvSpPr>
              <p:spPr bwMode="auto">
                <a:xfrm>
                  <a:off x="5819775" y="5114925"/>
                  <a:ext cx="228600" cy="231775"/>
                </a:xfrm>
                <a:custGeom>
                  <a:avLst/>
                  <a:gdLst>
                    <a:gd name="T0" fmla="*/ 144 w 144"/>
                    <a:gd name="T1" fmla="*/ 146 h 146"/>
                    <a:gd name="T2" fmla="*/ 144 w 144"/>
                    <a:gd name="T3" fmla="*/ 146 h 146"/>
                    <a:gd name="T4" fmla="*/ 144 w 144"/>
                    <a:gd name="T5" fmla="*/ 146 h 146"/>
                    <a:gd name="T6" fmla="*/ 144 w 144"/>
                    <a:gd name="T7" fmla="*/ 146 h 146"/>
                    <a:gd name="T8" fmla="*/ 132 w 144"/>
                    <a:gd name="T9" fmla="*/ 132 h 146"/>
                    <a:gd name="T10" fmla="*/ 32 w 144"/>
                    <a:gd name="T11" fmla="*/ 22 h 146"/>
                    <a:gd name="T12" fmla="*/ 32 w 144"/>
                    <a:gd name="T13" fmla="*/ 22 h 146"/>
                    <a:gd name="T14" fmla="*/ 18 w 144"/>
                    <a:gd name="T15" fmla="*/ 4 h 146"/>
                    <a:gd name="T16" fmla="*/ 18 w 144"/>
                    <a:gd name="T17" fmla="*/ 4 h 146"/>
                    <a:gd name="T18" fmla="*/ 12 w 144"/>
                    <a:gd name="T19" fmla="*/ 2 h 146"/>
                    <a:gd name="T20" fmla="*/ 8 w 144"/>
                    <a:gd name="T21" fmla="*/ 0 h 146"/>
                    <a:gd name="T22" fmla="*/ 8 w 144"/>
                    <a:gd name="T23" fmla="*/ 0 h 146"/>
                    <a:gd name="T24" fmla="*/ 0 w 144"/>
                    <a:gd name="T25" fmla="*/ 0 h 146"/>
                    <a:gd name="T26" fmla="*/ 0 w 144"/>
                    <a:gd name="T27" fmla="*/ 0 h 146"/>
                    <a:gd name="T28" fmla="*/ 6 w 144"/>
                    <a:gd name="T29" fmla="*/ 4 h 146"/>
                    <a:gd name="T30" fmla="*/ 6 w 144"/>
                    <a:gd name="T31" fmla="*/ 4 h 146"/>
                    <a:gd name="T32" fmla="*/ 22 w 144"/>
                    <a:gd name="T33" fmla="*/ 18 h 146"/>
                    <a:gd name="T34" fmla="*/ 130 w 144"/>
                    <a:gd name="T35" fmla="*/ 136 h 146"/>
                    <a:gd name="T36" fmla="*/ 130 w 144"/>
                    <a:gd name="T37" fmla="*/ 136 h 146"/>
                    <a:gd name="T38" fmla="*/ 144 w 144"/>
                    <a:gd name="T39" fmla="*/ 146 h 146"/>
                    <a:gd name="T40" fmla="*/ 144 w 144"/>
                    <a:gd name="T41" fmla="*/ 146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4" h="146">
                      <a:moveTo>
                        <a:pt x="144" y="146"/>
                      </a:move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32" y="132"/>
                      </a:lnTo>
                      <a:lnTo>
                        <a:pt x="32" y="22"/>
                      </a:lnTo>
                      <a:lnTo>
                        <a:pt x="32" y="22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4"/>
                      </a:lnTo>
                      <a:lnTo>
                        <a:pt x="22" y="18"/>
                      </a:lnTo>
                      <a:lnTo>
                        <a:pt x="130" y="136"/>
                      </a:lnTo>
                      <a:lnTo>
                        <a:pt x="130" y="13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2" name="Freeform 64"/>
                <p:cNvSpPr>
                  <a:spLocks/>
                </p:cNvSpPr>
                <p:nvPr/>
              </p:nvSpPr>
              <p:spPr bwMode="auto">
                <a:xfrm>
                  <a:off x="6051550" y="53530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3" name="Freeform 65"/>
                <p:cNvSpPr>
                  <a:spLocks/>
                </p:cNvSpPr>
                <p:nvPr/>
              </p:nvSpPr>
              <p:spPr bwMode="auto">
                <a:xfrm>
                  <a:off x="6061075" y="5114925"/>
                  <a:ext cx="104775" cy="228600"/>
                </a:xfrm>
                <a:custGeom>
                  <a:avLst/>
                  <a:gdLst>
                    <a:gd name="T0" fmla="*/ 2 w 66"/>
                    <a:gd name="T1" fmla="*/ 144 h 144"/>
                    <a:gd name="T2" fmla="*/ 2 w 66"/>
                    <a:gd name="T3" fmla="*/ 144 h 144"/>
                    <a:gd name="T4" fmla="*/ 10 w 66"/>
                    <a:gd name="T5" fmla="*/ 130 h 144"/>
                    <a:gd name="T6" fmla="*/ 62 w 66"/>
                    <a:gd name="T7" fmla="*/ 14 h 144"/>
                    <a:gd name="T8" fmla="*/ 62 w 66"/>
                    <a:gd name="T9" fmla="*/ 14 h 144"/>
                    <a:gd name="T10" fmla="*/ 66 w 66"/>
                    <a:gd name="T11" fmla="*/ 4 h 144"/>
                    <a:gd name="T12" fmla="*/ 66 w 66"/>
                    <a:gd name="T13" fmla="*/ 2 h 144"/>
                    <a:gd name="T14" fmla="*/ 66 w 66"/>
                    <a:gd name="T15" fmla="*/ 0 h 144"/>
                    <a:gd name="T16" fmla="*/ 66 w 66"/>
                    <a:gd name="T17" fmla="*/ 0 h 144"/>
                    <a:gd name="T18" fmla="*/ 62 w 66"/>
                    <a:gd name="T19" fmla="*/ 4 h 144"/>
                    <a:gd name="T20" fmla="*/ 56 w 66"/>
                    <a:gd name="T21" fmla="*/ 14 h 144"/>
                    <a:gd name="T22" fmla="*/ 6 w 66"/>
                    <a:gd name="T23" fmla="*/ 128 h 144"/>
                    <a:gd name="T24" fmla="*/ 6 w 66"/>
                    <a:gd name="T25" fmla="*/ 128 h 144"/>
                    <a:gd name="T26" fmla="*/ 0 w 66"/>
                    <a:gd name="T27" fmla="*/ 144 h 144"/>
                    <a:gd name="T28" fmla="*/ 0 w 66"/>
                    <a:gd name="T29" fmla="*/ 144 h 144"/>
                    <a:gd name="T30" fmla="*/ 0 w 66"/>
                    <a:gd name="T31" fmla="*/ 144 h 144"/>
                    <a:gd name="T32" fmla="*/ 0 w 66"/>
                    <a:gd name="T33" fmla="*/ 144 h 144"/>
                    <a:gd name="T34" fmla="*/ 2 w 66"/>
                    <a:gd name="T35" fmla="*/ 144 h 144"/>
                    <a:gd name="T36" fmla="*/ 2 w 66"/>
                    <a:gd name="T37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6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0" y="130"/>
                      </a:lnTo>
                      <a:lnTo>
                        <a:pt x="62" y="14"/>
                      </a:lnTo>
                      <a:lnTo>
                        <a:pt x="62" y="14"/>
                      </a:lnTo>
                      <a:lnTo>
                        <a:pt x="66" y="4"/>
                      </a:lnTo>
                      <a:lnTo>
                        <a:pt x="66" y="2"/>
                      </a:lnTo>
                      <a:lnTo>
                        <a:pt x="66" y="0"/>
                      </a:lnTo>
                      <a:lnTo>
                        <a:pt x="66" y="0"/>
                      </a:lnTo>
                      <a:lnTo>
                        <a:pt x="62" y="4"/>
                      </a:lnTo>
                      <a:lnTo>
                        <a:pt x="56" y="14"/>
                      </a:lnTo>
                      <a:lnTo>
                        <a:pt x="6" y="128"/>
                      </a:lnTo>
                      <a:lnTo>
                        <a:pt x="6" y="128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4" name="Freeform 66"/>
                <p:cNvSpPr>
                  <a:spLocks noEditPoints="1"/>
                </p:cNvSpPr>
                <p:nvPr/>
              </p:nvSpPr>
              <p:spPr bwMode="auto">
                <a:xfrm>
                  <a:off x="5410249" y="5114925"/>
                  <a:ext cx="1558925" cy="1219200"/>
                </a:xfrm>
                <a:custGeom>
                  <a:avLst/>
                  <a:gdLst>
                    <a:gd name="T0" fmla="*/ 604 w 982"/>
                    <a:gd name="T1" fmla="*/ 146 h 768"/>
                    <a:gd name="T2" fmla="*/ 588 w 982"/>
                    <a:gd name="T3" fmla="*/ 156 h 768"/>
                    <a:gd name="T4" fmla="*/ 572 w 982"/>
                    <a:gd name="T5" fmla="*/ 144 h 768"/>
                    <a:gd name="T6" fmla="*/ 560 w 982"/>
                    <a:gd name="T7" fmla="*/ 146 h 768"/>
                    <a:gd name="T8" fmla="*/ 550 w 982"/>
                    <a:gd name="T9" fmla="*/ 152 h 768"/>
                    <a:gd name="T10" fmla="*/ 542 w 982"/>
                    <a:gd name="T11" fmla="*/ 182 h 768"/>
                    <a:gd name="T12" fmla="*/ 346 w 982"/>
                    <a:gd name="T13" fmla="*/ 0 h 768"/>
                    <a:gd name="T14" fmla="*/ 44 w 982"/>
                    <a:gd name="T15" fmla="*/ 62 h 768"/>
                    <a:gd name="T16" fmla="*/ 76 w 982"/>
                    <a:gd name="T17" fmla="*/ 92 h 768"/>
                    <a:gd name="T18" fmla="*/ 110 w 982"/>
                    <a:gd name="T19" fmla="*/ 124 h 768"/>
                    <a:gd name="T20" fmla="*/ 126 w 982"/>
                    <a:gd name="T21" fmla="*/ 160 h 768"/>
                    <a:gd name="T22" fmla="*/ 146 w 982"/>
                    <a:gd name="T23" fmla="*/ 188 h 768"/>
                    <a:gd name="T24" fmla="*/ 166 w 982"/>
                    <a:gd name="T25" fmla="*/ 220 h 768"/>
                    <a:gd name="T26" fmla="*/ 206 w 982"/>
                    <a:gd name="T27" fmla="*/ 270 h 768"/>
                    <a:gd name="T28" fmla="*/ 322 w 982"/>
                    <a:gd name="T29" fmla="*/ 280 h 768"/>
                    <a:gd name="T30" fmla="*/ 294 w 982"/>
                    <a:gd name="T31" fmla="*/ 348 h 768"/>
                    <a:gd name="T32" fmla="*/ 256 w 982"/>
                    <a:gd name="T33" fmla="*/ 484 h 768"/>
                    <a:gd name="T34" fmla="*/ 282 w 982"/>
                    <a:gd name="T35" fmla="*/ 514 h 768"/>
                    <a:gd name="T36" fmla="*/ 312 w 982"/>
                    <a:gd name="T37" fmla="*/ 550 h 768"/>
                    <a:gd name="T38" fmla="*/ 330 w 982"/>
                    <a:gd name="T39" fmla="*/ 570 h 768"/>
                    <a:gd name="T40" fmla="*/ 350 w 982"/>
                    <a:gd name="T41" fmla="*/ 598 h 768"/>
                    <a:gd name="T42" fmla="*/ 378 w 982"/>
                    <a:gd name="T43" fmla="*/ 616 h 768"/>
                    <a:gd name="T44" fmla="*/ 354 w 982"/>
                    <a:gd name="T45" fmla="*/ 684 h 768"/>
                    <a:gd name="T46" fmla="*/ 338 w 982"/>
                    <a:gd name="T47" fmla="*/ 754 h 768"/>
                    <a:gd name="T48" fmla="*/ 378 w 982"/>
                    <a:gd name="T49" fmla="*/ 758 h 768"/>
                    <a:gd name="T50" fmla="*/ 414 w 982"/>
                    <a:gd name="T51" fmla="*/ 660 h 768"/>
                    <a:gd name="T52" fmla="*/ 456 w 982"/>
                    <a:gd name="T53" fmla="*/ 662 h 768"/>
                    <a:gd name="T54" fmla="*/ 474 w 982"/>
                    <a:gd name="T55" fmla="*/ 652 h 768"/>
                    <a:gd name="T56" fmla="*/ 504 w 982"/>
                    <a:gd name="T57" fmla="*/ 652 h 768"/>
                    <a:gd name="T58" fmla="*/ 530 w 982"/>
                    <a:gd name="T59" fmla="*/ 582 h 768"/>
                    <a:gd name="T60" fmla="*/ 560 w 982"/>
                    <a:gd name="T61" fmla="*/ 332 h 768"/>
                    <a:gd name="T62" fmla="*/ 568 w 982"/>
                    <a:gd name="T63" fmla="*/ 306 h 768"/>
                    <a:gd name="T64" fmla="*/ 586 w 982"/>
                    <a:gd name="T65" fmla="*/ 428 h 768"/>
                    <a:gd name="T66" fmla="*/ 636 w 982"/>
                    <a:gd name="T67" fmla="*/ 484 h 768"/>
                    <a:gd name="T68" fmla="*/ 628 w 982"/>
                    <a:gd name="T69" fmla="*/ 376 h 768"/>
                    <a:gd name="T70" fmla="*/ 612 w 982"/>
                    <a:gd name="T71" fmla="*/ 288 h 768"/>
                    <a:gd name="T72" fmla="*/ 678 w 982"/>
                    <a:gd name="T73" fmla="*/ 454 h 768"/>
                    <a:gd name="T74" fmla="*/ 762 w 982"/>
                    <a:gd name="T75" fmla="*/ 592 h 768"/>
                    <a:gd name="T76" fmla="*/ 790 w 982"/>
                    <a:gd name="T77" fmla="*/ 602 h 768"/>
                    <a:gd name="T78" fmla="*/ 820 w 982"/>
                    <a:gd name="T79" fmla="*/ 598 h 768"/>
                    <a:gd name="T80" fmla="*/ 842 w 982"/>
                    <a:gd name="T81" fmla="*/ 590 h 768"/>
                    <a:gd name="T82" fmla="*/ 886 w 982"/>
                    <a:gd name="T83" fmla="*/ 598 h 768"/>
                    <a:gd name="T84" fmla="*/ 958 w 982"/>
                    <a:gd name="T85" fmla="*/ 668 h 768"/>
                    <a:gd name="T86" fmla="*/ 964 w 982"/>
                    <a:gd name="T87" fmla="*/ 616 h 768"/>
                    <a:gd name="T88" fmla="*/ 920 w 982"/>
                    <a:gd name="T89" fmla="*/ 576 h 768"/>
                    <a:gd name="T90" fmla="*/ 894 w 982"/>
                    <a:gd name="T91" fmla="*/ 516 h 768"/>
                    <a:gd name="T92" fmla="*/ 920 w 982"/>
                    <a:gd name="T93" fmla="*/ 500 h 768"/>
                    <a:gd name="T94" fmla="*/ 920 w 982"/>
                    <a:gd name="T95" fmla="*/ 460 h 768"/>
                    <a:gd name="T96" fmla="*/ 950 w 982"/>
                    <a:gd name="T97" fmla="*/ 436 h 768"/>
                    <a:gd name="T98" fmla="*/ 956 w 982"/>
                    <a:gd name="T99" fmla="*/ 388 h 768"/>
                    <a:gd name="T100" fmla="*/ 934 w 982"/>
                    <a:gd name="T101" fmla="*/ 318 h 768"/>
                    <a:gd name="T102" fmla="*/ 866 w 982"/>
                    <a:gd name="T103" fmla="*/ 238 h 768"/>
                    <a:gd name="T104" fmla="*/ 914 w 982"/>
                    <a:gd name="T105" fmla="*/ 178 h 768"/>
                    <a:gd name="T106" fmla="*/ 958 w 982"/>
                    <a:gd name="T107" fmla="*/ 118 h 768"/>
                    <a:gd name="T108" fmla="*/ 970 w 982"/>
                    <a:gd name="T109" fmla="*/ 78 h 768"/>
                    <a:gd name="T110" fmla="*/ 970 w 982"/>
                    <a:gd name="T111" fmla="*/ 38 h 768"/>
                    <a:gd name="T112" fmla="*/ 978 w 982"/>
                    <a:gd name="T113" fmla="*/ 14 h 768"/>
                    <a:gd name="T114" fmla="*/ 562 w 982"/>
                    <a:gd name="T115" fmla="*/ 150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982" h="768">
                      <a:moveTo>
                        <a:pt x="676" y="0"/>
                      </a:moveTo>
                      <a:lnTo>
                        <a:pt x="676" y="0"/>
                      </a:lnTo>
                      <a:lnTo>
                        <a:pt x="666" y="14"/>
                      </a:lnTo>
                      <a:lnTo>
                        <a:pt x="666" y="14"/>
                      </a:lnTo>
                      <a:lnTo>
                        <a:pt x="654" y="36"/>
                      </a:lnTo>
                      <a:lnTo>
                        <a:pt x="642" y="58"/>
                      </a:lnTo>
                      <a:lnTo>
                        <a:pt x="620" y="104"/>
                      </a:lnTo>
                      <a:lnTo>
                        <a:pt x="604" y="146"/>
                      </a:lnTo>
                      <a:lnTo>
                        <a:pt x="594" y="174"/>
                      </a:lnTo>
                      <a:lnTo>
                        <a:pt x="594" y="174"/>
                      </a:lnTo>
                      <a:lnTo>
                        <a:pt x="592" y="170"/>
                      </a:lnTo>
                      <a:lnTo>
                        <a:pt x="586" y="164"/>
                      </a:lnTo>
                      <a:lnTo>
                        <a:pt x="586" y="164"/>
                      </a:lnTo>
                      <a:lnTo>
                        <a:pt x="588" y="160"/>
                      </a:lnTo>
                      <a:lnTo>
                        <a:pt x="588" y="156"/>
                      </a:lnTo>
                      <a:lnTo>
                        <a:pt x="588" y="156"/>
                      </a:lnTo>
                      <a:lnTo>
                        <a:pt x="586" y="152"/>
                      </a:lnTo>
                      <a:lnTo>
                        <a:pt x="582" y="148"/>
                      </a:lnTo>
                      <a:lnTo>
                        <a:pt x="580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4"/>
                      </a:lnTo>
                      <a:lnTo>
                        <a:pt x="572" y="144"/>
                      </a:lnTo>
                      <a:lnTo>
                        <a:pt x="568" y="144"/>
                      </a:lnTo>
                      <a:lnTo>
                        <a:pt x="568" y="144"/>
                      </a:lnTo>
                      <a:lnTo>
                        <a:pt x="564" y="142"/>
                      </a:lnTo>
                      <a:lnTo>
                        <a:pt x="564" y="144"/>
                      </a:lnTo>
                      <a:lnTo>
                        <a:pt x="564" y="142"/>
                      </a:lnTo>
                      <a:lnTo>
                        <a:pt x="562" y="144"/>
                      </a:lnTo>
                      <a:lnTo>
                        <a:pt x="560" y="144"/>
                      </a:lnTo>
                      <a:lnTo>
                        <a:pt x="560" y="146"/>
                      </a:lnTo>
                      <a:lnTo>
                        <a:pt x="558" y="146"/>
                      </a:lnTo>
                      <a:lnTo>
                        <a:pt x="556" y="148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4" y="150"/>
                      </a:lnTo>
                      <a:lnTo>
                        <a:pt x="554" y="150"/>
                      </a:lnTo>
                      <a:lnTo>
                        <a:pt x="550" y="152"/>
                      </a:lnTo>
                      <a:lnTo>
                        <a:pt x="546" y="154"/>
                      </a:lnTo>
                      <a:lnTo>
                        <a:pt x="544" y="158"/>
                      </a:lnTo>
                      <a:lnTo>
                        <a:pt x="544" y="162"/>
                      </a:lnTo>
                      <a:lnTo>
                        <a:pt x="544" y="162"/>
                      </a:lnTo>
                      <a:lnTo>
                        <a:pt x="548" y="168"/>
                      </a:lnTo>
                      <a:lnTo>
                        <a:pt x="548" y="168"/>
                      </a:lnTo>
                      <a:lnTo>
                        <a:pt x="542" y="182"/>
                      </a:lnTo>
                      <a:lnTo>
                        <a:pt x="542" y="182"/>
                      </a:lnTo>
                      <a:lnTo>
                        <a:pt x="522" y="158"/>
                      </a:lnTo>
                      <a:lnTo>
                        <a:pt x="494" y="124"/>
                      </a:lnTo>
                      <a:lnTo>
                        <a:pt x="460" y="88"/>
                      </a:lnTo>
                      <a:lnTo>
                        <a:pt x="442" y="70"/>
                      </a:lnTo>
                      <a:lnTo>
                        <a:pt x="424" y="54"/>
                      </a:lnTo>
                      <a:lnTo>
                        <a:pt x="424" y="54"/>
                      </a:lnTo>
                      <a:lnTo>
                        <a:pt x="384" y="26"/>
                      </a:lnTo>
                      <a:lnTo>
                        <a:pt x="346" y="0"/>
                      </a:lnTo>
                      <a:lnTo>
                        <a:pt x="0" y="0"/>
                      </a:lnTo>
                      <a:lnTo>
                        <a:pt x="0" y="8"/>
                      </a:lnTo>
                      <a:lnTo>
                        <a:pt x="10" y="28"/>
                      </a:lnTo>
                      <a:lnTo>
                        <a:pt x="24" y="48"/>
                      </a:lnTo>
                      <a:lnTo>
                        <a:pt x="24" y="48"/>
                      </a:lnTo>
                      <a:lnTo>
                        <a:pt x="32" y="54"/>
                      </a:lnTo>
                      <a:lnTo>
                        <a:pt x="38" y="60"/>
                      </a:lnTo>
                      <a:lnTo>
                        <a:pt x="44" y="62"/>
                      </a:lnTo>
                      <a:lnTo>
                        <a:pt x="44" y="62"/>
                      </a:lnTo>
                      <a:lnTo>
                        <a:pt x="48" y="66"/>
                      </a:lnTo>
                      <a:lnTo>
                        <a:pt x="52" y="70"/>
                      </a:lnTo>
                      <a:lnTo>
                        <a:pt x="56" y="76"/>
                      </a:lnTo>
                      <a:lnTo>
                        <a:pt x="56" y="76"/>
                      </a:lnTo>
                      <a:lnTo>
                        <a:pt x="62" y="82"/>
                      </a:lnTo>
                      <a:lnTo>
                        <a:pt x="68" y="88"/>
                      </a:lnTo>
                      <a:lnTo>
                        <a:pt x="76" y="92"/>
                      </a:lnTo>
                      <a:lnTo>
                        <a:pt x="76" y="92"/>
                      </a:lnTo>
                      <a:lnTo>
                        <a:pt x="84" y="96"/>
                      </a:lnTo>
                      <a:lnTo>
                        <a:pt x="92" y="102"/>
                      </a:lnTo>
                      <a:lnTo>
                        <a:pt x="98" y="108"/>
                      </a:lnTo>
                      <a:lnTo>
                        <a:pt x="100" y="112"/>
                      </a:lnTo>
                      <a:lnTo>
                        <a:pt x="100" y="112"/>
                      </a:lnTo>
                      <a:lnTo>
                        <a:pt x="104" y="118"/>
                      </a:lnTo>
                      <a:lnTo>
                        <a:pt x="110" y="124"/>
                      </a:lnTo>
                      <a:lnTo>
                        <a:pt x="120" y="132"/>
                      </a:lnTo>
                      <a:lnTo>
                        <a:pt x="120" y="132"/>
                      </a:lnTo>
                      <a:lnTo>
                        <a:pt x="126" y="142"/>
                      </a:lnTo>
                      <a:lnTo>
                        <a:pt x="128" y="152"/>
                      </a:lnTo>
                      <a:lnTo>
                        <a:pt x="128" y="154"/>
                      </a:lnTo>
                      <a:lnTo>
                        <a:pt x="128" y="158"/>
                      </a:lnTo>
                      <a:lnTo>
                        <a:pt x="128" y="158"/>
                      </a:lnTo>
                      <a:lnTo>
                        <a:pt x="126" y="160"/>
                      </a:lnTo>
                      <a:lnTo>
                        <a:pt x="128" y="162"/>
                      </a:lnTo>
                      <a:lnTo>
                        <a:pt x="132" y="166"/>
                      </a:lnTo>
                      <a:lnTo>
                        <a:pt x="138" y="170"/>
                      </a:lnTo>
                      <a:lnTo>
                        <a:pt x="138" y="170"/>
                      </a:lnTo>
                      <a:lnTo>
                        <a:pt x="144" y="176"/>
                      </a:lnTo>
                      <a:lnTo>
                        <a:pt x="146" y="182"/>
                      </a:lnTo>
                      <a:lnTo>
                        <a:pt x="146" y="184"/>
                      </a:lnTo>
                      <a:lnTo>
                        <a:pt x="146" y="188"/>
                      </a:lnTo>
                      <a:lnTo>
                        <a:pt x="146" y="188"/>
                      </a:lnTo>
                      <a:lnTo>
                        <a:pt x="146" y="192"/>
                      </a:lnTo>
                      <a:lnTo>
                        <a:pt x="146" y="196"/>
                      </a:lnTo>
                      <a:lnTo>
                        <a:pt x="150" y="206"/>
                      </a:lnTo>
                      <a:lnTo>
                        <a:pt x="156" y="214"/>
                      </a:lnTo>
                      <a:lnTo>
                        <a:pt x="162" y="218"/>
                      </a:lnTo>
                      <a:lnTo>
                        <a:pt x="162" y="218"/>
                      </a:lnTo>
                      <a:lnTo>
                        <a:pt x="166" y="220"/>
                      </a:lnTo>
                      <a:lnTo>
                        <a:pt x="170" y="226"/>
                      </a:lnTo>
                      <a:lnTo>
                        <a:pt x="172" y="234"/>
                      </a:lnTo>
                      <a:lnTo>
                        <a:pt x="172" y="234"/>
                      </a:lnTo>
                      <a:lnTo>
                        <a:pt x="176" y="240"/>
                      </a:lnTo>
                      <a:lnTo>
                        <a:pt x="182" y="248"/>
                      </a:lnTo>
                      <a:lnTo>
                        <a:pt x="192" y="256"/>
                      </a:lnTo>
                      <a:lnTo>
                        <a:pt x="192" y="256"/>
                      </a:lnTo>
                      <a:lnTo>
                        <a:pt x="206" y="270"/>
                      </a:lnTo>
                      <a:lnTo>
                        <a:pt x="216" y="280"/>
                      </a:lnTo>
                      <a:lnTo>
                        <a:pt x="216" y="280"/>
                      </a:lnTo>
                      <a:lnTo>
                        <a:pt x="222" y="284"/>
                      </a:lnTo>
                      <a:lnTo>
                        <a:pt x="232" y="286"/>
                      </a:lnTo>
                      <a:lnTo>
                        <a:pt x="242" y="290"/>
                      </a:lnTo>
                      <a:lnTo>
                        <a:pt x="270" y="288"/>
                      </a:lnTo>
                      <a:lnTo>
                        <a:pt x="296" y="284"/>
                      </a:lnTo>
                      <a:lnTo>
                        <a:pt x="322" y="280"/>
                      </a:lnTo>
                      <a:lnTo>
                        <a:pt x="358" y="276"/>
                      </a:lnTo>
                      <a:lnTo>
                        <a:pt x="368" y="276"/>
                      </a:lnTo>
                      <a:lnTo>
                        <a:pt x="368" y="276"/>
                      </a:lnTo>
                      <a:lnTo>
                        <a:pt x="320" y="316"/>
                      </a:lnTo>
                      <a:lnTo>
                        <a:pt x="308" y="330"/>
                      </a:lnTo>
                      <a:lnTo>
                        <a:pt x="300" y="340"/>
                      </a:lnTo>
                      <a:lnTo>
                        <a:pt x="296" y="346"/>
                      </a:lnTo>
                      <a:lnTo>
                        <a:pt x="294" y="348"/>
                      </a:lnTo>
                      <a:lnTo>
                        <a:pt x="294" y="350"/>
                      </a:lnTo>
                      <a:lnTo>
                        <a:pt x="266" y="412"/>
                      </a:lnTo>
                      <a:lnTo>
                        <a:pt x="270" y="420"/>
                      </a:lnTo>
                      <a:lnTo>
                        <a:pt x="270" y="428"/>
                      </a:lnTo>
                      <a:lnTo>
                        <a:pt x="264" y="446"/>
                      </a:lnTo>
                      <a:lnTo>
                        <a:pt x="258" y="460"/>
                      </a:lnTo>
                      <a:lnTo>
                        <a:pt x="256" y="484"/>
                      </a:lnTo>
                      <a:lnTo>
                        <a:pt x="256" y="484"/>
                      </a:lnTo>
                      <a:lnTo>
                        <a:pt x="260" y="492"/>
                      </a:lnTo>
                      <a:lnTo>
                        <a:pt x="264" y="498"/>
                      </a:lnTo>
                      <a:lnTo>
                        <a:pt x="268" y="500"/>
                      </a:lnTo>
                      <a:lnTo>
                        <a:pt x="272" y="502"/>
                      </a:lnTo>
                      <a:lnTo>
                        <a:pt x="272" y="502"/>
                      </a:lnTo>
                      <a:lnTo>
                        <a:pt x="276" y="504"/>
                      </a:lnTo>
                      <a:lnTo>
                        <a:pt x="278" y="506"/>
                      </a:lnTo>
                      <a:lnTo>
                        <a:pt x="282" y="514"/>
                      </a:lnTo>
                      <a:lnTo>
                        <a:pt x="282" y="524"/>
                      </a:lnTo>
                      <a:lnTo>
                        <a:pt x="286" y="540"/>
                      </a:lnTo>
                      <a:lnTo>
                        <a:pt x="286" y="540"/>
                      </a:lnTo>
                      <a:lnTo>
                        <a:pt x="288" y="542"/>
                      </a:lnTo>
                      <a:lnTo>
                        <a:pt x="292" y="546"/>
                      </a:lnTo>
                      <a:lnTo>
                        <a:pt x="300" y="550"/>
                      </a:lnTo>
                      <a:lnTo>
                        <a:pt x="306" y="550"/>
                      </a:lnTo>
                      <a:lnTo>
                        <a:pt x="312" y="550"/>
                      </a:lnTo>
                      <a:lnTo>
                        <a:pt x="312" y="550"/>
                      </a:lnTo>
                      <a:lnTo>
                        <a:pt x="318" y="550"/>
                      </a:lnTo>
                      <a:lnTo>
                        <a:pt x="322" y="552"/>
                      </a:lnTo>
                      <a:lnTo>
                        <a:pt x="326" y="554"/>
                      </a:lnTo>
                      <a:lnTo>
                        <a:pt x="328" y="558"/>
                      </a:lnTo>
                      <a:lnTo>
                        <a:pt x="330" y="566"/>
                      </a:lnTo>
                      <a:lnTo>
                        <a:pt x="330" y="570"/>
                      </a:lnTo>
                      <a:lnTo>
                        <a:pt x="330" y="570"/>
                      </a:lnTo>
                      <a:lnTo>
                        <a:pt x="332" y="580"/>
                      </a:lnTo>
                      <a:lnTo>
                        <a:pt x="334" y="588"/>
                      </a:lnTo>
                      <a:lnTo>
                        <a:pt x="336" y="594"/>
                      </a:lnTo>
                      <a:lnTo>
                        <a:pt x="336" y="594"/>
                      </a:lnTo>
                      <a:lnTo>
                        <a:pt x="340" y="598"/>
                      </a:lnTo>
                      <a:lnTo>
                        <a:pt x="344" y="598"/>
                      </a:lnTo>
                      <a:lnTo>
                        <a:pt x="350" y="598"/>
                      </a:lnTo>
                      <a:lnTo>
                        <a:pt x="350" y="598"/>
                      </a:lnTo>
                      <a:lnTo>
                        <a:pt x="358" y="598"/>
                      </a:lnTo>
                      <a:lnTo>
                        <a:pt x="364" y="598"/>
                      </a:lnTo>
                      <a:lnTo>
                        <a:pt x="370" y="600"/>
                      </a:lnTo>
                      <a:lnTo>
                        <a:pt x="372" y="604"/>
                      </a:lnTo>
                      <a:lnTo>
                        <a:pt x="372" y="604"/>
                      </a:lnTo>
                      <a:lnTo>
                        <a:pt x="374" y="608"/>
                      </a:lnTo>
                      <a:lnTo>
                        <a:pt x="378" y="612"/>
                      </a:lnTo>
                      <a:lnTo>
                        <a:pt x="378" y="616"/>
                      </a:lnTo>
                      <a:lnTo>
                        <a:pt x="380" y="622"/>
                      </a:lnTo>
                      <a:lnTo>
                        <a:pt x="378" y="628"/>
                      </a:lnTo>
                      <a:lnTo>
                        <a:pt x="376" y="636"/>
                      </a:lnTo>
                      <a:lnTo>
                        <a:pt x="376" y="636"/>
                      </a:lnTo>
                      <a:lnTo>
                        <a:pt x="364" y="668"/>
                      </a:lnTo>
                      <a:lnTo>
                        <a:pt x="360" y="680"/>
                      </a:lnTo>
                      <a:lnTo>
                        <a:pt x="354" y="684"/>
                      </a:lnTo>
                      <a:lnTo>
                        <a:pt x="354" y="684"/>
                      </a:lnTo>
                      <a:lnTo>
                        <a:pt x="348" y="692"/>
                      </a:lnTo>
                      <a:lnTo>
                        <a:pt x="344" y="702"/>
                      </a:lnTo>
                      <a:lnTo>
                        <a:pt x="338" y="716"/>
                      </a:lnTo>
                      <a:lnTo>
                        <a:pt x="338" y="716"/>
                      </a:lnTo>
                      <a:lnTo>
                        <a:pt x="336" y="720"/>
                      </a:lnTo>
                      <a:lnTo>
                        <a:pt x="334" y="734"/>
                      </a:lnTo>
                      <a:lnTo>
                        <a:pt x="336" y="748"/>
                      </a:lnTo>
                      <a:lnTo>
                        <a:pt x="338" y="754"/>
                      </a:lnTo>
                      <a:lnTo>
                        <a:pt x="342" y="760"/>
                      </a:lnTo>
                      <a:lnTo>
                        <a:pt x="342" y="760"/>
                      </a:lnTo>
                      <a:lnTo>
                        <a:pt x="348" y="764"/>
                      </a:lnTo>
                      <a:lnTo>
                        <a:pt x="356" y="768"/>
                      </a:lnTo>
                      <a:lnTo>
                        <a:pt x="364" y="768"/>
                      </a:lnTo>
                      <a:lnTo>
                        <a:pt x="364" y="768"/>
                      </a:lnTo>
                      <a:lnTo>
                        <a:pt x="372" y="764"/>
                      </a:lnTo>
                      <a:lnTo>
                        <a:pt x="378" y="758"/>
                      </a:lnTo>
                      <a:lnTo>
                        <a:pt x="386" y="746"/>
                      </a:lnTo>
                      <a:lnTo>
                        <a:pt x="390" y="730"/>
                      </a:lnTo>
                      <a:lnTo>
                        <a:pt x="390" y="730"/>
                      </a:lnTo>
                      <a:lnTo>
                        <a:pt x="398" y="700"/>
                      </a:lnTo>
                      <a:lnTo>
                        <a:pt x="406" y="678"/>
                      </a:lnTo>
                      <a:lnTo>
                        <a:pt x="412" y="662"/>
                      </a:lnTo>
                      <a:lnTo>
                        <a:pt x="412" y="662"/>
                      </a:lnTo>
                      <a:lnTo>
                        <a:pt x="414" y="660"/>
                      </a:lnTo>
                      <a:lnTo>
                        <a:pt x="418" y="658"/>
                      </a:lnTo>
                      <a:lnTo>
                        <a:pt x="428" y="654"/>
                      </a:lnTo>
                      <a:lnTo>
                        <a:pt x="434" y="654"/>
                      </a:lnTo>
                      <a:lnTo>
                        <a:pt x="444" y="656"/>
                      </a:lnTo>
                      <a:lnTo>
                        <a:pt x="444" y="656"/>
                      </a:lnTo>
                      <a:lnTo>
                        <a:pt x="454" y="660"/>
                      </a:lnTo>
                      <a:lnTo>
                        <a:pt x="456" y="660"/>
                      </a:lnTo>
                      <a:lnTo>
                        <a:pt x="456" y="662"/>
                      </a:lnTo>
                      <a:lnTo>
                        <a:pt x="454" y="662"/>
                      </a:lnTo>
                      <a:lnTo>
                        <a:pt x="456" y="662"/>
                      </a:lnTo>
                      <a:lnTo>
                        <a:pt x="456" y="662"/>
                      </a:lnTo>
                      <a:lnTo>
                        <a:pt x="462" y="660"/>
                      </a:lnTo>
                      <a:lnTo>
                        <a:pt x="466" y="658"/>
                      </a:lnTo>
                      <a:lnTo>
                        <a:pt x="470" y="654"/>
                      </a:lnTo>
                      <a:lnTo>
                        <a:pt x="470" y="654"/>
                      </a:lnTo>
                      <a:lnTo>
                        <a:pt x="474" y="652"/>
                      </a:lnTo>
                      <a:lnTo>
                        <a:pt x="478" y="648"/>
                      </a:lnTo>
                      <a:lnTo>
                        <a:pt x="482" y="648"/>
                      </a:lnTo>
                      <a:lnTo>
                        <a:pt x="482" y="648"/>
                      </a:lnTo>
                      <a:lnTo>
                        <a:pt x="492" y="648"/>
                      </a:lnTo>
                      <a:lnTo>
                        <a:pt x="498" y="650"/>
                      </a:lnTo>
                      <a:lnTo>
                        <a:pt x="498" y="650"/>
                      </a:lnTo>
                      <a:lnTo>
                        <a:pt x="500" y="650"/>
                      </a:lnTo>
                      <a:lnTo>
                        <a:pt x="504" y="652"/>
                      </a:lnTo>
                      <a:lnTo>
                        <a:pt x="510" y="650"/>
                      </a:lnTo>
                      <a:lnTo>
                        <a:pt x="514" y="648"/>
                      </a:lnTo>
                      <a:lnTo>
                        <a:pt x="516" y="644"/>
                      </a:lnTo>
                      <a:lnTo>
                        <a:pt x="516" y="644"/>
                      </a:lnTo>
                      <a:lnTo>
                        <a:pt x="520" y="632"/>
                      </a:lnTo>
                      <a:lnTo>
                        <a:pt x="522" y="620"/>
                      </a:lnTo>
                      <a:lnTo>
                        <a:pt x="522" y="606"/>
                      </a:lnTo>
                      <a:lnTo>
                        <a:pt x="530" y="582"/>
                      </a:lnTo>
                      <a:lnTo>
                        <a:pt x="530" y="572"/>
                      </a:lnTo>
                      <a:lnTo>
                        <a:pt x="544" y="570"/>
                      </a:lnTo>
                      <a:lnTo>
                        <a:pt x="550" y="534"/>
                      </a:lnTo>
                      <a:lnTo>
                        <a:pt x="556" y="474"/>
                      </a:lnTo>
                      <a:lnTo>
                        <a:pt x="558" y="398"/>
                      </a:lnTo>
                      <a:lnTo>
                        <a:pt x="558" y="340"/>
                      </a:lnTo>
                      <a:lnTo>
                        <a:pt x="558" y="340"/>
                      </a:lnTo>
                      <a:lnTo>
                        <a:pt x="560" y="332"/>
                      </a:lnTo>
                      <a:lnTo>
                        <a:pt x="562" y="322"/>
                      </a:lnTo>
                      <a:lnTo>
                        <a:pt x="562" y="308"/>
                      </a:lnTo>
                      <a:lnTo>
                        <a:pt x="562" y="308"/>
                      </a:lnTo>
                      <a:lnTo>
                        <a:pt x="560" y="300"/>
                      </a:lnTo>
                      <a:lnTo>
                        <a:pt x="562" y="296"/>
                      </a:lnTo>
                      <a:lnTo>
                        <a:pt x="564" y="294"/>
                      </a:lnTo>
                      <a:lnTo>
                        <a:pt x="568" y="294"/>
                      </a:lnTo>
                      <a:lnTo>
                        <a:pt x="568" y="306"/>
                      </a:lnTo>
                      <a:lnTo>
                        <a:pt x="570" y="338"/>
                      </a:lnTo>
                      <a:lnTo>
                        <a:pt x="574" y="348"/>
                      </a:lnTo>
                      <a:lnTo>
                        <a:pt x="570" y="362"/>
                      </a:lnTo>
                      <a:lnTo>
                        <a:pt x="574" y="384"/>
                      </a:lnTo>
                      <a:lnTo>
                        <a:pt x="576" y="390"/>
                      </a:lnTo>
                      <a:lnTo>
                        <a:pt x="580" y="422"/>
                      </a:lnTo>
                      <a:lnTo>
                        <a:pt x="586" y="422"/>
                      </a:lnTo>
                      <a:lnTo>
                        <a:pt x="586" y="428"/>
                      </a:lnTo>
                      <a:lnTo>
                        <a:pt x="582" y="432"/>
                      </a:lnTo>
                      <a:lnTo>
                        <a:pt x="586" y="448"/>
                      </a:lnTo>
                      <a:lnTo>
                        <a:pt x="590" y="472"/>
                      </a:lnTo>
                      <a:lnTo>
                        <a:pt x="602" y="490"/>
                      </a:lnTo>
                      <a:lnTo>
                        <a:pt x="620" y="500"/>
                      </a:lnTo>
                      <a:lnTo>
                        <a:pt x="620" y="486"/>
                      </a:lnTo>
                      <a:lnTo>
                        <a:pt x="624" y="498"/>
                      </a:lnTo>
                      <a:lnTo>
                        <a:pt x="636" y="484"/>
                      </a:lnTo>
                      <a:lnTo>
                        <a:pt x="642" y="462"/>
                      </a:lnTo>
                      <a:lnTo>
                        <a:pt x="638" y="438"/>
                      </a:lnTo>
                      <a:lnTo>
                        <a:pt x="636" y="424"/>
                      </a:lnTo>
                      <a:lnTo>
                        <a:pt x="632" y="420"/>
                      </a:lnTo>
                      <a:lnTo>
                        <a:pt x="630" y="416"/>
                      </a:lnTo>
                      <a:lnTo>
                        <a:pt x="636" y="412"/>
                      </a:lnTo>
                      <a:lnTo>
                        <a:pt x="630" y="382"/>
                      </a:lnTo>
                      <a:lnTo>
                        <a:pt x="628" y="376"/>
                      </a:lnTo>
                      <a:lnTo>
                        <a:pt x="626" y="354"/>
                      </a:lnTo>
                      <a:lnTo>
                        <a:pt x="618" y="340"/>
                      </a:lnTo>
                      <a:lnTo>
                        <a:pt x="618" y="330"/>
                      </a:lnTo>
                      <a:lnTo>
                        <a:pt x="610" y="300"/>
                      </a:lnTo>
                      <a:lnTo>
                        <a:pt x="606" y="288"/>
                      </a:lnTo>
                      <a:lnTo>
                        <a:pt x="606" y="288"/>
                      </a:lnTo>
                      <a:lnTo>
                        <a:pt x="610" y="286"/>
                      </a:lnTo>
                      <a:lnTo>
                        <a:pt x="612" y="288"/>
                      </a:lnTo>
                      <a:lnTo>
                        <a:pt x="616" y="292"/>
                      </a:lnTo>
                      <a:lnTo>
                        <a:pt x="618" y="298"/>
                      </a:lnTo>
                      <a:lnTo>
                        <a:pt x="618" y="298"/>
                      </a:lnTo>
                      <a:lnTo>
                        <a:pt x="622" y="312"/>
                      </a:lnTo>
                      <a:lnTo>
                        <a:pt x="626" y="322"/>
                      </a:lnTo>
                      <a:lnTo>
                        <a:pt x="632" y="328"/>
                      </a:lnTo>
                      <a:lnTo>
                        <a:pt x="652" y="384"/>
                      </a:lnTo>
                      <a:lnTo>
                        <a:pt x="678" y="454"/>
                      </a:lnTo>
                      <a:lnTo>
                        <a:pt x="702" y="508"/>
                      </a:lnTo>
                      <a:lnTo>
                        <a:pt x="720" y="540"/>
                      </a:lnTo>
                      <a:lnTo>
                        <a:pt x="732" y="540"/>
                      </a:lnTo>
                      <a:lnTo>
                        <a:pt x="736" y="548"/>
                      </a:lnTo>
                      <a:lnTo>
                        <a:pt x="752" y="568"/>
                      </a:lnTo>
                      <a:lnTo>
                        <a:pt x="752" y="568"/>
                      </a:lnTo>
                      <a:lnTo>
                        <a:pt x="756" y="582"/>
                      </a:lnTo>
                      <a:lnTo>
                        <a:pt x="762" y="592"/>
                      </a:lnTo>
                      <a:lnTo>
                        <a:pt x="768" y="602"/>
                      </a:lnTo>
                      <a:lnTo>
                        <a:pt x="768" y="602"/>
                      </a:lnTo>
                      <a:lnTo>
                        <a:pt x="774" y="604"/>
                      </a:lnTo>
                      <a:lnTo>
                        <a:pt x="776" y="606"/>
                      </a:lnTo>
                      <a:lnTo>
                        <a:pt x="784" y="604"/>
                      </a:lnTo>
                      <a:lnTo>
                        <a:pt x="788" y="602"/>
                      </a:lnTo>
                      <a:lnTo>
                        <a:pt x="790" y="602"/>
                      </a:lnTo>
                      <a:lnTo>
                        <a:pt x="790" y="602"/>
                      </a:lnTo>
                      <a:lnTo>
                        <a:pt x="794" y="598"/>
                      </a:lnTo>
                      <a:lnTo>
                        <a:pt x="804" y="594"/>
                      </a:lnTo>
                      <a:lnTo>
                        <a:pt x="804" y="594"/>
                      </a:lnTo>
                      <a:lnTo>
                        <a:pt x="808" y="594"/>
                      </a:lnTo>
                      <a:lnTo>
                        <a:pt x="812" y="594"/>
                      </a:lnTo>
                      <a:lnTo>
                        <a:pt x="816" y="596"/>
                      </a:lnTo>
                      <a:lnTo>
                        <a:pt x="816" y="596"/>
                      </a:lnTo>
                      <a:lnTo>
                        <a:pt x="820" y="598"/>
                      </a:lnTo>
                      <a:lnTo>
                        <a:pt x="826" y="600"/>
                      </a:lnTo>
                      <a:lnTo>
                        <a:pt x="832" y="600"/>
                      </a:lnTo>
                      <a:lnTo>
                        <a:pt x="832" y="600"/>
                      </a:lnTo>
                      <a:lnTo>
                        <a:pt x="836" y="600"/>
                      </a:lnTo>
                      <a:lnTo>
                        <a:pt x="834" y="598"/>
                      </a:lnTo>
                      <a:lnTo>
                        <a:pt x="832" y="598"/>
                      </a:lnTo>
                      <a:lnTo>
                        <a:pt x="834" y="596"/>
                      </a:lnTo>
                      <a:lnTo>
                        <a:pt x="842" y="590"/>
                      </a:lnTo>
                      <a:lnTo>
                        <a:pt x="842" y="590"/>
                      </a:lnTo>
                      <a:lnTo>
                        <a:pt x="850" y="586"/>
                      </a:lnTo>
                      <a:lnTo>
                        <a:pt x="856" y="582"/>
                      </a:lnTo>
                      <a:lnTo>
                        <a:pt x="866" y="582"/>
                      </a:lnTo>
                      <a:lnTo>
                        <a:pt x="872" y="584"/>
                      </a:lnTo>
                      <a:lnTo>
                        <a:pt x="874" y="586"/>
                      </a:lnTo>
                      <a:lnTo>
                        <a:pt x="874" y="586"/>
                      </a:lnTo>
                      <a:lnTo>
                        <a:pt x="886" y="598"/>
                      </a:lnTo>
                      <a:lnTo>
                        <a:pt x="898" y="616"/>
                      </a:lnTo>
                      <a:lnTo>
                        <a:pt x="916" y="642"/>
                      </a:lnTo>
                      <a:lnTo>
                        <a:pt x="916" y="642"/>
                      </a:lnTo>
                      <a:lnTo>
                        <a:pt x="926" y="656"/>
                      </a:lnTo>
                      <a:lnTo>
                        <a:pt x="934" y="664"/>
                      </a:lnTo>
                      <a:lnTo>
                        <a:pt x="944" y="668"/>
                      </a:lnTo>
                      <a:lnTo>
                        <a:pt x="952" y="670"/>
                      </a:lnTo>
                      <a:lnTo>
                        <a:pt x="958" y="668"/>
                      </a:lnTo>
                      <a:lnTo>
                        <a:pt x="964" y="666"/>
                      </a:lnTo>
                      <a:lnTo>
                        <a:pt x="968" y="660"/>
                      </a:lnTo>
                      <a:lnTo>
                        <a:pt x="972" y="654"/>
                      </a:lnTo>
                      <a:lnTo>
                        <a:pt x="972" y="654"/>
                      </a:lnTo>
                      <a:lnTo>
                        <a:pt x="974" y="648"/>
                      </a:lnTo>
                      <a:lnTo>
                        <a:pt x="974" y="642"/>
                      </a:lnTo>
                      <a:lnTo>
                        <a:pt x="970" y="628"/>
                      </a:lnTo>
                      <a:lnTo>
                        <a:pt x="964" y="616"/>
                      </a:lnTo>
                      <a:lnTo>
                        <a:pt x="962" y="612"/>
                      </a:lnTo>
                      <a:lnTo>
                        <a:pt x="962" y="612"/>
                      </a:lnTo>
                      <a:lnTo>
                        <a:pt x="952" y="600"/>
                      </a:lnTo>
                      <a:lnTo>
                        <a:pt x="944" y="592"/>
                      </a:lnTo>
                      <a:lnTo>
                        <a:pt x="936" y="588"/>
                      </a:lnTo>
                      <a:lnTo>
                        <a:pt x="936" y="588"/>
                      </a:lnTo>
                      <a:lnTo>
                        <a:pt x="928" y="584"/>
                      </a:lnTo>
                      <a:lnTo>
                        <a:pt x="920" y="576"/>
                      </a:lnTo>
                      <a:lnTo>
                        <a:pt x="900" y="550"/>
                      </a:lnTo>
                      <a:lnTo>
                        <a:pt x="900" y="550"/>
                      </a:lnTo>
                      <a:lnTo>
                        <a:pt x="894" y="542"/>
                      </a:lnTo>
                      <a:lnTo>
                        <a:pt x="892" y="536"/>
                      </a:lnTo>
                      <a:lnTo>
                        <a:pt x="890" y="530"/>
                      </a:lnTo>
                      <a:lnTo>
                        <a:pt x="890" y="526"/>
                      </a:lnTo>
                      <a:lnTo>
                        <a:pt x="892" y="520"/>
                      </a:lnTo>
                      <a:lnTo>
                        <a:pt x="894" y="516"/>
                      </a:lnTo>
                      <a:lnTo>
                        <a:pt x="894" y="516"/>
                      </a:lnTo>
                      <a:lnTo>
                        <a:pt x="894" y="514"/>
                      </a:lnTo>
                      <a:lnTo>
                        <a:pt x="898" y="510"/>
                      </a:lnTo>
                      <a:lnTo>
                        <a:pt x="904" y="508"/>
                      </a:lnTo>
                      <a:lnTo>
                        <a:pt x="912" y="506"/>
                      </a:lnTo>
                      <a:lnTo>
                        <a:pt x="912" y="506"/>
                      </a:lnTo>
                      <a:lnTo>
                        <a:pt x="918" y="504"/>
                      </a:lnTo>
                      <a:lnTo>
                        <a:pt x="920" y="500"/>
                      </a:lnTo>
                      <a:lnTo>
                        <a:pt x="924" y="496"/>
                      </a:lnTo>
                      <a:lnTo>
                        <a:pt x="924" y="496"/>
                      </a:lnTo>
                      <a:lnTo>
                        <a:pt x="924" y="490"/>
                      </a:lnTo>
                      <a:lnTo>
                        <a:pt x="924" y="482"/>
                      </a:lnTo>
                      <a:lnTo>
                        <a:pt x="920" y="472"/>
                      </a:lnTo>
                      <a:lnTo>
                        <a:pt x="920" y="472"/>
                      </a:lnTo>
                      <a:lnTo>
                        <a:pt x="920" y="468"/>
                      </a:lnTo>
                      <a:lnTo>
                        <a:pt x="920" y="460"/>
                      </a:lnTo>
                      <a:lnTo>
                        <a:pt x="920" y="456"/>
                      </a:lnTo>
                      <a:lnTo>
                        <a:pt x="924" y="452"/>
                      </a:lnTo>
                      <a:lnTo>
                        <a:pt x="926" y="448"/>
                      </a:lnTo>
                      <a:lnTo>
                        <a:pt x="932" y="446"/>
                      </a:lnTo>
                      <a:lnTo>
                        <a:pt x="932" y="446"/>
                      </a:lnTo>
                      <a:lnTo>
                        <a:pt x="938" y="446"/>
                      </a:lnTo>
                      <a:lnTo>
                        <a:pt x="942" y="442"/>
                      </a:lnTo>
                      <a:lnTo>
                        <a:pt x="950" y="436"/>
                      </a:lnTo>
                      <a:lnTo>
                        <a:pt x="952" y="432"/>
                      </a:lnTo>
                      <a:lnTo>
                        <a:pt x="952" y="428"/>
                      </a:lnTo>
                      <a:lnTo>
                        <a:pt x="952" y="412"/>
                      </a:lnTo>
                      <a:lnTo>
                        <a:pt x="952" y="412"/>
                      </a:lnTo>
                      <a:lnTo>
                        <a:pt x="948" y="402"/>
                      </a:lnTo>
                      <a:lnTo>
                        <a:pt x="950" y="394"/>
                      </a:lnTo>
                      <a:lnTo>
                        <a:pt x="952" y="392"/>
                      </a:lnTo>
                      <a:lnTo>
                        <a:pt x="956" y="388"/>
                      </a:lnTo>
                      <a:lnTo>
                        <a:pt x="956" y="388"/>
                      </a:lnTo>
                      <a:lnTo>
                        <a:pt x="958" y="386"/>
                      </a:lnTo>
                      <a:lnTo>
                        <a:pt x="962" y="382"/>
                      </a:lnTo>
                      <a:lnTo>
                        <a:pt x="964" y="374"/>
                      </a:lnTo>
                      <a:lnTo>
                        <a:pt x="962" y="366"/>
                      </a:lnTo>
                      <a:lnTo>
                        <a:pt x="954" y="344"/>
                      </a:lnTo>
                      <a:lnTo>
                        <a:pt x="944" y="332"/>
                      </a:lnTo>
                      <a:lnTo>
                        <a:pt x="934" y="318"/>
                      </a:lnTo>
                      <a:lnTo>
                        <a:pt x="930" y="310"/>
                      </a:lnTo>
                      <a:lnTo>
                        <a:pt x="930" y="302"/>
                      </a:lnTo>
                      <a:lnTo>
                        <a:pt x="884" y="252"/>
                      </a:lnTo>
                      <a:lnTo>
                        <a:pt x="884" y="252"/>
                      </a:lnTo>
                      <a:lnTo>
                        <a:pt x="884" y="250"/>
                      </a:lnTo>
                      <a:lnTo>
                        <a:pt x="882" y="248"/>
                      </a:lnTo>
                      <a:lnTo>
                        <a:pt x="876" y="244"/>
                      </a:lnTo>
                      <a:lnTo>
                        <a:pt x="866" y="238"/>
                      </a:lnTo>
                      <a:lnTo>
                        <a:pt x="850" y="228"/>
                      </a:lnTo>
                      <a:lnTo>
                        <a:pt x="792" y="204"/>
                      </a:lnTo>
                      <a:lnTo>
                        <a:pt x="800" y="202"/>
                      </a:lnTo>
                      <a:lnTo>
                        <a:pt x="834" y="194"/>
                      </a:lnTo>
                      <a:lnTo>
                        <a:pt x="860" y="190"/>
                      </a:lnTo>
                      <a:lnTo>
                        <a:pt x="888" y="186"/>
                      </a:lnTo>
                      <a:lnTo>
                        <a:pt x="914" y="178"/>
                      </a:lnTo>
                      <a:lnTo>
                        <a:pt x="914" y="178"/>
                      </a:lnTo>
                      <a:lnTo>
                        <a:pt x="924" y="172"/>
                      </a:lnTo>
                      <a:lnTo>
                        <a:pt x="932" y="166"/>
                      </a:lnTo>
                      <a:lnTo>
                        <a:pt x="936" y="160"/>
                      </a:lnTo>
                      <a:lnTo>
                        <a:pt x="936" y="160"/>
                      </a:lnTo>
                      <a:lnTo>
                        <a:pt x="942" y="148"/>
                      </a:lnTo>
                      <a:lnTo>
                        <a:pt x="952" y="130"/>
                      </a:lnTo>
                      <a:lnTo>
                        <a:pt x="952" y="130"/>
                      </a:lnTo>
                      <a:lnTo>
                        <a:pt x="958" y="118"/>
                      </a:lnTo>
                      <a:lnTo>
                        <a:pt x="960" y="110"/>
                      </a:lnTo>
                      <a:lnTo>
                        <a:pt x="962" y="104"/>
                      </a:lnTo>
                      <a:lnTo>
                        <a:pt x="962" y="104"/>
                      </a:lnTo>
                      <a:lnTo>
                        <a:pt x="962" y="94"/>
                      </a:lnTo>
                      <a:lnTo>
                        <a:pt x="964" y="88"/>
                      </a:lnTo>
                      <a:lnTo>
                        <a:pt x="966" y="84"/>
                      </a:lnTo>
                      <a:lnTo>
                        <a:pt x="966" y="84"/>
                      </a:lnTo>
                      <a:lnTo>
                        <a:pt x="970" y="78"/>
                      </a:lnTo>
                      <a:lnTo>
                        <a:pt x="974" y="68"/>
                      </a:lnTo>
                      <a:lnTo>
                        <a:pt x="974" y="58"/>
                      </a:lnTo>
                      <a:lnTo>
                        <a:pt x="974" y="54"/>
                      </a:lnTo>
                      <a:lnTo>
                        <a:pt x="972" y="50"/>
                      </a:lnTo>
                      <a:lnTo>
                        <a:pt x="972" y="50"/>
                      </a:lnTo>
                      <a:lnTo>
                        <a:pt x="970" y="48"/>
                      </a:lnTo>
                      <a:lnTo>
                        <a:pt x="970" y="44"/>
                      </a:lnTo>
                      <a:lnTo>
                        <a:pt x="970" y="38"/>
                      </a:lnTo>
                      <a:lnTo>
                        <a:pt x="974" y="30"/>
                      </a:lnTo>
                      <a:lnTo>
                        <a:pt x="974" y="30"/>
                      </a:lnTo>
                      <a:lnTo>
                        <a:pt x="978" y="24"/>
                      </a:lnTo>
                      <a:lnTo>
                        <a:pt x="980" y="20"/>
                      </a:lnTo>
                      <a:lnTo>
                        <a:pt x="982" y="18"/>
                      </a:lnTo>
                      <a:lnTo>
                        <a:pt x="980" y="16"/>
                      </a:lnTo>
                      <a:lnTo>
                        <a:pt x="980" y="16"/>
                      </a:lnTo>
                      <a:lnTo>
                        <a:pt x="978" y="14"/>
                      </a:lnTo>
                      <a:lnTo>
                        <a:pt x="978" y="10"/>
                      </a:lnTo>
                      <a:lnTo>
                        <a:pt x="976" y="0"/>
                      </a:lnTo>
                      <a:lnTo>
                        <a:pt x="676" y="0"/>
                      </a:lnTo>
                      <a:close/>
                      <a:moveTo>
                        <a:pt x="562" y="150"/>
                      </a:move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6" name="Group 63"/>
              <p:cNvGrpSpPr>
                <a:grpSpLocks noChangeAspect="1"/>
              </p:cNvGrpSpPr>
              <p:nvPr/>
            </p:nvGrpSpPr>
            <p:grpSpPr>
              <a:xfrm>
                <a:off x="8324137" y="990588"/>
                <a:ext cx="819855" cy="1066798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47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8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9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0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54B7D529-DA76-4859-A235-2A30D941437E}" type="datetimeFigureOut">
              <a:rPr lang="cs-CZ" smtClean="0"/>
              <a:t>20.2.2014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EECAFD6-1834-4DC2-9719-CBE4DB44ED11}" type="slidenum">
              <a:rPr lang="cs-CZ" smtClean="0"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g"/><Relationship Id="rId1" Type="http://schemas.microsoft.com/office/2007/relationships/media" Target="../media/media1.mp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2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755576" y="3645024"/>
            <a:ext cx="7632848" cy="1470025"/>
          </a:xfrm>
        </p:spPr>
        <p:txBody>
          <a:bodyPr/>
          <a:lstStyle/>
          <a:p>
            <a:pPr algn="ctr"/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VÝVOJOVÁ PSYCHOLOGIE I.</a:t>
            </a:r>
            <a:br>
              <a:rPr lang="cs-CZ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cs-CZ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/>
            </a:r>
            <a:br>
              <a:rPr lang="cs-CZ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endParaRPr lang="cs-CZ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043608" y="5301208"/>
            <a:ext cx="7117180" cy="861420"/>
          </a:xfrm>
        </p:spPr>
        <p:txBody>
          <a:bodyPr>
            <a:normAutofit/>
          </a:bodyPr>
          <a:lstStyle/>
          <a:p>
            <a:pPr algn="ctr"/>
            <a:r>
              <a:rPr lang="cs-CZ" sz="1400" dirty="0" smtClean="0">
                <a:solidFill>
                  <a:schemeClr val="accent5">
                    <a:lumMod val="50000"/>
                  </a:schemeClr>
                </a:solidFill>
              </a:rPr>
              <a:t>IVA </a:t>
            </a:r>
            <a:r>
              <a:rPr lang="cs-CZ" sz="1400" dirty="0" smtClean="0">
                <a:solidFill>
                  <a:schemeClr val="accent5">
                    <a:lumMod val="50000"/>
                  </a:schemeClr>
                </a:solidFill>
              </a:rPr>
              <a:t>BUREŠOVÁ</a:t>
            </a:r>
            <a:endParaRPr lang="cs-CZ" sz="14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5737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BC - The Human Body 3 - First_Steps 1_5.mp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461311"/>
          </a:xfrm>
        </p:spPr>
      </p:pic>
    </p:spTree>
    <p:extLst>
      <p:ext uri="{BB962C8B-B14F-4D97-AF65-F5344CB8AC3E}">
        <p14:creationId xmlns:p14="http://schemas.microsoft.com/office/powerpoint/2010/main" val="964852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331640" y="332656"/>
            <a:ext cx="7125113" cy="924475"/>
          </a:xfrm>
        </p:spPr>
        <p:txBody>
          <a:bodyPr/>
          <a:lstStyle/>
          <a:p>
            <a:r>
              <a:rPr lang="cs-CZ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ZÁKLADNÍ DYNAMIKA VÝVOJE</a:t>
            </a:r>
            <a:endParaRPr lang="cs-CZ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accent5">
                  <a:lumMod val="75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98872730"/>
              </p:ext>
            </p:extLst>
          </p:nvPr>
        </p:nvGraphicFramePr>
        <p:xfrm>
          <a:off x="395536" y="1916832"/>
          <a:ext cx="7992888" cy="48245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82412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C5852FA-B36F-4516-AEFA-9F708F4A90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graphicEl>
                                              <a:dgm id="{EC5852FA-B36F-4516-AEFA-9F708F4A907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DCF684A-4856-4FD6-A571-238589A14A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graphicEl>
                                              <a:dgm id="{5DCF684A-4856-4FD6-A571-238589A14AE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3296E2F-47A6-4BD8-AE4D-B9A3FC7C6A3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graphicEl>
                                              <a:dgm id="{13296E2F-47A6-4BD8-AE4D-B9A3FC7C6A3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CFF2912-D60B-4AE5-9526-7C60273153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>
                                            <p:graphicEl>
                                              <a:dgm id="{2CFF2912-D60B-4AE5-9526-7C602731539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93F9003-16CF-4250-BD27-25B41FDFF2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>
                                            <p:graphicEl>
                                              <a:dgm id="{F93F9003-16CF-4250-BD27-25B41FDFF24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4" grpId="0">
        <p:bldSub>
          <a:bldDgm bld="one"/>
        </p:bldSub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331640" y="1340768"/>
            <a:ext cx="6802915" cy="924475"/>
          </a:xfrm>
        </p:spPr>
        <p:txBody>
          <a:bodyPr/>
          <a:lstStyle/>
          <a:p>
            <a:r>
              <a:rPr lang="cs-CZ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ZÁKLADNÍ PROCESY, JIMIŽ SE VÝVOJ REALIZUJE:</a:t>
            </a:r>
            <a:endParaRPr lang="cs-CZ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accent5">
                  <a:lumMod val="75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259631" y="2348880"/>
            <a:ext cx="6874923" cy="3509918"/>
          </a:xfrm>
        </p:spPr>
        <p:txBody>
          <a:bodyPr>
            <a:normAutofit/>
          </a:bodyPr>
          <a:lstStyle/>
          <a:p>
            <a:pPr>
              <a:buClr>
                <a:schemeClr val="accent5">
                  <a:lumMod val="40000"/>
                  <a:lumOff val="60000"/>
                </a:schemeClr>
              </a:buClr>
            </a:pPr>
            <a:r>
              <a:rPr lang="cs-CZ" sz="2400" dirty="0" smtClean="0"/>
              <a:t>biologický </a:t>
            </a:r>
            <a:r>
              <a:rPr lang="cs-CZ" sz="2400" dirty="0"/>
              <a:t>proces zrání a </a:t>
            </a:r>
            <a:endParaRPr lang="cs-CZ" sz="2400" dirty="0" smtClean="0"/>
          </a:p>
          <a:p>
            <a:pPr>
              <a:buClr>
                <a:schemeClr val="accent5">
                  <a:lumMod val="40000"/>
                  <a:lumOff val="60000"/>
                </a:schemeClr>
              </a:buClr>
            </a:pPr>
            <a:endParaRPr lang="cs-CZ" sz="2400" dirty="0" smtClean="0"/>
          </a:p>
          <a:p>
            <a:pPr>
              <a:buClr>
                <a:schemeClr val="accent5">
                  <a:lumMod val="40000"/>
                  <a:lumOff val="60000"/>
                </a:schemeClr>
              </a:buClr>
            </a:pPr>
            <a:r>
              <a:rPr lang="cs-CZ" sz="2400" dirty="0" smtClean="0"/>
              <a:t>psychologický </a:t>
            </a:r>
            <a:r>
              <a:rPr lang="cs-CZ" sz="2400" dirty="0"/>
              <a:t>proces </a:t>
            </a:r>
            <a:r>
              <a:rPr lang="cs-CZ" sz="2400" dirty="0" smtClean="0"/>
              <a:t>učení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415802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ÚKOL NA PRVNÍ </a:t>
            </a:r>
            <a:r>
              <a:rPr lang="cs-CZ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PRAKTICKÝ SEMINÁŘ</a:t>
            </a:r>
            <a:r>
              <a:rPr lang="cs-CZ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:</a:t>
            </a:r>
            <a:endParaRPr lang="cs-CZ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43608" y="2132856"/>
            <a:ext cx="7776864" cy="4608512"/>
          </a:xfrm>
        </p:spPr>
        <p:txBody>
          <a:bodyPr>
            <a:normAutofit fontScale="85000" lnSpcReduction="10000"/>
          </a:bodyPr>
          <a:lstStyle/>
          <a:p>
            <a:pPr>
              <a:buClr>
                <a:schemeClr val="accent5">
                  <a:lumMod val="20000"/>
                  <a:lumOff val="80000"/>
                </a:schemeClr>
              </a:buClr>
            </a:pPr>
            <a:r>
              <a:rPr lang="cs-CZ" sz="2000" dirty="0" smtClean="0"/>
              <a:t>ADMINISTROVAT KRESBU POSTAVY U DÍTĚTE VE VĚKU 3-15 LET</a:t>
            </a:r>
          </a:p>
          <a:p>
            <a:pPr>
              <a:buClr>
                <a:schemeClr val="accent5">
                  <a:lumMod val="20000"/>
                  <a:lumOff val="80000"/>
                </a:schemeClr>
              </a:buClr>
            </a:pPr>
            <a:endParaRPr lang="cs-CZ" sz="2000" dirty="0"/>
          </a:p>
          <a:p>
            <a:pPr>
              <a:buClr>
                <a:schemeClr val="accent5">
                  <a:lumMod val="20000"/>
                  <a:lumOff val="80000"/>
                </a:schemeClr>
              </a:buClr>
            </a:pPr>
            <a:r>
              <a:rPr lang="cs-CZ" sz="2000" dirty="0" smtClean="0"/>
              <a:t>OBYČEJNÁ TUŽKA, ROZMĚR A4</a:t>
            </a:r>
          </a:p>
          <a:p>
            <a:pPr>
              <a:buClr>
                <a:schemeClr val="accent5">
                  <a:lumMod val="20000"/>
                  <a:lumOff val="80000"/>
                </a:schemeClr>
              </a:buClr>
            </a:pPr>
            <a:endParaRPr lang="cs-CZ" sz="2000" dirty="0"/>
          </a:p>
          <a:p>
            <a:pPr>
              <a:buClr>
                <a:schemeClr val="accent5">
                  <a:lumMod val="20000"/>
                  <a:lumOff val="80000"/>
                </a:schemeClr>
              </a:buClr>
            </a:pPr>
            <a:r>
              <a:rPr lang="cs-CZ" sz="2000" dirty="0" smtClean="0"/>
              <a:t>NA DRUHOU STRANU KRESBY UVÉST ZÁKLADNÍ ÚDAJE O DÍTĚTI:</a:t>
            </a:r>
          </a:p>
          <a:p>
            <a:pPr>
              <a:buClr>
                <a:schemeClr val="accent5">
                  <a:lumMod val="20000"/>
                  <a:lumOff val="80000"/>
                </a:schemeClr>
              </a:buClr>
            </a:pPr>
            <a:r>
              <a:rPr lang="cs-CZ" sz="2000" dirty="0" smtClean="0"/>
              <a:t>věk</a:t>
            </a:r>
          </a:p>
          <a:p>
            <a:pPr>
              <a:buClr>
                <a:schemeClr val="accent5">
                  <a:lumMod val="20000"/>
                  <a:lumOff val="80000"/>
                </a:schemeClr>
              </a:buClr>
            </a:pPr>
            <a:r>
              <a:rPr lang="cs-CZ" sz="2000" dirty="0" smtClean="0"/>
              <a:t>pohlaví</a:t>
            </a:r>
          </a:p>
          <a:p>
            <a:pPr>
              <a:buClr>
                <a:schemeClr val="accent5">
                  <a:lumMod val="20000"/>
                  <a:lumOff val="80000"/>
                </a:schemeClr>
              </a:buClr>
            </a:pPr>
            <a:r>
              <a:rPr lang="cs-CZ" sz="2000" dirty="0" smtClean="0"/>
              <a:t>dominance ruky (vyhraněná, nevyhraněná)</a:t>
            </a:r>
          </a:p>
          <a:p>
            <a:pPr>
              <a:buClr>
                <a:schemeClr val="accent5">
                  <a:lumMod val="20000"/>
                  <a:lumOff val="80000"/>
                </a:schemeClr>
              </a:buClr>
            </a:pPr>
            <a:r>
              <a:rPr lang="cs-CZ" sz="2000" dirty="0" smtClean="0"/>
              <a:t>sourozenecká konstelace</a:t>
            </a:r>
          </a:p>
          <a:p>
            <a:pPr>
              <a:buClr>
                <a:schemeClr val="accent5">
                  <a:lumMod val="20000"/>
                  <a:lumOff val="80000"/>
                </a:schemeClr>
              </a:buClr>
            </a:pPr>
            <a:r>
              <a:rPr lang="cs-CZ" sz="2000" dirty="0" smtClean="0"/>
              <a:t>pozorované projevy dítěte při kresbě (motivace, práceschopnost, uplívavost…)</a:t>
            </a:r>
          </a:p>
          <a:p>
            <a:pPr>
              <a:buClr>
                <a:schemeClr val="accent5">
                  <a:lumMod val="20000"/>
                  <a:lumOff val="80000"/>
                </a:schemeClr>
              </a:buClr>
            </a:pPr>
            <a:r>
              <a:rPr lang="cs-CZ" sz="2000" dirty="0" smtClean="0"/>
              <a:t>případně základní anamnestické informace o dosavadním PM, emocionálním a sociálním vývoji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71022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259631" y="692696"/>
            <a:ext cx="6874923" cy="5760639"/>
          </a:xfrm>
        </p:spPr>
        <p:txBody>
          <a:bodyPr>
            <a:normAutofit/>
          </a:bodyPr>
          <a:lstStyle/>
          <a:p>
            <a:pPr>
              <a:buClr>
                <a:schemeClr val="accent5">
                  <a:lumMod val="60000"/>
                  <a:lumOff val="40000"/>
                </a:schemeClr>
              </a:buClr>
            </a:pPr>
            <a:r>
              <a:rPr lang="cs-CZ" sz="2400" dirty="0" smtClean="0"/>
              <a:t>Vývojová </a:t>
            </a:r>
            <a:r>
              <a:rPr lang="cs-CZ" sz="2400" dirty="0"/>
              <a:t>psychologie patří mezi </a:t>
            </a:r>
            <a:r>
              <a:rPr lang="cs-CZ" sz="2400" dirty="0">
                <a:solidFill>
                  <a:schemeClr val="accent5">
                    <a:lumMod val="75000"/>
                  </a:schemeClr>
                </a:solidFill>
              </a:rPr>
              <a:t>základní psychologické disciplíny </a:t>
            </a:r>
            <a:endParaRPr lang="cs-CZ" sz="2400" dirty="0" smtClean="0">
              <a:solidFill>
                <a:schemeClr val="accent5">
                  <a:lumMod val="75000"/>
                </a:schemeClr>
              </a:solidFill>
            </a:endParaRPr>
          </a:p>
          <a:p>
            <a:pPr>
              <a:buClr>
                <a:schemeClr val="accent5">
                  <a:lumMod val="60000"/>
                  <a:lumOff val="40000"/>
                </a:schemeClr>
              </a:buClr>
            </a:pPr>
            <a:endParaRPr lang="cs-CZ" sz="2400" dirty="0"/>
          </a:p>
          <a:p>
            <a:pPr>
              <a:buClr>
                <a:schemeClr val="accent5">
                  <a:lumMod val="60000"/>
                  <a:lumOff val="40000"/>
                </a:schemeClr>
              </a:buClr>
            </a:pPr>
            <a:r>
              <a:rPr lang="cs-CZ" sz="2400" dirty="0" smtClean="0"/>
              <a:t>Zabývá se psychickým vývojem člověka</a:t>
            </a:r>
          </a:p>
          <a:p>
            <a:pPr>
              <a:buClr>
                <a:schemeClr val="accent5">
                  <a:lumMod val="60000"/>
                  <a:lumOff val="40000"/>
                </a:schemeClr>
              </a:buClr>
            </a:pPr>
            <a:endParaRPr lang="cs-CZ" sz="2400" dirty="0"/>
          </a:p>
          <a:p>
            <a:pPr>
              <a:buClr>
                <a:schemeClr val="accent5">
                  <a:lumMod val="60000"/>
                  <a:lumOff val="40000"/>
                </a:schemeClr>
              </a:buClr>
            </a:pPr>
            <a:r>
              <a:rPr lang="cs-CZ" sz="2400" dirty="0" smtClean="0">
                <a:solidFill>
                  <a:schemeClr val="accent5">
                    <a:lumMod val="75000"/>
                  </a:schemeClr>
                </a:solidFill>
              </a:rPr>
              <a:t>v </a:t>
            </a:r>
            <a:r>
              <a:rPr lang="cs-CZ" sz="2400" dirty="0">
                <a:solidFill>
                  <a:schemeClr val="accent5">
                    <a:lumMod val="75000"/>
                  </a:schemeClr>
                </a:solidFill>
              </a:rPr>
              <a:t>užším </a:t>
            </a:r>
            <a:r>
              <a:rPr lang="cs-CZ" sz="2400" dirty="0" smtClean="0">
                <a:solidFill>
                  <a:schemeClr val="accent5">
                    <a:lumMod val="75000"/>
                  </a:schemeClr>
                </a:solidFill>
              </a:rPr>
              <a:t>pojetí </a:t>
            </a:r>
            <a:r>
              <a:rPr lang="cs-CZ" sz="2400" dirty="0"/>
              <a:t>se </a:t>
            </a:r>
            <a:r>
              <a:rPr lang="cs-CZ" sz="2400" dirty="0" smtClean="0"/>
              <a:t>chápe </a:t>
            </a:r>
            <a:r>
              <a:rPr lang="cs-CZ" sz="2400" dirty="0"/>
              <a:t>jako psychologie ontogenetická, tj. zabývající se vývojem lidského jedince od </a:t>
            </a:r>
            <a:r>
              <a:rPr lang="cs-CZ" sz="2400" dirty="0" smtClean="0"/>
              <a:t>jeho početí </a:t>
            </a:r>
            <a:r>
              <a:rPr lang="cs-CZ" sz="2400" dirty="0"/>
              <a:t>po </a:t>
            </a:r>
            <a:r>
              <a:rPr lang="cs-CZ" sz="2400" dirty="0" smtClean="0"/>
              <a:t>smrt</a:t>
            </a:r>
          </a:p>
          <a:p>
            <a:pPr>
              <a:buClr>
                <a:schemeClr val="accent5">
                  <a:lumMod val="60000"/>
                  <a:lumOff val="40000"/>
                </a:schemeClr>
              </a:buClr>
            </a:pPr>
            <a:endParaRPr lang="cs-CZ" sz="2400" dirty="0"/>
          </a:p>
          <a:p>
            <a:pPr>
              <a:buClr>
                <a:schemeClr val="accent5">
                  <a:lumMod val="60000"/>
                  <a:lumOff val="40000"/>
                </a:schemeClr>
              </a:buClr>
            </a:pPr>
            <a:r>
              <a:rPr lang="cs-CZ" sz="2400" dirty="0" smtClean="0">
                <a:solidFill>
                  <a:schemeClr val="accent5">
                    <a:lumMod val="75000"/>
                  </a:schemeClr>
                </a:solidFill>
              </a:rPr>
              <a:t>v </a:t>
            </a:r>
            <a:r>
              <a:rPr lang="cs-CZ" sz="2400" dirty="0">
                <a:solidFill>
                  <a:schemeClr val="accent5">
                    <a:lumMod val="75000"/>
                  </a:schemeClr>
                </a:solidFill>
              </a:rPr>
              <a:t>širším smyslu </a:t>
            </a:r>
            <a:r>
              <a:rPr lang="cs-CZ" sz="2400" dirty="0"/>
              <a:t>zahrnuje i fylogenezi (vývoj na různých stupních evoluční řady</a:t>
            </a:r>
            <a:r>
              <a:rPr lang="cs-CZ" sz="2400" dirty="0" smtClean="0"/>
              <a:t>) 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3272574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1541915871"/>
              </p:ext>
            </p:extLst>
          </p:nvPr>
        </p:nvGraphicFramePr>
        <p:xfrm>
          <a:off x="755576" y="0"/>
          <a:ext cx="7632848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268760"/>
            <a:ext cx="1152128" cy="1152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Ovál 7"/>
          <p:cNvSpPr/>
          <p:nvPr/>
        </p:nvSpPr>
        <p:spPr>
          <a:xfrm>
            <a:off x="2220871" y="1146175"/>
            <a:ext cx="813828" cy="75646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 z="-190500">
            <a:bevelT w="190500" h="38100"/>
          </a:sp3d>
        </p:spPr>
        <p:style>
          <a:lnRef idx="0">
            <a:schemeClr val="accent4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4">
              <a:tint val="50000"/>
              <a:alpha val="55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841" y="361677"/>
            <a:ext cx="1165225" cy="114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75328"/>
            <a:ext cx="1152128" cy="1152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Ovál 10"/>
          <p:cNvSpPr/>
          <p:nvPr/>
        </p:nvSpPr>
        <p:spPr>
          <a:xfrm>
            <a:off x="3833656" y="751392"/>
            <a:ext cx="813828" cy="75646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 z="-190500">
            <a:bevelT w="190500" h="38100"/>
          </a:sp3d>
        </p:spPr>
        <p:style>
          <a:lnRef idx="0">
            <a:schemeClr val="accent4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4">
              <a:tint val="50000"/>
              <a:alpha val="55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2" name="Ovál 11"/>
          <p:cNvSpPr/>
          <p:nvPr/>
        </p:nvSpPr>
        <p:spPr>
          <a:xfrm>
            <a:off x="5779544" y="1412776"/>
            <a:ext cx="813828" cy="75646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 z="-190500">
            <a:bevelT w="190500" h="38100"/>
          </a:sp3d>
        </p:spPr>
        <p:style>
          <a:lnRef idx="0">
            <a:schemeClr val="accent4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4">
              <a:tint val="50000"/>
              <a:alpha val="55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3033315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D771DCB-757A-4E16-ACC1-F0A0F31100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graphicEl>
                                              <a:dgm id="{0D771DCB-757A-4E16-ACC1-F0A0F311001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B77714B-21A0-455A-9498-D280275F42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graphicEl>
                                              <a:dgm id="{2B77714B-21A0-455A-9498-D280275F420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E3D47451-86F5-45E8-926A-F388C1135F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graphicEl>
                                              <a:dgm id="{E3D47451-86F5-45E8-926A-F388C1135FD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8A4785D0-819F-41B7-9AF6-F23F13B789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>
                                            <p:graphicEl>
                                              <a:dgm id="{8A4785D0-819F-41B7-9AF6-F23F13B7897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67B3AE7D-8C6A-4B96-BFA4-95A9042EA3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>
                                            <p:graphicEl>
                                              <a:dgm id="{67B3AE7D-8C6A-4B96-BFA4-95A9042EA30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878F126-F9A5-4A06-A138-78A61EFBD7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>
                                            <p:graphicEl>
                                              <a:dgm id="{0878F126-F9A5-4A06-A138-78A61EFBD75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2D64FEC-8BF1-4569-9BAA-BD047EFC96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>
                                            <p:graphicEl>
                                              <a:dgm id="{92D64FEC-8BF1-4569-9BAA-BD047EFC964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Dgm bld="one"/>
        </p:bldSub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87623" y="1807361"/>
            <a:ext cx="6946931" cy="4051437"/>
          </a:xfrm>
        </p:spPr>
        <p:txBody>
          <a:bodyPr>
            <a:noAutofit/>
          </a:bodyPr>
          <a:lstStyle/>
          <a:p>
            <a:pPr>
              <a:buClr>
                <a:schemeClr val="accent5">
                  <a:lumMod val="60000"/>
                  <a:lumOff val="40000"/>
                </a:schemeClr>
              </a:buClr>
            </a:pPr>
            <a:r>
              <a:rPr lang="cs-CZ" sz="2400" dirty="0">
                <a:solidFill>
                  <a:schemeClr val="accent5">
                    <a:lumMod val="75000"/>
                  </a:schemeClr>
                </a:solidFill>
              </a:rPr>
              <a:t>Psychický vývoj </a:t>
            </a:r>
            <a:r>
              <a:rPr lang="cs-CZ" sz="2400" dirty="0"/>
              <a:t>zahrnuje vznik a postupný rozvoj psychických vlastností a </a:t>
            </a:r>
            <a:r>
              <a:rPr lang="cs-CZ" sz="2400" dirty="0" smtClean="0"/>
              <a:t>procesů</a:t>
            </a:r>
          </a:p>
          <a:p>
            <a:pPr>
              <a:buClr>
                <a:schemeClr val="accent5">
                  <a:lumMod val="60000"/>
                  <a:lumOff val="40000"/>
                </a:schemeClr>
              </a:buClr>
            </a:pPr>
            <a:endParaRPr lang="cs-CZ" sz="2400" dirty="0"/>
          </a:p>
          <a:p>
            <a:pPr>
              <a:buClr>
                <a:schemeClr val="accent5">
                  <a:lumMod val="60000"/>
                  <a:lumOff val="40000"/>
                </a:schemeClr>
              </a:buClr>
            </a:pPr>
            <a:r>
              <a:rPr lang="cs-CZ" sz="2400" dirty="0" smtClean="0">
                <a:solidFill>
                  <a:schemeClr val="accent5">
                    <a:lumMod val="75000"/>
                  </a:schemeClr>
                </a:solidFill>
              </a:rPr>
              <a:t>Změny</a:t>
            </a:r>
            <a:r>
              <a:rPr lang="cs-CZ" sz="2400" dirty="0" smtClean="0"/>
              <a:t> </a:t>
            </a:r>
            <a:r>
              <a:rPr lang="cs-CZ" sz="2400" dirty="0"/>
              <a:t>probíhají v kvantitě i v kvalitě a směřují od jednoduchosti ke stále větší </a:t>
            </a:r>
            <a:r>
              <a:rPr lang="cs-CZ" sz="2400" dirty="0" smtClean="0"/>
              <a:t>složitosti</a:t>
            </a:r>
          </a:p>
          <a:p>
            <a:pPr>
              <a:buClr>
                <a:schemeClr val="accent5">
                  <a:lumMod val="60000"/>
                  <a:lumOff val="40000"/>
                </a:schemeClr>
              </a:buClr>
            </a:pPr>
            <a:endParaRPr lang="cs-CZ" sz="2400" dirty="0"/>
          </a:p>
          <a:p>
            <a:pPr>
              <a:buClr>
                <a:schemeClr val="accent5">
                  <a:lumMod val="60000"/>
                  <a:lumOff val="40000"/>
                </a:schemeClr>
              </a:buClr>
            </a:pPr>
            <a:r>
              <a:rPr lang="cs-CZ" sz="2400" dirty="0" smtClean="0">
                <a:solidFill>
                  <a:schemeClr val="accent5">
                    <a:lumMod val="75000"/>
                  </a:schemeClr>
                </a:solidFill>
              </a:rPr>
              <a:t>Vývoj </a:t>
            </a:r>
            <a:r>
              <a:rPr lang="cs-CZ" sz="2400" dirty="0">
                <a:solidFill>
                  <a:schemeClr val="accent5">
                    <a:lumMod val="75000"/>
                  </a:schemeClr>
                </a:solidFill>
              </a:rPr>
              <a:t>obecně</a:t>
            </a:r>
            <a:r>
              <a:rPr lang="cs-CZ" sz="2400" dirty="0">
                <a:solidFill>
                  <a:schemeClr val="bg1"/>
                </a:solidFill>
              </a:rPr>
              <a:t> </a:t>
            </a:r>
            <a:r>
              <a:rPr lang="cs-CZ" sz="2400" dirty="0"/>
              <a:t>se chápe jako přechod od méně dokonalého k </a:t>
            </a:r>
            <a:r>
              <a:rPr lang="cs-CZ" sz="2400" dirty="0" smtClean="0"/>
              <a:t>dokonalejšímu a až </a:t>
            </a:r>
            <a:r>
              <a:rPr lang="cs-CZ" sz="2400" dirty="0"/>
              <a:t>do dospělosti má charakter stále většího </a:t>
            </a:r>
            <a:r>
              <a:rPr lang="cs-CZ" sz="2400" dirty="0" smtClean="0"/>
              <a:t>osamostatňování</a:t>
            </a:r>
            <a:endParaRPr lang="cs-CZ" sz="2400" dirty="0"/>
          </a:p>
          <a:p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421516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57209320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4453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60232D4-2E57-4167-A857-89A6B97930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graphicEl>
                                              <a:dgm id="{960232D4-2E57-4167-A857-89A6B979308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54C50A3-1A2B-4408-AC86-36BE54BA2D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graphicEl>
                                              <a:dgm id="{354C50A3-1A2B-4408-AC86-36BE54BA2DB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87A743B-1FC1-4CC6-AD48-B9149841FB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graphicEl>
                                              <a:dgm id="{287A743B-1FC1-4CC6-AD48-B9149841FBF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E03B490-B504-428E-AC72-9134E91FFA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graphicEl>
                                              <a:dgm id="{1E03B490-B504-428E-AC72-9134E91FFAD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44762D6-BF78-4491-9642-9D0CDC2E36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>
                                            <p:graphicEl>
                                              <a:dgm id="{F44762D6-BF78-4491-9642-9D0CDC2E360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B4F759C-1089-4090-B940-C96EA9E096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>
                                            <p:graphicEl>
                                              <a:dgm id="{9B4F759C-1089-4090-B940-C96EA9E0966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0D5A390-7DF7-4441-A6FA-6425E7A66E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>
                                            <p:graphicEl>
                                              <a:dgm id="{10D5A390-7DF7-4441-A6FA-6425E7A66EE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937659D-BC13-4BF8-AF1E-1DDB793C32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">
                                            <p:graphicEl>
                                              <a:dgm id="{A937659D-BC13-4BF8-AF1E-1DDB793C32D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691680" y="188640"/>
            <a:ext cx="6693064" cy="2880320"/>
          </a:xfrm>
        </p:spPr>
        <p:txBody>
          <a:bodyPr>
            <a:normAutofit/>
          </a:bodyPr>
          <a:lstStyle/>
          <a:p>
            <a:pPr>
              <a:buClr>
                <a:schemeClr val="accent5">
                  <a:lumMod val="60000"/>
                  <a:lumOff val="40000"/>
                </a:schemeClr>
              </a:buClr>
            </a:pPr>
            <a:r>
              <a:rPr lang="cs-CZ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Psychický vývoj neprobíhá </a:t>
            </a:r>
            <a:r>
              <a:rPr lang="cs-CZ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plynule</a:t>
            </a:r>
          </a:p>
          <a:p>
            <a:pPr>
              <a:buClr>
                <a:schemeClr val="accent5">
                  <a:lumMod val="60000"/>
                  <a:lumOff val="40000"/>
                </a:schemeClr>
              </a:buClr>
            </a:pPr>
            <a:endParaRPr lang="cs-CZ" sz="2400" dirty="0"/>
          </a:p>
          <a:p>
            <a:pPr>
              <a:buClr>
                <a:schemeClr val="accent5">
                  <a:lumMod val="60000"/>
                  <a:lumOff val="40000"/>
                </a:schemeClr>
              </a:buClr>
            </a:pPr>
            <a:endParaRPr lang="cs-CZ" sz="2400" dirty="0" smtClean="0"/>
          </a:p>
          <a:p>
            <a:pPr>
              <a:buClr>
                <a:schemeClr val="accent5">
                  <a:lumMod val="60000"/>
                  <a:lumOff val="40000"/>
                </a:schemeClr>
              </a:buClr>
            </a:pPr>
            <a:endParaRPr lang="cs-CZ" sz="2400" dirty="0"/>
          </a:p>
          <a:p>
            <a:pPr>
              <a:buClr>
                <a:schemeClr val="accent5">
                  <a:lumMod val="60000"/>
                  <a:lumOff val="40000"/>
                </a:schemeClr>
              </a:buClr>
            </a:pPr>
            <a:endParaRPr lang="cs-CZ" sz="2400" dirty="0" smtClean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818719389"/>
              </p:ext>
            </p:extLst>
          </p:nvPr>
        </p:nvGraphicFramePr>
        <p:xfrm>
          <a:off x="0" y="908720"/>
          <a:ext cx="9144000" cy="59492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751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3DA584B-9E5A-4792-B7B3-64B4394FA5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>
                                            <p:graphicEl>
                                              <a:dgm id="{13DA584B-9E5A-4792-B7B3-64B4394FA5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>
                                            <p:graphicEl>
                                              <a:dgm id="{13DA584B-9E5A-4792-B7B3-64B4394FA5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>
                                            <p:graphicEl>
                                              <a:dgm id="{13DA584B-9E5A-4792-B7B3-64B4394FA55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27360B3-B6C4-4DF6-AF6F-6C779528E8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>
                                            <p:graphicEl>
                                              <a:dgm id="{A27360B3-B6C4-4DF6-AF6F-6C779528E8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>
                                            <p:graphicEl>
                                              <a:dgm id="{A27360B3-B6C4-4DF6-AF6F-6C779528E8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graphicEl>
                                              <a:dgm id="{A27360B3-B6C4-4DF6-AF6F-6C779528E86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7149462-8085-4A6F-8137-0A2AC03F01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>
                                            <p:graphicEl>
                                              <a:dgm id="{27149462-8085-4A6F-8137-0A2AC03F01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>
                                            <p:graphicEl>
                                              <a:dgm id="{27149462-8085-4A6F-8137-0A2AC03F01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>
                                            <p:graphicEl>
                                              <a:dgm id="{27149462-8085-4A6F-8137-0A2AC03F018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30D7916-65AE-4DA8-9AF5-704A5910F2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>
                                            <p:graphicEl>
                                              <a:dgm id="{030D7916-65AE-4DA8-9AF5-704A5910F2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>
                                            <p:graphicEl>
                                              <a:dgm id="{030D7916-65AE-4DA8-9AF5-704A5910F2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>
                                            <p:graphicEl>
                                              <a:dgm id="{030D7916-65AE-4DA8-9AF5-704A5910F2A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7369363-22C3-4231-A7BE-CF28C73F9D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">
                                            <p:graphicEl>
                                              <a:dgm id="{D7369363-22C3-4231-A7BE-CF28C73F9D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>
                                            <p:graphicEl>
                                              <a:dgm id="{D7369363-22C3-4231-A7BE-CF28C73F9D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">
                                            <p:graphicEl>
                                              <a:dgm id="{D7369363-22C3-4231-A7BE-CF28C73F9DA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4EECD9C-8237-407D-8865-0E280CA841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">
                                            <p:graphicEl>
                                              <a:dgm id="{24EECD9C-8237-407D-8865-0E280CA841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">
                                            <p:graphicEl>
                                              <a:dgm id="{24EECD9C-8237-407D-8865-0E280CA841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">
                                            <p:graphicEl>
                                              <a:dgm id="{24EECD9C-8237-407D-8865-0E280CA841F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42A5F70-848D-42FE-85FF-EC32326184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">
                                            <p:graphicEl>
                                              <a:dgm id="{242A5F70-848D-42FE-85FF-EC32326184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">
                                            <p:graphicEl>
                                              <a:dgm id="{242A5F70-848D-42FE-85FF-EC32326184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">
                                            <p:graphicEl>
                                              <a:dgm id="{242A5F70-848D-42FE-85FF-EC323261844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719EF95-E1BC-4909-AE81-C3E600C5DE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">
                                            <p:graphicEl>
                                              <a:dgm id="{0719EF95-E1BC-4909-AE81-C3E600C5DE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">
                                            <p:graphicEl>
                                              <a:dgm id="{0719EF95-E1BC-4909-AE81-C3E600C5DE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">
                                            <p:graphicEl>
                                              <a:dgm id="{0719EF95-E1BC-4909-AE81-C3E600C5DEA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BCEE65A-9E6B-43CB-B9B8-17BFA292E8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">
                                            <p:graphicEl>
                                              <a:dgm id="{0BCEE65A-9E6B-43CB-B9B8-17BFA292E8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">
                                            <p:graphicEl>
                                              <a:dgm id="{0BCEE65A-9E6B-43CB-B9B8-17BFA292E8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">
                                            <p:graphicEl>
                                              <a:dgm id="{0BCEE65A-9E6B-43CB-B9B8-17BFA292E82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EFFB7F9-8897-4A39-9E78-DFA25AE742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">
                                            <p:graphicEl>
                                              <a:dgm id="{7EFFB7F9-8897-4A39-9E78-DFA25AE742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">
                                            <p:graphicEl>
                                              <a:dgm id="{7EFFB7F9-8897-4A39-9E78-DFA25AE742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">
                                            <p:graphicEl>
                                              <a:dgm id="{7EFFB7F9-8897-4A39-9E78-DFA25AE7426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1354A16-1758-47B0-8C76-DCCA0F79E89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">
                                            <p:graphicEl>
                                              <a:dgm id="{01354A16-1758-47B0-8C76-DCCA0F79E89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">
                                            <p:graphicEl>
                                              <a:dgm id="{01354A16-1758-47B0-8C76-DCCA0F79E89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">
                                            <p:graphicEl>
                                              <a:dgm id="{01354A16-1758-47B0-8C76-DCCA0F79E89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F95F1AD-BF2B-42F3-8DA2-DCBF9E5255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">
                                            <p:graphicEl>
                                              <a:dgm id="{BF95F1AD-BF2B-42F3-8DA2-DCBF9E5255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">
                                            <p:graphicEl>
                                              <a:dgm id="{BF95F1AD-BF2B-42F3-8DA2-DCBF9E5255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">
                                            <p:graphicEl>
                                              <a:dgm id="{BF95F1AD-BF2B-42F3-8DA2-DCBF9E52552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BDDFCC6-949C-4E0C-B8AE-95C93A272C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">
                                            <p:graphicEl>
                                              <a:dgm id="{9BDDFCC6-949C-4E0C-B8AE-95C93A272C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">
                                            <p:graphicEl>
                                              <a:dgm id="{9BDDFCC6-949C-4E0C-B8AE-95C93A272C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">
                                            <p:graphicEl>
                                              <a:dgm id="{9BDDFCC6-949C-4E0C-B8AE-95C93A272C0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Graphic spid="4" grpId="0">
        <p:bldSub>
          <a:bldDgm bld="one"/>
        </p:bldSub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75656" y="836712"/>
            <a:ext cx="7125112" cy="5040560"/>
          </a:xfrm>
        </p:spPr>
        <p:txBody>
          <a:bodyPr>
            <a:normAutofit/>
          </a:bodyPr>
          <a:lstStyle/>
          <a:p>
            <a:pPr>
              <a:buClr>
                <a:schemeClr val="accent5">
                  <a:lumMod val="40000"/>
                  <a:lumOff val="60000"/>
                </a:schemeClr>
              </a:buClr>
            </a:pPr>
            <a:r>
              <a:rPr lang="cs-CZ" sz="2400" dirty="0" smtClean="0"/>
              <a:t>Jedinec </a:t>
            </a:r>
            <a:r>
              <a:rPr lang="cs-CZ" sz="2400" dirty="0"/>
              <a:t>zejména v </a:t>
            </a:r>
            <a:r>
              <a:rPr lang="cs-CZ" sz="2400" dirty="0" smtClean="0"/>
              <a:t>raných </a:t>
            </a:r>
            <a:r>
              <a:rPr lang="cs-CZ" sz="2400" dirty="0"/>
              <a:t>obdobích prochází tzv. krizovými neboli </a:t>
            </a:r>
            <a:r>
              <a:rPr lang="cs-CZ" sz="2400" dirty="0">
                <a:solidFill>
                  <a:schemeClr val="accent5">
                    <a:lumMod val="75000"/>
                  </a:schemeClr>
                </a:solidFill>
              </a:rPr>
              <a:t>senzitivními fázemi </a:t>
            </a:r>
            <a:r>
              <a:rPr lang="cs-CZ" sz="2400" dirty="0" smtClean="0">
                <a:solidFill>
                  <a:schemeClr val="accent5">
                    <a:lumMod val="75000"/>
                  </a:schemeClr>
                </a:solidFill>
              </a:rPr>
              <a:t>vývoje</a:t>
            </a:r>
          </a:p>
          <a:p>
            <a:pPr>
              <a:buClr>
                <a:schemeClr val="accent5">
                  <a:lumMod val="40000"/>
                  <a:lumOff val="60000"/>
                </a:schemeClr>
              </a:buClr>
            </a:pPr>
            <a:endParaRPr lang="cs-CZ" sz="2400" dirty="0"/>
          </a:p>
          <a:p>
            <a:pPr>
              <a:buClr>
                <a:schemeClr val="accent5">
                  <a:lumMod val="40000"/>
                  <a:lumOff val="60000"/>
                </a:schemeClr>
              </a:buClr>
            </a:pPr>
            <a:r>
              <a:rPr lang="cs-CZ" sz="2400" dirty="0" smtClean="0"/>
              <a:t>Jsou </a:t>
            </a:r>
            <a:r>
              <a:rPr lang="cs-CZ" sz="2400" dirty="0"/>
              <a:t>to relativně přesně časově vymezená období, kdy se jedinec musí setkat s určitým podnětem, aby se mohla </a:t>
            </a:r>
            <a:r>
              <a:rPr lang="cs-CZ" sz="2400" dirty="0" smtClean="0"/>
              <a:t>vytvořit </a:t>
            </a:r>
            <a:r>
              <a:rPr lang="cs-CZ" sz="2400" dirty="0"/>
              <a:t>určitá </a:t>
            </a:r>
            <a:r>
              <a:rPr lang="cs-CZ" sz="2400" dirty="0" smtClean="0"/>
              <a:t>schopnost</a:t>
            </a:r>
          </a:p>
          <a:p>
            <a:pPr>
              <a:buClr>
                <a:schemeClr val="accent5">
                  <a:lumMod val="40000"/>
                  <a:lumOff val="60000"/>
                </a:schemeClr>
              </a:buClr>
            </a:pPr>
            <a:endParaRPr lang="cs-CZ" sz="2400" dirty="0"/>
          </a:p>
          <a:p>
            <a:pPr>
              <a:buClr>
                <a:schemeClr val="accent5">
                  <a:lumMod val="40000"/>
                  <a:lumOff val="60000"/>
                </a:schemeClr>
              </a:buClr>
            </a:pPr>
            <a:r>
              <a:rPr lang="cs-CZ" sz="2400" dirty="0" smtClean="0"/>
              <a:t>V </a:t>
            </a:r>
            <a:r>
              <a:rPr lang="cs-CZ" sz="2400" dirty="0"/>
              <a:t>této době je jedinec k příslušným podnětům ve zvýšené míře vnímavý</a:t>
            </a:r>
          </a:p>
        </p:txBody>
      </p:sp>
    </p:spTree>
    <p:extLst>
      <p:ext uri="{BB962C8B-B14F-4D97-AF65-F5344CB8AC3E}">
        <p14:creationId xmlns:p14="http://schemas.microsoft.com/office/powerpoint/2010/main" val="2284847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47664" y="675724"/>
            <a:ext cx="7272808" cy="924475"/>
          </a:xfrm>
        </p:spPr>
        <p:txBody>
          <a:bodyPr/>
          <a:lstStyle/>
          <a:p>
            <a:r>
              <a:rPr lang="cs-CZ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VÝVOJ ČLOVĚKA OVLIVŇUJÍ:</a:t>
            </a:r>
            <a:endParaRPr lang="cs-CZ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accent5">
                  <a:lumMod val="75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75656" y="2132856"/>
            <a:ext cx="6658899" cy="4051437"/>
          </a:xfrm>
        </p:spPr>
        <p:txBody>
          <a:bodyPr>
            <a:normAutofit lnSpcReduction="10000"/>
          </a:bodyPr>
          <a:lstStyle/>
          <a:p>
            <a:pPr>
              <a:buClr>
                <a:schemeClr val="accent5">
                  <a:lumMod val="40000"/>
                  <a:lumOff val="60000"/>
                </a:schemeClr>
              </a:buClr>
            </a:pPr>
            <a:r>
              <a:rPr lang="cs-CZ" sz="2400" dirty="0">
                <a:solidFill>
                  <a:schemeClr val="accent5">
                    <a:lumMod val="75000"/>
                  </a:schemeClr>
                </a:solidFill>
              </a:rPr>
              <a:t>vlivy </a:t>
            </a:r>
            <a:r>
              <a:rPr lang="cs-CZ" sz="2400" dirty="0" smtClean="0">
                <a:solidFill>
                  <a:schemeClr val="accent5">
                    <a:lumMod val="75000"/>
                  </a:schemeClr>
                </a:solidFill>
              </a:rPr>
              <a:t>biologické</a:t>
            </a:r>
          </a:p>
          <a:p>
            <a:pPr>
              <a:buClr>
                <a:schemeClr val="accent5">
                  <a:lumMod val="40000"/>
                  <a:lumOff val="60000"/>
                </a:schemeClr>
              </a:buClr>
              <a:buFont typeface="Arial" pitchFamily="34" charset="0"/>
              <a:buChar char="•"/>
            </a:pPr>
            <a:r>
              <a:rPr lang="cs-CZ" sz="2400" dirty="0" smtClean="0"/>
              <a:t>dědičná </a:t>
            </a:r>
            <a:r>
              <a:rPr lang="cs-CZ" sz="2400" dirty="0"/>
              <a:t>výbava jedince, tzv. </a:t>
            </a:r>
            <a:r>
              <a:rPr lang="cs-CZ" sz="2400" dirty="0" smtClean="0"/>
              <a:t>genotyp</a:t>
            </a:r>
          </a:p>
          <a:p>
            <a:pPr>
              <a:buClr>
                <a:schemeClr val="accent5">
                  <a:lumMod val="40000"/>
                  <a:lumOff val="60000"/>
                </a:schemeClr>
              </a:buClr>
              <a:buFont typeface="Arial" pitchFamily="34" charset="0"/>
              <a:buChar char="•"/>
            </a:pPr>
            <a:r>
              <a:rPr lang="cs-CZ" sz="2400" dirty="0" smtClean="0"/>
              <a:t>podmínky </a:t>
            </a:r>
            <a:r>
              <a:rPr lang="cs-CZ" sz="2400" dirty="0"/>
              <a:t>nitroděložního vývoje </a:t>
            </a:r>
            <a:endParaRPr lang="cs-CZ" sz="2400" dirty="0" smtClean="0"/>
          </a:p>
          <a:p>
            <a:pPr>
              <a:buClr>
                <a:schemeClr val="accent5">
                  <a:lumMod val="40000"/>
                  <a:lumOff val="60000"/>
                </a:schemeClr>
              </a:buClr>
            </a:pPr>
            <a:endParaRPr lang="cs-CZ" sz="2400" dirty="0" smtClean="0"/>
          </a:p>
          <a:p>
            <a:pPr>
              <a:buClr>
                <a:schemeClr val="accent5">
                  <a:lumMod val="40000"/>
                  <a:lumOff val="60000"/>
                </a:schemeClr>
              </a:buClr>
            </a:pPr>
            <a:r>
              <a:rPr lang="cs-CZ" sz="2400" dirty="0" smtClean="0">
                <a:solidFill>
                  <a:schemeClr val="accent5">
                    <a:lumMod val="75000"/>
                  </a:schemeClr>
                </a:solidFill>
              </a:rPr>
              <a:t>vlivy </a:t>
            </a:r>
            <a:r>
              <a:rPr lang="cs-CZ" sz="2400" dirty="0">
                <a:solidFill>
                  <a:schemeClr val="accent5">
                    <a:lumMod val="75000"/>
                  </a:schemeClr>
                </a:solidFill>
              </a:rPr>
              <a:t>vnějšího </a:t>
            </a:r>
            <a:r>
              <a:rPr lang="cs-CZ" sz="2400" dirty="0" smtClean="0">
                <a:solidFill>
                  <a:schemeClr val="accent5">
                    <a:lumMod val="75000"/>
                  </a:schemeClr>
                </a:solidFill>
              </a:rPr>
              <a:t>prostředí</a:t>
            </a:r>
          </a:p>
          <a:p>
            <a:pPr>
              <a:buClr>
                <a:schemeClr val="accent5">
                  <a:lumMod val="40000"/>
                  <a:lumOff val="60000"/>
                </a:schemeClr>
              </a:buClr>
              <a:buFont typeface="Arial" pitchFamily="34" charset="0"/>
              <a:buChar char="•"/>
            </a:pPr>
            <a:r>
              <a:rPr lang="cs-CZ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sociální </a:t>
            </a:r>
            <a:r>
              <a:rPr lang="cs-CZ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okolí </a:t>
            </a:r>
            <a:r>
              <a:rPr lang="cs-CZ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jedince</a:t>
            </a:r>
          </a:p>
          <a:p>
            <a:pPr>
              <a:buClr>
                <a:schemeClr val="accent5">
                  <a:lumMod val="40000"/>
                  <a:lumOff val="60000"/>
                </a:schemeClr>
              </a:buClr>
              <a:buFont typeface="Arial" pitchFamily="34" charset="0"/>
              <a:buChar char="•"/>
            </a:pPr>
            <a:r>
              <a:rPr lang="cs-CZ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"</a:t>
            </a:r>
            <a:r>
              <a:rPr lang="cs-CZ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technický" charakter </a:t>
            </a:r>
            <a:r>
              <a:rPr lang="cs-CZ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prostředí</a:t>
            </a:r>
          </a:p>
          <a:p>
            <a:pPr>
              <a:buClr>
                <a:schemeClr val="accent5">
                  <a:lumMod val="40000"/>
                  <a:lumOff val="60000"/>
                </a:schemeClr>
              </a:buClr>
              <a:buFont typeface="Arial" pitchFamily="34" charset="0"/>
              <a:buChar char="•"/>
            </a:pPr>
            <a:r>
              <a:rPr lang="cs-CZ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vlastní aktivita </a:t>
            </a:r>
            <a:endParaRPr lang="cs-CZ" sz="2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1176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675724"/>
            <a:ext cx="8208912" cy="924475"/>
          </a:xfrm>
        </p:spPr>
        <p:txBody>
          <a:bodyPr/>
          <a:lstStyle/>
          <a:p>
            <a:r>
              <a:rPr lang="cs-CZ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ZÁKLADNÍ OBLASTI VÝVOJE JEDINCE:</a:t>
            </a:r>
            <a:endParaRPr lang="cs-CZ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accent5">
                  <a:lumMod val="75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03648" y="1988840"/>
            <a:ext cx="6730907" cy="4051437"/>
          </a:xfrm>
        </p:spPr>
        <p:txBody>
          <a:bodyPr>
            <a:normAutofit/>
          </a:bodyPr>
          <a:lstStyle/>
          <a:p>
            <a:pPr>
              <a:buClr>
                <a:schemeClr val="accent5">
                  <a:lumMod val="40000"/>
                  <a:lumOff val="60000"/>
                </a:schemeClr>
              </a:buClr>
            </a:pPr>
            <a:r>
              <a:rPr lang="cs-CZ" sz="2400" dirty="0" smtClean="0"/>
              <a:t>zrání </a:t>
            </a:r>
            <a:r>
              <a:rPr lang="cs-CZ" sz="24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x</a:t>
            </a:r>
            <a:r>
              <a:rPr lang="cs-CZ" sz="2400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cs-CZ" sz="2400" dirty="0" smtClean="0"/>
              <a:t>úbytek ve </a:t>
            </a:r>
            <a:r>
              <a:rPr lang="cs-CZ" sz="2400" dirty="0" smtClean="0">
                <a:solidFill>
                  <a:schemeClr val="accent5">
                    <a:lumMod val="75000"/>
                  </a:schemeClr>
                </a:solidFill>
              </a:rPr>
              <a:t>fyzické oblasti</a:t>
            </a:r>
          </a:p>
          <a:p>
            <a:pPr>
              <a:buClr>
                <a:schemeClr val="accent5">
                  <a:lumMod val="40000"/>
                  <a:lumOff val="60000"/>
                </a:schemeClr>
              </a:buClr>
            </a:pPr>
            <a:endParaRPr lang="cs-CZ" sz="2400" dirty="0" smtClean="0"/>
          </a:p>
          <a:p>
            <a:pPr>
              <a:buClr>
                <a:schemeClr val="accent5">
                  <a:lumMod val="40000"/>
                  <a:lumOff val="60000"/>
                </a:schemeClr>
              </a:buClr>
            </a:pPr>
            <a:r>
              <a:rPr lang="cs-CZ" sz="2400" dirty="0" smtClean="0"/>
              <a:t>zrání </a:t>
            </a:r>
            <a:r>
              <a:rPr lang="cs-CZ" sz="24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x</a:t>
            </a:r>
            <a:r>
              <a:rPr lang="cs-CZ" sz="2400" dirty="0" smtClean="0"/>
              <a:t> úbytek v </a:t>
            </a:r>
            <a:r>
              <a:rPr lang="cs-CZ" sz="2400" dirty="0" smtClean="0">
                <a:solidFill>
                  <a:schemeClr val="accent5">
                    <a:lumMod val="75000"/>
                  </a:schemeClr>
                </a:solidFill>
              </a:rPr>
              <a:t>psychické oblasti</a:t>
            </a:r>
          </a:p>
          <a:p>
            <a:pPr>
              <a:buClr>
                <a:schemeClr val="accent5">
                  <a:lumMod val="40000"/>
                  <a:lumOff val="60000"/>
                </a:schemeClr>
              </a:buClr>
            </a:pPr>
            <a:endParaRPr lang="cs-CZ" sz="2400" dirty="0" smtClean="0"/>
          </a:p>
          <a:p>
            <a:pPr>
              <a:buClr>
                <a:schemeClr val="accent5">
                  <a:lumMod val="40000"/>
                  <a:lumOff val="60000"/>
                </a:schemeClr>
              </a:buClr>
            </a:pPr>
            <a:r>
              <a:rPr lang="cs-CZ" sz="2400" dirty="0" smtClean="0"/>
              <a:t>zrání </a:t>
            </a:r>
            <a:r>
              <a:rPr lang="cs-CZ" sz="24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x</a:t>
            </a:r>
            <a:r>
              <a:rPr lang="cs-CZ" sz="2400" dirty="0" smtClean="0"/>
              <a:t> úbytek v </a:t>
            </a:r>
            <a:r>
              <a:rPr lang="cs-CZ" sz="2400" dirty="0" smtClean="0">
                <a:solidFill>
                  <a:schemeClr val="accent5">
                    <a:lumMod val="75000"/>
                  </a:schemeClr>
                </a:solidFill>
              </a:rPr>
              <a:t>sociální oblasti</a:t>
            </a:r>
            <a:endParaRPr lang="cs-CZ" sz="2400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5075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theme/theme1.xml><?xml version="1.0" encoding="utf-8"?>
<a:theme xmlns:a="http://schemas.openxmlformats.org/drawingml/2006/main" name="Spring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Spring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pring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100000"/>
                <a:shade val="85000"/>
                <a:lumMod val="8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7000"/>
                <a:satMod val="100000"/>
                <a:lumMod val="110000"/>
              </a:schemeClr>
            </a:gs>
            <a:gs pos="100000">
              <a:schemeClr val="phClr">
                <a:shade val="85000"/>
                <a:lumMod val="8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100000"/>
                <a:hueMod val="100000"/>
                <a:satMod val="106000"/>
                <a:lumMod val="100000"/>
              </a:schemeClr>
            </a:gs>
            <a:gs pos="88000">
              <a:schemeClr val="phClr">
                <a:tint val="90000"/>
                <a:shade val="68000"/>
                <a:hueMod val="100000"/>
                <a:satMod val="114000"/>
                <a:lumMod val="7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4000"/>
                <a:shade val="100000"/>
                <a:hueMod val="100000"/>
                <a:satMod val="118000"/>
                <a:lumMod val="100000"/>
              </a:schemeClr>
            </a:gs>
            <a:gs pos="100000">
              <a:schemeClr val="phClr">
                <a:tint val="98000"/>
                <a:shade val="68000"/>
                <a:hueMod val="100000"/>
                <a:satMod val="118000"/>
                <a:lumMod val="82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TC102455596[[fn=Jaro]]</Template>
  <TotalTime>400</TotalTime>
  <Words>327</Words>
  <Application>Microsoft Office PowerPoint</Application>
  <PresentationFormat>Předvádění na obrazovce (4:3)</PresentationFormat>
  <Paragraphs>71</Paragraphs>
  <Slides>13</Slides>
  <Notes>0</Notes>
  <HiddenSlides>0</HiddenSlides>
  <MMClips>1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13</vt:i4>
      </vt:variant>
    </vt:vector>
  </HeadingPairs>
  <TitlesOfParts>
    <vt:vector size="14" baseType="lpstr">
      <vt:lpstr>Spring</vt:lpstr>
      <vt:lpstr>  VÝVOJOVÁ PSYCHOLOGIE I. 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VÝVOJ ČLOVĚKA OVLIVŇUJÍ:</vt:lpstr>
      <vt:lpstr>ZÁKLADNÍ OBLASTI VÝVOJE JEDINCE:</vt:lpstr>
      <vt:lpstr>Prezentace aplikace PowerPoint</vt:lpstr>
      <vt:lpstr>ZÁKLADNÍ DYNAMIKA VÝVOJE</vt:lpstr>
      <vt:lpstr>ZÁKLADNÍ PROCESY, JIMIŽ SE VÝVOJ REALIZUJE:</vt:lpstr>
      <vt:lpstr>ÚKOL NA PRVNÍ PRAKTICKÝ SEMINÁŘ: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VÝVOJOVÁ PSYCHOLOGIE I.</dc:title>
  <dc:creator>Iva Burešová</dc:creator>
  <cp:lastModifiedBy>Iva Burešová</cp:lastModifiedBy>
  <cp:revision>21</cp:revision>
  <dcterms:created xsi:type="dcterms:W3CDTF">2013-02-19T16:14:02Z</dcterms:created>
  <dcterms:modified xsi:type="dcterms:W3CDTF">2014-02-20T09:16:12Z</dcterms:modified>
</cp:coreProperties>
</file>