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5" r:id="rId4"/>
    <p:sldId id="287" r:id="rId5"/>
    <p:sldId id="259" r:id="rId6"/>
    <p:sldId id="288" r:id="rId7"/>
    <p:sldId id="28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4" d="100"/>
          <a:sy n="174" d="100"/>
        </p:scale>
        <p:origin x="-30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14.03.16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14.03.16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14.03.16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14.03.16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14.03.16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14.03.16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14.03.16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14.03.16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14.03.16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14.03.16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14.03.16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14.03.16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4283968" y="2852936"/>
            <a:ext cx="38851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rgbClr val="FE8637"/>
              </a:buClr>
              <a:buSzPct val="70000"/>
            </a:pPr>
            <a:r>
              <a:rPr lang="cs-CZ" sz="3200">
                <a:solidFill>
                  <a:prstClr val="white"/>
                </a:solidFill>
              </a:rPr>
              <a:t>Vybrané etické teorie</a:t>
            </a:r>
            <a:br>
              <a:rPr lang="cs-CZ" sz="3200">
                <a:solidFill>
                  <a:prstClr val="white"/>
                </a:solidFill>
              </a:rPr>
            </a:br>
            <a:endParaRPr lang="cs-CZ" sz="320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Základní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/>
          </a:p>
          <a:p>
            <a:r>
              <a:rPr lang="cs-CZ"/>
              <a:t>co je dobro/štěstí...?</a:t>
            </a:r>
          </a:p>
          <a:p>
            <a:endParaRPr lang="cs-CZ"/>
          </a:p>
          <a:p>
            <a:r>
              <a:rPr lang="cs-CZ"/>
              <a:t>jak dospět k pravidlům správného jednání?</a:t>
            </a:r>
          </a:p>
          <a:p>
            <a:endParaRPr lang="cs-CZ"/>
          </a:p>
          <a:p>
            <a:r>
              <a:rPr lang="cs-CZ"/>
              <a:t>jak skutečně správně jednat?</a:t>
            </a:r>
            <a:br>
              <a:rPr lang="cs-CZ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4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Dobro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intuitivní pojetí</a:t>
            </a:r>
          </a:p>
          <a:p>
            <a:endParaRPr lang="en-US"/>
          </a:p>
          <a:p>
            <a:r>
              <a:rPr lang="en-US"/>
              <a:t>emotivní pojetí</a:t>
            </a:r>
          </a:p>
          <a:p>
            <a:endParaRPr lang="en-US"/>
          </a:p>
          <a:p>
            <a:r>
              <a:rPr lang="en-US"/>
              <a:t>teleologické pojetí</a:t>
            </a:r>
          </a:p>
        </p:txBody>
      </p:sp>
    </p:spTree>
    <p:extLst>
      <p:ext uri="{BB962C8B-B14F-4D97-AF65-F5344CB8AC3E}">
        <p14:creationId xmlns:p14="http://schemas.microsoft.com/office/powerpoint/2010/main" val="48708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Odkud se berou pravidla?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teorie přirozeného zákona</a:t>
            </a:r>
          </a:p>
          <a:p>
            <a:endParaRPr lang="en-US"/>
          </a:p>
          <a:p>
            <a:r>
              <a:rPr lang="en-US"/>
              <a:t>teorie přirozeného práva</a:t>
            </a:r>
          </a:p>
          <a:p>
            <a:endParaRPr lang="en-US"/>
          </a:p>
          <a:p>
            <a:r>
              <a:rPr lang="en-US"/>
              <a:t>teorie pozitivního zákona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5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 správně jednat?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52528"/>
          </a:xfrm>
        </p:spPr>
        <p:txBody>
          <a:bodyPr>
            <a:normAutofit fontScale="85000" lnSpcReduction="10000"/>
          </a:bodyPr>
          <a:lstStyle/>
          <a:p>
            <a:r>
              <a:rPr lang="cs-CZ"/>
              <a:t>deontologický přístup</a:t>
            </a:r>
          </a:p>
          <a:p>
            <a:endParaRPr lang="cs-CZ"/>
          </a:p>
          <a:p>
            <a:r>
              <a:rPr lang="cs-CZ"/>
              <a:t>Kantova etika povinnosti</a:t>
            </a:r>
          </a:p>
          <a:p>
            <a:r>
              <a:rPr lang="cs-CZ"/>
              <a:t>hypotetický a kategorický imperativ</a:t>
            </a:r>
          </a:p>
          <a:p>
            <a:endParaRPr lang="cs-CZ"/>
          </a:p>
          <a:p>
            <a:r>
              <a:rPr lang="cs-CZ" b="1"/>
              <a:t>kategorický imperativ</a:t>
            </a:r>
            <a:r>
              <a:rPr lang="cs-CZ"/>
              <a:t>: </a:t>
            </a:r>
            <a:r>
              <a:rPr lang="en-US" i="1"/>
              <a:t>Jednej vždy tak, aby se maximy Tvého jednání mohly stát obecným zákonodárstvím. </a:t>
            </a:r>
          </a:p>
          <a:p>
            <a:endParaRPr lang="en-US" i="1"/>
          </a:p>
          <a:p>
            <a:r>
              <a:rPr lang="en-US" i="1"/>
              <a:t>Jednej tak, abys používal lidství jak ve své osobě, tak i v osobě každého druhého vždy zároveň jako účel a nikdy pouze jako prostředek.</a:t>
            </a:r>
            <a:endParaRPr lang="en-US"/>
          </a:p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 správně jednat?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teleologický přístup</a:t>
            </a:r>
          </a:p>
          <a:p>
            <a:r>
              <a:rPr lang="cs-CZ"/>
              <a:t>utilitarismus (J. Bentham, J.S. Mill)</a:t>
            </a:r>
          </a:p>
          <a:p>
            <a:pPr lvl="1"/>
            <a:r>
              <a:rPr lang="cs-CZ"/>
              <a:t>princip následků</a:t>
            </a:r>
          </a:p>
          <a:p>
            <a:pPr lvl="1"/>
            <a:r>
              <a:rPr lang="cs-CZ"/>
              <a:t>princip užitku</a:t>
            </a:r>
          </a:p>
          <a:p>
            <a:pPr lvl="1"/>
            <a:r>
              <a:rPr lang="cs-CZ"/>
              <a:t>princip hedonismu</a:t>
            </a:r>
          </a:p>
          <a:p>
            <a:pPr lvl="1"/>
            <a:r>
              <a:rPr lang="cs-CZ"/>
              <a:t>princip sociální</a:t>
            </a:r>
          </a:p>
          <a:p>
            <a:pPr lvl="1"/>
            <a:endParaRPr lang="cs-CZ"/>
          </a:p>
          <a:p>
            <a:r>
              <a:rPr lang="cs-CZ"/>
              <a:t>princip dvojího účinku</a:t>
            </a:r>
          </a:p>
        </p:txBody>
      </p:sp>
    </p:spTree>
    <p:extLst>
      <p:ext uri="{BB962C8B-B14F-4D97-AF65-F5344CB8AC3E}">
        <p14:creationId xmlns:p14="http://schemas.microsoft.com/office/powerpoint/2010/main" val="1880379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Etika ctností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vychází z charakterových vlastností</a:t>
            </a:r>
          </a:p>
          <a:p>
            <a:r>
              <a:rPr lang="en-US"/>
              <a:t>získaná zběhlost v morálním jednání</a:t>
            </a:r>
          </a:p>
          <a:p>
            <a:endParaRPr lang="en-US"/>
          </a:p>
          <a:p>
            <a:r>
              <a:rPr lang="en-US"/>
              <a:t>kardinální ctnosti v antickém Řecku</a:t>
            </a:r>
          </a:p>
          <a:p>
            <a:pPr lvl="1"/>
            <a:r>
              <a:rPr lang="en-US"/>
              <a:t>moudrost</a:t>
            </a:r>
          </a:p>
          <a:p>
            <a:pPr lvl="1"/>
            <a:r>
              <a:rPr lang="en-US"/>
              <a:t>spravedlnost</a:t>
            </a:r>
          </a:p>
          <a:p>
            <a:pPr lvl="1"/>
            <a:r>
              <a:rPr lang="en-US"/>
              <a:t>statečnost </a:t>
            </a:r>
          </a:p>
          <a:p>
            <a:pPr lvl="1"/>
            <a:r>
              <a:rPr lang="en-US"/>
              <a:t>uměřenost</a:t>
            </a:r>
          </a:p>
        </p:txBody>
      </p:sp>
    </p:spTree>
    <p:extLst>
      <p:ext uri="{BB962C8B-B14F-4D97-AF65-F5344CB8AC3E}">
        <p14:creationId xmlns:p14="http://schemas.microsoft.com/office/powerpoint/2010/main" val="3212960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274</TotalTime>
  <Words>154</Words>
  <Application>Microsoft Macintosh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Lití písma</vt:lpstr>
      <vt:lpstr>Etika v psychologii</vt:lpstr>
      <vt:lpstr>Základní otázky</vt:lpstr>
      <vt:lpstr>Dobro</vt:lpstr>
      <vt:lpstr>Odkud se berou pravidla?</vt:lpstr>
      <vt:lpstr>Jak správně jednat?</vt:lpstr>
      <vt:lpstr>Jak správně jednat?</vt:lpstr>
      <vt:lpstr>Etika ctností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43</cp:revision>
  <dcterms:created xsi:type="dcterms:W3CDTF">2010-09-28T19:07:36Z</dcterms:created>
  <dcterms:modified xsi:type="dcterms:W3CDTF">2016-03-14T10:27:29Z</dcterms:modified>
</cp:coreProperties>
</file>