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F5F0C"/>
          </a:solidFill>
        </a:fill>
      </a:tcStyle>
    </a:firstCol>
    <a:la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wholeTbl>
    <a:band2H>
      <a:tcTxStyle b="def" i="def"/>
      <a:tcStyle>
        <a:tcBdr/>
        <a:fill>
          <a:solidFill>
            <a:srgbClr val="87CED4">
              <a:alpha val="2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398CCE"/>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0365C0"/>
          </a:solidFill>
        </a:fill>
      </a:tcStyle>
    </a:firstRow>
  </a:tblStyle>
  <a:tblStyle styleId="{EEE7283C-3CF3-47DC-8721-378D4A62B228}"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noFill/>
              <a:miter lim="400000"/>
            </a:ln>
          </a:insideV>
        </a:tcBdr>
        <a:fill>
          <a:noFill/>
        </a:fill>
      </a:tcStyle>
    </a:wholeTbl>
    <a:band2H>
      <a:tcTxStyle b="def" i="def"/>
      <a:tcStyle>
        <a:tcBdr/>
        <a:fill>
          <a:solidFill>
            <a:srgbClr val="5DC123">
              <a:alpha val="19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25400" cap="flat">
              <a:solidFill>
                <a:srgbClr val="CBCBCB"/>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000000"/>
        </a:fontRef>
        <a:srgbClr val="000000"/>
      </a:tcTxStyle>
      <a:tcStyle>
        <a:tcBdr>
          <a:left>
            <a:ln w="12700" cap="flat">
              <a:solidFill>
                <a:srgbClr val="FFFFFF"/>
              </a:solidFill>
              <a:prstDash val="solid"/>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noFill/>
        </a:fill>
      </a:tcStyle>
    </a:lastRow>
    <a:fir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FFFFFF"/>
              </a:solidFill>
              <a:prstDash val="solid"/>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Row>
  </a:tblStyle>
  <a:tblStyle styleId="{33BA23B1-9221-436E-865A-0063620EA4FD}"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solidFill>
            <a:srgbClr val="545761"/>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noFill/>
              <a:miter lim="400000"/>
            </a:ln>
          </a:insideH>
          <a:insideV>
            <a:ln w="12700" cap="flat">
              <a:noFill/>
              <a:miter lim="400000"/>
            </a:ln>
          </a:insideV>
        </a:tcBdr>
        <a:fill>
          <a:solidFill>
            <a:srgbClr val="777C8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777C83"/>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b="def" i="def"/>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12700" cap="flat">
              <a:solidFill>
                <a:srgbClr val="FFFFFF"/>
              </a:solidFill>
              <a:prstDash val="solid"/>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firstCol>
    <a:la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prstDash val="solid"/>
              <a:miter lim="400000"/>
            </a:ln>
          </a:top>
          <a:bottom>
            <a:ln w="12700" cap="flat">
              <a:noFill/>
              <a:miter lim="400000"/>
            </a:ln>
          </a:bottom>
          <a:insideH>
            <a:ln w="12700" cap="flat">
              <a:noFill/>
              <a:miter lim="400000"/>
            </a:ln>
          </a:insideH>
          <a:insideV>
            <a:ln w="12700" cap="flat">
              <a:solidFill>
                <a:srgbClr val="FFFFFF"/>
              </a:solidFill>
              <a:custDash>
                <a:ds d="200000" sp="200000"/>
              </a:custDash>
              <a:miter lim="400000"/>
            </a:ln>
          </a:insideV>
        </a:tcBdr>
        <a:fill>
          <a:noFill/>
        </a:fill>
      </a:tcStyle>
    </a:lastRow>
    <a:fir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noFill/>
              <a:miter lim="400000"/>
            </a:ln>
          </a:top>
          <a:bottom>
            <a:ln w="12700" cap="flat">
              <a:solidFill>
                <a:srgbClr val="FFFFFF"/>
              </a:solidFill>
              <a:prstDash val="solid"/>
              <a:miter lim="400000"/>
            </a:ln>
          </a:bottom>
          <a:insideH>
            <a:ln w="12700" cap="flat">
              <a:noFill/>
              <a:miter lim="400000"/>
            </a:ln>
          </a:insideH>
          <a:insideV>
            <a:ln w="12700" cap="flat">
              <a:solidFill>
                <a:srgbClr val="FFFFFF"/>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Název a podtitul">
    <p:spTree>
      <p:nvGrpSpPr>
        <p:cNvPr id="1" name=""/>
        <p:cNvGrpSpPr/>
        <p:nvPr/>
      </p:nvGrpSpPr>
      <p:grpSpPr>
        <a:xfrm>
          <a:off x="0" y="0"/>
          <a:ext cx="0" cy="0"/>
          <a:chOff x="0" y="0"/>
          <a:chExt cx="0" cy="0"/>
        </a:xfrm>
      </p:grpSpPr>
      <p:sp>
        <p:nvSpPr>
          <p:cNvPr id="11" name="Text názvu"/>
          <p:cNvSpPr txBox="1"/>
          <p:nvPr>
            <p:ph type="title"/>
          </p:nvPr>
        </p:nvSpPr>
        <p:spPr>
          <a:xfrm>
            <a:off x="1270000" y="1638300"/>
            <a:ext cx="10464800" cy="3302000"/>
          </a:xfrm>
          <a:prstGeom prst="rect">
            <a:avLst/>
          </a:prstGeom>
        </p:spPr>
        <p:txBody>
          <a:bodyPr anchor="b"/>
          <a:lstStyle/>
          <a:p>
            <a:pPr/>
            <a:r>
              <a:t>Text názvu</a:t>
            </a:r>
          </a:p>
        </p:txBody>
      </p:sp>
      <p:sp>
        <p:nvSpPr>
          <p:cNvPr id="12" name="Text úrovně 1…"/>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Text úrovně 1</a:t>
            </a:r>
          </a:p>
          <a:p>
            <a:pPr lvl="1"/>
            <a:r>
              <a:t>Text úrovně 2</a:t>
            </a:r>
          </a:p>
          <a:p>
            <a:pPr lvl="2"/>
            <a:r>
              <a:t>Text úrovně 3</a:t>
            </a:r>
          </a:p>
          <a:p>
            <a:pPr lvl="3"/>
            <a:r>
              <a:t>Text úrovně 4</a:t>
            </a:r>
          </a:p>
          <a:p>
            <a:pPr lvl="4"/>
            <a:r>
              <a:t>Text úrovně 5</a:t>
            </a:r>
          </a:p>
        </p:txBody>
      </p:sp>
      <p:sp>
        <p:nvSpPr>
          <p:cNvPr id="13"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át">
    <p:spTree>
      <p:nvGrpSpPr>
        <p:cNvPr id="1" name=""/>
        <p:cNvGrpSpPr/>
        <p:nvPr/>
      </p:nvGrpSpPr>
      <p:grpSpPr>
        <a:xfrm>
          <a:off x="0" y="0"/>
          <a:ext cx="0" cy="0"/>
          <a:chOff x="0" y="0"/>
          <a:chExt cx="0" cy="0"/>
        </a:xfrm>
      </p:grpSpPr>
      <p:sp>
        <p:nvSpPr>
          <p:cNvPr id="93" name="–Josef Novák"/>
          <p:cNvSpPr txBox="1"/>
          <p:nvPr>
            <p:ph type="body" sz="quarter" idx="13"/>
          </p:nvPr>
        </p:nvSpPr>
        <p:spPr>
          <a:xfrm>
            <a:off x="1270000" y="6362700"/>
            <a:ext cx="10464800" cy="533400"/>
          </a:xfrm>
          <a:prstGeom prst="rect">
            <a:avLst/>
          </a:prstGeom>
        </p:spPr>
        <p:txBody>
          <a:bodyPr anchor="t">
            <a:spAutoFit/>
          </a:bodyPr>
          <a:lstStyle>
            <a:lvl1pPr marL="0" indent="0" algn="ctr">
              <a:spcBef>
                <a:spcPts val="0"/>
              </a:spcBef>
              <a:buSzTx/>
              <a:buNone/>
              <a:defRPr b="1" sz="2800">
                <a:latin typeface="Helvetica"/>
                <a:ea typeface="Helvetica"/>
                <a:cs typeface="Helvetica"/>
                <a:sym typeface="Helvetica"/>
              </a:defRPr>
            </a:lvl1pPr>
          </a:lstStyle>
          <a:p>
            <a:pPr/>
            <a:r>
              <a:t>–Josef Novák</a:t>
            </a:r>
          </a:p>
        </p:txBody>
      </p:sp>
      <p:sp>
        <p:nvSpPr>
          <p:cNvPr id="94" name="„Sem napište citát.“"/>
          <p:cNvSpPr txBox="1"/>
          <p:nvPr>
            <p:ph type="body" sz="quarter" idx="14"/>
          </p:nvPr>
        </p:nvSpPr>
        <p:spPr>
          <a:xfrm>
            <a:off x="1270000" y="4254500"/>
            <a:ext cx="10464800" cy="711200"/>
          </a:xfrm>
          <a:prstGeom prst="rect">
            <a:avLst/>
          </a:prstGeom>
        </p:spPr>
        <p:txBody>
          <a:bodyPr>
            <a:spAutoFit/>
          </a:bodyPr>
          <a:lstStyle>
            <a:lvl1pPr marL="0" indent="0" algn="ctr">
              <a:spcBef>
                <a:spcPts val="2400"/>
              </a:spcBef>
              <a:buSzTx/>
              <a:buNone/>
              <a:defRPr sz="4000"/>
            </a:lvl1pPr>
          </a:lstStyle>
          <a:p>
            <a:pPr/>
            <a:r>
              <a:t>„Sem napište citát.“</a:t>
            </a:r>
          </a:p>
        </p:txBody>
      </p:sp>
      <p:sp>
        <p:nvSpPr>
          <p:cNvPr id="95"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grafie">
    <p:spTree>
      <p:nvGrpSpPr>
        <p:cNvPr id="1" name=""/>
        <p:cNvGrpSpPr/>
        <p:nvPr/>
      </p:nvGrpSpPr>
      <p:grpSpPr>
        <a:xfrm>
          <a:off x="0" y="0"/>
          <a:ext cx="0" cy="0"/>
          <a:chOff x="0" y="0"/>
          <a:chExt cx="0" cy="0"/>
        </a:xfrm>
      </p:grpSpPr>
      <p:sp>
        <p:nvSpPr>
          <p:cNvPr id="102" name="Obrázek"/>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rázdný">
    <p:spTree>
      <p:nvGrpSpPr>
        <p:cNvPr id="1" name=""/>
        <p:cNvGrpSpPr/>
        <p:nvPr/>
      </p:nvGrpSpPr>
      <p:grpSpPr>
        <a:xfrm>
          <a:off x="0" y="0"/>
          <a:ext cx="0" cy="0"/>
          <a:chOff x="0" y="0"/>
          <a:chExt cx="0" cy="0"/>
        </a:xfrm>
      </p:grpSpPr>
      <p:sp>
        <p:nvSpPr>
          <p:cNvPr id="110"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grafie - na šířku">
    <p:spTree>
      <p:nvGrpSpPr>
        <p:cNvPr id="1" name=""/>
        <p:cNvGrpSpPr/>
        <p:nvPr/>
      </p:nvGrpSpPr>
      <p:grpSpPr>
        <a:xfrm>
          <a:off x="0" y="0"/>
          <a:ext cx="0" cy="0"/>
          <a:chOff x="0" y="0"/>
          <a:chExt cx="0" cy="0"/>
        </a:xfrm>
      </p:grpSpPr>
      <p:sp>
        <p:nvSpPr>
          <p:cNvPr id="20" name="Obrázek"/>
          <p:cNvSpPr/>
          <p:nvPr>
            <p:ph type="pic" idx="13"/>
          </p:nvPr>
        </p:nvSpPr>
        <p:spPr>
          <a:xfrm>
            <a:off x="1600200" y="635000"/>
            <a:ext cx="9779000" cy="5918200"/>
          </a:xfrm>
          <a:prstGeom prst="rect">
            <a:avLst/>
          </a:prstGeom>
        </p:spPr>
        <p:txBody>
          <a:bodyPr lIns="91439" tIns="45719" rIns="91439" bIns="45719" anchor="t">
            <a:noAutofit/>
          </a:bodyPr>
          <a:lstStyle/>
          <a:p>
            <a:pPr/>
          </a:p>
        </p:txBody>
      </p:sp>
      <p:sp>
        <p:nvSpPr>
          <p:cNvPr id="21" name="Text názvu"/>
          <p:cNvSpPr txBox="1"/>
          <p:nvPr>
            <p:ph type="title"/>
          </p:nvPr>
        </p:nvSpPr>
        <p:spPr>
          <a:xfrm>
            <a:off x="1270000" y="6718300"/>
            <a:ext cx="10464800" cy="1422400"/>
          </a:xfrm>
          <a:prstGeom prst="rect">
            <a:avLst/>
          </a:prstGeom>
        </p:spPr>
        <p:txBody>
          <a:bodyPr anchor="b"/>
          <a:lstStyle/>
          <a:p>
            <a:pPr/>
            <a:r>
              <a:t>Text názvu</a:t>
            </a:r>
          </a:p>
        </p:txBody>
      </p:sp>
      <p:sp>
        <p:nvSpPr>
          <p:cNvPr id="22" name="Text úrovně 1…"/>
          <p:cNvSpPr txBox="1"/>
          <p:nvPr>
            <p:ph type="body" sz="quarter" idx="1"/>
          </p:nvPr>
        </p:nvSpPr>
        <p:spPr>
          <a:xfrm>
            <a:off x="1270000" y="8191500"/>
            <a:ext cx="10464800" cy="12192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Text úrovně 1</a:t>
            </a:r>
          </a:p>
          <a:p>
            <a:pPr lvl="1"/>
            <a:r>
              <a:t>Text úrovně 2</a:t>
            </a:r>
          </a:p>
          <a:p>
            <a:pPr lvl="2"/>
            <a:r>
              <a:t>Text úrovně 3</a:t>
            </a:r>
          </a:p>
          <a:p>
            <a:pPr lvl="3"/>
            <a:r>
              <a:t>Text úrovně 4</a:t>
            </a:r>
          </a:p>
          <a:p>
            <a:pPr lvl="4"/>
            <a:r>
              <a:t>Text úrovně 5</a:t>
            </a:r>
          </a:p>
        </p:txBody>
      </p:sp>
      <p:sp>
        <p:nvSpPr>
          <p:cNvPr id="23"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ázev - ve středu">
    <p:spTree>
      <p:nvGrpSpPr>
        <p:cNvPr id="1" name=""/>
        <p:cNvGrpSpPr/>
        <p:nvPr/>
      </p:nvGrpSpPr>
      <p:grpSpPr>
        <a:xfrm>
          <a:off x="0" y="0"/>
          <a:ext cx="0" cy="0"/>
          <a:chOff x="0" y="0"/>
          <a:chExt cx="0" cy="0"/>
        </a:xfrm>
      </p:grpSpPr>
      <p:sp>
        <p:nvSpPr>
          <p:cNvPr id="30" name="Text názvu"/>
          <p:cNvSpPr txBox="1"/>
          <p:nvPr>
            <p:ph type="title"/>
          </p:nvPr>
        </p:nvSpPr>
        <p:spPr>
          <a:xfrm>
            <a:off x="1270000" y="3225800"/>
            <a:ext cx="10464800" cy="3302000"/>
          </a:xfrm>
          <a:prstGeom prst="rect">
            <a:avLst/>
          </a:prstGeom>
        </p:spPr>
        <p:txBody>
          <a:bodyPr/>
          <a:lstStyle/>
          <a:p>
            <a:pPr/>
            <a:r>
              <a:t>Text názvu</a:t>
            </a:r>
          </a:p>
        </p:txBody>
      </p:sp>
      <p:sp>
        <p:nvSpPr>
          <p:cNvPr id="31"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grafie - na výšku">
    <p:spTree>
      <p:nvGrpSpPr>
        <p:cNvPr id="1" name=""/>
        <p:cNvGrpSpPr/>
        <p:nvPr/>
      </p:nvGrpSpPr>
      <p:grpSpPr>
        <a:xfrm>
          <a:off x="0" y="0"/>
          <a:ext cx="0" cy="0"/>
          <a:chOff x="0" y="0"/>
          <a:chExt cx="0" cy="0"/>
        </a:xfrm>
      </p:grpSpPr>
      <p:sp>
        <p:nvSpPr>
          <p:cNvPr id="38" name="Obrázek"/>
          <p:cNvSpPr/>
          <p:nvPr>
            <p:ph type="pic" sz="half" idx="13"/>
          </p:nvPr>
        </p:nvSpPr>
        <p:spPr>
          <a:xfrm>
            <a:off x="6718300" y="762000"/>
            <a:ext cx="5334000" cy="8242300"/>
          </a:xfrm>
          <a:prstGeom prst="rect">
            <a:avLst/>
          </a:prstGeom>
        </p:spPr>
        <p:txBody>
          <a:bodyPr lIns="91439" tIns="45719" rIns="91439" bIns="45719" anchor="t">
            <a:noAutofit/>
          </a:bodyPr>
          <a:lstStyle/>
          <a:p>
            <a:pPr/>
          </a:p>
        </p:txBody>
      </p:sp>
      <p:sp>
        <p:nvSpPr>
          <p:cNvPr id="39" name="Text názvu"/>
          <p:cNvSpPr txBox="1"/>
          <p:nvPr>
            <p:ph type="title"/>
          </p:nvPr>
        </p:nvSpPr>
        <p:spPr>
          <a:xfrm>
            <a:off x="952500" y="762000"/>
            <a:ext cx="5334000" cy="4000500"/>
          </a:xfrm>
          <a:prstGeom prst="rect">
            <a:avLst/>
          </a:prstGeom>
        </p:spPr>
        <p:txBody>
          <a:bodyPr anchor="b"/>
          <a:lstStyle>
            <a:lvl1pPr>
              <a:defRPr sz="6000"/>
            </a:lvl1pPr>
          </a:lstStyle>
          <a:p>
            <a:pPr/>
            <a:r>
              <a:t>Text názvu</a:t>
            </a:r>
          </a:p>
        </p:txBody>
      </p:sp>
      <p:sp>
        <p:nvSpPr>
          <p:cNvPr id="40" name="Text úrovně 1…"/>
          <p:cNvSpPr txBox="1"/>
          <p:nvPr>
            <p:ph type="body" sz="quarter" idx="1"/>
          </p:nvPr>
        </p:nvSpPr>
        <p:spPr>
          <a:xfrm>
            <a:off x="952500" y="5003800"/>
            <a:ext cx="5334000" cy="40005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Text úrovně 1</a:t>
            </a:r>
          </a:p>
          <a:p>
            <a:pPr lvl="1"/>
            <a:r>
              <a:t>Text úrovně 2</a:t>
            </a:r>
          </a:p>
          <a:p>
            <a:pPr lvl="2"/>
            <a:r>
              <a:t>Text úrovně 3</a:t>
            </a:r>
          </a:p>
          <a:p>
            <a:pPr lvl="3"/>
            <a:r>
              <a:t>Text úrovně 4</a:t>
            </a:r>
          </a:p>
          <a:p>
            <a:pPr lvl="4"/>
            <a:r>
              <a:t>Text úrovně 5</a:t>
            </a:r>
          </a:p>
        </p:txBody>
      </p:sp>
      <p:sp>
        <p:nvSpPr>
          <p:cNvPr id="41"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ázev - nahoře">
    <p:spTree>
      <p:nvGrpSpPr>
        <p:cNvPr id="1" name=""/>
        <p:cNvGrpSpPr/>
        <p:nvPr/>
      </p:nvGrpSpPr>
      <p:grpSpPr>
        <a:xfrm>
          <a:off x="0" y="0"/>
          <a:ext cx="0" cy="0"/>
          <a:chOff x="0" y="0"/>
          <a:chExt cx="0" cy="0"/>
        </a:xfrm>
      </p:grpSpPr>
      <p:sp>
        <p:nvSpPr>
          <p:cNvPr id="48" name="Text názvu"/>
          <p:cNvSpPr txBox="1"/>
          <p:nvPr>
            <p:ph type="title"/>
          </p:nvPr>
        </p:nvSpPr>
        <p:spPr>
          <a:prstGeom prst="rect">
            <a:avLst/>
          </a:prstGeom>
        </p:spPr>
        <p:txBody>
          <a:bodyPr/>
          <a:lstStyle/>
          <a:p>
            <a:pPr/>
            <a:r>
              <a:t>Text názvu</a:t>
            </a:r>
          </a:p>
        </p:txBody>
      </p:sp>
      <p:sp>
        <p:nvSpPr>
          <p:cNvPr id="49"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ázev a odrážky">
    <p:spTree>
      <p:nvGrpSpPr>
        <p:cNvPr id="1" name=""/>
        <p:cNvGrpSpPr/>
        <p:nvPr/>
      </p:nvGrpSpPr>
      <p:grpSpPr>
        <a:xfrm>
          <a:off x="0" y="0"/>
          <a:ext cx="0" cy="0"/>
          <a:chOff x="0" y="0"/>
          <a:chExt cx="0" cy="0"/>
        </a:xfrm>
      </p:grpSpPr>
      <p:sp>
        <p:nvSpPr>
          <p:cNvPr id="56" name="Text názvu"/>
          <p:cNvSpPr txBox="1"/>
          <p:nvPr>
            <p:ph type="title"/>
          </p:nvPr>
        </p:nvSpPr>
        <p:spPr>
          <a:prstGeom prst="rect">
            <a:avLst/>
          </a:prstGeom>
        </p:spPr>
        <p:txBody>
          <a:bodyPr/>
          <a:lstStyle/>
          <a:p>
            <a:pPr/>
            <a:r>
              <a:t>Text názvu</a:t>
            </a:r>
          </a:p>
        </p:txBody>
      </p:sp>
      <p:sp>
        <p:nvSpPr>
          <p:cNvPr id="57" name="Text úrovně 1…"/>
          <p:cNvSpPr txBox="1"/>
          <p:nvPr>
            <p:ph type="body" idx="1"/>
          </p:nvPr>
        </p:nvSpPr>
        <p:spPr>
          <a:prstGeom prst="rect">
            <a:avLst/>
          </a:prstGeom>
        </p:spPr>
        <p:txBody>
          <a:bodyPr/>
          <a:lstStyle/>
          <a:p>
            <a:pPr/>
            <a:r>
              <a:t>Text úrovně 1</a:t>
            </a:r>
          </a:p>
          <a:p>
            <a:pPr lvl="1"/>
            <a:r>
              <a:t>Text úrovně 2</a:t>
            </a:r>
          </a:p>
          <a:p>
            <a:pPr lvl="2"/>
            <a:r>
              <a:t>Text úrovně 3</a:t>
            </a:r>
          </a:p>
          <a:p>
            <a:pPr lvl="3"/>
            <a:r>
              <a:t>Text úrovně 4</a:t>
            </a:r>
          </a:p>
          <a:p>
            <a:pPr lvl="4"/>
            <a:r>
              <a:t>Text úrovně 5</a:t>
            </a:r>
          </a:p>
        </p:txBody>
      </p:sp>
      <p:sp>
        <p:nvSpPr>
          <p:cNvPr id="58"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ázev, odrážky, fotky">
    <p:spTree>
      <p:nvGrpSpPr>
        <p:cNvPr id="1" name=""/>
        <p:cNvGrpSpPr/>
        <p:nvPr/>
      </p:nvGrpSpPr>
      <p:grpSpPr>
        <a:xfrm>
          <a:off x="0" y="0"/>
          <a:ext cx="0" cy="0"/>
          <a:chOff x="0" y="0"/>
          <a:chExt cx="0" cy="0"/>
        </a:xfrm>
      </p:grpSpPr>
      <p:sp>
        <p:nvSpPr>
          <p:cNvPr id="65" name="Obrázek"/>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Text názvu"/>
          <p:cNvSpPr txBox="1"/>
          <p:nvPr>
            <p:ph type="title"/>
          </p:nvPr>
        </p:nvSpPr>
        <p:spPr>
          <a:prstGeom prst="rect">
            <a:avLst/>
          </a:prstGeom>
        </p:spPr>
        <p:txBody>
          <a:bodyPr/>
          <a:lstStyle/>
          <a:p>
            <a:pPr/>
            <a:r>
              <a:t>Text názvu</a:t>
            </a:r>
          </a:p>
        </p:txBody>
      </p:sp>
      <p:sp>
        <p:nvSpPr>
          <p:cNvPr id="67" name="Text úrovně 1…"/>
          <p:cNvSpPr txBox="1"/>
          <p:nvPr>
            <p:ph type="body" sz="half" idx="1"/>
          </p:nvPr>
        </p:nvSpPr>
        <p:spPr>
          <a:xfrm>
            <a:off x="952500" y="2590800"/>
            <a:ext cx="5334000" cy="6286500"/>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pPr/>
            <a:r>
              <a:t>Text úrovně 1</a:t>
            </a:r>
          </a:p>
          <a:p>
            <a:pPr lvl="1"/>
            <a:r>
              <a:t>Text úrovně 2</a:t>
            </a:r>
          </a:p>
          <a:p>
            <a:pPr lvl="2"/>
            <a:r>
              <a:t>Text úrovně 3</a:t>
            </a:r>
          </a:p>
          <a:p>
            <a:pPr lvl="3"/>
            <a:r>
              <a:t>Text úrovně 4</a:t>
            </a:r>
          </a:p>
          <a:p>
            <a:pPr lvl="4"/>
            <a:r>
              <a:t>Text úrovně 5</a:t>
            </a:r>
          </a:p>
        </p:txBody>
      </p:sp>
      <p:sp>
        <p:nvSpPr>
          <p:cNvPr id="68"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Odrážky">
    <p:spTree>
      <p:nvGrpSpPr>
        <p:cNvPr id="1" name=""/>
        <p:cNvGrpSpPr/>
        <p:nvPr/>
      </p:nvGrpSpPr>
      <p:grpSpPr>
        <a:xfrm>
          <a:off x="0" y="0"/>
          <a:ext cx="0" cy="0"/>
          <a:chOff x="0" y="0"/>
          <a:chExt cx="0" cy="0"/>
        </a:xfrm>
      </p:grpSpPr>
      <p:sp>
        <p:nvSpPr>
          <p:cNvPr id="75" name="Text úrovně 1…"/>
          <p:cNvSpPr txBox="1"/>
          <p:nvPr>
            <p:ph type="body" idx="1"/>
          </p:nvPr>
        </p:nvSpPr>
        <p:spPr>
          <a:xfrm>
            <a:off x="952500" y="1270000"/>
            <a:ext cx="11099800" cy="7213600"/>
          </a:xfrm>
          <a:prstGeom prst="rect">
            <a:avLst/>
          </a:prstGeom>
        </p:spPr>
        <p:txBody>
          <a:bodyPr/>
          <a:lstStyle/>
          <a:p>
            <a:pPr/>
            <a:r>
              <a:t>Text úrovně 1</a:t>
            </a:r>
          </a:p>
          <a:p>
            <a:pPr lvl="1"/>
            <a:r>
              <a:t>Text úrovně 2</a:t>
            </a:r>
          </a:p>
          <a:p>
            <a:pPr lvl="2"/>
            <a:r>
              <a:t>Text úrovně 3</a:t>
            </a:r>
          </a:p>
          <a:p>
            <a:pPr lvl="3"/>
            <a:r>
              <a:t>Text úrovně 4</a:t>
            </a:r>
          </a:p>
          <a:p>
            <a:pPr lvl="4"/>
            <a:r>
              <a:t>Text úrovně 5</a:t>
            </a:r>
          </a:p>
        </p:txBody>
      </p:sp>
      <p:sp>
        <p:nvSpPr>
          <p:cNvPr id="76"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grafie - 3 na výšku">
    <p:spTree>
      <p:nvGrpSpPr>
        <p:cNvPr id="1" name=""/>
        <p:cNvGrpSpPr/>
        <p:nvPr/>
      </p:nvGrpSpPr>
      <p:grpSpPr>
        <a:xfrm>
          <a:off x="0" y="0"/>
          <a:ext cx="0" cy="0"/>
          <a:chOff x="0" y="0"/>
          <a:chExt cx="0" cy="0"/>
        </a:xfrm>
      </p:grpSpPr>
      <p:sp>
        <p:nvSpPr>
          <p:cNvPr id="83" name="Obrázek"/>
          <p:cNvSpPr/>
          <p:nvPr>
            <p:ph type="pic" sz="quarter" idx="13"/>
          </p:nvPr>
        </p:nvSpPr>
        <p:spPr>
          <a:xfrm>
            <a:off x="6718300" y="5092700"/>
            <a:ext cx="5334000" cy="3898900"/>
          </a:xfrm>
          <a:prstGeom prst="rect">
            <a:avLst/>
          </a:prstGeom>
        </p:spPr>
        <p:txBody>
          <a:bodyPr lIns="91439" tIns="45719" rIns="91439" bIns="45719" anchor="t">
            <a:noAutofit/>
          </a:bodyPr>
          <a:lstStyle/>
          <a:p>
            <a:pPr/>
          </a:p>
        </p:txBody>
      </p:sp>
      <p:sp>
        <p:nvSpPr>
          <p:cNvPr id="84" name="Obrázek"/>
          <p:cNvSpPr/>
          <p:nvPr>
            <p:ph type="pic" sz="quarter" idx="14"/>
          </p:nvPr>
        </p:nvSpPr>
        <p:spPr>
          <a:xfrm>
            <a:off x="6718300" y="762000"/>
            <a:ext cx="5334000" cy="3898900"/>
          </a:xfrm>
          <a:prstGeom prst="rect">
            <a:avLst/>
          </a:prstGeom>
        </p:spPr>
        <p:txBody>
          <a:bodyPr lIns="91439" tIns="45719" rIns="91439" bIns="45719" anchor="t">
            <a:noAutofit/>
          </a:bodyPr>
          <a:lstStyle/>
          <a:p>
            <a:pPr/>
          </a:p>
        </p:txBody>
      </p:sp>
      <p:sp>
        <p:nvSpPr>
          <p:cNvPr id="85" name="Obrázek"/>
          <p:cNvSpPr/>
          <p:nvPr>
            <p:ph type="pic" sz="half" idx="15"/>
          </p:nvPr>
        </p:nvSpPr>
        <p:spPr>
          <a:xfrm>
            <a:off x="952500" y="762884"/>
            <a:ext cx="5334000" cy="8229601"/>
          </a:xfrm>
          <a:prstGeom prst="rect">
            <a:avLst/>
          </a:prstGeom>
        </p:spPr>
        <p:txBody>
          <a:bodyPr lIns="91439" tIns="45719" rIns="91439" bIns="45719" anchor="t">
            <a:noAutofit/>
          </a:bodyPr>
          <a:lstStyle/>
          <a:p>
            <a:pPr/>
          </a:p>
        </p:txBody>
      </p:sp>
      <p:sp>
        <p:nvSpPr>
          <p:cNvPr id="86"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Text názvu"/>
          <p:cNvSpPr txBox="1"/>
          <p:nvPr>
            <p:ph type="title"/>
          </p:nvPr>
        </p:nvSpPr>
        <p:spPr>
          <a:xfrm>
            <a:off x="952500" y="406400"/>
            <a:ext cx="11099800" cy="2120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 názvu</a:t>
            </a:r>
          </a:p>
        </p:txBody>
      </p:sp>
      <p:sp>
        <p:nvSpPr>
          <p:cNvPr id="3" name="Text úrovně 1…"/>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 úrovně 1</a:t>
            </a:r>
          </a:p>
          <a:p>
            <a:pPr lvl="1"/>
            <a:r>
              <a:t>Text úrovně 2</a:t>
            </a:r>
          </a:p>
          <a:p>
            <a:pPr lvl="2"/>
            <a:r>
              <a:t>Text úrovně 3</a:t>
            </a:r>
          </a:p>
          <a:p>
            <a:pPr lvl="3"/>
            <a:r>
              <a:t>Text úrovně 4</a:t>
            </a:r>
          </a:p>
          <a:p>
            <a:pPr lvl="4"/>
            <a:r>
              <a:t>Text úrovně 5</a:t>
            </a:r>
          </a:p>
        </p:txBody>
      </p:sp>
      <p:sp>
        <p:nvSpPr>
          <p:cNvPr id="4" name="Číslo snímku"/>
          <p:cNvSpPr txBox="1"/>
          <p:nvPr>
            <p:ph type="sldNum" sz="quarter" idx="2"/>
          </p:nvPr>
        </p:nvSpPr>
        <p:spPr>
          <a:xfrm>
            <a:off x="6311798" y="9245600"/>
            <a:ext cx="368504" cy="381000"/>
          </a:xfrm>
          <a:prstGeom prst="rect">
            <a:avLst/>
          </a:prstGeom>
          <a:ln w="12700">
            <a:miter lim="400000"/>
          </a:ln>
        </p:spPr>
        <p:txBody>
          <a:bodyPr wrap="none" lIns="50800" tIns="50800" rIns="50800" bIns="50800">
            <a:spAutoFit/>
          </a:bodyPr>
          <a:lstStyle>
            <a:lvl1pPr>
              <a:defRPr sz="1800"/>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9pPr>
    </p:titleStyle>
    <p:bodyStyle>
      <a:lvl1pPr marL="4572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1pPr>
      <a:lvl2pPr marL="9144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2pPr>
      <a:lvl3pPr marL="13716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3pPr>
      <a:lvl4pPr marL="18288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4pPr>
      <a:lvl5pPr marL="22860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5pPr>
      <a:lvl6pPr marL="27432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6pPr>
      <a:lvl7pPr marL="32004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7pPr>
      <a:lvl8pPr marL="36576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8pPr>
      <a:lvl9pPr marL="41148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Právo a právní vztahy"/>
          <p:cNvSpPr txBox="1"/>
          <p:nvPr>
            <p:ph type="ctrTitle"/>
          </p:nvPr>
        </p:nvSpPr>
        <p:spPr>
          <a:prstGeom prst="rect">
            <a:avLst/>
          </a:prstGeom>
        </p:spPr>
        <p:txBody>
          <a:bodyPr/>
          <a:lstStyle/>
          <a:p>
            <a:pPr/>
            <a:r>
              <a:t>Právo a právní vztahy</a:t>
            </a:r>
          </a:p>
        </p:txBody>
      </p:sp>
      <p:sp>
        <p:nvSpPr>
          <p:cNvPr id="120" name="JUDr. Petr Dostalík, Ph.D.…"/>
          <p:cNvSpPr txBox="1"/>
          <p:nvPr>
            <p:ph type="subTitle" sz="quarter" idx="1"/>
          </p:nvPr>
        </p:nvSpPr>
        <p:spPr>
          <a:prstGeom prst="rect">
            <a:avLst/>
          </a:prstGeom>
        </p:spPr>
        <p:txBody>
          <a:bodyPr/>
          <a:lstStyle/>
          <a:p>
            <a:pPr defTabSz="414781">
              <a:defRPr sz="2272"/>
            </a:pPr>
            <a:r>
              <a:t>JUDr. Petr Dostalík, Ph.D. </a:t>
            </a:r>
          </a:p>
          <a:p>
            <a:pPr defTabSz="414781">
              <a:defRPr sz="2272"/>
            </a:pPr>
            <a:r>
              <a:t>28. 3.2017</a:t>
            </a:r>
          </a:p>
          <a:p>
            <a:pPr defTabSz="414781">
              <a:defRPr sz="2272"/>
            </a:pPr>
            <a:r>
              <a:t>FF MU Brno</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Kupní smlouva"/>
          <p:cNvSpPr txBox="1"/>
          <p:nvPr>
            <p:ph type="title"/>
          </p:nvPr>
        </p:nvSpPr>
        <p:spPr>
          <a:prstGeom prst="rect">
            <a:avLst/>
          </a:prstGeom>
        </p:spPr>
        <p:txBody>
          <a:bodyPr/>
          <a:lstStyle/>
          <a:p>
            <a:pPr/>
            <a:r>
              <a:t>Kupní smlouva </a:t>
            </a:r>
          </a:p>
        </p:txBody>
      </p:sp>
      <p:sp>
        <p:nvSpPr>
          <p:cNvPr id="147" name="Dig. 18, 1, 7, 1. s. 131.…"/>
          <p:cNvSpPr txBox="1"/>
          <p:nvPr>
            <p:ph type="body" idx="1"/>
          </p:nvPr>
        </p:nvSpPr>
        <p:spPr>
          <a:prstGeom prst="rect">
            <a:avLst/>
          </a:prstGeom>
        </p:spPr>
        <p:txBody>
          <a:bodyPr/>
          <a:lstStyle/>
          <a:p>
            <a:pPr marL="269747" indent="-269747" defTabSz="344677">
              <a:spcBef>
                <a:spcPts val="2400"/>
              </a:spcBef>
              <a:defRPr sz="2241"/>
            </a:pPr>
            <a:r>
              <a:t>Dig. 18, 1, 7, 1. s. 131. </a:t>
            </a:r>
          </a:p>
          <a:p>
            <a:pPr marL="0" indent="0" defTabSz="344677">
              <a:spcBef>
                <a:spcPts val="2400"/>
              </a:spcBef>
              <a:buSzTx/>
              <a:buNone/>
              <a:defRPr sz="2241"/>
            </a:pPr>
            <a:r>
              <a:t>Kupní smlouva „za kolik ty jsi koupil“, „kolik mám v peněžence“ platí. Neboť kupní cena není neurčitá, více se totiž neví, za kolik bylo prodáno, než že by byla nejasná pravá cena věci. </a:t>
            </a:r>
          </a:p>
          <a:p>
            <a:pPr marL="269747" indent="-269747" defTabSz="344677">
              <a:spcBef>
                <a:spcPts val="2400"/>
              </a:spcBef>
              <a:defRPr sz="2241"/>
            </a:pPr>
            <a:r>
              <a:t>Dig. 18, 1, 35, 1. s. 131. </a:t>
            </a:r>
          </a:p>
          <a:p>
            <a:pPr marL="0" indent="0" defTabSz="344677">
              <a:spcBef>
                <a:spcPts val="2400"/>
              </a:spcBef>
              <a:buSzTx/>
              <a:buNone/>
              <a:defRPr sz="2241"/>
            </a:pPr>
            <a:r>
              <a:t>Je jasné, že právní jednání nemá právní účinky, pokud prodávající si ujedná s kupujícím takto: „za kolik chceš, kolik považuješ za spravedlivé, na kolik si věc ceníš, za tolik ti ji prodám.  </a:t>
            </a:r>
          </a:p>
          <a:p>
            <a:pPr marL="0" indent="0" defTabSz="344677">
              <a:spcBef>
                <a:spcPts val="2400"/>
              </a:spcBef>
              <a:buSzTx/>
              <a:buNone/>
              <a:defRPr sz="2241"/>
            </a:pPr>
            <a:r>
              <a:t>Gaius 4, 130: </a:t>
            </a:r>
          </a:p>
          <a:p>
            <a:pPr marL="0" indent="0" defTabSz="344677">
              <a:spcBef>
                <a:spcPts val="2400"/>
              </a:spcBef>
              <a:buSzTx/>
              <a:buNone/>
              <a:defRPr sz="2241"/>
            </a:pPr>
            <a:r>
              <a:t>Trhová cena musí pak být určitá. Jinak totiž, kdybychom se dohodli na tom, že se věc prodá za tolik, na kolik ji ocení Titius, popřel Labeo, že toto jednání má nějaký účinek. Jeho názor schvaluje Cassius. Offilius (naproti tomu soudí, že) i to je smlouva o koupi a prodeji. K jeho názoru se připojil Prokulus</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Kupní smlouva"/>
          <p:cNvSpPr txBox="1"/>
          <p:nvPr>
            <p:ph type="title"/>
          </p:nvPr>
        </p:nvSpPr>
        <p:spPr>
          <a:prstGeom prst="rect">
            <a:avLst/>
          </a:prstGeom>
        </p:spPr>
        <p:txBody>
          <a:bodyPr/>
          <a:lstStyle/>
          <a:p>
            <a:pPr/>
            <a:r>
              <a:t>Kupní smlouva</a:t>
            </a:r>
          </a:p>
        </p:txBody>
      </p:sp>
      <p:sp>
        <p:nvSpPr>
          <p:cNvPr id="150" name="Dig. 18, 6, 8, pr. s. 136.…"/>
          <p:cNvSpPr txBox="1"/>
          <p:nvPr>
            <p:ph type="body" idx="1"/>
          </p:nvPr>
        </p:nvSpPr>
        <p:spPr>
          <a:prstGeom prst="rect">
            <a:avLst/>
          </a:prstGeom>
        </p:spPr>
        <p:txBody>
          <a:bodyPr/>
          <a:lstStyle/>
          <a:p>
            <a:pPr marL="443484" indent="-443484" defTabSz="566674">
              <a:spcBef>
                <a:spcPts val="4000"/>
              </a:spcBef>
              <a:defRPr sz="3686"/>
            </a:pPr>
            <a:r>
              <a:t>Dig. 18, 6, 8, pr. s. 136. </a:t>
            </a:r>
          </a:p>
          <a:p>
            <a:pPr marL="0" indent="0" defTabSz="566674">
              <a:spcBef>
                <a:spcPts val="4000"/>
              </a:spcBef>
              <a:buSzTx/>
              <a:buNone/>
              <a:defRPr sz="3686"/>
            </a:pPr>
            <a:r>
              <a:t>Je nezbytné vědět, odkdy je kupní smlouva perfektní. Od té doby víme, komu náleží nebezpečí věci. A to proto, že od okamžiku perfekce smlouvy spočívá nebezpečí na kupci. A je tedy jisté, co se prodalo, v jakém stavu to je, jaké množství se prodalo a není dohodnuta žádná podmín</a:t>
            </a:r>
            <a:r>
              <a:rPr>
                <a:latin typeface="Times New Roman"/>
                <a:ea typeface="Times New Roman"/>
                <a:cs typeface="Times New Roman"/>
                <a:sym typeface="Times New Roman"/>
              </a:rPr>
              <a:t>ka, je kupní smlouva perfektní. </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Locatio-conductio operis"/>
          <p:cNvSpPr txBox="1"/>
          <p:nvPr>
            <p:ph type="title"/>
          </p:nvPr>
        </p:nvSpPr>
        <p:spPr>
          <a:prstGeom prst="rect">
            <a:avLst/>
          </a:prstGeom>
        </p:spPr>
        <p:txBody>
          <a:bodyPr/>
          <a:lstStyle>
            <a:lvl1pPr defTabSz="566674">
              <a:defRPr sz="7760"/>
            </a:lvl1pPr>
          </a:lstStyle>
          <a:p>
            <a:pPr/>
            <a:r>
              <a:t>Locatio-conductio operis </a:t>
            </a:r>
          </a:p>
        </p:txBody>
      </p:sp>
      <p:sp>
        <p:nvSpPr>
          <p:cNvPr id="153" name="Dig. 47, 2, 48, 4. s. 146. Jestliže jsem já tobě předal šaty k vyčištění a ty bez mého vědomí a proti mé vůli jsi šaty vypůjčil Titiovi a Titiovi byly šaty ukradeny. Potom tobě přísluší actio furti, neboť máš custodii k této věci a mně přísluší proti tobě, neboť nenáleželo ti (nebyl jsi oprávněn) věc dát do vypůjčky. Tím, že jsi to učinil, jsi spáchal krádež. To bude případ, kdy může zloděj žalovat zloděje."/>
          <p:cNvSpPr txBox="1"/>
          <p:nvPr>
            <p:ph type="body" idx="1"/>
          </p:nvPr>
        </p:nvSpPr>
        <p:spPr>
          <a:prstGeom prst="rect">
            <a:avLst/>
          </a:prstGeom>
        </p:spPr>
        <p:txBody>
          <a:bodyPr/>
          <a:lstStyle>
            <a:lvl1pPr marL="443484" indent="-443484" defTabSz="566674">
              <a:spcBef>
                <a:spcPts val="4000"/>
              </a:spcBef>
              <a:defRPr sz="3686"/>
            </a:lvl1pPr>
          </a:lstStyle>
          <a:p>
            <a:pPr/>
            <a:r>
              <a:t>Dig. 47, 2, 48, 4. s. 146. Jestliže jsem já tobě předal šaty k vyčištění a ty bez mého vědomí a proti mé vůli jsi šaty vypůjčil Titiovi a Titiovi byly šaty ukradeny. Potom tobě přísluší actio furti, neboť máš custodii k této věci a mně přísluší proti tobě, neboť nenáleželo ti (nebyl jsi oprávněn) věc dát do vypůjčky. Tím, že jsi to učinil, jsi spáchal krádež. To bude případ, kdy může zloděj žalovat zloděje. </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Obligace v římském právu"/>
          <p:cNvSpPr txBox="1"/>
          <p:nvPr>
            <p:ph type="title"/>
          </p:nvPr>
        </p:nvSpPr>
        <p:spPr>
          <a:prstGeom prst="rect">
            <a:avLst/>
          </a:prstGeom>
        </p:spPr>
        <p:txBody>
          <a:bodyPr/>
          <a:lstStyle>
            <a:lvl1pPr defTabSz="531622">
              <a:defRPr sz="7280"/>
            </a:lvl1pPr>
          </a:lstStyle>
          <a:p>
            <a:pPr/>
            <a:r>
              <a:t>Obligace v římském právu </a:t>
            </a:r>
          </a:p>
        </p:txBody>
      </p:sp>
      <p:sp>
        <p:nvSpPr>
          <p:cNvPr id="156" name="Obligace z deliktu…"/>
          <p:cNvSpPr txBox="1"/>
          <p:nvPr>
            <p:ph type="body" idx="1"/>
          </p:nvPr>
        </p:nvSpPr>
        <p:spPr>
          <a:prstGeom prst="rect">
            <a:avLst/>
          </a:prstGeom>
        </p:spPr>
        <p:txBody>
          <a:bodyPr/>
          <a:lstStyle/>
          <a:p>
            <a:pPr/>
            <a:r>
              <a:t>Obligace z deliktu </a:t>
            </a:r>
          </a:p>
          <a:p>
            <a:pPr lvl="1"/>
            <a:r>
              <a:t>Furtum </a:t>
            </a:r>
          </a:p>
          <a:p>
            <a:pPr lvl="1"/>
            <a:r>
              <a:t>Damnum iniuria datum </a:t>
            </a:r>
          </a:p>
          <a:p>
            <a:pPr lvl="1"/>
            <a:r>
              <a:t>Rapina </a:t>
            </a:r>
          </a:p>
          <a:p>
            <a:pPr lvl="1"/>
            <a:r>
              <a:t>Dolus </a:t>
            </a:r>
          </a:p>
          <a:p>
            <a:pPr lvl="1"/>
            <a:r>
              <a:t>Vis ac metus </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8" name="Damnum iniuria datum"/>
          <p:cNvSpPr txBox="1"/>
          <p:nvPr>
            <p:ph type="title"/>
          </p:nvPr>
        </p:nvSpPr>
        <p:spPr>
          <a:prstGeom prst="rect">
            <a:avLst/>
          </a:prstGeom>
        </p:spPr>
        <p:txBody>
          <a:bodyPr/>
          <a:lstStyle/>
          <a:p>
            <a:pPr/>
            <a:r>
              <a:t>Damnum iniuria datum</a:t>
            </a:r>
          </a:p>
        </p:txBody>
      </p:sp>
      <p:sp>
        <p:nvSpPr>
          <p:cNvPr id="159" name="Dig. 9, 2, 31 s. 172…"/>
          <p:cNvSpPr txBox="1"/>
          <p:nvPr>
            <p:ph type="body" idx="1"/>
          </p:nvPr>
        </p:nvSpPr>
        <p:spPr>
          <a:prstGeom prst="rect">
            <a:avLst/>
          </a:prstGeom>
        </p:spPr>
        <p:txBody>
          <a:bodyPr/>
          <a:lstStyle/>
          <a:p>
            <a:pPr/>
            <a:r>
              <a:t>Dig. 9, 2, 31 s. 172</a:t>
            </a:r>
          </a:p>
          <a:p>
            <a:pPr/>
            <a:r>
              <a:t>Dig. 9, 2, 11, pr. s. 173. </a:t>
            </a:r>
          </a:p>
          <a:p>
            <a:pPr/>
            <a:r>
              <a:t>Dig. 9, 2, 27, 25. s. 179. </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Furtum"/>
          <p:cNvSpPr txBox="1"/>
          <p:nvPr>
            <p:ph type="title"/>
          </p:nvPr>
        </p:nvSpPr>
        <p:spPr>
          <a:prstGeom prst="rect">
            <a:avLst/>
          </a:prstGeom>
        </p:spPr>
        <p:txBody>
          <a:bodyPr/>
          <a:lstStyle/>
          <a:p>
            <a:pPr/>
            <a:r>
              <a:t>Furtum</a:t>
            </a:r>
          </a:p>
        </p:txBody>
      </p:sp>
      <p:sp>
        <p:nvSpPr>
          <p:cNvPr id="162" name="Dig. 47, 2, 39 s. 181.…"/>
          <p:cNvSpPr txBox="1"/>
          <p:nvPr>
            <p:ph type="body" idx="1"/>
          </p:nvPr>
        </p:nvSpPr>
        <p:spPr>
          <a:prstGeom prst="rect">
            <a:avLst/>
          </a:prstGeom>
        </p:spPr>
        <p:txBody>
          <a:bodyPr/>
          <a:lstStyle/>
          <a:p>
            <a:pPr/>
            <a:r>
              <a:t>Dig. 47, 2, 39 s. 181. </a:t>
            </a:r>
          </a:p>
          <a:p>
            <a:pPr/>
            <a:r>
              <a:t>Dig. 41, 3, 4, 20. s. 129. </a:t>
            </a:r>
          </a:p>
          <a:p>
            <a:pPr marL="0" indent="0">
              <a:buSzTx/>
              <a:buNone/>
            </a:pPr>
            <a:r>
              <a:t>Jestliže vytvoříš z kradené vlny šaty, správnější je, abychom pohlíželi na podstatu, a proto to budou šaty kradené. </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Právní vztahy"/>
          <p:cNvSpPr txBox="1"/>
          <p:nvPr>
            <p:ph type="title"/>
          </p:nvPr>
        </p:nvSpPr>
        <p:spPr>
          <a:prstGeom prst="rect">
            <a:avLst/>
          </a:prstGeom>
        </p:spPr>
        <p:txBody>
          <a:bodyPr/>
          <a:lstStyle/>
          <a:p>
            <a:pPr/>
            <a:r>
              <a:t>Právní vztahy </a:t>
            </a:r>
          </a:p>
        </p:txBody>
      </p:sp>
      <p:sp>
        <p:nvSpPr>
          <p:cNvPr id="123" name="Právní vztahy mezi dvěma (nebo více) lidmi nazýváme obligationes (obligace, závazky)…"/>
          <p:cNvSpPr txBox="1"/>
          <p:nvPr>
            <p:ph type="body" idx="1"/>
          </p:nvPr>
        </p:nvSpPr>
        <p:spPr>
          <a:prstGeom prst="rect">
            <a:avLst/>
          </a:prstGeom>
        </p:spPr>
        <p:txBody>
          <a:bodyPr/>
          <a:lstStyle/>
          <a:p>
            <a:pPr marL="256031" indent="-256031" defTabSz="327152">
              <a:spcBef>
                <a:spcPts val="2300"/>
              </a:spcBef>
              <a:defRPr sz="2128"/>
            </a:pPr>
            <a:r>
              <a:t>Právní vztahy mezi dvěma (nebo více) lidmi nazýváme </a:t>
            </a:r>
            <a:r>
              <a:rPr i="1">
                <a:latin typeface="Helvetica"/>
                <a:ea typeface="Helvetica"/>
                <a:cs typeface="Helvetica"/>
                <a:sym typeface="Helvetica"/>
              </a:rPr>
              <a:t>obligationes </a:t>
            </a:r>
            <a:r>
              <a:t>(obligace, závazky) </a:t>
            </a:r>
          </a:p>
          <a:p>
            <a:pPr marL="256031" indent="-256031" defTabSz="327152">
              <a:spcBef>
                <a:spcPts val="2300"/>
              </a:spcBef>
              <a:defRPr sz="2128"/>
            </a:pPr>
            <a:r>
              <a:t>Základní právní nauky o závazcích byl položen v římském právu </a:t>
            </a:r>
          </a:p>
          <a:p>
            <a:pPr lvl="1" marL="512063" indent="-256031" defTabSz="327152">
              <a:spcBef>
                <a:spcPts val="2300"/>
              </a:spcBef>
              <a:defRPr sz="2128"/>
            </a:pPr>
            <a:r>
              <a:t>klasické římské právo (2 - 3. stol. po Kr.) </a:t>
            </a:r>
          </a:p>
          <a:p>
            <a:pPr lvl="1" marL="512063" indent="-256031" defTabSz="327152">
              <a:spcBef>
                <a:spcPts val="2300"/>
              </a:spcBef>
              <a:defRPr sz="2128"/>
            </a:pPr>
            <a:r>
              <a:t>justiniánské římské právo (533 po Kr). </a:t>
            </a:r>
          </a:p>
          <a:p>
            <a:pPr marL="256031" indent="-256031" defTabSz="327152">
              <a:spcBef>
                <a:spcPts val="2300"/>
              </a:spcBef>
              <a:defRPr sz="2128"/>
            </a:pPr>
            <a:r>
              <a:t>následné úvahy o závazcích 17 - 19. stol. </a:t>
            </a:r>
          </a:p>
          <a:p>
            <a:pPr lvl="2" marL="768095" indent="-256031" defTabSz="327152">
              <a:spcBef>
                <a:spcPts val="2300"/>
              </a:spcBef>
              <a:defRPr sz="2128"/>
            </a:pPr>
            <a:r>
              <a:t>Leyser Meditationes ad Pandectas </a:t>
            </a:r>
          </a:p>
          <a:p>
            <a:pPr lvl="2" marL="768095" indent="-256031" defTabSz="327152">
              <a:spcBef>
                <a:spcPts val="2300"/>
              </a:spcBef>
              <a:defRPr sz="2128"/>
            </a:pPr>
            <a:r>
              <a:t>Robert Joseph Pothier Traite des Obligations</a:t>
            </a:r>
          </a:p>
          <a:p>
            <a:pPr lvl="2" marL="768095" indent="-256031" defTabSz="327152">
              <a:spcBef>
                <a:spcPts val="2300"/>
              </a:spcBef>
              <a:defRPr sz="2128"/>
            </a:pPr>
            <a:r>
              <a:t>Heineccius, J. G. </a:t>
            </a:r>
            <a:r>
              <a:t>Elementa iuris civilis secundum ordinem pandectarum</a:t>
            </a:r>
            <a:r>
              <a:t>, Amsterodam 1728 </a:t>
            </a:r>
          </a:p>
          <a:p>
            <a:pPr lvl="2" marL="768095" indent="-256031" defTabSz="327152">
              <a:spcBef>
                <a:spcPts val="2300"/>
              </a:spcBef>
              <a:defRPr sz="2128"/>
            </a:pPr>
            <a:r>
              <a:t>Ciuaccius, J. Opera Omnia. Tomus V. </a:t>
            </a:r>
          </a:p>
          <a:p>
            <a:pPr lvl="2" marL="768095" indent="-256031" defTabSz="327152">
              <a:spcBef>
                <a:spcPts val="2300"/>
              </a:spcBef>
              <a:defRPr sz="2128"/>
            </a:pPr>
            <a:r>
              <a:rPr>
                <a:latin typeface="Cambria"/>
                <a:ea typeface="Cambria"/>
                <a:cs typeface="Cambria"/>
                <a:sym typeface="Cambria"/>
              </a:rPr>
              <a:t>Puchta, G., F. </a:t>
            </a:r>
            <a:r>
              <a:rPr i="1">
                <a:latin typeface="Helvetica"/>
                <a:ea typeface="Helvetica"/>
                <a:cs typeface="Helvetica"/>
                <a:sym typeface="Helvetica"/>
              </a:rPr>
              <a:t>Pandekten</a:t>
            </a:r>
            <a:r>
              <a:t>. 10. rozšířené vydání, Leipzig, 1866</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Právní vztahy"/>
          <p:cNvSpPr txBox="1"/>
          <p:nvPr>
            <p:ph type="title"/>
          </p:nvPr>
        </p:nvSpPr>
        <p:spPr>
          <a:prstGeom prst="rect">
            <a:avLst/>
          </a:prstGeom>
        </p:spPr>
        <p:txBody>
          <a:bodyPr/>
          <a:lstStyle/>
          <a:p>
            <a:pPr/>
            <a:r>
              <a:t>Právní vztahy </a:t>
            </a:r>
          </a:p>
        </p:txBody>
      </p:sp>
      <p:sp>
        <p:nvSpPr>
          <p:cNvPr id="126" name="Vliv římského práva na tzv. kodifikace přirozeného práva…"/>
          <p:cNvSpPr txBox="1"/>
          <p:nvPr>
            <p:ph type="body" idx="1"/>
          </p:nvPr>
        </p:nvSpPr>
        <p:spPr>
          <a:prstGeom prst="rect">
            <a:avLst/>
          </a:prstGeom>
        </p:spPr>
        <p:txBody>
          <a:bodyPr/>
          <a:lstStyle/>
          <a:p>
            <a:pPr marL="324611" indent="-324611" defTabSz="414781">
              <a:spcBef>
                <a:spcPts val="2900"/>
              </a:spcBef>
              <a:defRPr sz="2698"/>
            </a:pPr>
            <a:r>
              <a:t>Vliv římského práva na tzv. kodifikace přirozeného práva </a:t>
            </a:r>
          </a:p>
          <a:p>
            <a:pPr lvl="1" marL="649223" indent="-324611" defTabSz="414781">
              <a:spcBef>
                <a:spcPts val="2900"/>
              </a:spcBef>
              <a:defRPr sz="2698"/>
            </a:pPr>
            <a:r>
              <a:t>Stupecký, J. </a:t>
            </a:r>
            <a:r>
              <a:rPr i="1">
                <a:latin typeface="Helvetica"/>
                <a:ea typeface="Helvetica"/>
                <a:cs typeface="Helvetica"/>
                <a:sym typeface="Helvetica"/>
              </a:rPr>
              <a:t>Versio in rem</a:t>
            </a:r>
            <a:r>
              <a:t>. Studie k §§ 1041 – 1044 vš. ob. zák. Praha 1844.</a:t>
            </a:r>
          </a:p>
          <a:p>
            <a:pPr lvl="1" marL="649223" indent="-324611" defTabSz="414781">
              <a:spcBef>
                <a:spcPts val="2900"/>
              </a:spcBef>
              <a:defRPr sz="2698"/>
            </a:pPr>
            <a:r>
              <a:t>Krčmář, J.  </a:t>
            </a:r>
            <a:r>
              <a:rPr i="1">
                <a:latin typeface="Helvetica"/>
                <a:ea typeface="Helvetica"/>
                <a:cs typeface="Helvetica"/>
                <a:sym typeface="Helvetica"/>
              </a:rPr>
              <a:t>O smlouvě námezdní dle práva rakouského se zřetelem ku právu římského</a:t>
            </a:r>
            <a:r>
              <a:t>. Knihovna Sborníku věd právních a státních. A) Řada přírodovědecká č.1. Praha, 1902.</a:t>
            </a:r>
          </a:p>
          <a:p>
            <a:pPr lvl="1" marL="649223" indent="-324611" defTabSz="414781">
              <a:spcBef>
                <a:spcPts val="2900"/>
              </a:spcBef>
              <a:defRPr sz="2698"/>
            </a:pPr>
            <a:r>
              <a:t>Sedláček, J. </a:t>
            </a:r>
            <a:r>
              <a:rPr i="1">
                <a:latin typeface="Helvetica"/>
                <a:ea typeface="Helvetica"/>
                <a:cs typeface="Helvetica"/>
                <a:sym typeface="Helvetica"/>
              </a:rPr>
              <a:t>Zásady římského práva hledící ke smlouvě depositní</a:t>
            </a:r>
            <a:r>
              <a:rPr>
                <a:latin typeface="Times New Roman"/>
                <a:ea typeface="Times New Roman"/>
                <a:cs typeface="Times New Roman"/>
                <a:sym typeface="Times New Roman"/>
              </a:rPr>
              <a:t>. Sborník </a:t>
            </a:r>
            <a:r>
              <a:t>věd právních a státních. Praha, 1914, s. 257 – 267.</a:t>
            </a:r>
          </a:p>
          <a:p>
            <a:pPr lvl="1" marL="649223" indent="-324611" defTabSz="414781">
              <a:spcBef>
                <a:spcPts val="2900"/>
              </a:spcBef>
              <a:defRPr sz="2698"/>
            </a:pPr>
            <a:r>
              <a:t>Rouček, F. Smlouva smluvená. </a:t>
            </a:r>
            <a:r>
              <a:rPr i="1">
                <a:latin typeface="Helvetica"/>
                <a:ea typeface="Helvetica"/>
                <a:cs typeface="Helvetica"/>
                <a:sym typeface="Helvetica"/>
              </a:rPr>
              <a:t>Právný obzor</a:t>
            </a:r>
            <a:r>
              <a:t>. Bratislava, 1923, s. 1 – 9. </a:t>
            </a:r>
            <a:endParaRPr sz="781">
              <a:solidFill>
                <a:srgbClr val="000000"/>
              </a:solidFill>
            </a:endParaRP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Právní vztahy"/>
          <p:cNvSpPr txBox="1"/>
          <p:nvPr>
            <p:ph type="title"/>
          </p:nvPr>
        </p:nvSpPr>
        <p:spPr>
          <a:prstGeom prst="rect">
            <a:avLst/>
          </a:prstGeom>
        </p:spPr>
        <p:txBody>
          <a:bodyPr/>
          <a:lstStyle/>
          <a:p>
            <a:pPr/>
            <a:r>
              <a:t>Právní vztahy </a:t>
            </a:r>
          </a:p>
        </p:txBody>
      </p:sp>
      <p:sp>
        <p:nvSpPr>
          <p:cNvPr id="129" name="Vliv římského práva na moderní kodifikace…"/>
          <p:cNvSpPr txBox="1"/>
          <p:nvPr>
            <p:ph type="body" idx="1"/>
          </p:nvPr>
        </p:nvSpPr>
        <p:spPr>
          <a:prstGeom prst="rect">
            <a:avLst/>
          </a:prstGeom>
        </p:spPr>
        <p:txBody>
          <a:bodyPr/>
          <a:lstStyle/>
          <a:p>
            <a:pPr marL="352043" indent="-352043" defTabSz="449833">
              <a:spcBef>
                <a:spcPts val="3200"/>
              </a:spcBef>
              <a:defRPr sz="2925"/>
            </a:pPr>
            <a:r>
              <a:t>Vliv římského práva na moderní kodifikace </a:t>
            </a:r>
          </a:p>
          <a:p>
            <a:pPr lvl="1" marL="704087" indent="-352043" defTabSz="449833">
              <a:spcBef>
                <a:spcPts val="3200"/>
              </a:spcBef>
              <a:defRPr sz="2925"/>
            </a:pPr>
            <a:r>
              <a:t>Blaho, P.  O vzťahu občianskeho zákonníka k právu rímskému. In Římské právo a jeho odkaz v současném právu (ed. K. Schelle). Brno: Masarykova univerzita v Brně, 1992</a:t>
            </a:r>
          </a:p>
          <a:p>
            <a:pPr lvl="1" marL="704087" indent="-352043" defTabSz="449833">
              <a:spcBef>
                <a:spcPts val="3200"/>
              </a:spcBef>
              <a:defRPr sz="2925"/>
            </a:pPr>
            <a:r>
              <a:t>Dajczak,W., Giaro, T., Longschamps de bérier. Fr., Dostalík, P. </a:t>
            </a:r>
            <a:r>
              <a:rPr>
                <a:latin typeface="Helvetica"/>
                <a:ea typeface="Helvetica"/>
                <a:cs typeface="Helvetica"/>
                <a:sym typeface="Helvetica"/>
              </a:rPr>
              <a:t>Právo římské. </a:t>
            </a:r>
            <a:r>
              <a:t>Základy soukromého práva. Olomouc, 2013</a:t>
            </a:r>
          </a:p>
          <a:p>
            <a:pPr lvl="1" marL="704087" indent="-352043" defTabSz="449833">
              <a:spcBef>
                <a:spcPts val="3200"/>
              </a:spcBef>
              <a:defRPr sz="2925"/>
            </a:pPr>
            <a:r>
              <a:t>Dostalík, P. Relativní majetkové práva v historické perspektivě. Olomouc, 2014. </a:t>
            </a:r>
          </a:p>
          <a:p>
            <a:pPr marL="352043" indent="-352043" defTabSz="449833">
              <a:spcBef>
                <a:spcPts val="3200"/>
              </a:spcBef>
              <a:defRPr sz="2925"/>
            </a:pP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Obligace v římském právu"/>
          <p:cNvSpPr txBox="1"/>
          <p:nvPr>
            <p:ph type="title"/>
          </p:nvPr>
        </p:nvSpPr>
        <p:spPr>
          <a:prstGeom prst="rect">
            <a:avLst/>
          </a:prstGeom>
        </p:spPr>
        <p:txBody>
          <a:bodyPr/>
          <a:lstStyle>
            <a:lvl1pPr defTabSz="531622">
              <a:defRPr sz="7280"/>
            </a:lvl1pPr>
          </a:lstStyle>
          <a:p>
            <a:pPr/>
            <a:r>
              <a:t>Obligace v římském právu </a:t>
            </a:r>
          </a:p>
        </p:txBody>
      </p:sp>
      <p:sp>
        <p:nvSpPr>
          <p:cNvPr id="132" name="Gaius: Učebnice práva ve čtyřech knihách: Všechny obligace se rodí buď z kontraktu nebo z deliktu (Gaius 3, 88)…"/>
          <p:cNvSpPr txBox="1"/>
          <p:nvPr>
            <p:ph type="body" idx="1"/>
          </p:nvPr>
        </p:nvSpPr>
        <p:spPr>
          <a:prstGeom prst="rect">
            <a:avLst/>
          </a:prstGeom>
        </p:spPr>
        <p:txBody>
          <a:bodyPr/>
          <a:lstStyle/>
          <a:p>
            <a:pPr marL="388620" indent="-388620" defTabSz="496570">
              <a:spcBef>
                <a:spcPts val="3500"/>
              </a:spcBef>
              <a:defRPr sz="3230"/>
            </a:pPr>
            <a:r>
              <a:t>Gaius: Učebnice práva ve čtyřech knihách: Všechny obligace se rodí buď z kontraktu nebo z deliktu (Gaius 3, 88) </a:t>
            </a:r>
          </a:p>
          <a:p>
            <a:pPr marL="388620" indent="-388620" defTabSz="496570">
              <a:spcBef>
                <a:spcPts val="3500"/>
              </a:spcBef>
              <a:defRPr sz="3230"/>
            </a:pPr>
            <a:r>
              <a:t>Gaius 3, 89</a:t>
            </a:r>
          </a:p>
          <a:p>
            <a:pPr lvl="1" marL="777240" indent="-388620" defTabSz="496570">
              <a:spcBef>
                <a:spcPts val="3500"/>
              </a:spcBef>
              <a:defRPr sz="3230"/>
            </a:pPr>
            <a:r>
              <a:t>Obligace věcí (reálné)</a:t>
            </a:r>
          </a:p>
          <a:p>
            <a:pPr lvl="1" marL="777240" indent="-388620" defTabSz="496570">
              <a:spcBef>
                <a:spcPts val="3500"/>
              </a:spcBef>
              <a:defRPr sz="3230"/>
            </a:pPr>
            <a:r>
              <a:t>Obligace slovy (verbální)</a:t>
            </a:r>
          </a:p>
          <a:p>
            <a:pPr lvl="1" marL="777240" indent="-388620" defTabSz="496570">
              <a:spcBef>
                <a:spcPts val="3500"/>
              </a:spcBef>
              <a:defRPr sz="3230"/>
            </a:pPr>
            <a:r>
              <a:t>Zápisem (literární)</a:t>
            </a:r>
          </a:p>
          <a:p>
            <a:pPr lvl="1" marL="777240" indent="-388620" defTabSz="496570">
              <a:spcBef>
                <a:spcPts val="3500"/>
              </a:spcBef>
              <a:defRPr sz="3230"/>
            </a:pPr>
            <a:r>
              <a:t>Pouhým souhlasem (konsensuální) </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Obligace v římském právu"/>
          <p:cNvSpPr txBox="1"/>
          <p:nvPr>
            <p:ph type="title"/>
          </p:nvPr>
        </p:nvSpPr>
        <p:spPr>
          <a:prstGeom prst="rect">
            <a:avLst/>
          </a:prstGeom>
        </p:spPr>
        <p:txBody>
          <a:bodyPr/>
          <a:lstStyle>
            <a:lvl1pPr defTabSz="531622">
              <a:defRPr sz="7280"/>
            </a:lvl1pPr>
          </a:lstStyle>
          <a:p>
            <a:pPr/>
            <a:r>
              <a:t>Obligace v římském právu</a:t>
            </a:r>
          </a:p>
        </p:txBody>
      </p:sp>
      <p:sp>
        <p:nvSpPr>
          <p:cNvPr id="135" name="Obligace reálné…"/>
          <p:cNvSpPr txBox="1"/>
          <p:nvPr>
            <p:ph type="body" idx="1"/>
          </p:nvPr>
        </p:nvSpPr>
        <p:spPr>
          <a:prstGeom prst="rect">
            <a:avLst/>
          </a:prstGeom>
        </p:spPr>
        <p:txBody>
          <a:bodyPr/>
          <a:lstStyle/>
          <a:p>
            <a:pPr/>
            <a:r>
              <a:t>Obligace reálné </a:t>
            </a:r>
          </a:p>
          <a:p>
            <a:pPr lvl="1"/>
            <a:r>
              <a:t>mutuum </a:t>
            </a:r>
          </a:p>
          <a:p>
            <a:pPr lvl="1"/>
            <a:r>
              <a:t>commodatum </a:t>
            </a:r>
          </a:p>
          <a:p>
            <a:pPr lvl="1"/>
            <a:r>
              <a:t>depositum </a:t>
            </a:r>
          </a:p>
          <a:p>
            <a:pPr lvl="1"/>
            <a:r>
              <a:t>pignus </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Depositum"/>
          <p:cNvSpPr txBox="1"/>
          <p:nvPr>
            <p:ph type="title"/>
          </p:nvPr>
        </p:nvSpPr>
        <p:spPr>
          <a:prstGeom prst="rect">
            <a:avLst/>
          </a:prstGeom>
        </p:spPr>
        <p:txBody>
          <a:bodyPr/>
          <a:lstStyle/>
          <a:p>
            <a:pPr/>
            <a:r>
              <a:t>Depositum </a:t>
            </a:r>
          </a:p>
        </p:txBody>
      </p:sp>
      <p:sp>
        <p:nvSpPr>
          <p:cNvPr id="138" name="Dig. 16, 3, 1, 8. s. 164…"/>
          <p:cNvSpPr txBox="1"/>
          <p:nvPr>
            <p:ph type="body" idx="1"/>
          </p:nvPr>
        </p:nvSpPr>
        <p:spPr>
          <a:prstGeom prst="rect">
            <a:avLst/>
          </a:prstGeom>
        </p:spPr>
        <p:txBody>
          <a:bodyPr/>
          <a:lstStyle/>
          <a:p>
            <a:pPr/>
            <a:r>
              <a:t>Dig. 16, 3, 1, 8. s. 164</a:t>
            </a:r>
          </a:p>
          <a:p>
            <a:pPr/>
            <a:r>
              <a:t>Dig. 13, 6, 5, 10. s. 153. </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Obligace v římském právu"/>
          <p:cNvSpPr txBox="1"/>
          <p:nvPr>
            <p:ph type="title"/>
          </p:nvPr>
        </p:nvSpPr>
        <p:spPr>
          <a:prstGeom prst="rect">
            <a:avLst/>
          </a:prstGeom>
        </p:spPr>
        <p:txBody>
          <a:bodyPr/>
          <a:lstStyle>
            <a:lvl1pPr defTabSz="531622">
              <a:defRPr sz="7280"/>
            </a:lvl1pPr>
          </a:lstStyle>
          <a:p>
            <a:pPr/>
            <a:r>
              <a:t>Obligace v římském právu </a:t>
            </a:r>
          </a:p>
        </p:txBody>
      </p:sp>
      <p:sp>
        <p:nvSpPr>
          <p:cNvPr id="141" name="Obligace verbální…"/>
          <p:cNvSpPr txBox="1"/>
          <p:nvPr>
            <p:ph type="body" idx="1"/>
          </p:nvPr>
        </p:nvSpPr>
        <p:spPr>
          <a:prstGeom prst="rect">
            <a:avLst/>
          </a:prstGeom>
        </p:spPr>
        <p:txBody>
          <a:bodyPr/>
          <a:lstStyle/>
          <a:p>
            <a:pPr marL="402336" indent="-402336" defTabSz="514095">
              <a:spcBef>
                <a:spcPts val="3600"/>
              </a:spcBef>
              <a:defRPr sz="3343"/>
            </a:pPr>
            <a:r>
              <a:t>Obligace verbální </a:t>
            </a:r>
          </a:p>
          <a:p>
            <a:pPr marL="402336" indent="-402336" defTabSz="514095">
              <a:spcBef>
                <a:spcPts val="3600"/>
              </a:spcBef>
              <a:defRPr sz="3343"/>
            </a:pPr>
            <a:r>
              <a:t>Stipulatio: </a:t>
            </a:r>
          </a:p>
          <a:p>
            <a:pPr lvl="1" marL="804672" indent="-402336" defTabSz="514095">
              <a:spcBef>
                <a:spcPts val="3600"/>
              </a:spcBef>
              <a:defRPr sz="3343"/>
            </a:pPr>
            <a:r>
              <a:t>slibuješ mi dát deset tisíc, jestliže mně  neučiníš dědicem? </a:t>
            </a:r>
          </a:p>
          <a:p>
            <a:pPr lvl="1" marL="804672" indent="-402336" defTabSz="514095">
              <a:spcBef>
                <a:spcPts val="3600"/>
              </a:spcBef>
              <a:defRPr sz="3343"/>
            </a:pPr>
            <a:r>
              <a:t>slibuješ mi dát deset tisíc, jestliže neurazíš Seia </a:t>
            </a:r>
          </a:p>
          <a:p>
            <a:pPr lvl="1" marL="804672" indent="-402336" defTabSz="514095">
              <a:spcBef>
                <a:spcPts val="3600"/>
              </a:spcBef>
              <a:defRPr sz="3343"/>
            </a:pPr>
            <a:r>
              <a:t>slibuješ mi dát deset tisíc, jestliže si vezmu Maevii? </a:t>
            </a:r>
          </a:p>
          <a:p>
            <a:pPr lvl="1" marL="804672" indent="-402336" defTabSz="514095">
              <a:spcBef>
                <a:spcPts val="3600"/>
              </a:spcBef>
              <a:defRPr sz="3343"/>
            </a:pPr>
            <a:r>
              <a:t>slibuješ mi dát deset tisíc jestliže si nevezmu Maevii?  </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Obligace v římském právu"/>
          <p:cNvSpPr txBox="1"/>
          <p:nvPr>
            <p:ph type="title"/>
          </p:nvPr>
        </p:nvSpPr>
        <p:spPr>
          <a:prstGeom prst="rect">
            <a:avLst/>
          </a:prstGeom>
        </p:spPr>
        <p:txBody>
          <a:bodyPr/>
          <a:lstStyle>
            <a:lvl1pPr defTabSz="531622">
              <a:defRPr sz="7280"/>
            </a:lvl1pPr>
          </a:lstStyle>
          <a:p>
            <a:pPr/>
            <a:r>
              <a:t>Obligace v římském právu </a:t>
            </a:r>
          </a:p>
        </p:txBody>
      </p:sp>
      <p:sp>
        <p:nvSpPr>
          <p:cNvPr id="144" name="Konsensuální…"/>
          <p:cNvSpPr txBox="1"/>
          <p:nvPr>
            <p:ph type="body" idx="1"/>
          </p:nvPr>
        </p:nvSpPr>
        <p:spPr>
          <a:prstGeom prst="rect">
            <a:avLst/>
          </a:prstGeom>
        </p:spPr>
        <p:txBody>
          <a:bodyPr/>
          <a:lstStyle/>
          <a:p>
            <a:pPr/>
            <a:r>
              <a:t>Konsensuální </a:t>
            </a:r>
          </a:p>
          <a:p>
            <a:pPr lvl="1"/>
            <a:r>
              <a:t>emptio-venditio </a:t>
            </a:r>
          </a:p>
          <a:p>
            <a:pPr lvl="1"/>
            <a:r>
              <a:t>locatio-conductio </a:t>
            </a:r>
          </a:p>
          <a:p>
            <a:pPr lvl="1"/>
            <a:r>
              <a:t>societas </a:t>
            </a:r>
          </a:p>
          <a:p>
            <a:pPr lvl="1"/>
            <a:r>
              <a:t>mandatum </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Gradient">
  <a:themeElements>
    <a:clrScheme name="Gradient">
      <a:dk1>
        <a:srgbClr val="FF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Gradient">
  <a:themeElements>
    <a:clrScheme name="Gradient">
      <a:dk1>
        <a:srgbClr val="00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