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0CBDC-D193-44E9-A763-04E76A37628F}" type="datetimeFigureOut">
              <a:rPr lang="de-DE" smtClean="0"/>
              <a:t>20.02.2019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7BD2FC-766D-4242-A7EB-40B1D3967B3F}" type="slidenum">
              <a:rPr lang="de-DE" smtClean="0"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v=Id2oWj5XAc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2143116"/>
            <a:ext cx="7851648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/>
            </a:r>
            <a:br>
              <a:rPr lang="de-DE" sz="3100" dirty="0" smtClean="0"/>
            </a:br>
            <a:r>
              <a:rPr lang="de-DE" sz="3100" dirty="0" smtClean="0"/>
              <a:t>NJI_13 </a:t>
            </a:r>
            <a:br>
              <a:rPr lang="de-DE" sz="3100" dirty="0" smtClean="0"/>
            </a:br>
            <a:r>
              <a:rPr lang="en-US" sz="3100" dirty="0" smtClean="0"/>
              <a:t>Practical Courses of German including Translating II/1 (Spring 2019)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 algn="ctr"/>
            <a:r>
              <a:rPr lang="de-DE" dirty="0" smtClean="0"/>
              <a:t>1. Sitzung am 20.02. 2019</a:t>
            </a:r>
          </a:p>
          <a:p>
            <a:pPr marL="514350" indent="-514350" algn="ctr"/>
            <a:r>
              <a:rPr lang="de-DE" dirty="0" smtClean="0"/>
              <a:t>Johannes Köck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Sehen Sie nun das Video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www.youtube.com/watch?v=Id2oWj5XAc4</a:t>
            </a:r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22530" name="AutoShape 2" descr="Bildergebnis für frauenwahlrecht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22532" name="AutoShape 4" descr="Bildergebnis für frauenwahlrecht"/>
          <p:cNvSpPr>
            <a:spLocks noChangeAspect="1" noChangeArrowheads="1"/>
          </p:cNvSpPr>
          <p:nvPr/>
        </p:nvSpPr>
        <p:spPr bwMode="auto">
          <a:xfrm>
            <a:off x="155575" y="-1684338"/>
            <a:ext cx="6248400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2536" name="Picture 8" descr="Bildergebnis für frauenwahlrech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102171"/>
            <a:ext cx="6677028" cy="3755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Machen Sie sich Notizen zu: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Alltag der 3 Hauptfiguren?</a:t>
            </a:r>
          </a:p>
          <a:p>
            <a:r>
              <a:rPr lang="de-DE" dirty="0" smtClean="0"/>
              <a:t>Probleme im 19. Jahrhundert für Frauen</a:t>
            </a:r>
          </a:p>
          <a:p>
            <a:r>
              <a:rPr lang="de-DE" dirty="0" smtClean="0"/>
              <a:t>Rolle „der Frau“?</a:t>
            </a:r>
          </a:p>
          <a:p>
            <a:r>
              <a:rPr lang="de-DE" dirty="0" smtClean="0"/>
              <a:t>Wofür engagieren sich die 3 </a:t>
            </a:r>
            <a:r>
              <a:rPr lang="de-DE" dirty="0" err="1" smtClean="0"/>
              <a:t>frauen</a:t>
            </a:r>
            <a:r>
              <a:rPr lang="de-DE" dirty="0" smtClean="0"/>
              <a:t>?</a:t>
            </a:r>
          </a:p>
          <a:p>
            <a:r>
              <a:rPr lang="de-DE" dirty="0" smtClean="0"/>
              <a:t>Wann stand Frauenwahlrecht zuerst in einem Programm?</a:t>
            </a:r>
          </a:p>
          <a:p>
            <a:r>
              <a:rPr lang="de-DE" dirty="0" smtClean="0"/>
              <a:t>Adelheid Popp</a:t>
            </a:r>
          </a:p>
          <a:p>
            <a:r>
              <a:rPr lang="de-DE" dirty="0" smtClean="0"/>
              <a:t>Bedeutung 1. Weltkrieg</a:t>
            </a:r>
          </a:p>
          <a:p>
            <a:r>
              <a:rPr lang="de-DE" dirty="0" err="1" smtClean="0"/>
              <a:t>Dollfuß</a:t>
            </a:r>
            <a:r>
              <a:rPr lang="de-DE" dirty="0" smtClean="0"/>
              <a:t>?</a:t>
            </a:r>
          </a:p>
          <a:p>
            <a:r>
              <a:rPr lang="de-DE" dirty="0" smtClean="0"/>
              <a:t>NS-Zeit?</a:t>
            </a:r>
          </a:p>
          <a:p>
            <a:r>
              <a:rPr lang="de-DE" dirty="0" smtClean="0"/>
              <a:t>Welche Regelungen verbesserten Rolle der Frau?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Lektüre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„100 </a:t>
            </a:r>
            <a:r>
              <a:rPr lang="de-DE" b="1" dirty="0" smtClean="0"/>
              <a:t>Jahre Frauenwahlrecht in Österreich: Ein paar Zahlen, Daten und erstaunliche </a:t>
            </a:r>
            <a:r>
              <a:rPr lang="de-DE" b="1" dirty="0" smtClean="0"/>
              <a:t>Fakten“</a:t>
            </a:r>
          </a:p>
          <a:p>
            <a:endParaRPr lang="de-DE" b="1" dirty="0" smtClean="0"/>
          </a:p>
          <a:p>
            <a:r>
              <a:rPr lang="de-DE" b="1" dirty="0" smtClean="0"/>
              <a:t>Welche Daten sind wichtig?</a:t>
            </a:r>
          </a:p>
          <a:p>
            <a:r>
              <a:rPr lang="de-DE" b="1" dirty="0" smtClean="0"/>
              <a:t>Welche Fakten sind erstaunlich?</a:t>
            </a:r>
          </a:p>
          <a:p>
            <a:r>
              <a:rPr lang="de-DE" b="1" dirty="0" smtClean="0"/>
              <a:t>Wie war die Situation in anderen Ländern?</a:t>
            </a:r>
            <a:endParaRPr lang="de-DE" b="1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Hausaufgabe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Wann wurde das Frauenwahlrecht in D/</a:t>
            </a:r>
            <a:r>
              <a:rPr lang="de-DE" dirty="0" err="1" smtClean="0"/>
              <a:t>CHeingeführt</a:t>
            </a:r>
            <a:r>
              <a:rPr lang="de-DE" dirty="0" smtClean="0"/>
              <a:t>?</a:t>
            </a:r>
          </a:p>
          <a:p>
            <a:r>
              <a:rPr lang="de-DE" dirty="0" smtClean="0"/>
              <a:t>Welche berühmten </a:t>
            </a:r>
            <a:r>
              <a:rPr lang="de-DE" smtClean="0"/>
              <a:t>tschechischen Frauenrechtlerinnen kennen Sie?</a:t>
            </a:r>
            <a:endParaRPr lang="de-DE" dirty="0" smtClean="0"/>
          </a:p>
          <a:p>
            <a:r>
              <a:rPr lang="de-DE" dirty="0" smtClean="0"/>
              <a:t>Text: Diskussion Mann/Frau zum Wahlrecht (1918 in A)</a:t>
            </a:r>
          </a:p>
          <a:p>
            <a:r>
              <a:rPr lang="de-DE" dirty="0" smtClean="0"/>
              <a:t>Tagebucheintrag Frau die  1918 zum 1. Mal wählte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Schneeballschlacht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Schreiben Sie drei Dinge über sich auf einen weißen Zettel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Zerknüllen Sie den Zettel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Dann werfen wir alle auf Kommando die Zettel in eine Richtung</a:t>
            </a:r>
          </a:p>
          <a:p>
            <a:pPr marL="432000" indent="-324000">
              <a:spcAft>
                <a:spcPts val="1417"/>
              </a:spcAft>
              <a:buClr>
                <a:srgbClr val="99CC66"/>
              </a:buClr>
              <a:buSzPct val="45000"/>
              <a:buFont typeface="Wingdings" charset="2"/>
              <a:buChar char=""/>
            </a:pPr>
            <a:r>
              <a:rPr lang="de-DE" spc="-1" dirty="0" smtClean="0">
                <a:latin typeface="Arial"/>
              </a:rPr>
              <a:t>Versuchen Sie nun durch fragen herauszufinden, wer die Person ist, die die drei Dinge über sich auf den Zettel geschrieben hat</a:t>
            </a:r>
          </a:p>
          <a:p>
            <a:endParaRPr lang="de-DE" dirty="0"/>
          </a:p>
        </p:txBody>
      </p:sp>
      <p:pic>
        <p:nvPicPr>
          <p:cNvPr id="5" name="Picture 2" descr="Bildergebnis für Schneeballschlach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0"/>
            <a:ext cx="3428992" cy="1750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Ihr stellt euch vor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dirty="0" smtClean="0"/>
              <a:t>Führt das Partnerinterview mit eurem Nachbarn/eurer Nachbarin durch und stellt diese/diesen vor.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Name?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ist das erste woran du dich erinnern kannst?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Was würdest du abschaffen?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Ein angenehmes Geräusch/Assoziationen?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Tee oder Kaffee?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Bier oder Wein?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Morgenmensch oder Morgenmuffel?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Warum Rhetorik-Seminar?</a:t>
            </a:r>
          </a:p>
          <a:p>
            <a:endParaRPr lang="de-DE" dirty="0"/>
          </a:p>
        </p:txBody>
      </p:sp>
      <p:pic>
        <p:nvPicPr>
          <p:cNvPr id="4" name="Picture 2" descr="Bildergebnis für inter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5678" y="0"/>
            <a:ext cx="3098322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Bildergebnis für Ler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89" y="1500174"/>
            <a:ext cx="5871079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96743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b="1" dirty="0" smtClean="0"/>
              <a:t>Ich habe </a:t>
            </a:r>
            <a:r>
              <a:rPr lang="de-DE" b="1" dirty="0" smtClean="0"/>
              <a:t>gehört, ihr wollt nichts lernen</a:t>
            </a:r>
            <a:r>
              <a:rPr lang="de-DE" dirty="0" smtClean="0"/>
              <a:t> </a:t>
            </a:r>
          </a:p>
          <a:p>
            <a:pPr>
              <a:buNone/>
            </a:pPr>
            <a:r>
              <a:rPr lang="de-DE" dirty="0" smtClean="0"/>
              <a:t>   Ich </a:t>
            </a:r>
            <a:r>
              <a:rPr lang="de-DE" dirty="0" smtClean="0"/>
              <a:t>habe gehört, ihr wollt nichts lernen [15]</a:t>
            </a:r>
            <a:br>
              <a:rPr lang="de-DE" dirty="0" smtClean="0"/>
            </a:br>
            <a:r>
              <a:rPr lang="de-DE" dirty="0" smtClean="0"/>
              <a:t>Daraus entnehme ich: ihr seid Millionäre.</a:t>
            </a:r>
            <a:br>
              <a:rPr lang="de-DE" dirty="0" smtClean="0"/>
            </a:br>
            <a:r>
              <a:rPr lang="de-DE" dirty="0" smtClean="0"/>
              <a:t>Eure Zukunft ist gesichert - sie liegt</a:t>
            </a:r>
            <a:br>
              <a:rPr lang="de-DE" dirty="0" smtClean="0"/>
            </a:br>
            <a:r>
              <a:rPr lang="de-DE" dirty="0" smtClean="0"/>
              <a:t>Vor euch im Licht. Eure Eltern</a:t>
            </a:r>
            <a:br>
              <a:rPr lang="de-DE" dirty="0" smtClean="0"/>
            </a:br>
            <a:r>
              <a:rPr lang="de-DE" dirty="0" smtClean="0"/>
              <a:t>Haben dafür gesorgt, </a:t>
            </a:r>
            <a:r>
              <a:rPr lang="de-DE" dirty="0" err="1" smtClean="0"/>
              <a:t>daß</a:t>
            </a:r>
            <a:r>
              <a:rPr lang="de-DE" dirty="0" smtClean="0"/>
              <a:t> eure Füße</a:t>
            </a:r>
            <a:br>
              <a:rPr lang="de-DE" dirty="0" smtClean="0"/>
            </a:br>
            <a:r>
              <a:rPr lang="de-DE" dirty="0" smtClean="0"/>
              <a:t>An keinen Stein stoßen. Da </a:t>
            </a:r>
            <a:r>
              <a:rPr lang="de-DE" dirty="0" err="1" smtClean="0"/>
              <a:t>mußt</a:t>
            </a:r>
            <a:r>
              <a:rPr lang="de-DE" dirty="0" smtClean="0"/>
              <a:t> du [16]</a:t>
            </a:r>
            <a:br>
              <a:rPr lang="de-DE" dirty="0" smtClean="0"/>
            </a:br>
            <a:r>
              <a:rPr lang="de-DE" dirty="0" smtClean="0"/>
              <a:t>Nichts lernen. So wie du bist</a:t>
            </a:r>
            <a:br>
              <a:rPr lang="de-DE" dirty="0" smtClean="0"/>
            </a:br>
            <a:r>
              <a:rPr lang="de-DE" dirty="0" smtClean="0"/>
              <a:t>Kannst du bleiben. </a:t>
            </a:r>
          </a:p>
          <a:p>
            <a:pPr>
              <a:buNone/>
            </a:pPr>
            <a:r>
              <a:rPr lang="de-DE" dirty="0" smtClean="0"/>
              <a:t> Sollte </a:t>
            </a:r>
            <a:r>
              <a:rPr lang="de-DE" dirty="0" smtClean="0"/>
              <a:t>es dann noch Schwierigkeiten geben,</a:t>
            </a:r>
            <a:br>
              <a:rPr lang="de-DE" dirty="0" smtClean="0"/>
            </a:br>
            <a:r>
              <a:rPr lang="de-DE" dirty="0" smtClean="0"/>
              <a:t>Da doch die Zeiten</a:t>
            </a:r>
            <a:br>
              <a:rPr lang="de-DE" dirty="0" smtClean="0"/>
            </a:br>
            <a:r>
              <a:rPr lang="de-DE" dirty="0" smtClean="0"/>
              <a:t>Wie ich gehört habe, unsicher sind [17]</a:t>
            </a:r>
            <a:br>
              <a:rPr lang="de-DE" dirty="0" smtClean="0"/>
            </a:br>
            <a:r>
              <a:rPr lang="de-DE" dirty="0" smtClean="0"/>
              <a:t>Hast du deine Führer, die dir genau sagen</a:t>
            </a:r>
            <a:br>
              <a:rPr lang="de-DE" dirty="0" smtClean="0"/>
            </a:br>
            <a:r>
              <a:rPr lang="de-DE" dirty="0" smtClean="0"/>
              <a:t>Was du zu machen hast, damit es euch gut geht [18].</a:t>
            </a:r>
            <a:br>
              <a:rPr lang="de-DE" dirty="0" smtClean="0"/>
            </a:br>
            <a:r>
              <a:rPr lang="de-DE" dirty="0" smtClean="0"/>
              <a:t>Sie haben nachgelesen bei denen</a:t>
            </a:r>
            <a:br>
              <a:rPr lang="de-DE" dirty="0" smtClean="0"/>
            </a:br>
            <a:r>
              <a:rPr lang="de-DE" dirty="0" smtClean="0"/>
              <a:t>Welche die Wahrheiten wissen</a:t>
            </a:r>
            <a:br>
              <a:rPr lang="de-DE" dirty="0" smtClean="0"/>
            </a:br>
            <a:r>
              <a:rPr lang="de-DE" dirty="0" smtClean="0"/>
              <a:t>Die für alle Zeiten Gültigkeit haben</a:t>
            </a:r>
            <a:br>
              <a:rPr lang="de-DE" dirty="0" smtClean="0"/>
            </a:br>
            <a:r>
              <a:rPr lang="de-DE" dirty="0" smtClean="0"/>
              <a:t>Und die Rezepte, die immer helfen [19]. </a:t>
            </a:r>
          </a:p>
          <a:p>
            <a:r>
              <a:rPr lang="de-DE" dirty="0" smtClean="0"/>
              <a:t>Wo so viele für dich sind</a:t>
            </a:r>
            <a:br>
              <a:rPr lang="de-DE" dirty="0" smtClean="0"/>
            </a:br>
            <a:r>
              <a:rPr lang="de-DE" dirty="0" smtClean="0"/>
              <a:t>Brauchst du keinen Finger zu rühren [20].</a:t>
            </a:r>
            <a:br>
              <a:rPr lang="de-DE" dirty="0" smtClean="0"/>
            </a:br>
            <a:r>
              <a:rPr lang="de-DE" dirty="0" smtClean="0"/>
              <a:t>Freilich, wenn es anders wäre</a:t>
            </a:r>
            <a:br>
              <a:rPr lang="de-DE" dirty="0" smtClean="0"/>
            </a:br>
            <a:r>
              <a:rPr lang="de-DE" dirty="0" err="1" smtClean="0"/>
              <a:t>Müßtest</a:t>
            </a:r>
            <a:r>
              <a:rPr lang="de-DE" dirty="0" smtClean="0"/>
              <a:t> du lernen. </a:t>
            </a:r>
          </a:p>
          <a:p>
            <a:endParaRPr lang="de-DE" dirty="0"/>
          </a:p>
        </p:txBody>
      </p:sp>
      <p:pic>
        <p:nvPicPr>
          <p:cNvPr id="15362" name="Picture 2" descr="Bildergebnis für Brec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Welche Gründe nennt Brecht?</a:t>
            </a:r>
          </a:p>
          <a:p>
            <a:r>
              <a:rPr lang="de-DE" dirty="0" smtClean="0"/>
              <a:t>Warum muss man lernen?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wollen wir lernen/arbeiten?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de-DE" dirty="0" smtClean="0"/>
              <a:t>Machen Sie sich kurz Gedanken, was Ihnen wichtig ist?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Was brauchen Sie für Ihr Deutsch/Ihr Studium?</a:t>
            </a:r>
          </a:p>
          <a:p>
            <a:pPr>
              <a:buFont typeface="Wingdings" pitchFamily="2" charset="2"/>
              <a:buChar char="§"/>
            </a:pPr>
            <a:r>
              <a:rPr lang="de-DE" dirty="0" smtClean="0"/>
              <a:t>Was brauchen Sie überhaupt?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Formalia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Das Seminar ist als Workshop konzipiert. Daher ist die aktive Beteiligung am Seminargeschehen (Übungen, Simulationen) unbedingt erforderlich. Daher kann der Kurs nur bei 75% Anwesenheit erfolgreich abgeschlossen werden</a:t>
            </a:r>
            <a:r>
              <a:rPr lang="de-DE" sz="24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de-DE" sz="2400" b="1" dirty="0" smtClean="0"/>
              <a:t> Das Seminar wird durch einen mündlichen Beitrag (z.B. Präsentation, Rede) </a:t>
            </a:r>
            <a:r>
              <a:rPr lang="de-DE" sz="2400" b="1" dirty="0" smtClean="0"/>
              <a:t>und eine schriftliche Prüfung abgeschlossen</a:t>
            </a:r>
            <a:r>
              <a:rPr lang="de-DE" sz="2400" b="1" dirty="0" smtClean="0"/>
              <a:t>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 100 Jahren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Was  wurde vor 100 Jahren eingeführt?</a:t>
            </a:r>
          </a:p>
          <a:p>
            <a:pPr>
              <a:buNone/>
            </a:pPr>
            <a:r>
              <a:rPr lang="de-DE" dirty="0" smtClean="0"/>
              <a:t>Recherchieren Sie zu Zweit?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19458" name="Picture 2" descr="Bildergebnis für österrei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857496"/>
            <a:ext cx="4714876" cy="314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375</Words>
  <Application>Microsoft Office PowerPoint</Application>
  <PresentationFormat>Bildschirmpräsentation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Hyperion</vt:lpstr>
      <vt:lpstr>    NJI_13  Practical Courses of German including Translating II/1 (Spring 2019)   </vt:lpstr>
      <vt:lpstr>Schneeballschlacht</vt:lpstr>
      <vt:lpstr>Ihr stellt euch vor </vt:lpstr>
      <vt:lpstr>Folie 4</vt:lpstr>
      <vt:lpstr>Folie 5</vt:lpstr>
      <vt:lpstr>Folie 6</vt:lpstr>
      <vt:lpstr>Wie wollen wir lernen/arbeiten?</vt:lpstr>
      <vt:lpstr>Formalia </vt:lpstr>
      <vt:lpstr>Vor 100 Jahren </vt:lpstr>
      <vt:lpstr>Sehen Sie nun das Video</vt:lpstr>
      <vt:lpstr>Machen Sie sich Notizen zu:</vt:lpstr>
      <vt:lpstr>Lektüre</vt:lpstr>
      <vt:lpstr>Hausaufgabe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NJI_13  Practical Courses of German including Translating II/1 (Spring 2019)   </dc:title>
  <dc:creator>Packard Bell</dc:creator>
  <cp:lastModifiedBy>Packard Bell</cp:lastModifiedBy>
  <cp:revision>1</cp:revision>
  <dcterms:created xsi:type="dcterms:W3CDTF">2019-02-20T11:19:36Z</dcterms:created>
  <dcterms:modified xsi:type="dcterms:W3CDTF">2019-02-20T12:21:09Z</dcterms:modified>
</cp:coreProperties>
</file>