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56DB7ED-9D14-4FCB-A63A-548C61266277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9277" autoAdjust="0"/>
  </p:normalViewPr>
  <p:slideViewPr>
    <p:cSldViewPr>
      <p:cViewPr varScale="1">
        <p:scale>
          <a:sx n="86" d="100"/>
          <a:sy n="86" d="100"/>
        </p:scale>
        <p:origin x="13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3B485-81AF-4CDB-9C01-BD96489CE8C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5B07-7B32-4C01-A8D7-BD825825E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33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BEC73-49AA-45BC-B16C-50B32D0D6D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040C-D3B1-42F1-A452-9128C48DC3A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BEC73-49AA-45BC-B16C-50B32D0D6D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040C-D3B1-42F1-A452-9128C48DC3A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05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ortinget.no/" TargetMode="External"/><Relationship Id="rId2" Type="http://schemas.openxmlformats.org/officeDocument/2006/relationships/hyperlink" Target="http://www.regjeringen.no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nl.no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691196551_6da7111c35_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-26633"/>
            <a:ext cx="9144000" cy="28956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2843808" y="2276872"/>
            <a:ext cx="57770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200" spc="100" dirty="0">
                <a:solidFill>
                  <a:prstClr val="white">
                    <a:alpha val="88000"/>
                  </a:prstClr>
                </a:solidFill>
                <a:effectLst>
                  <a:reflection blurRad="6350" stA="60000" endA="900" endPos="58000" dir="5400000" sy="-100000" algn="bl" rotWithShape="0"/>
                </a:effectLst>
                <a:latin typeface="Impact" pitchFamily="34" charset="0"/>
              </a:rPr>
              <a:t>Norské politické strany</a:t>
            </a:r>
          </a:p>
        </p:txBody>
      </p:sp>
    </p:spTree>
    <p:extLst>
      <p:ext uri="{BB962C8B-B14F-4D97-AF65-F5344CB8AC3E}">
        <p14:creationId xmlns:p14="http://schemas.microsoft.com/office/powerpoint/2010/main" val="8497358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68BCDB-B037-498E-B098-0BE86A2A3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cs-CZ" dirty="0"/>
              <a:t>Aktuální stav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62A2E6-5DCA-40BC-874E-8B4714435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568952" cy="547260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Erna </a:t>
            </a:r>
            <a:r>
              <a:rPr lang="cs-CZ" dirty="0" err="1"/>
              <a:t>Solbergs</a:t>
            </a:r>
            <a:r>
              <a:rPr lang="cs-CZ" dirty="0"/>
              <a:t> </a:t>
            </a:r>
            <a:r>
              <a:rPr lang="cs-CZ" dirty="0" err="1"/>
              <a:t>regjering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Od roku 2013 jako koalice </a:t>
            </a:r>
            <a:r>
              <a:rPr lang="nb-NO" dirty="0"/>
              <a:t>stran Høyre a Fremskrittspartiet (Frp), blåblå regjering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Pravicová vláda omezující sociální stát a státní výdaje, od roku 2018 v koalici i </a:t>
            </a:r>
            <a:r>
              <a:rPr lang="cs-CZ" dirty="0" err="1"/>
              <a:t>Venstre</a:t>
            </a:r>
            <a:r>
              <a:rPr lang="cs-CZ" dirty="0"/>
              <a:t>, od 2019 také </a:t>
            </a:r>
            <a:r>
              <a:rPr lang="cs-CZ" dirty="0" err="1"/>
              <a:t>Kristelig</a:t>
            </a:r>
            <a:r>
              <a:rPr lang="cs-CZ" dirty="0"/>
              <a:t> </a:t>
            </a:r>
            <a:r>
              <a:rPr lang="cs-CZ" dirty="0" err="1"/>
              <a:t>Folkeparti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Předsedkyní vlády je Erna </a:t>
            </a:r>
            <a:r>
              <a:rPr lang="cs-CZ" dirty="0" err="1"/>
              <a:t>Solberg</a:t>
            </a:r>
            <a:r>
              <a:rPr lang="cs-CZ" dirty="0"/>
              <a:t> (první předseda vlády z Bergenu)</a:t>
            </a:r>
          </a:p>
        </p:txBody>
      </p:sp>
    </p:spTree>
    <p:extLst>
      <p:ext uri="{BB962C8B-B14F-4D97-AF65-F5344CB8AC3E}">
        <p14:creationId xmlns:p14="http://schemas.microsoft.com/office/powerpoint/2010/main" val="334717945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F03AA-1A28-4655-92A8-869978CF1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484187"/>
            <a:ext cx="7772400" cy="1470025"/>
          </a:xfrm>
        </p:spPr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5390D7-3106-4CF2-B019-06B44AD70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568952" cy="511256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www.regjeringen.no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www.stortinget.no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hlinkClick r:id="rId4"/>
              </a:rPr>
              <a:t>www.snl.no</a:t>
            </a:r>
            <a:r>
              <a:rPr lang="cs-CZ" dirty="0"/>
              <a:t> – </a:t>
            </a:r>
            <a:r>
              <a:rPr lang="cs-CZ" dirty="0" err="1"/>
              <a:t>store</a:t>
            </a:r>
            <a:r>
              <a:rPr lang="cs-CZ" dirty="0"/>
              <a:t> </a:t>
            </a:r>
            <a:r>
              <a:rPr lang="cs-CZ" dirty="0" err="1"/>
              <a:t>norske</a:t>
            </a:r>
            <a:r>
              <a:rPr lang="cs-CZ" dirty="0"/>
              <a:t> </a:t>
            </a:r>
            <a:r>
              <a:rPr lang="cs-CZ" dirty="0" err="1"/>
              <a:t>leksikon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HROCH, M. - KADEČKOVÁ, H. - BAKKE, E. 2005. </a:t>
            </a:r>
            <a:r>
              <a:rPr lang="cs-CZ" i="1" dirty="0"/>
              <a:t>Dějiny Norska</a:t>
            </a:r>
            <a:r>
              <a:rPr lang="cs-CZ" dirty="0"/>
              <a:t>. 1. vydání, Praha: Nakladatelství Lidové noviny, 2005. 340 s. ISBN 80-7106-407-6.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796084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4705CDD-08FC-4AF1-9D5A-62F171D701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470025"/>
          </a:xfrm>
        </p:spPr>
        <p:txBody>
          <a:bodyPr/>
          <a:lstStyle/>
          <a:p>
            <a:r>
              <a:rPr lang="cs-CZ" dirty="0"/>
              <a:t>Vývoj politických stran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A3082A7-6972-4CE6-80BF-A47381E6F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632" y="2090713"/>
            <a:ext cx="6480720" cy="4146599"/>
          </a:xfrm>
        </p:spPr>
        <p:txBody>
          <a:bodyPr>
            <a:normAutofit/>
          </a:bodyPr>
          <a:lstStyle/>
          <a:p>
            <a:r>
              <a:rPr lang="cs-CZ" dirty="0"/>
              <a:t>Počátky</a:t>
            </a:r>
          </a:p>
          <a:p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err="1"/>
              <a:t>Venstre</a:t>
            </a:r>
            <a:r>
              <a:rPr lang="cs-CZ" dirty="0"/>
              <a:t>, založená 1884, předseda Johan </a:t>
            </a:r>
            <a:r>
              <a:rPr lang="cs-CZ" dirty="0" err="1"/>
              <a:t>Sverdrup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dirty="0"/>
              <a:t>Høyre</a:t>
            </a:r>
            <a:r>
              <a:rPr lang="cs-CZ" dirty="0"/>
              <a:t>, založena také v roce 1884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err="1"/>
              <a:t>Arbeiderpartiet</a:t>
            </a:r>
            <a:r>
              <a:rPr lang="cs-CZ" dirty="0"/>
              <a:t>, 1887</a:t>
            </a:r>
          </a:p>
        </p:txBody>
      </p:sp>
    </p:spTree>
    <p:extLst>
      <p:ext uri="{BB962C8B-B14F-4D97-AF65-F5344CB8AC3E}">
        <p14:creationId xmlns:p14="http://schemas.microsoft.com/office/powerpoint/2010/main" val="8427446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F2CA0903-CE61-478B-BE7F-E5C374316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cs-CZ" dirty="0"/>
              <a:t>Volby a volební právo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B79504E-D906-46CE-AD10-81B0EE531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576" y="1829562"/>
            <a:ext cx="7416824" cy="455176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Všeobecné volební právo pro muže od roku 1898, pro ženy od 1913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Snaha o co největší poměrnost a „spravedlnost“ voleb do </a:t>
            </a:r>
            <a:r>
              <a:rPr lang="cs-CZ" dirty="0" err="1"/>
              <a:t>Stortingu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Větší počet voličů a větší </a:t>
            </a:r>
            <a:r>
              <a:rPr lang="cs-CZ"/>
              <a:t>poměrnost vedly </a:t>
            </a:r>
            <a:r>
              <a:rPr lang="cs-CZ" dirty="0"/>
              <a:t>k sílící </a:t>
            </a:r>
            <a:r>
              <a:rPr lang="cs-CZ" dirty="0" err="1"/>
              <a:t>Arbeiderpartiet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07212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0963FD-A1E8-4470-9B68-869CEC36C1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84187"/>
            <a:ext cx="7772400" cy="1470025"/>
          </a:xfrm>
        </p:spPr>
        <p:txBody>
          <a:bodyPr/>
          <a:lstStyle/>
          <a:p>
            <a:r>
              <a:rPr lang="cs-CZ" dirty="0"/>
              <a:t>Politické strany a jejich vývoj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9AD214A-719D-462F-A2F4-CB3D0BF6A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280920" cy="432048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VENSTRE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Na počátku parlamentarismu se jednalo o střet dvou stran – liberální </a:t>
            </a:r>
            <a:r>
              <a:rPr lang="cs-CZ" dirty="0" err="1"/>
              <a:t>Venstre</a:t>
            </a:r>
            <a:r>
              <a:rPr lang="cs-CZ" dirty="0"/>
              <a:t> a konzervativní </a:t>
            </a:r>
            <a:r>
              <a:rPr lang="nb-NO" dirty="0"/>
              <a:t>Høyre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Se sílící </a:t>
            </a:r>
            <a:r>
              <a:rPr lang="cs-CZ" dirty="0" err="1"/>
              <a:t>Arbeiderpartiet</a:t>
            </a:r>
            <a:r>
              <a:rPr lang="cs-CZ" dirty="0"/>
              <a:t> (dříve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Norske</a:t>
            </a:r>
            <a:r>
              <a:rPr lang="cs-CZ" dirty="0"/>
              <a:t> </a:t>
            </a:r>
            <a:r>
              <a:rPr lang="cs-CZ" dirty="0" err="1"/>
              <a:t>Arbeiderpartiet</a:t>
            </a:r>
            <a:r>
              <a:rPr lang="cs-CZ" dirty="0"/>
              <a:t> – DNA) </a:t>
            </a:r>
            <a:r>
              <a:rPr lang="cs-CZ" dirty="0" err="1"/>
              <a:t>Venstre</a:t>
            </a:r>
            <a:r>
              <a:rPr lang="cs-CZ" dirty="0"/>
              <a:t> ztrácí, po 1. sv, válce nikdy nedosáhla více než 20%, dnes kolem 5%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Během 20. století několikrát ve vládě</a:t>
            </a:r>
          </a:p>
        </p:txBody>
      </p:sp>
    </p:spTree>
    <p:extLst>
      <p:ext uri="{BB962C8B-B14F-4D97-AF65-F5344CB8AC3E}">
        <p14:creationId xmlns:p14="http://schemas.microsoft.com/office/powerpoint/2010/main" val="116348583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9C577-A32F-491E-8135-9ADF6AE0D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/>
          <a:lstStyle/>
          <a:p>
            <a:r>
              <a:rPr lang="cs-CZ" dirty="0"/>
              <a:t>H</a:t>
            </a:r>
            <a:r>
              <a:rPr lang="nb-NO" dirty="0"/>
              <a:t>øyre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B1B6A1-DAD6-4D06-A2C4-7B97A2B234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232848" cy="460851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Nejsilnější a většinu času jediný pravicový subjekt v parlamentu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Z počátku úřednická strana, před všeobecným volebním právem velmi silná hlavně ve velkých městech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dirty="0"/>
              <a:t>Do roku 1928 </a:t>
            </a:r>
            <a:r>
              <a:rPr lang="cs-CZ" dirty="0"/>
              <a:t>časté střídání u moci s </a:t>
            </a:r>
            <a:r>
              <a:rPr lang="cs-CZ" dirty="0" err="1"/>
              <a:t>Venstre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4779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BBDB9-8C21-4AC5-9B95-303484F12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cs-CZ" dirty="0" err="1"/>
              <a:t>Arbeiderpartiet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CF8E4B-8489-4BB8-8969-BA730A3B9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988424" cy="489654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Strana dělníků, sociálnědemokratická strana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S rozšiřujícím se volebním právem silnější podpora, v minulosti výrazně levicová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První krátké vládnutí v roce 1928, další vláda od roku 1935 do 1963, v tomto období předseda </a:t>
            </a:r>
            <a:r>
              <a:rPr lang="cs-CZ" dirty="0" err="1"/>
              <a:t>Einar</a:t>
            </a:r>
            <a:r>
              <a:rPr lang="cs-CZ" dirty="0"/>
              <a:t> </a:t>
            </a:r>
            <a:r>
              <a:rPr lang="cs-CZ" dirty="0" err="1"/>
              <a:t>Gerhardsen</a:t>
            </a:r>
            <a:r>
              <a:rPr lang="cs-CZ" dirty="0"/>
              <a:t> – </a:t>
            </a:r>
            <a:r>
              <a:rPr lang="cs-CZ" dirty="0" err="1"/>
              <a:t>landsfaderen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Budování sociálního státu – </a:t>
            </a:r>
            <a:r>
              <a:rPr lang="cs-CZ" dirty="0" err="1"/>
              <a:t>velferdsstaten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err="1"/>
              <a:t>Ap</a:t>
            </a:r>
            <a:r>
              <a:rPr lang="cs-CZ" dirty="0"/>
              <a:t> s krátkými přestávkami u moci až do roku 1981</a:t>
            </a:r>
          </a:p>
        </p:txBody>
      </p:sp>
    </p:spTree>
    <p:extLst>
      <p:ext uri="{BB962C8B-B14F-4D97-AF65-F5344CB8AC3E}">
        <p14:creationId xmlns:p14="http://schemas.microsoft.com/office/powerpoint/2010/main" val="67313173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3264D-4160-4B88-81D2-440708010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/>
          <a:lstStyle/>
          <a:p>
            <a:r>
              <a:rPr lang="cs-CZ" dirty="0" err="1"/>
              <a:t>Arbeiderpartiet</a:t>
            </a:r>
            <a:r>
              <a:rPr lang="cs-CZ" dirty="0"/>
              <a:t>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F06C5C-EAD3-4B0A-8944-1CB9A76CA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208912" cy="504056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V 80. a 90. letech strana vedena první předsedkyní a premiérkou </a:t>
            </a:r>
            <a:r>
              <a:rPr lang="cs-CZ" dirty="0" err="1"/>
              <a:t>Gro</a:t>
            </a:r>
            <a:r>
              <a:rPr lang="cs-CZ" dirty="0"/>
              <a:t> </a:t>
            </a:r>
            <a:r>
              <a:rPr lang="cs-CZ" dirty="0" err="1"/>
              <a:t>Harlem</a:t>
            </a:r>
            <a:r>
              <a:rPr lang="cs-CZ" dirty="0"/>
              <a:t> </a:t>
            </a:r>
            <a:r>
              <a:rPr lang="cs-CZ" dirty="0" err="1"/>
              <a:t>Brundtland</a:t>
            </a:r>
            <a:r>
              <a:rPr lang="cs-CZ" dirty="0"/>
              <a:t>, </a:t>
            </a:r>
            <a:r>
              <a:rPr lang="cs-CZ" dirty="0" err="1"/>
              <a:t>landsmoderen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Od roku 1983 </a:t>
            </a:r>
            <a:r>
              <a:rPr lang="cs-CZ" dirty="0" err="1"/>
              <a:t>Brundtlandkommisjonen</a:t>
            </a:r>
            <a:r>
              <a:rPr lang="cs-CZ" dirty="0"/>
              <a:t> u OSN – zaměření na životní prostředí a chudobu, na přelomu tisíciletí ředitelka WHO (světová zdravotnická organizace)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Kolem roku 2000 strana ztrácí podporu, zisk mezi 20 a 30%, předseda </a:t>
            </a:r>
            <a:r>
              <a:rPr lang="cs-CZ" dirty="0" err="1"/>
              <a:t>Jens</a:t>
            </a:r>
            <a:r>
              <a:rPr lang="cs-CZ" dirty="0"/>
              <a:t> </a:t>
            </a:r>
            <a:r>
              <a:rPr lang="cs-CZ" dirty="0" err="1"/>
              <a:t>Stoltenberg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Ut</a:t>
            </a:r>
            <a:r>
              <a:rPr lang="nb-NO" dirty="0"/>
              <a:t>øya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51569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C4220-5218-4B13-B00F-40E4128987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cs-CZ" dirty="0" err="1"/>
              <a:t>Fremskrittspartiet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04DA22-563F-4249-A354-C69453661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280920" cy="504056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err="1"/>
              <a:t>Srana</a:t>
            </a:r>
            <a:r>
              <a:rPr lang="cs-CZ" dirty="0"/>
              <a:t> Pokroku, založena 1973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Pravicová, často označovaná za populistickou a protiimigrační</a:t>
            </a:r>
            <a:endParaRPr lang="nb-NO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dirty="0"/>
              <a:t>Strana </a:t>
            </a:r>
            <a:r>
              <a:rPr lang="cs-CZ" dirty="0"/>
              <a:t>požaduje výraznější čerpání</a:t>
            </a:r>
            <a:r>
              <a:rPr lang="nb-NO" dirty="0"/>
              <a:t> Oljefondet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b-NO" dirty="0"/>
              <a:t>Od roku 2013 poprv</a:t>
            </a:r>
            <a:r>
              <a:rPr lang="cs-CZ" dirty="0"/>
              <a:t>é ve vládě společně s </a:t>
            </a:r>
            <a:r>
              <a:rPr lang="nb-NO" dirty="0"/>
              <a:t>Høyre</a:t>
            </a:r>
            <a:endParaRPr lang="cs-CZ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/>
              <a:t>Předsedkyní </a:t>
            </a:r>
            <a:r>
              <a:rPr lang="cs-CZ" dirty="0" err="1"/>
              <a:t>Siv</a:t>
            </a:r>
            <a:r>
              <a:rPr lang="cs-CZ" dirty="0"/>
              <a:t> Jensen</a:t>
            </a:r>
            <a:endParaRPr lang="nb-NO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82554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806E5-A507-4E40-8B5D-374443316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/>
          <a:lstStyle/>
          <a:p>
            <a:r>
              <a:rPr lang="cs-CZ" dirty="0"/>
              <a:t>Další politické strany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E105F6-BEC2-41B0-B3AE-CA0C591AC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7772400" cy="489654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err="1"/>
              <a:t>Senterpartiet</a:t>
            </a:r>
            <a:r>
              <a:rPr lang="cs-CZ" dirty="0"/>
              <a:t> – farmářská strana středu, 5-10%, několikrát součástí vlády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err="1"/>
              <a:t>Kristelig</a:t>
            </a:r>
            <a:r>
              <a:rPr lang="cs-CZ" dirty="0"/>
              <a:t> </a:t>
            </a:r>
            <a:r>
              <a:rPr lang="cs-CZ" dirty="0" err="1"/>
              <a:t>Folkeparti</a:t>
            </a:r>
            <a:r>
              <a:rPr lang="cs-CZ" dirty="0"/>
              <a:t> – Křesťanská strana lidová, silnější na jihu a západě, 5-10%, několikrát součást vlády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err="1"/>
              <a:t>Sosialistisk</a:t>
            </a:r>
            <a:r>
              <a:rPr lang="cs-CZ" dirty="0"/>
              <a:t> </a:t>
            </a:r>
            <a:r>
              <a:rPr lang="cs-CZ" dirty="0" err="1"/>
              <a:t>Venstreparti</a:t>
            </a:r>
            <a:r>
              <a:rPr lang="cs-CZ" dirty="0"/>
              <a:t>, založena jako </a:t>
            </a:r>
            <a:r>
              <a:rPr lang="cs-CZ" dirty="0" err="1"/>
              <a:t>Sosialistisk</a:t>
            </a:r>
            <a:r>
              <a:rPr lang="cs-CZ" dirty="0"/>
              <a:t> </a:t>
            </a:r>
            <a:r>
              <a:rPr lang="cs-CZ" dirty="0" err="1"/>
              <a:t>Folkeparti</a:t>
            </a:r>
            <a:r>
              <a:rPr lang="cs-CZ" dirty="0"/>
              <a:t> v roce 1961, od 1975 jako SV, mezi lety 2005 a 2013 ve vládě s AP, zisky kolem 10%, klesající tendence</a:t>
            </a:r>
          </a:p>
        </p:txBody>
      </p:sp>
    </p:spTree>
    <p:extLst>
      <p:ext uri="{BB962C8B-B14F-4D97-AF65-F5344CB8AC3E}">
        <p14:creationId xmlns:p14="http://schemas.microsoft.com/office/powerpoint/2010/main" val="155189000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D5E9A4B-CD4D-4CC9-8065-05D5FEF705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Obrázek se zrcadlícím se titulkem</Template>
  <TotalTime>0</TotalTime>
  <Words>482</Words>
  <Application>Microsoft Office PowerPoint</Application>
  <PresentationFormat>Předvádění na obrazovce (4:3)</PresentationFormat>
  <Paragraphs>51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Impact</vt:lpstr>
      <vt:lpstr>3_Office Theme</vt:lpstr>
      <vt:lpstr>Prezentace aplikace PowerPoint</vt:lpstr>
      <vt:lpstr>Vývoj politických stran</vt:lpstr>
      <vt:lpstr>Volby a volební právo</vt:lpstr>
      <vt:lpstr>Politické strany a jejich vývoj</vt:lpstr>
      <vt:lpstr>Høyre</vt:lpstr>
      <vt:lpstr>Arbeiderpartiet</vt:lpstr>
      <vt:lpstr>Arbeiderpartiet II</vt:lpstr>
      <vt:lpstr>Fremskrittspartiet</vt:lpstr>
      <vt:lpstr>Další politické strany</vt:lpstr>
      <vt:lpstr>Aktuální stav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2019-03-14T07:25:30Z</dcterms:created>
  <dcterms:modified xsi:type="dcterms:W3CDTF">2019-03-14T09:37:39Z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TC018814239991</vt:lpwstr>
  </property>
</Properties>
</file>