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portal.mpsv.cz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infoabsolven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mt.cz/" TargetMode="External"/><Relationship Id="rId5" Type="http://schemas.openxmlformats.org/officeDocument/2006/relationships/hyperlink" Target="http://www.narodni-kvalifikace.cz/" TargetMode="External"/><Relationship Id="rId10" Type="http://schemas.openxmlformats.org/officeDocument/2006/relationships/image" Target="../media/image5.tiff"/><Relationship Id="rId4" Type="http://schemas.openxmlformats.org/officeDocument/2006/relationships/hyperlink" Target="http://www.atlasskolstvi.cz/" TargetMode="External"/><Relationship Id="rId9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EE96C8-625E-144E-9CA1-49F9B63D0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cs-CZ" dirty="0"/>
              <a:t>IPS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6A0B05-69DE-714F-B847-7CFE2CDC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7" y="1345523"/>
            <a:ext cx="10637520" cy="18349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80A265-AD0F-1640-811E-5797BF7FE0A4}"/>
              </a:ext>
            </a:extLst>
          </p:cNvPr>
          <p:cNvSpPr txBox="1"/>
          <p:nvPr/>
        </p:nvSpPr>
        <p:spPr>
          <a:xfrm>
            <a:off x="8121204" y="5614923"/>
            <a:ext cx="358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Vladimíra </a:t>
            </a:r>
            <a:r>
              <a:rPr lang="cs-CZ" dirty="0" err="1"/>
              <a:t>Osadníková</a:t>
            </a:r>
            <a:r>
              <a:rPr lang="cs-CZ" dirty="0"/>
              <a:t>, Hana Váňová, Zuzana Franzová</a:t>
            </a:r>
          </a:p>
        </p:txBody>
      </p:sp>
    </p:spTree>
    <p:extLst>
      <p:ext uri="{BB962C8B-B14F-4D97-AF65-F5344CB8AC3E}">
        <p14:creationId xmlns:p14="http://schemas.microsoft.com/office/powerpoint/2010/main" val="30578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554D9-B1C8-3B49-9741-1F3286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</a:t>
            </a:r>
            <a:br>
              <a:rPr lang="cs-CZ" dirty="0"/>
            </a:br>
            <a:r>
              <a:rPr lang="cs-CZ" dirty="0"/>
              <a:t>Kde sídlí?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56842-5A35-C544-82C4-88DD913C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Informační a poradenské středisko pro volbu a změnu povolání (IPS) poskytuje poradenské služby všem občanům, kteří chtějí získat kvalifikaci, zvýšit si ji nebo potřebují poradit při změně povolání. IPS při poskytování svých služeb úzce spolupracuje se základními a středními školami a s ostatními sociálními partnery.</a:t>
            </a:r>
          </a:p>
          <a:p>
            <a:r>
              <a:rPr lang="cs-CZ" dirty="0"/>
              <a:t>Součást ÚP</a:t>
            </a:r>
          </a:p>
        </p:txBody>
      </p:sp>
    </p:spTree>
    <p:extLst>
      <p:ext uri="{BB962C8B-B14F-4D97-AF65-F5344CB8AC3E}">
        <p14:creationId xmlns:p14="http://schemas.microsoft.com/office/powerpoint/2010/main" val="639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5AC38-3C66-5643-B160-A4BF0370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411851-F054-A041-BA7D-65B82BA4A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středních, vyšších odborných a vysokých školách, včetně studijních a učebních oborů v regionu a v celé ČR, </a:t>
            </a:r>
          </a:p>
          <a:p>
            <a:r>
              <a:rPr lang="cs-CZ" dirty="0"/>
              <a:t>    podmínkách a průběhu přijímacího řízení,</a:t>
            </a:r>
          </a:p>
          <a:p>
            <a:r>
              <a:rPr lang="cs-CZ" dirty="0"/>
              <a:t>    nárocích a požadavcích na jednotlivá povolání,</a:t>
            </a:r>
          </a:p>
          <a:p>
            <a:r>
              <a:rPr lang="cs-CZ" dirty="0"/>
              <a:t>    možnostech uplatnění absolventů jednotlivých oborů v praxi,</a:t>
            </a:r>
          </a:p>
          <a:p>
            <a:r>
              <a:rPr lang="cs-CZ" dirty="0"/>
              <a:t>    situaci na trhu práce v regionu a v celé ČR,</a:t>
            </a:r>
          </a:p>
          <a:p>
            <a:r>
              <a:rPr lang="cs-CZ" dirty="0"/>
              <a:t>    možnostech rekvalifikace.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4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39716-E469-764E-84D4-C1921F5D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Kde, kdo a jak?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9BE79A-36A7-034F-BAA1-B6FD4E4F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Spolupracuje s ÚP</a:t>
            </a:r>
          </a:p>
          <a:p>
            <a:r>
              <a:rPr lang="cs-CZ" dirty="0"/>
              <a:t>Poradci (kariéroví poradci)</a:t>
            </a:r>
          </a:p>
          <a:p>
            <a:r>
              <a:rPr lang="cs-CZ" dirty="0"/>
              <a:t>Bezplatně</a:t>
            </a:r>
          </a:p>
          <a:p>
            <a:r>
              <a:rPr lang="cs-CZ" b="1" dirty="0"/>
              <a:t>Individuální poradenství </a:t>
            </a:r>
            <a:r>
              <a:rPr lang="cs-CZ" dirty="0"/>
              <a:t>tykající se rozhodování o dalším vzdělávání i o volbě povolání žáka (Testy osobnosti, </a:t>
            </a:r>
            <a:r>
              <a:rPr lang="cs-CZ" dirty="0" err="1"/>
              <a:t>Holland</a:t>
            </a:r>
            <a:r>
              <a:rPr lang="cs-CZ" dirty="0"/>
              <a:t> aj.)</a:t>
            </a:r>
          </a:p>
          <a:p>
            <a:r>
              <a:rPr lang="cs-CZ" b="1" dirty="0"/>
              <a:t>Skupinové poradenství </a:t>
            </a:r>
            <a:r>
              <a:rPr lang="cs-CZ" dirty="0"/>
              <a:t>ve formě besed pro žáky ZŠ  související s volbou povolání a následným uplatněním v praxi, a pro budoucí absolventy SŠ (problematiky vstupu na trh práce, jak pracuje ÚP aj.)</a:t>
            </a:r>
          </a:p>
          <a:p>
            <a:r>
              <a:rPr lang="cs-CZ" dirty="0"/>
              <a:t>Kariérové poradenství</a:t>
            </a:r>
          </a:p>
          <a:p>
            <a:r>
              <a:rPr lang="cs-CZ" b="1" dirty="0"/>
              <a:t>Oborové dny </a:t>
            </a:r>
            <a:r>
              <a:rPr lang="cs-CZ" dirty="0"/>
              <a:t>- na IPS jsou představována preferovaná odvětví, pracovní podmínky, pracovní pozice, prostředí ad. Pracovník IPS doplňuje informacemi o poptávce po pracovní síle v jednotlivých profesích. </a:t>
            </a:r>
          </a:p>
          <a:p>
            <a:r>
              <a:rPr lang="cs-CZ" b="1" dirty="0"/>
              <a:t>Exkurze/besedy </a:t>
            </a:r>
            <a:r>
              <a:rPr lang="cs-CZ" dirty="0"/>
              <a:t>– dle domluvy s místním ÚP</a:t>
            </a:r>
          </a:p>
          <a:p>
            <a:r>
              <a:rPr lang="cs-CZ" dirty="0"/>
              <a:t>Job cluby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0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385B4-9B8F-9F4F-A269-DF698B03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617AD-82B2-3D4A-AE38-D701EC152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Žákům ZŠ</a:t>
            </a:r>
          </a:p>
          <a:p>
            <a:r>
              <a:rPr lang="cs-CZ" dirty="0"/>
              <a:t>Studentům SŠ, VŠ, VOŠ</a:t>
            </a:r>
          </a:p>
          <a:p>
            <a:r>
              <a:rPr lang="cs-CZ" dirty="0"/>
              <a:t>Rodičům žáků/studentů</a:t>
            </a:r>
          </a:p>
          <a:p>
            <a:r>
              <a:rPr lang="cs-CZ" dirty="0"/>
              <a:t>Široká veřejnost</a:t>
            </a:r>
          </a:p>
          <a:p>
            <a:r>
              <a:rPr lang="cs-CZ" dirty="0"/>
              <a:t>Školská zařízení</a:t>
            </a:r>
          </a:p>
          <a:p>
            <a:r>
              <a:rPr lang="cs-CZ" dirty="0"/>
              <a:t>Dalším zájemcům</a:t>
            </a:r>
          </a:p>
        </p:txBody>
      </p:sp>
    </p:spTree>
    <p:extLst>
      <p:ext uri="{BB962C8B-B14F-4D97-AF65-F5344CB8AC3E}">
        <p14:creationId xmlns:p14="http://schemas.microsoft.com/office/powerpoint/2010/main" val="6052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7C930-FAF3-F34A-9E0A-AE411CDB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Spolupracují s…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9ECABF-27D7-D34D-ABB3-E01330BE0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Výchovnými poradci a pedagogy na ZŠ a SŠ</a:t>
            </a:r>
          </a:p>
          <a:p>
            <a:r>
              <a:rPr lang="cs-CZ" dirty="0"/>
              <a:t>PPP</a:t>
            </a:r>
          </a:p>
          <a:p>
            <a:r>
              <a:rPr lang="cs-CZ" dirty="0"/>
              <a:t>Ostatními útvary ÚP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6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E7E04-46C8-8E4E-A0F0-872B3AE5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909FB-EA4D-B642-A4FC-BF38DE7A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www.infoabsolvent.cz</a:t>
            </a:r>
            <a:endParaRPr lang="cs-CZ" dirty="0"/>
          </a:p>
          <a:p>
            <a:r>
              <a:rPr lang="cs-CZ" dirty="0">
                <a:hlinkClick r:id="rId3"/>
              </a:rPr>
              <a:t>www.portal.mpsv.cz</a:t>
            </a:r>
            <a:endParaRPr lang="cs-CZ" dirty="0"/>
          </a:p>
          <a:p>
            <a:r>
              <a:rPr lang="cs-CZ" dirty="0">
                <a:hlinkClick r:id="rId4"/>
              </a:rPr>
              <a:t>www.atlasskolstvi.cz</a:t>
            </a:r>
            <a:endParaRPr lang="cs-CZ" dirty="0"/>
          </a:p>
          <a:p>
            <a:r>
              <a:rPr lang="cs-CZ" dirty="0">
                <a:hlinkClick r:id="rId5"/>
              </a:rPr>
              <a:t>www.narodni-kvalifikace.cz</a:t>
            </a:r>
            <a:endParaRPr lang="cs-CZ" dirty="0"/>
          </a:p>
          <a:p>
            <a:r>
              <a:rPr lang="cs-CZ" dirty="0">
                <a:hlinkClick r:id="rId6"/>
              </a:rPr>
              <a:t>www.msmt.cz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4EE778-FC49-284A-8165-6F256C6A9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045" y="685451"/>
            <a:ext cx="5465290" cy="47169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13891D-DD39-4A45-A21F-97DB0A978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607" y="259728"/>
            <a:ext cx="7645393" cy="57250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342831-84D4-3C4B-B48A-DD39EEB401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6099" y="685451"/>
            <a:ext cx="5465289" cy="57522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0211FE-50DF-2E46-BA62-C13B163EE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5076" y="0"/>
            <a:ext cx="8541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1F5B1-2D98-8B41-9CB2-0F4FA273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PIPS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B542D-7C6A-F84B-8EDB-E30B35DA3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zvýšit kapacitu, komplexnost a kvalitu poskytovaných služeb v oblasti kariérového poradenství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198</Words>
  <Application>Microsoft Macintosh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Rámeček</vt:lpstr>
      <vt:lpstr>IPS</vt:lpstr>
      <vt:lpstr>Co to je? Kde sídlí?</vt:lpstr>
      <vt:lpstr>Informace o..</vt:lpstr>
      <vt:lpstr>Kde, kdo a jak?</vt:lpstr>
      <vt:lpstr>Komu?</vt:lpstr>
      <vt:lpstr>Spolupracují s…</vt:lpstr>
      <vt:lpstr>Portály</vt:lpstr>
      <vt:lpstr>Projekt PIPS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</dc:title>
  <dc:creator>Pekarek Nikolas</dc:creator>
  <cp:lastModifiedBy>Pekarek Nikolas</cp:lastModifiedBy>
  <cp:revision>6</cp:revision>
  <dcterms:created xsi:type="dcterms:W3CDTF">2019-04-12T06:14:45Z</dcterms:created>
  <dcterms:modified xsi:type="dcterms:W3CDTF">2019-04-23T07:39:42Z</dcterms:modified>
</cp:coreProperties>
</file>