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AC174-56D8-400C-88DB-A22286D07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Cours 4 </a:t>
            </a:r>
            <a:r>
              <a:rPr lang="fr-FR"/>
              <a:t>Oppositions_CORRIGE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899AA9-FDCD-442A-84D6-B38A5F3FA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JSIV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67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49F7A65-2E22-446F-BA9C-42F8494DF1AE}"/>
              </a:ext>
            </a:extLst>
          </p:cNvPr>
          <p:cNvSpPr/>
          <p:nvPr/>
        </p:nvSpPr>
        <p:spPr>
          <a:xfrm>
            <a:off x="1152939" y="1443841"/>
            <a:ext cx="93560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Exercice 2p40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-Situation 1 : le contexte : l’homme a beaucoup de travail ; la cause : l’homme doit aller travailler au bureau le dimanche et la femme n’est pas d’accord ; l’expression utilisée pour exprimer la désapprobation : « Et puis quoi encore ». </a:t>
            </a:r>
          </a:p>
          <a:p>
            <a:pPr marL="285750" indent="-285750">
              <a:buFontTx/>
              <a:buChar char="-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2 : le contexte : l’homme veut financer la création d’une appli qui permet de surveiller les enfants ; la cause : la femme pense que c’est mauvais pour leur liberté ; l’expression utilisée pour exprimer la désapprobation : « C’est une honte ».</a:t>
            </a:r>
          </a:p>
          <a:p>
            <a:pPr marL="285750" indent="-285750">
              <a:buFontTx/>
              <a:buChar char="-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Situation 3 : le contexte : l’homme pense que pour réussir à créer une entreprise il faut être très compétitif ; la cause : la femme n’est pas d’accord avec cette vision de l’économie ; l’expression utilisée pour exprimer la désapprobation: « Je désapprouve totalement ».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Situation 4 : le contexte : l’homme veut faire partie d’une association de jardinage ; la cause : il a toujours détesté la nature ; l’expression utilisée pour exprimer la désapprobation : « Quelle drôle d’idée ».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8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78C73E4-2E48-4F5F-B8A2-8A4F260C7B40}"/>
              </a:ext>
            </a:extLst>
          </p:cNvPr>
          <p:cNvSpPr/>
          <p:nvPr/>
        </p:nvSpPr>
        <p:spPr>
          <a:xfrm>
            <a:off x="1457739" y="1166191"/>
            <a:ext cx="8534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1: opposition sans nuance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 drôle d’idée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 détestes le sport et tu n’en as pas fait depuis très longtemps ! 20 heures par semaine c’est beaucoup trop pour quelqu’un comme toi, 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 es complètement à côté de la plaque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 tu penses que tu peux le faire, 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 te trompes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Je suis sûr que tu ne tiendras même pas une semaine ! 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1: opposition avec nuance (polie)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j’étais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votre place, je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ferais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 même attention à ma santé. Il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vaudrait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mieux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peut-être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consulter un médecin. Vous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pourriez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demander un bilan pour garantir vos possibilités et obtenir un programme sportif adapté.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25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59112C2-88B4-4562-9F55-02E5864A8259}"/>
              </a:ext>
            </a:extLst>
          </p:cNvPr>
          <p:cNvSpPr/>
          <p:nvPr/>
        </p:nvSpPr>
        <p:spPr>
          <a:xfrm>
            <a:off x="1073425" y="1192696"/>
            <a:ext cx="93295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du texte p.41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Thème: Un employé écrit un courriel aux délégués du personnel. Il dénonce les conditions de travail moderne et affirme qu’elles ne sont pas adaptées à la nature humaine.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l’introduction, il expose l’objet de son courrier puis il développe le constat qu’il a fait. Il s’adresse aux délégués du personnel pour les interpeller, par exemple à travers une question. Il s’associe à eux en utilisant le « nous ».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Ensuite, il évoque les mesures et la décision qu’il a prises suite à ce constat (« face à »).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Enfin, il aborde les conséquences positives de ce changement (« depuis »).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Puis il conclut.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365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230</TotalTime>
  <Words>422</Words>
  <Application>Microsoft Office PowerPoint</Application>
  <PresentationFormat>Širokoúhlá obrazovka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Ion Boardroom</vt:lpstr>
      <vt:lpstr>Cours 4 Oppositions_CORRIGE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4 Oppositions</dc:title>
  <dc:creator>ja</dc:creator>
  <cp:lastModifiedBy>ja</cp:lastModifiedBy>
  <cp:revision>5</cp:revision>
  <dcterms:created xsi:type="dcterms:W3CDTF">2020-03-19T08:48:48Z</dcterms:created>
  <dcterms:modified xsi:type="dcterms:W3CDTF">2020-03-23T10:16:24Z</dcterms:modified>
</cp:coreProperties>
</file>