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handoutMasterIdLst>
    <p:handoutMasterId r:id="rId19"/>
  </p:handoutMasterIdLst>
  <p:sldIdLst>
    <p:sldId id="256" r:id="rId2"/>
    <p:sldId id="273" r:id="rId3"/>
    <p:sldId id="277" r:id="rId4"/>
    <p:sldId id="262" r:id="rId5"/>
    <p:sldId id="281" r:id="rId6"/>
    <p:sldId id="280" r:id="rId7"/>
    <p:sldId id="278" r:id="rId8"/>
    <p:sldId id="263" r:id="rId9"/>
    <p:sldId id="286" r:id="rId10"/>
    <p:sldId id="274" r:id="rId11"/>
    <p:sldId id="275" r:id="rId12"/>
    <p:sldId id="276" r:id="rId13"/>
    <p:sldId id="283" r:id="rId14"/>
    <p:sldId id="284" r:id="rId15"/>
    <p:sldId id="285" r:id="rId16"/>
    <p:sldId id="282" r:id="rId17"/>
  </p:sldIdLst>
  <p:sldSz cx="12188825" cy="6858000"/>
  <p:notesSz cx="6858000" cy="9144000"/>
  <p:defaultTextStyle>
    <a:defPPr rtl="0">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5" pos="383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000" autoAdjust="0"/>
  </p:normalViewPr>
  <p:slideViewPr>
    <p:cSldViewPr>
      <p:cViewPr varScale="1">
        <p:scale>
          <a:sx n="107" d="100"/>
          <a:sy n="107" d="100"/>
        </p:scale>
        <p:origin x="-102" y="-216"/>
      </p:cViewPr>
      <p:guideLst>
        <p:guide orient="horz" pos="2160"/>
        <p:guide pos="3839"/>
      </p:guideLst>
    </p:cSldViewPr>
  </p:slideViewPr>
  <p:notesTextViewPr>
    <p:cViewPr>
      <p:scale>
        <a:sx n="1" d="1"/>
        <a:sy n="1" d="1"/>
      </p:scale>
      <p:origin x="0" y="0"/>
    </p:cViewPr>
  </p:notesTextViewPr>
  <p:notesViewPr>
    <p:cSldViewPr>
      <p:cViewPr varScale="1">
        <p:scale>
          <a:sx n="85" d="100"/>
          <a:sy n="85" d="100"/>
        </p:scale>
        <p:origin x="284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cs-CZ" dirty="0"/>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C459F898-0BF5-4073-A48E-18CE7F12CE7A}" type="datetime1">
              <a:rPr lang="cs-CZ" smtClean="0"/>
              <a:t>1.11.2018</a:t>
            </a:fld>
            <a:endParaRPr lang="cs-CZ" dirty="0"/>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cs-CZ" dirty="0"/>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92837A6B-DAA4-4C2D-AEAB-4E9E70095794}" type="slidenum">
              <a:rPr lang="cs-CZ" smtClean="0"/>
              <a:t>‹#›</a:t>
            </a:fld>
            <a:endParaRPr lang="cs-CZ" dirty="0"/>
          </a:p>
        </p:txBody>
      </p:sp>
    </p:spTree>
    <p:extLst>
      <p:ext uri="{BB962C8B-B14F-4D97-AF65-F5344CB8AC3E}">
        <p14:creationId xmlns:p14="http://schemas.microsoft.com/office/powerpoint/2010/main" val="29215455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cs-CZ" dirty="0"/>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07E98CD1-7185-4C8D-B8E4-58A41630CAEF}" type="datetime1">
              <a:rPr lang="cs-CZ" smtClean="0"/>
              <a:t>1.11.2018</a:t>
            </a:fld>
            <a:endParaRPr lang="cs-CZ" dirty="0"/>
          </a:p>
        </p:txBody>
      </p:sp>
      <p:sp>
        <p:nvSpPr>
          <p:cNvPr id="4" name="Zástupný symbol pro obrázek snímku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cs-CZ" dirty="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cs-CZ" dirty="0"/>
              <a:t>Kliknutím můžete upravit styl předlohy textů.</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cs-CZ" dirty="0"/>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3266150-FA26-45B5-BF0B-186B42A09DC9}" type="slidenum">
              <a:rPr lang="cs-CZ" smtClean="0"/>
              <a:t>‹#›</a:t>
            </a:fld>
            <a:endParaRPr lang="cs-CZ" dirty="0"/>
          </a:p>
        </p:txBody>
      </p:sp>
    </p:spTree>
    <p:extLst>
      <p:ext uri="{BB962C8B-B14F-4D97-AF65-F5344CB8AC3E}">
        <p14:creationId xmlns:p14="http://schemas.microsoft.com/office/powerpoint/2010/main" val="1459467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rtl="0"/>
            <a:fld id="{03266150-FA26-45B5-BF0B-186B42A09DC9}" type="slidenum">
              <a:rPr lang="cs-CZ" smtClean="0"/>
              <a:t>1</a:t>
            </a:fld>
            <a:endParaRPr lang="cs-CZ" dirty="0"/>
          </a:p>
        </p:txBody>
      </p:sp>
    </p:spTree>
    <p:extLst>
      <p:ext uri="{BB962C8B-B14F-4D97-AF65-F5344CB8AC3E}">
        <p14:creationId xmlns:p14="http://schemas.microsoft.com/office/powerpoint/2010/main" val="2276509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rtl="0"/>
            <a:fld id="{03266150-FA26-45B5-BF0B-186B42A09DC9}" type="slidenum">
              <a:rPr lang="cs-CZ" smtClean="0"/>
              <a:t>2</a:t>
            </a:fld>
            <a:endParaRPr lang="cs-CZ" dirty="0"/>
          </a:p>
        </p:txBody>
      </p:sp>
    </p:spTree>
    <p:extLst>
      <p:ext uri="{BB962C8B-B14F-4D97-AF65-F5344CB8AC3E}">
        <p14:creationId xmlns:p14="http://schemas.microsoft.com/office/powerpoint/2010/main" val="2690579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ázku snímku 1"/>
          <p:cNvSpPr>
            <a:spLocks noGrp="1" noRot="1" noChangeAspect="1"/>
          </p:cNvSpPr>
          <p:nvPr>
            <p:ph type="sldImg"/>
          </p:nvPr>
        </p:nvSpPr>
        <p:spPr>
          <a:xfrm>
            <a:off x="382588" y="685800"/>
            <a:ext cx="6092825" cy="3429000"/>
          </a:xfrm>
        </p:spPr>
      </p:sp>
      <p:sp>
        <p:nvSpPr>
          <p:cNvPr id="3" name="Zástupný symbol pro poznámky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rtlCol="0"/>
          <a:lstStyle/>
          <a:p>
            <a:pPr rtl="0"/>
            <a:fld id="{3A2CC701-D80A-463B-8415-A85485312088}" type="slidenum">
              <a:rPr lang="cs-CZ" smtClean="0"/>
              <a:t>4</a:t>
            </a:fld>
            <a:endParaRPr lang="cs-CZ" dirty="0"/>
          </a:p>
        </p:txBody>
      </p:sp>
    </p:spTree>
    <p:extLst>
      <p:ext uri="{BB962C8B-B14F-4D97-AF65-F5344CB8AC3E}">
        <p14:creationId xmlns:p14="http://schemas.microsoft.com/office/powerpoint/2010/main" val="169998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ázku snímku 1"/>
          <p:cNvSpPr>
            <a:spLocks noGrp="1" noRot="1" noChangeAspect="1"/>
          </p:cNvSpPr>
          <p:nvPr>
            <p:ph type="sldImg"/>
          </p:nvPr>
        </p:nvSpPr>
        <p:spPr>
          <a:xfrm>
            <a:off x="382588" y="685800"/>
            <a:ext cx="6092825" cy="3429000"/>
          </a:xfrm>
        </p:spPr>
      </p:sp>
      <p:sp>
        <p:nvSpPr>
          <p:cNvPr id="3" name="Zástupný symbol pro poznámky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baseline="0" dirty="0"/>
          </a:p>
        </p:txBody>
      </p:sp>
      <p:sp>
        <p:nvSpPr>
          <p:cNvPr id="4" name="Zástupný symbol pro číslo snímku 3"/>
          <p:cNvSpPr>
            <a:spLocks noGrp="1"/>
          </p:cNvSpPr>
          <p:nvPr>
            <p:ph type="sldNum" sz="quarter" idx="10"/>
          </p:nvPr>
        </p:nvSpPr>
        <p:spPr/>
        <p:txBody>
          <a:bodyPr rtlCol="0"/>
          <a:lstStyle/>
          <a:p>
            <a:pPr rtl="0"/>
            <a:fld id="{3A2CC701-D80A-463B-8415-A85485312088}" type="slidenum">
              <a:rPr lang="cs-CZ" smtClean="0"/>
              <a:t>8</a:t>
            </a:fld>
            <a:endParaRPr lang="cs-CZ" dirty="0"/>
          </a:p>
        </p:txBody>
      </p:sp>
    </p:spTree>
    <p:extLst>
      <p:ext uri="{BB962C8B-B14F-4D97-AF65-F5344CB8AC3E}">
        <p14:creationId xmlns:p14="http://schemas.microsoft.com/office/powerpoint/2010/main" val="7113061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17" name="Obrázek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13" name="Obdélník 12"/>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15" name="Obdélník 14"/>
          <p:cNvSpPr/>
          <p:nvPr/>
        </p:nvSpPr>
        <p:spPr bwMode="hidden">
          <a:xfrm>
            <a:off x="0" y="4810562"/>
            <a:ext cx="12188825" cy="20474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2" name="Nadpis 1"/>
          <p:cNvSpPr>
            <a:spLocks noGrp="1"/>
          </p:cNvSpPr>
          <p:nvPr>
            <p:ph type="ctrTitle"/>
          </p:nvPr>
        </p:nvSpPr>
        <p:spPr>
          <a:xfrm>
            <a:off x="1522413" y="1905000"/>
            <a:ext cx="9144000" cy="2667000"/>
          </a:xfrm>
        </p:spPr>
        <p:txBody>
          <a:bodyPr rtlCol="0">
            <a:normAutofit/>
          </a:bodyPr>
          <a:lstStyle>
            <a:lvl1pPr>
              <a:lnSpc>
                <a:spcPct val="80000"/>
              </a:lnSpc>
              <a:defRPr sz="6000"/>
            </a:lvl1pPr>
          </a:lstStyle>
          <a:p>
            <a:pPr rtl="0"/>
            <a:r>
              <a:rPr lang="cs-CZ"/>
              <a:t>Kliknutím lze upravit styl.</a:t>
            </a:r>
            <a:endParaRPr lang="cs-CZ" dirty="0"/>
          </a:p>
        </p:txBody>
      </p:sp>
      <p:sp>
        <p:nvSpPr>
          <p:cNvPr id="3" name="Podnadpis 2"/>
          <p:cNvSpPr>
            <a:spLocks noGrp="1"/>
          </p:cNvSpPr>
          <p:nvPr>
            <p:ph type="subTitle" idx="1"/>
          </p:nvPr>
        </p:nvSpPr>
        <p:spPr>
          <a:xfrm>
            <a:off x="1522413" y="5029200"/>
            <a:ext cx="8229600" cy="1143000"/>
          </a:xfrm>
        </p:spPr>
        <p:txBody>
          <a:bodyPr rtlCol="0"/>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cs-CZ"/>
              <a:t>Kliknutím můžete upravit styl předlohy.</a:t>
            </a:r>
            <a:endParaRPr lang="cs-CZ" dirty="0"/>
          </a:p>
        </p:txBody>
      </p:sp>
      <p:sp>
        <p:nvSpPr>
          <p:cNvPr id="5" name="Zástupný symbol pro zápatí 4"/>
          <p:cNvSpPr>
            <a:spLocks noGrp="1"/>
          </p:cNvSpPr>
          <p:nvPr>
            <p:ph type="ftr" sz="quarter" idx="11"/>
          </p:nvPr>
        </p:nvSpPr>
        <p:spPr/>
        <p:txBody>
          <a:bodyPr rtlCol="0"/>
          <a:lstStyle/>
          <a:p>
            <a:pPr rtl="0"/>
            <a:r>
              <a:rPr lang="cs-CZ" dirty="0"/>
              <a:t>Přidejte zápatí.</a:t>
            </a:r>
          </a:p>
        </p:txBody>
      </p:sp>
      <p:sp>
        <p:nvSpPr>
          <p:cNvPr id="4" name="Zástupný symbol pro datum 3"/>
          <p:cNvSpPr>
            <a:spLocks noGrp="1"/>
          </p:cNvSpPr>
          <p:nvPr>
            <p:ph type="dt" sz="half" idx="10"/>
          </p:nvPr>
        </p:nvSpPr>
        <p:spPr/>
        <p:txBody>
          <a:bodyPr rtlCol="0"/>
          <a:lstStyle/>
          <a:p>
            <a:pPr rtl="0"/>
            <a:fld id="{2C96A641-D1A8-4A42-8582-47207125AA0D}" type="datetime1">
              <a:rPr lang="cs-CZ" smtClean="0"/>
              <a:t>1.11.2018</a:t>
            </a:fld>
            <a:endParaRPr lang="cs-CZ" dirty="0"/>
          </a:p>
        </p:txBody>
      </p:sp>
      <p:sp>
        <p:nvSpPr>
          <p:cNvPr id="6" name="Zástupný symbol pro číslo snímku 5"/>
          <p:cNvSpPr>
            <a:spLocks noGrp="1"/>
          </p:cNvSpPr>
          <p:nvPr>
            <p:ph type="sldNum" sz="quarter" idx="12"/>
          </p:nvPr>
        </p:nvSpPr>
        <p:spPr/>
        <p:txBody>
          <a:bodyPr rtlCol="0"/>
          <a:lstStyle/>
          <a:p>
            <a:pPr rtl="0"/>
            <a:fld id="{693B167E-EA96-4147-81DE-549160052C22}" type="slidenum">
              <a:rPr lang="cs-CZ" smtClean="0"/>
              <a:t>‹#›</a:t>
            </a:fld>
            <a:endParaRPr lang="cs-CZ" dirty="0"/>
          </a:p>
        </p:txBody>
      </p:sp>
      <p:sp useBgFill="1">
        <p:nvSpPr>
          <p:cNvPr id="20" name="Volný tvar 9"/>
          <p:cNvSpPr>
            <a:spLocks/>
          </p:cNvSpPr>
          <p:nvPr/>
        </p:nvSpPr>
        <p:spPr bwMode="white">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ln>
            <a:noFill/>
          </a:ln>
        </p:spPr>
        <p:txBody>
          <a:bodyPr vert="horz" wrap="square" lIns="91440" tIns="45720" rIns="91440" bIns="45720" numCol="1" rtlCol="0" anchor="t" anchorCtr="0" compatLnSpc="1">
            <a:prstTxWarp prst="textNoShape">
              <a:avLst/>
            </a:prstTxWarp>
          </a:bodyPr>
          <a:lstStyle/>
          <a:p>
            <a:pPr rtl="0"/>
            <a:endParaRPr lang="cs-CZ"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a:t>Kliknutím lze upravit styl.</a:t>
            </a:r>
            <a:endParaRPr lang="cs-CZ" dirty="0"/>
          </a:p>
        </p:txBody>
      </p:sp>
      <p:sp>
        <p:nvSpPr>
          <p:cNvPr id="3" name="Zástupný symbol pro svislý text 2"/>
          <p:cNvSpPr>
            <a:spLocks noGrp="1"/>
          </p:cNvSpPr>
          <p:nvPr>
            <p:ph type="body" orient="vert" idx="1"/>
          </p:nvPr>
        </p:nvSpPr>
        <p:spPr/>
        <p:txBody>
          <a:bodyPr vert="eaVert" rtlCol="0"/>
          <a:lstStyle/>
          <a:p>
            <a:pPr lvl="0" rtl="0"/>
            <a:r>
              <a:rPr lang="cs-CZ"/>
              <a:t>Upravte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5" name="Zástupný symbol pro zápatí 4"/>
          <p:cNvSpPr>
            <a:spLocks noGrp="1"/>
          </p:cNvSpPr>
          <p:nvPr>
            <p:ph type="ftr" sz="quarter" idx="11"/>
          </p:nvPr>
        </p:nvSpPr>
        <p:spPr/>
        <p:txBody>
          <a:bodyPr rtlCol="0"/>
          <a:lstStyle/>
          <a:p>
            <a:pPr rtl="0"/>
            <a:r>
              <a:rPr lang="cs-CZ" dirty="0"/>
              <a:t>Přidejte zápatí.</a:t>
            </a:r>
          </a:p>
        </p:txBody>
      </p:sp>
      <p:sp>
        <p:nvSpPr>
          <p:cNvPr id="4" name="Zástupný symbol pro datum 3"/>
          <p:cNvSpPr>
            <a:spLocks noGrp="1"/>
          </p:cNvSpPr>
          <p:nvPr>
            <p:ph type="dt" sz="half" idx="10"/>
          </p:nvPr>
        </p:nvSpPr>
        <p:spPr/>
        <p:txBody>
          <a:bodyPr rtlCol="0"/>
          <a:lstStyle/>
          <a:p>
            <a:pPr rtl="0"/>
            <a:fld id="{BE5FB46B-6003-4C6E-B871-4286348E341C}" type="datetime1">
              <a:rPr lang="cs-CZ" smtClean="0"/>
              <a:t>1.11.2018</a:t>
            </a:fld>
            <a:endParaRPr lang="cs-CZ" dirty="0"/>
          </a:p>
        </p:txBody>
      </p:sp>
      <p:sp>
        <p:nvSpPr>
          <p:cNvPr id="6" name="Zástupný symbol pro číslo snímku 5"/>
          <p:cNvSpPr>
            <a:spLocks noGrp="1"/>
          </p:cNvSpPr>
          <p:nvPr>
            <p:ph type="sldNum" sz="quarter" idx="12"/>
          </p:nvPr>
        </p:nvSpPr>
        <p:spPr/>
        <p:txBody>
          <a:bodyPr rtlCol="0"/>
          <a:lstStyle/>
          <a:p>
            <a:pPr rtl="0"/>
            <a:fld id="{693B167E-EA96-4147-81DE-549160052C22}" type="slidenum">
              <a:rPr lang="cs-CZ" smtClean="0"/>
              <a:t>‹#›</a:t>
            </a:fld>
            <a:endParaRPr lang="cs-CZ"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pic>
        <p:nvPicPr>
          <p:cNvPr id="7" name="Obrázek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1" y="0"/>
            <a:ext cx="9314539" cy="6858000"/>
          </a:xfrm>
          <a:prstGeom prst="rect">
            <a:avLst/>
          </a:prstGeom>
        </p:spPr>
      </p:pic>
      <p:sp>
        <p:nvSpPr>
          <p:cNvPr id="8" name="Obdélník 7"/>
          <p:cNvSpPr/>
          <p:nvPr/>
        </p:nvSpPr>
        <p:spPr bwMode="hidden">
          <a:xfrm>
            <a:off x="1" y="1"/>
            <a:ext cx="9218611"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9" name="Volný tvar 9"/>
          <p:cNvSpPr>
            <a:spLocks/>
          </p:cNvSpPr>
          <p:nvPr/>
        </p:nvSpPr>
        <p:spPr bwMode="hidden">
          <a:xfrm rot="5400000">
            <a:off x="5885540" y="3333074"/>
            <a:ext cx="685800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rtlCol="0" anchor="t" anchorCtr="0" compatLnSpc="1">
            <a:prstTxWarp prst="textNoShape">
              <a:avLst/>
            </a:prstTxWarp>
          </a:bodyPr>
          <a:lstStyle/>
          <a:p>
            <a:pPr rtl="0"/>
            <a:endParaRPr lang="cs-CZ" dirty="0"/>
          </a:p>
        </p:txBody>
      </p:sp>
      <p:sp>
        <p:nvSpPr>
          <p:cNvPr id="2" name="Svislý nadpis 1"/>
          <p:cNvSpPr>
            <a:spLocks noGrp="1"/>
          </p:cNvSpPr>
          <p:nvPr>
            <p:ph type="title" orient="vert"/>
          </p:nvPr>
        </p:nvSpPr>
        <p:spPr>
          <a:xfrm>
            <a:off x="9558667" y="685800"/>
            <a:ext cx="1295401" cy="5486400"/>
          </a:xfrm>
        </p:spPr>
        <p:txBody>
          <a:bodyPr vert="eaVert" rtlCol="0"/>
          <a:lstStyle/>
          <a:p>
            <a:pPr rtl="0"/>
            <a:r>
              <a:rPr lang="cs-CZ"/>
              <a:t>Kliknutím lze upravit styl.</a:t>
            </a:r>
            <a:endParaRPr lang="cs-CZ" dirty="0"/>
          </a:p>
        </p:txBody>
      </p:sp>
      <p:sp>
        <p:nvSpPr>
          <p:cNvPr id="3" name="Zástupný symbol pro svislý text 2"/>
          <p:cNvSpPr>
            <a:spLocks noGrp="1"/>
          </p:cNvSpPr>
          <p:nvPr>
            <p:ph type="body" orient="vert" idx="1"/>
          </p:nvPr>
        </p:nvSpPr>
        <p:spPr>
          <a:xfrm>
            <a:off x="1522413" y="685800"/>
            <a:ext cx="7460842" cy="5486400"/>
          </a:xfrm>
        </p:spPr>
        <p:txBody>
          <a:bodyPr vert="eaVert" rtlCol="0"/>
          <a:lstStyle/>
          <a:p>
            <a:pPr lvl="0" rtl="0"/>
            <a:r>
              <a:rPr lang="cs-CZ"/>
              <a:t>Upravte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5" name="Zástupný symbol pro zápatí 4"/>
          <p:cNvSpPr>
            <a:spLocks noGrp="1"/>
          </p:cNvSpPr>
          <p:nvPr>
            <p:ph type="ftr" sz="quarter" idx="11"/>
          </p:nvPr>
        </p:nvSpPr>
        <p:spPr/>
        <p:txBody>
          <a:bodyPr rtlCol="0"/>
          <a:lstStyle/>
          <a:p>
            <a:pPr rtl="0"/>
            <a:r>
              <a:rPr lang="cs-CZ" dirty="0"/>
              <a:t>Přidejte zápatí.</a:t>
            </a:r>
          </a:p>
        </p:txBody>
      </p:sp>
      <p:sp>
        <p:nvSpPr>
          <p:cNvPr id="4" name="Zástupný symbol pro datum 3"/>
          <p:cNvSpPr>
            <a:spLocks noGrp="1"/>
          </p:cNvSpPr>
          <p:nvPr>
            <p:ph type="dt" sz="half" idx="10"/>
          </p:nvPr>
        </p:nvSpPr>
        <p:spPr/>
        <p:txBody>
          <a:bodyPr rtlCol="0"/>
          <a:lstStyle/>
          <a:p>
            <a:pPr rtl="0"/>
            <a:fld id="{522BC7EF-410E-4DA0-BDAD-563A91DD7077}" type="datetime1">
              <a:rPr lang="cs-CZ" smtClean="0"/>
              <a:t>1.11.2018</a:t>
            </a:fld>
            <a:endParaRPr lang="cs-CZ" dirty="0"/>
          </a:p>
        </p:txBody>
      </p:sp>
      <p:sp>
        <p:nvSpPr>
          <p:cNvPr id="6" name="Zástupný symbol pro číslo snímku 5"/>
          <p:cNvSpPr>
            <a:spLocks noGrp="1"/>
          </p:cNvSpPr>
          <p:nvPr>
            <p:ph type="sldNum" sz="quarter" idx="12"/>
          </p:nvPr>
        </p:nvSpPr>
        <p:spPr/>
        <p:txBody>
          <a:bodyPr rtlCol="0"/>
          <a:lstStyle/>
          <a:p>
            <a:pPr rtl="0"/>
            <a:fld id="{693B167E-EA96-4147-81DE-549160052C22}" type="slidenum">
              <a:rPr lang="cs-CZ" smtClean="0"/>
              <a:t>‹#›</a:t>
            </a:fld>
            <a:endParaRPr lang="cs-CZ"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a:t>Kliknutím lze upravit styl.</a:t>
            </a:r>
            <a:endParaRPr lang="cs-CZ" dirty="0"/>
          </a:p>
        </p:txBody>
      </p:sp>
      <p:sp>
        <p:nvSpPr>
          <p:cNvPr id="3" name="Zástupný symbol pro obsah 2"/>
          <p:cNvSpPr>
            <a:spLocks noGrp="1"/>
          </p:cNvSpPr>
          <p:nvPr>
            <p:ph idx="1"/>
          </p:nvPr>
        </p:nvSpPr>
        <p:spPr/>
        <p:txBody>
          <a:bodyPr rtlCol="0"/>
          <a:lstStyle>
            <a:lvl5pPr>
              <a:defRPr/>
            </a:lvl5pPr>
            <a:lvl6pPr>
              <a:defRPr/>
            </a:lvl6pPr>
            <a:lvl7pPr>
              <a:defRPr/>
            </a:lvl7pPr>
            <a:lvl8pPr>
              <a:defRPr baseline="0"/>
            </a:lvl8pPr>
            <a:lvl9pPr>
              <a:defRPr baseline="0"/>
            </a:lvl9pPr>
          </a:lstStyle>
          <a:p>
            <a:pPr lvl="0" rtl="0"/>
            <a:r>
              <a:rPr lang="cs-CZ"/>
              <a:t>Upravte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5" name="Zástupný symbol pro zápatí 4"/>
          <p:cNvSpPr>
            <a:spLocks noGrp="1"/>
          </p:cNvSpPr>
          <p:nvPr>
            <p:ph type="ftr" sz="quarter" idx="11"/>
          </p:nvPr>
        </p:nvSpPr>
        <p:spPr/>
        <p:txBody>
          <a:bodyPr rtlCol="0"/>
          <a:lstStyle/>
          <a:p>
            <a:pPr rtl="0"/>
            <a:r>
              <a:rPr lang="cs-CZ" dirty="0"/>
              <a:t>Přidejte zápatí.</a:t>
            </a:r>
          </a:p>
        </p:txBody>
      </p:sp>
      <p:sp>
        <p:nvSpPr>
          <p:cNvPr id="4" name="Zástupný symbol pro datum 3"/>
          <p:cNvSpPr>
            <a:spLocks noGrp="1"/>
          </p:cNvSpPr>
          <p:nvPr>
            <p:ph type="dt" sz="half" idx="10"/>
          </p:nvPr>
        </p:nvSpPr>
        <p:spPr/>
        <p:txBody>
          <a:bodyPr rtlCol="0"/>
          <a:lstStyle/>
          <a:p>
            <a:pPr rtl="0"/>
            <a:fld id="{544CFF9B-C8BF-496A-8834-2A4AC805110C}" type="datetime1">
              <a:rPr lang="cs-CZ" smtClean="0"/>
              <a:t>1.11.2018</a:t>
            </a:fld>
            <a:endParaRPr lang="cs-CZ" dirty="0"/>
          </a:p>
        </p:txBody>
      </p:sp>
      <p:sp>
        <p:nvSpPr>
          <p:cNvPr id="6" name="Zástupný symbol pro číslo snímku 5"/>
          <p:cNvSpPr>
            <a:spLocks noGrp="1"/>
          </p:cNvSpPr>
          <p:nvPr>
            <p:ph type="sldNum" sz="quarter" idx="12"/>
          </p:nvPr>
        </p:nvSpPr>
        <p:spPr/>
        <p:txBody>
          <a:bodyPr rtlCol="0"/>
          <a:lstStyle/>
          <a:p>
            <a:pPr rtl="0"/>
            <a:fld id="{693B167E-EA96-4147-81DE-549160052C22}" type="slidenum">
              <a:rPr lang="cs-CZ" smtClean="0"/>
              <a:t>‹#›</a:t>
            </a:fld>
            <a:endParaRPr lang="cs-CZ"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spTree>
      <p:nvGrpSpPr>
        <p:cNvPr id="1" name=""/>
        <p:cNvGrpSpPr/>
        <p:nvPr/>
      </p:nvGrpSpPr>
      <p:grpSpPr>
        <a:xfrm>
          <a:off x="0" y="0"/>
          <a:ext cx="0" cy="0"/>
          <a:chOff x="0" y="0"/>
          <a:chExt cx="0" cy="0"/>
        </a:xfrm>
      </p:grpSpPr>
      <p:pic>
        <p:nvPicPr>
          <p:cNvPr id="14" name="Obrázek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0" y="0"/>
            <a:ext cx="12188825" cy="4810561"/>
          </a:xfrm>
          <a:prstGeom prst="rect">
            <a:avLst/>
          </a:prstGeom>
        </p:spPr>
      </p:pic>
      <p:sp>
        <p:nvSpPr>
          <p:cNvPr id="18" name="Obdélník 17"/>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2" name="Nadpis 1"/>
          <p:cNvSpPr>
            <a:spLocks noGrp="1"/>
          </p:cNvSpPr>
          <p:nvPr>
            <p:ph type="title"/>
          </p:nvPr>
        </p:nvSpPr>
        <p:spPr>
          <a:xfrm>
            <a:off x="1522360" y="1905000"/>
            <a:ext cx="9142999" cy="2667000"/>
          </a:xfrm>
        </p:spPr>
        <p:txBody>
          <a:bodyPr rtlCol="0" anchor="b">
            <a:noAutofit/>
          </a:bodyPr>
          <a:lstStyle>
            <a:lvl1pPr algn="l">
              <a:defRPr sz="4800" b="0" cap="none" baseline="0"/>
            </a:lvl1pPr>
          </a:lstStyle>
          <a:p>
            <a:pPr rtl="0"/>
            <a:r>
              <a:rPr lang="cs-CZ"/>
              <a:t>Kliknutím lze upravit styl.</a:t>
            </a:r>
            <a:endParaRPr lang="cs-CZ" dirty="0"/>
          </a:p>
        </p:txBody>
      </p:sp>
      <p:sp>
        <p:nvSpPr>
          <p:cNvPr id="3" name="Zástupný symbol pro text 2"/>
          <p:cNvSpPr>
            <a:spLocks noGrp="1"/>
          </p:cNvSpPr>
          <p:nvPr>
            <p:ph type="body" idx="1"/>
          </p:nvPr>
        </p:nvSpPr>
        <p:spPr>
          <a:xfrm>
            <a:off x="1522412" y="5029200"/>
            <a:ext cx="8229601" cy="1143000"/>
          </a:xfrm>
        </p:spPr>
        <p:txBody>
          <a:bodyPr rtlCol="0"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cs-CZ"/>
              <a:t>Upravte styly předlohy textu.</a:t>
            </a:r>
          </a:p>
        </p:txBody>
      </p:sp>
      <p:sp>
        <p:nvSpPr>
          <p:cNvPr id="5" name="Zástupný symbol pro zápatí 4"/>
          <p:cNvSpPr>
            <a:spLocks noGrp="1"/>
          </p:cNvSpPr>
          <p:nvPr>
            <p:ph type="ftr" sz="quarter" idx="11"/>
          </p:nvPr>
        </p:nvSpPr>
        <p:spPr/>
        <p:txBody>
          <a:bodyPr rtlCol="0"/>
          <a:lstStyle/>
          <a:p>
            <a:pPr rtl="0"/>
            <a:r>
              <a:rPr lang="cs-CZ" dirty="0"/>
              <a:t>Přidejte zápatí.</a:t>
            </a:r>
          </a:p>
        </p:txBody>
      </p:sp>
      <p:sp>
        <p:nvSpPr>
          <p:cNvPr id="4" name="Zástupný symbol pro datum 3"/>
          <p:cNvSpPr>
            <a:spLocks noGrp="1"/>
          </p:cNvSpPr>
          <p:nvPr>
            <p:ph type="dt" sz="half" idx="10"/>
          </p:nvPr>
        </p:nvSpPr>
        <p:spPr/>
        <p:txBody>
          <a:bodyPr rtlCol="0"/>
          <a:lstStyle/>
          <a:p>
            <a:pPr rtl="0"/>
            <a:fld id="{4ED78762-94D1-46D1-AA09-0D0235C1BD54}" type="datetime1">
              <a:rPr lang="cs-CZ" smtClean="0"/>
              <a:t>1.11.2018</a:t>
            </a:fld>
            <a:endParaRPr lang="cs-CZ" dirty="0"/>
          </a:p>
        </p:txBody>
      </p:sp>
      <p:sp>
        <p:nvSpPr>
          <p:cNvPr id="6" name="Zástupný symbol pro číslo snímku 5"/>
          <p:cNvSpPr>
            <a:spLocks noGrp="1"/>
          </p:cNvSpPr>
          <p:nvPr>
            <p:ph type="sldNum" sz="quarter" idx="12"/>
          </p:nvPr>
        </p:nvSpPr>
        <p:spPr/>
        <p:txBody>
          <a:bodyPr rtlCol="0"/>
          <a:lstStyle/>
          <a:p>
            <a:pPr rtl="0"/>
            <a:fld id="{693B167E-EA96-4147-81DE-549160052C22}" type="slidenum">
              <a:rPr lang="cs-CZ" smtClean="0"/>
              <a:t>‹#›</a:t>
            </a:fld>
            <a:endParaRPr lang="cs-CZ" dirty="0"/>
          </a:p>
        </p:txBody>
      </p:sp>
      <p:sp>
        <p:nvSpPr>
          <p:cNvPr id="16" name="Volný tvar 9"/>
          <p:cNvSpPr>
            <a:spLocks/>
          </p:cNvSpPr>
          <p:nvPr/>
        </p:nvSpPr>
        <p:spPr bwMode="hidden">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rtlCol="0" anchor="t" anchorCtr="0" compatLnSpc="1">
            <a:prstTxWarp prst="textNoShape">
              <a:avLst/>
            </a:prstTxWarp>
          </a:bodyPr>
          <a:lstStyle/>
          <a:p>
            <a:pPr rtl="0"/>
            <a:endParaRPr lang="cs-CZ"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ě obsahové části">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a:t>Kliknutím lze upravit styl.</a:t>
            </a:r>
            <a:endParaRPr lang="cs-CZ" dirty="0"/>
          </a:p>
        </p:txBody>
      </p:sp>
      <p:sp>
        <p:nvSpPr>
          <p:cNvPr id="3" name="Zástupný symbol pro obsah 2"/>
          <p:cNvSpPr>
            <a:spLocks noGrp="1"/>
          </p:cNvSpPr>
          <p:nvPr>
            <p:ph sz="half" idx="1"/>
          </p:nvPr>
        </p:nvSpPr>
        <p:spPr>
          <a:xfrm>
            <a:off x="1522413" y="1905000"/>
            <a:ext cx="4416552" cy="4267200"/>
          </a:xfrm>
        </p:spPr>
        <p:txBody>
          <a:bodyPr rtlCol="0">
            <a:normAutofit/>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a:lvl8pPr>
            <a:lvl9pPr marL="1920240">
              <a:defRPr sz="1600"/>
            </a:lvl9pPr>
          </a:lstStyle>
          <a:p>
            <a:pPr lvl="0" rtl="0"/>
            <a:r>
              <a:rPr lang="cs-CZ"/>
              <a:t>Upravte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4" name="Zástupný symbol pro obsah 3"/>
          <p:cNvSpPr>
            <a:spLocks noGrp="1"/>
          </p:cNvSpPr>
          <p:nvPr>
            <p:ph sz="half" idx="2"/>
          </p:nvPr>
        </p:nvSpPr>
        <p:spPr>
          <a:xfrm>
            <a:off x="6246812" y="1905000"/>
            <a:ext cx="4416552" cy="4267200"/>
          </a:xfrm>
        </p:spPr>
        <p:txBody>
          <a:bodyPr rtlCol="0">
            <a:normAutofit/>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rtl="0"/>
            <a:r>
              <a:rPr lang="cs-CZ"/>
              <a:t>Upravte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6" name="Zástupný symbol pro zápatí 5"/>
          <p:cNvSpPr>
            <a:spLocks noGrp="1"/>
          </p:cNvSpPr>
          <p:nvPr>
            <p:ph type="ftr" sz="quarter" idx="11"/>
          </p:nvPr>
        </p:nvSpPr>
        <p:spPr/>
        <p:txBody>
          <a:bodyPr rtlCol="0"/>
          <a:lstStyle/>
          <a:p>
            <a:pPr rtl="0"/>
            <a:r>
              <a:rPr lang="cs-CZ" dirty="0"/>
              <a:t>Přidejte zápatí.</a:t>
            </a:r>
          </a:p>
        </p:txBody>
      </p:sp>
      <p:sp>
        <p:nvSpPr>
          <p:cNvPr id="5" name="Zástupný symbol pro datum 4"/>
          <p:cNvSpPr>
            <a:spLocks noGrp="1"/>
          </p:cNvSpPr>
          <p:nvPr>
            <p:ph type="dt" sz="half" idx="10"/>
          </p:nvPr>
        </p:nvSpPr>
        <p:spPr/>
        <p:txBody>
          <a:bodyPr rtlCol="0"/>
          <a:lstStyle/>
          <a:p>
            <a:pPr rtl="0"/>
            <a:fld id="{55ADFBD2-75BA-440E-B8FF-D4E388B8A606}" type="datetime1">
              <a:rPr lang="cs-CZ" smtClean="0"/>
              <a:t>1.11.2018</a:t>
            </a:fld>
            <a:endParaRPr lang="cs-CZ" dirty="0"/>
          </a:p>
        </p:txBody>
      </p:sp>
      <p:sp>
        <p:nvSpPr>
          <p:cNvPr id="7" name="Zástupný symbol pro číslo snímku 6"/>
          <p:cNvSpPr>
            <a:spLocks noGrp="1"/>
          </p:cNvSpPr>
          <p:nvPr>
            <p:ph type="sldNum" sz="quarter" idx="12"/>
          </p:nvPr>
        </p:nvSpPr>
        <p:spPr/>
        <p:txBody>
          <a:bodyPr rtlCol="0"/>
          <a:lstStyle/>
          <a:p>
            <a:pPr rtl="0"/>
            <a:fld id="{693B167E-EA96-4147-81DE-549160052C22}" type="slidenum">
              <a:rPr lang="cs-CZ" smtClean="0"/>
              <a:t>‹#›</a:t>
            </a:fld>
            <a:endParaRPr lang="cs-CZ"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a:defRPr/>
            </a:lvl1pPr>
          </a:lstStyle>
          <a:p>
            <a:pPr rtl="0"/>
            <a:r>
              <a:rPr lang="cs-CZ"/>
              <a:t>Kliknutím lze upravit styl.</a:t>
            </a:r>
            <a:endParaRPr lang="cs-CZ" dirty="0"/>
          </a:p>
        </p:txBody>
      </p:sp>
      <p:sp>
        <p:nvSpPr>
          <p:cNvPr id="3" name="Zástupný symbol pro text 2"/>
          <p:cNvSpPr>
            <a:spLocks noGrp="1"/>
          </p:cNvSpPr>
          <p:nvPr>
            <p:ph type="body" idx="1"/>
          </p:nvPr>
        </p:nvSpPr>
        <p:spPr>
          <a:xfrm>
            <a:off x="1522413" y="1905000"/>
            <a:ext cx="4416552" cy="762000"/>
          </a:xfrm>
        </p:spPr>
        <p:txBody>
          <a:bodyPr rtlCol="0"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a:t>Upravte styly předlohy textu.</a:t>
            </a:r>
          </a:p>
        </p:txBody>
      </p:sp>
      <p:sp>
        <p:nvSpPr>
          <p:cNvPr id="4" name="Zástupný symbol pro obsah 3"/>
          <p:cNvSpPr>
            <a:spLocks noGrp="1"/>
          </p:cNvSpPr>
          <p:nvPr>
            <p:ph sz="half" idx="2"/>
          </p:nvPr>
        </p:nvSpPr>
        <p:spPr>
          <a:xfrm>
            <a:off x="1522413" y="2743200"/>
            <a:ext cx="4416552" cy="3429001"/>
          </a:xfrm>
        </p:spPr>
        <p:txBody>
          <a:bodyPr rtlCol="0"/>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baseline="0"/>
            </a:lvl8pPr>
            <a:lvl9pPr marL="1920240">
              <a:defRPr sz="1600" baseline="0"/>
            </a:lvl9pPr>
          </a:lstStyle>
          <a:p>
            <a:pPr lvl="0" rtl="0"/>
            <a:r>
              <a:rPr lang="cs-CZ"/>
              <a:t>Upravte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5" name="Zástupný symbol pro text 4"/>
          <p:cNvSpPr>
            <a:spLocks noGrp="1"/>
          </p:cNvSpPr>
          <p:nvPr>
            <p:ph type="body" sz="quarter" idx="3"/>
          </p:nvPr>
        </p:nvSpPr>
        <p:spPr>
          <a:xfrm>
            <a:off x="6246812" y="1905000"/>
            <a:ext cx="4416552" cy="762000"/>
          </a:xfrm>
        </p:spPr>
        <p:txBody>
          <a:bodyPr rtlCol="0"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a:t>Upravte styly předlohy textu.</a:t>
            </a:r>
          </a:p>
        </p:txBody>
      </p:sp>
      <p:sp>
        <p:nvSpPr>
          <p:cNvPr id="6" name="Zástupný symbol pro obsah 5"/>
          <p:cNvSpPr>
            <a:spLocks noGrp="1"/>
          </p:cNvSpPr>
          <p:nvPr>
            <p:ph sz="quarter" idx="4"/>
          </p:nvPr>
        </p:nvSpPr>
        <p:spPr>
          <a:xfrm>
            <a:off x="6246812" y="2743200"/>
            <a:ext cx="4416552" cy="3429001"/>
          </a:xfrm>
        </p:spPr>
        <p:txBody>
          <a:bodyPr rtlCol="0"/>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rtl="0"/>
            <a:r>
              <a:rPr lang="cs-CZ"/>
              <a:t>Upravte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8" name="Zástupný symbol pro zápatí 7"/>
          <p:cNvSpPr>
            <a:spLocks noGrp="1"/>
          </p:cNvSpPr>
          <p:nvPr>
            <p:ph type="ftr" sz="quarter" idx="11"/>
          </p:nvPr>
        </p:nvSpPr>
        <p:spPr/>
        <p:txBody>
          <a:bodyPr rtlCol="0"/>
          <a:lstStyle/>
          <a:p>
            <a:pPr rtl="0"/>
            <a:r>
              <a:rPr lang="cs-CZ" dirty="0"/>
              <a:t>Přidejte zápatí.</a:t>
            </a:r>
          </a:p>
        </p:txBody>
      </p:sp>
      <p:sp>
        <p:nvSpPr>
          <p:cNvPr id="7" name="Zástupný symbol pro datum 6"/>
          <p:cNvSpPr>
            <a:spLocks noGrp="1"/>
          </p:cNvSpPr>
          <p:nvPr>
            <p:ph type="dt" sz="half" idx="10"/>
          </p:nvPr>
        </p:nvSpPr>
        <p:spPr/>
        <p:txBody>
          <a:bodyPr rtlCol="0"/>
          <a:lstStyle/>
          <a:p>
            <a:pPr rtl="0"/>
            <a:fld id="{2EE18033-8B6D-4C32-B4D2-D09F06EE4448}" type="datetime1">
              <a:rPr lang="cs-CZ" smtClean="0"/>
              <a:t>1.11.2018</a:t>
            </a:fld>
            <a:endParaRPr lang="cs-CZ" dirty="0"/>
          </a:p>
        </p:txBody>
      </p:sp>
      <p:sp>
        <p:nvSpPr>
          <p:cNvPr id="9" name="Zástupný symbol pro číslo snímku 8"/>
          <p:cNvSpPr>
            <a:spLocks noGrp="1"/>
          </p:cNvSpPr>
          <p:nvPr>
            <p:ph type="sldNum" sz="quarter" idx="12"/>
          </p:nvPr>
        </p:nvSpPr>
        <p:spPr/>
        <p:txBody>
          <a:bodyPr rtlCol="0"/>
          <a:lstStyle/>
          <a:p>
            <a:pPr rtl="0"/>
            <a:fld id="{693B167E-EA96-4147-81DE-549160052C22}" type="slidenum">
              <a:rPr lang="cs-CZ" smtClean="0"/>
              <a:t>‹#›</a:t>
            </a:fld>
            <a:endParaRPr lang="cs-CZ"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a:t>Kliknutím lze upravit styl.</a:t>
            </a:r>
            <a:endParaRPr lang="cs-CZ" dirty="0"/>
          </a:p>
        </p:txBody>
      </p:sp>
      <p:sp>
        <p:nvSpPr>
          <p:cNvPr id="4" name="Zástupný symbol pro zápatí 3"/>
          <p:cNvSpPr>
            <a:spLocks noGrp="1"/>
          </p:cNvSpPr>
          <p:nvPr>
            <p:ph type="ftr" sz="quarter" idx="11"/>
          </p:nvPr>
        </p:nvSpPr>
        <p:spPr/>
        <p:txBody>
          <a:bodyPr rtlCol="0"/>
          <a:lstStyle/>
          <a:p>
            <a:pPr rtl="0"/>
            <a:r>
              <a:rPr lang="cs-CZ" dirty="0"/>
              <a:t>Přidejte zápatí.</a:t>
            </a:r>
          </a:p>
        </p:txBody>
      </p:sp>
      <p:sp>
        <p:nvSpPr>
          <p:cNvPr id="3" name="Zástupný symbol pro datum 2"/>
          <p:cNvSpPr>
            <a:spLocks noGrp="1"/>
          </p:cNvSpPr>
          <p:nvPr>
            <p:ph type="dt" sz="half" idx="10"/>
          </p:nvPr>
        </p:nvSpPr>
        <p:spPr/>
        <p:txBody>
          <a:bodyPr rtlCol="0"/>
          <a:lstStyle/>
          <a:p>
            <a:pPr rtl="0"/>
            <a:fld id="{FE9595C4-D63F-4441-94EC-6FC784C2787B}" type="datetime1">
              <a:rPr lang="cs-CZ" smtClean="0"/>
              <a:t>1.11.2018</a:t>
            </a:fld>
            <a:endParaRPr lang="cs-CZ" dirty="0"/>
          </a:p>
        </p:txBody>
      </p:sp>
      <p:sp>
        <p:nvSpPr>
          <p:cNvPr id="5" name="Zástupný symbol pro číslo snímku 4"/>
          <p:cNvSpPr>
            <a:spLocks noGrp="1"/>
          </p:cNvSpPr>
          <p:nvPr>
            <p:ph type="sldNum" sz="quarter" idx="12"/>
          </p:nvPr>
        </p:nvSpPr>
        <p:spPr/>
        <p:txBody>
          <a:bodyPr rtlCol="0"/>
          <a:lstStyle/>
          <a:p>
            <a:pPr rtl="0"/>
            <a:fld id="{693B167E-EA96-4147-81DE-549160052C22}" type="slidenum">
              <a:rPr lang="cs-CZ" smtClean="0"/>
              <a:t>‹#›</a:t>
            </a:fld>
            <a:endParaRPr lang="cs-CZ"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é">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5" name="Obdélník 4"/>
          <p:cNvSpPr/>
          <p:nvPr/>
        </p:nvSpPr>
        <p:spPr bwMode="hidden">
          <a:xfrm>
            <a:off x="0" y="1"/>
            <a:ext cx="12188825"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3" name="Zástupný symbol pro zápatí 2"/>
          <p:cNvSpPr>
            <a:spLocks noGrp="1"/>
          </p:cNvSpPr>
          <p:nvPr>
            <p:ph type="ftr" sz="quarter" idx="11"/>
          </p:nvPr>
        </p:nvSpPr>
        <p:spPr/>
        <p:txBody>
          <a:bodyPr rtlCol="0"/>
          <a:lstStyle/>
          <a:p>
            <a:pPr rtl="0"/>
            <a:r>
              <a:rPr lang="cs-CZ" dirty="0"/>
              <a:t>Přidejte zápatí.</a:t>
            </a:r>
          </a:p>
        </p:txBody>
      </p:sp>
      <p:sp>
        <p:nvSpPr>
          <p:cNvPr id="2" name="Zástupný symbol pro datum 1"/>
          <p:cNvSpPr>
            <a:spLocks noGrp="1"/>
          </p:cNvSpPr>
          <p:nvPr>
            <p:ph type="dt" sz="half" idx="10"/>
          </p:nvPr>
        </p:nvSpPr>
        <p:spPr/>
        <p:txBody>
          <a:bodyPr rtlCol="0"/>
          <a:lstStyle/>
          <a:p>
            <a:pPr rtl="0"/>
            <a:fld id="{2FA6276F-A64B-4AFC-B5E4-45562BE5CB0B}" type="datetime1">
              <a:rPr lang="cs-CZ" smtClean="0"/>
              <a:t>1.11.2018</a:t>
            </a:fld>
            <a:endParaRPr lang="cs-CZ" dirty="0"/>
          </a:p>
        </p:txBody>
      </p:sp>
      <p:sp>
        <p:nvSpPr>
          <p:cNvPr id="4" name="Zástupný symbol pro číslo snímku 3"/>
          <p:cNvSpPr>
            <a:spLocks noGrp="1"/>
          </p:cNvSpPr>
          <p:nvPr>
            <p:ph type="sldNum" sz="quarter" idx="12"/>
          </p:nvPr>
        </p:nvSpPr>
        <p:spPr/>
        <p:txBody>
          <a:bodyPr rtlCol="0"/>
          <a:lstStyle/>
          <a:p>
            <a:pPr rtl="0"/>
            <a:fld id="{693B167E-EA96-4147-81DE-549160052C22}" type="slidenum">
              <a:rPr lang="cs-CZ" smtClean="0"/>
              <a:t>‹#›</a:t>
            </a:fld>
            <a:endParaRPr lang="cs-CZ"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9" name="Volný tvar 15"/>
          <p:cNvSpPr>
            <a:spLocks/>
          </p:cNvSpPr>
          <p:nvPr/>
        </p:nvSpPr>
        <p:spPr bwMode="auto">
          <a:xfrm>
            <a:off x="4494212"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rtlCol="0" anchor="t" anchorCtr="0" compatLnSpc="1">
            <a:prstTxWarp prst="textNoShape">
              <a:avLst/>
            </a:prstTxWarp>
          </a:bodyPr>
          <a:lstStyle/>
          <a:p>
            <a:pPr rtl="0"/>
            <a:endParaRPr lang="cs-CZ" dirty="0"/>
          </a:p>
        </p:txBody>
      </p:sp>
      <p:sp>
        <p:nvSpPr>
          <p:cNvPr id="2" name="Nadpis 1"/>
          <p:cNvSpPr>
            <a:spLocks noGrp="1"/>
          </p:cNvSpPr>
          <p:nvPr>
            <p:ph type="title"/>
          </p:nvPr>
        </p:nvSpPr>
        <p:spPr/>
        <p:txBody>
          <a:bodyPr rtlCol="0" anchor="b">
            <a:normAutofit/>
          </a:bodyPr>
          <a:lstStyle>
            <a:lvl1pPr algn="l">
              <a:defRPr sz="3600" b="0"/>
            </a:lvl1pPr>
          </a:lstStyle>
          <a:p>
            <a:pPr rtl="0"/>
            <a:r>
              <a:rPr lang="cs-CZ"/>
              <a:t>Kliknutím lze upravit styl.</a:t>
            </a:r>
            <a:endParaRPr lang="cs-CZ" dirty="0"/>
          </a:p>
        </p:txBody>
      </p:sp>
      <p:sp>
        <p:nvSpPr>
          <p:cNvPr id="3" name="Zástupný symbol pro obsah 2"/>
          <p:cNvSpPr>
            <a:spLocks noGrp="1"/>
          </p:cNvSpPr>
          <p:nvPr>
            <p:ph idx="1"/>
          </p:nvPr>
        </p:nvSpPr>
        <p:spPr>
          <a:xfrm>
            <a:off x="4675568" y="2087880"/>
            <a:ext cx="5791200" cy="38862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cs-CZ"/>
              <a:t>Upravte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4" name="Zástupný symbol pro text 3"/>
          <p:cNvSpPr>
            <a:spLocks noGrp="1"/>
          </p:cNvSpPr>
          <p:nvPr>
            <p:ph type="body" sz="half" idx="2"/>
          </p:nvPr>
        </p:nvSpPr>
        <p:spPr>
          <a:xfrm>
            <a:off x="1522413" y="3429000"/>
            <a:ext cx="2743200" cy="2514600"/>
          </a:xfrm>
        </p:spPr>
        <p:txBody>
          <a:bodyPr rtlCol="0">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s-CZ"/>
              <a:t>Upravte styly předlohy textu.</a:t>
            </a:r>
          </a:p>
        </p:txBody>
      </p:sp>
      <p:sp>
        <p:nvSpPr>
          <p:cNvPr id="6" name="Zástupný symbol pro zápatí 5"/>
          <p:cNvSpPr>
            <a:spLocks noGrp="1"/>
          </p:cNvSpPr>
          <p:nvPr>
            <p:ph type="ftr" sz="quarter" idx="11"/>
          </p:nvPr>
        </p:nvSpPr>
        <p:spPr/>
        <p:txBody>
          <a:bodyPr rtlCol="0"/>
          <a:lstStyle/>
          <a:p>
            <a:pPr rtl="0"/>
            <a:r>
              <a:rPr lang="cs-CZ" dirty="0"/>
              <a:t>Přidejte zápatí.</a:t>
            </a:r>
          </a:p>
        </p:txBody>
      </p:sp>
      <p:sp>
        <p:nvSpPr>
          <p:cNvPr id="5" name="Zástupný symbol pro datum 4"/>
          <p:cNvSpPr>
            <a:spLocks noGrp="1"/>
          </p:cNvSpPr>
          <p:nvPr>
            <p:ph type="dt" sz="half" idx="10"/>
          </p:nvPr>
        </p:nvSpPr>
        <p:spPr/>
        <p:txBody>
          <a:bodyPr rtlCol="0"/>
          <a:lstStyle/>
          <a:p>
            <a:pPr rtl="0"/>
            <a:fld id="{257169EF-F216-4533-B994-2EBF32558CF9}" type="datetime1">
              <a:rPr lang="cs-CZ" smtClean="0"/>
              <a:t>1.11.2018</a:t>
            </a:fld>
            <a:endParaRPr lang="cs-CZ" dirty="0"/>
          </a:p>
        </p:txBody>
      </p:sp>
      <p:sp>
        <p:nvSpPr>
          <p:cNvPr id="7" name="Zástupný symbol pro číslo snímku 6"/>
          <p:cNvSpPr>
            <a:spLocks noGrp="1"/>
          </p:cNvSpPr>
          <p:nvPr>
            <p:ph type="sldNum" sz="quarter" idx="12"/>
          </p:nvPr>
        </p:nvSpPr>
        <p:spPr/>
        <p:txBody>
          <a:bodyPr rtlCol="0"/>
          <a:lstStyle/>
          <a:p>
            <a:pPr rtl="0"/>
            <a:fld id="{693B167E-EA96-4147-81DE-549160052C22}" type="slidenum">
              <a:rPr lang="cs-CZ" smtClean="0"/>
              <a:t>‹#›</a:t>
            </a:fld>
            <a:endParaRPr lang="cs-CZ"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brázek s titulkem">
    <p:spTree>
      <p:nvGrpSpPr>
        <p:cNvPr id="1" name=""/>
        <p:cNvGrpSpPr/>
        <p:nvPr/>
      </p:nvGrpSpPr>
      <p:grpSpPr>
        <a:xfrm>
          <a:off x="0" y="0"/>
          <a:ext cx="0" cy="0"/>
          <a:chOff x="0" y="0"/>
          <a:chExt cx="0" cy="0"/>
        </a:xfrm>
      </p:grpSpPr>
      <p:sp>
        <p:nvSpPr>
          <p:cNvPr id="9" name="Volný tvar 15"/>
          <p:cNvSpPr>
            <a:spLocks/>
          </p:cNvSpPr>
          <p:nvPr/>
        </p:nvSpPr>
        <p:spPr bwMode="auto">
          <a:xfrm>
            <a:off x="1522413"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rtlCol="0" anchor="t" anchorCtr="0" compatLnSpc="1">
            <a:prstTxWarp prst="textNoShape">
              <a:avLst/>
            </a:prstTxWarp>
          </a:bodyPr>
          <a:lstStyle/>
          <a:p>
            <a:pPr rtl="0"/>
            <a:endParaRPr lang="cs-CZ" dirty="0"/>
          </a:p>
        </p:txBody>
      </p:sp>
      <p:sp>
        <p:nvSpPr>
          <p:cNvPr id="2" name="Nadpis 1"/>
          <p:cNvSpPr>
            <a:spLocks noGrp="1"/>
          </p:cNvSpPr>
          <p:nvPr>
            <p:ph type="title"/>
          </p:nvPr>
        </p:nvSpPr>
        <p:spPr/>
        <p:txBody>
          <a:bodyPr rtlCol="0" anchor="b">
            <a:normAutofit/>
          </a:bodyPr>
          <a:lstStyle>
            <a:lvl1pPr algn="l">
              <a:defRPr sz="3600" b="0"/>
            </a:lvl1pPr>
          </a:lstStyle>
          <a:p>
            <a:pPr rtl="0"/>
            <a:r>
              <a:rPr lang="cs-CZ"/>
              <a:t>Kliknutím lze upravit styl.</a:t>
            </a:r>
            <a:endParaRPr lang="cs-CZ" dirty="0"/>
          </a:p>
        </p:txBody>
      </p:sp>
      <p:sp>
        <p:nvSpPr>
          <p:cNvPr id="3" name="Zástupný symbol obrázku 2" descr="Prázdný zástupný symbol pro přidání obrázku Klikněte na zástupný symbol a vyberte obrázek, který chcete přidat."/>
          <p:cNvSpPr>
            <a:spLocks noGrp="1"/>
          </p:cNvSpPr>
          <p:nvPr>
            <p:ph type="pic" idx="1"/>
          </p:nvPr>
        </p:nvSpPr>
        <p:spPr>
          <a:xfrm>
            <a:off x="1706880" y="2087880"/>
            <a:ext cx="5784978" cy="3886200"/>
          </a:xfrm>
          <a:solidFill>
            <a:schemeClr val="bg2">
              <a:lumMod val="40000"/>
              <a:lumOff val="60000"/>
            </a:schemeClr>
          </a:solidFill>
        </p:spPr>
        <p:txBody>
          <a:bodyPr rtlCol="0">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cs-CZ"/>
              <a:t>Kliknutím na ikonu přidáte obrázek.</a:t>
            </a:r>
            <a:endParaRPr lang="cs-CZ" dirty="0"/>
          </a:p>
        </p:txBody>
      </p:sp>
      <p:sp>
        <p:nvSpPr>
          <p:cNvPr id="4" name="Zástupný symbol pro text 3"/>
          <p:cNvSpPr>
            <a:spLocks noGrp="1"/>
          </p:cNvSpPr>
          <p:nvPr>
            <p:ph type="body" sz="half" idx="2"/>
          </p:nvPr>
        </p:nvSpPr>
        <p:spPr>
          <a:xfrm>
            <a:off x="7923211" y="3429000"/>
            <a:ext cx="2743200" cy="2514600"/>
          </a:xfrm>
        </p:spPr>
        <p:txBody>
          <a:bodyPr rtlCol="0">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s-CZ"/>
              <a:t>Upravte styly předlohy textu.</a:t>
            </a:r>
          </a:p>
        </p:txBody>
      </p:sp>
      <p:sp>
        <p:nvSpPr>
          <p:cNvPr id="6" name="Zástupný symbol pro zápatí 5"/>
          <p:cNvSpPr>
            <a:spLocks noGrp="1"/>
          </p:cNvSpPr>
          <p:nvPr>
            <p:ph type="ftr" sz="quarter" idx="11"/>
          </p:nvPr>
        </p:nvSpPr>
        <p:spPr/>
        <p:txBody>
          <a:bodyPr rtlCol="0"/>
          <a:lstStyle/>
          <a:p>
            <a:pPr rtl="0"/>
            <a:r>
              <a:rPr lang="cs-CZ" dirty="0"/>
              <a:t>Přidejte zápatí.</a:t>
            </a:r>
          </a:p>
        </p:txBody>
      </p:sp>
      <p:sp>
        <p:nvSpPr>
          <p:cNvPr id="5" name="Zástupný symbol pro datum 4"/>
          <p:cNvSpPr>
            <a:spLocks noGrp="1"/>
          </p:cNvSpPr>
          <p:nvPr>
            <p:ph type="dt" sz="half" idx="10"/>
          </p:nvPr>
        </p:nvSpPr>
        <p:spPr/>
        <p:txBody>
          <a:bodyPr rtlCol="0"/>
          <a:lstStyle/>
          <a:p>
            <a:pPr rtl="0"/>
            <a:fld id="{3066AB5E-9D02-4A32-916F-6B0F62FFEE2B}" type="datetime1">
              <a:rPr lang="cs-CZ" smtClean="0"/>
              <a:t>1.11.2018</a:t>
            </a:fld>
            <a:endParaRPr lang="cs-CZ" dirty="0"/>
          </a:p>
        </p:txBody>
      </p:sp>
      <p:sp>
        <p:nvSpPr>
          <p:cNvPr id="7" name="Zástupný symbol pro číslo snímku 6"/>
          <p:cNvSpPr>
            <a:spLocks noGrp="1"/>
          </p:cNvSpPr>
          <p:nvPr>
            <p:ph type="sldNum" sz="quarter" idx="12"/>
          </p:nvPr>
        </p:nvSpPr>
        <p:spPr/>
        <p:txBody>
          <a:bodyPr rtlCol="0"/>
          <a:lstStyle/>
          <a:p>
            <a:pPr rtl="0"/>
            <a:fld id="{693B167E-EA96-4147-81DE-549160052C22}" type="slidenum">
              <a:rPr lang="cs-CZ" smtClean="0"/>
              <a:t>‹#›</a:t>
            </a:fld>
            <a:endParaRPr lang="cs-CZ"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3">
        <a:schemeClr val="bg2"/>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1522413" y="189723"/>
            <a:ext cx="9144000" cy="1144556"/>
          </a:xfrm>
          <a:prstGeom prst="rect">
            <a:avLst/>
          </a:prstGeom>
        </p:spPr>
        <p:txBody>
          <a:bodyPr vert="horz" lIns="91440" tIns="45720" rIns="91440" bIns="45720" rtlCol="0" anchor="b">
            <a:normAutofit/>
          </a:bodyPr>
          <a:lstStyle/>
          <a:p>
            <a:pPr rtl="0"/>
            <a:r>
              <a:rPr lang="cs-CZ" dirty="0"/>
              <a:t>Kliknutím můžete upravit styl předlohy nadpisů.</a:t>
            </a:r>
          </a:p>
        </p:txBody>
      </p:sp>
      <p:pic>
        <p:nvPicPr>
          <p:cNvPr id="13" name="Obrázek 12"/>
          <p:cNvPicPr>
            <a:picLocks noChangeAspect="1"/>
          </p:cNvPicPr>
          <p:nvPr/>
        </p:nvPicPr>
        <p:blipFill rotWithShape="1">
          <a:blip r:embed="rId13">
            <a:extLst>
              <a:ext uri="{28A0092B-C50C-407E-A947-70E740481C1C}">
                <a14:useLocalDpi xmlns:a14="http://schemas.microsoft.com/office/drawing/2010/main" val="0"/>
              </a:ext>
            </a:extLst>
          </a:blip>
          <a:srcRect/>
          <a:stretch/>
        </p:blipFill>
        <p:spPr bwMode="hidden">
          <a:xfrm>
            <a:off x="0" y="1628776"/>
            <a:ext cx="12188825" cy="5229225"/>
          </a:xfrm>
          <a:prstGeom prst="rect">
            <a:avLst/>
          </a:prstGeom>
          <a:noFill/>
          <a:ln>
            <a:noFill/>
          </a:ln>
        </p:spPr>
      </p:pic>
      <p:sp>
        <p:nvSpPr>
          <p:cNvPr id="17" name="Obdélník 16"/>
          <p:cNvSpPr/>
          <p:nvPr/>
        </p:nvSpPr>
        <p:spPr bwMode="hidden">
          <a:xfrm>
            <a:off x="0" y="1535908"/>
            <a:ext cx="12188825" cy="532209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3" name="Zástupný symbol pro text 2"/>
          <p:cNvSpPr>
            <a:spLocks noGrp="1"/>
          </p:cNvSpPr>
          <p:nvPr>
            <p:ph type="body" idx="1"/>
          </p:nvPr>
        </p:nvSpPr>
        <p:spPr>
          <a:xfrm>
            <a:off x="1522413" y="1905000"/>
            <a:ext cx="9144000" cy="4267200"/>
          </a:xfrm>
          <a:prstGeom prst="rect">
            <a:avLst/>
          </a:prstGeom>
        </p:spPr>
        <p:txBody>
          <a:bodyPr vert="horz" lIns="91440" tIns="45720" rIns="91440" bIns="45720" rtlCol="0">
            <a:normAutofit/>
          </a:bodyPr>
          <a:lstStyle/>
          <a:p>
            <a:pPr lvl="0" rtl="0"/>
            <a:r>
              <a:rPr lang="cs-CZ" dirty="0"/>
              <a:t>Kliknutím můžete upravit styl předlohy textů.</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5" name="Zástupný symbol pro zápatí 4"/>
          <p:cNvSpPr>
            <a:spLocks noGrp="1"/>
          </p:cNvSpPr>
          <p:nvPr>
            <p:ph type="ftr" sz="quarter" idx="3"/>
          </p:nvPr>
        </p:nvSpPr>
        <p:spPr>
          <a:xfrm>
            <a:off x="1522413" y="6420898"/>
            <a:ext cx="7010399" cy="236030"/>
          </a:xfrm>
          <a:prstGeom prst="rect">
            <a:avLst/>
          </a:prstGeom>
        </p:spPr>
        <p:txBody>
          <a:bodyPr vert="horz" lIns="91440" tIns="45720" rIns="91440" bIns="45720" rtlCol="0" anchor="ctr"/>
          <a:lstStyle>
            <a:lvl1pPr algn="l">
              <a:defRPr sz="1100">
                <a:solidFill>
                  <a:schemeClr val="tx1"/>
                </a:solidFill>
              </a:defRPr>
            </a:lvl1pPr>
          </a:lstStyle>
          <a:p>
            <a:pPr rtl="0"/>
            <a:r>
              <a:rPr lang="cs-CZ" dirty="0"/>
              <a:t>Přidejte zápatí.</a:t>
            </a:r>
          </a:p>
        </p:txBody>
      </p:sp>
      <p:sp>
        <p:nvSpPr>
          <p:cNvPr id="4" name="Zástupný symbol pro datum 3"/>
          <p:cNvSpPr>
            <a:spLocks noGrp="1"/>
          </p:cNvSpPr>
          <p:nvPr>
            <p:ph type="dt" sz="half" idx="2"/>
          </p:nvPr>
        </p:nvSpPr>
        <p:spPr>
          <a:xfrm>
            <a:off x="8808721" y="6420898"/>
            <a:ext cx="964036" cy="236030"/>
          </a:xfrm>
          <a:prstGeom prst="rect">
            <a:avLst/>
          </a:prstGeom>
        </p:spPr>
        <p:txBody>
          <a:bodyPr vert="horz" lIns="91440" tIns="45720" rIns="91440" bIns="45720" rtlCol="0" anchor="ctr"/>
          <a:lstStyle>
            <a:lvl1pPr algn="r">
              <a:defRPr sz="1100">
                <a:solidFill>
                  <a:schemeClr val="tx1"/>
                </a:solidFill>
              </a:defRPr>
            </a:lvl1pPr>
          </a:lstStyle>
          <a:p>
            <a:pPr rtl="0"/>
            <a:fld id="{C7F23A3E-B4D5-4BC8-8986-89E4BD06F82D}" type="datetime1">
              <a:rPr lang="cs-CZ" smtClean="0"/>
              <a:t>1.11.2018</a:t>
            </a:fld>
            <a:endParaRPr lang="cs-CZ" dirty="0"/>
          </a:p>
        </p:txBody>
      </p:sp>
      <p:sp>
        <p:nvSpPr>
          <p:cNvPr id="6" name="Zástupný symbol pro číslo snímku 5"/>
          <p:cNvSpPr>
            <a:spLocks noGrp="1"/>
          </p:cNvSpPr>
          <p:nvPr>
            <p:ph type="sldNum" sz="quarter" idx="4"/>
          </p:nvPr>
        </p:nvSpPr>
        <p:spPr>
          <a:xfrm>
            <a:off x="10027920" y="6420898"/>
            <a:ext cx="638493" cy="236030"/>
          </a:xfrm>
          <a:prstGeom prst="rect">
            <a:avLst/>
          </a:prstGeom>
        </p:spPr>
        <p:txBody>
          <a:bodyPr vert="horz" lIns="91440" tIns="45720" rIns="91440" bIns="45720" rtlCol="0" anchor="ctr"/>
          <a:lstStyle>
            <a:lvl1pPr algn="r">
              <a:defRPr sz="1100">
                <a:solidFill>
                  <a:schemeClr val="tx1"/>
                </a:solidFill>
              </a:defRPr>
            </a:lvl1pPr>
          </a:lstStyle>
          <a:p>
            <a:pPr rtl="0"/>
            <a:fld id="{693B167E-EA96-4147-81DE-549160052C22}" type="slidenum">
              <a:rPr lang="cs-CZ" smtClean="0"/>
              <a:pPr rtl="0"/>
              <a:t>‹#›</a:t>
            </a:fld>
            <a:endParaRPr lang="cs-CZ" dirty="0"/>
          </a:p>
        </p:txBody>
      </p:sp>
      <p:sp>
        <p:nvSpPr>
          <p:cNvPr id="38" name="Volný tvar 9"/>
          <p:cNvSpPr>
            <a:spLocks/>
          </p:cNvSpPr>
          <p:nvPr/>
        </p:nvSpPr>
        <p:spPr bwMode="white">
          <a:xfrm>
            <a:off x="1057" y="1470256"/>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rtlCol="0" anchor="t" anchorCtr="0" compatLnSpc="1">
            <a:prstTxWarp prst="textNoShape">
              <a:avLst/>
            </a:prstTxWarp>
          </a:bodyPr>
          <a:lstStyle/>
          <a:p>
            <a:pPr rtl="0"/>
            <a:endParaRPr lang="cs-CZ" dirty="0"/>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837829" y="1196752"/>
            <a:ext cx="6336704" cy="2671192"/>
          </a:xfrm>
        </p:spPr>
        <p:txBody>
          <a:bodyPr rtlCol="0">
            <a:normAutofit fontScale="90000"/>
          </a:bodyPr>
          <a:lstStyle/>
          <a:p>
            <a:pPr algn="ctr"/>
            <a:r>
              <a:rPr lang="fr-FR" sz="4400" dirty="0"/>
              <a:t>Honoré de Balzac (1799-1850): </a:t>
            </a:r>
            <a:br>
              <a:rPr lang="fr-FR" sz="4400" dirty="0"/>
            </a:br>
            <a:r>
              <a:rPr lang="cs-CZ" sz="4400" i="1" dirty="0"/>
              <a:t>La C</a:t>
            </a:r>
            <a:r>
              <a:rPr lang="fr-FR" sz="4400" i="1" dirty="0" err="1"/>
              <a:t>omédie</a:t>
            </a:r>
            <a:r>
              <a:rPr lang="fr-FR" sz="4400" i="1" dirty="0"/>
              <a:t> humaine </a:t>
            </a:r>
            <a:br>
              <a:rPr lang="fr-FR" sz="4400" i="1" dirty="0"/>
            </a:br>
            <a:r>
              <a:rPr lang="fr-FR" sz="4400" dirty="0"/>
              <a:t>ou un univers littéraire entre le passé et le présent</a:t>
            </a:r>
            <a:endParaRPr lang="cs-CZ" sz="4400" dirty="0"/>
          </a:p>
        </p:txBody>
      </p:sp>
      <p:sp>
        <p:nvSpPr>
          <p:cNvPr id="3" name="Podnadpis 2"/>
          <p:cNvSpPr>
            <a:spLocks noGrp="1"/>
          </p:cNvSpPr>
          <p:nvPr>
            <p:ph type="subTitle" idx="1"/>
          </p:nvPr>
        </p:nvSpPr>
        <p:spPr>
          <a:xfrm>
            <a:off x="1522412" y="5029200"/>
            <a:ext cx="9468543" cy="1143000"/>
          </a:xfrm>
        </p:spPr>
        <p:txBody>
          <a:bodyPr rtlCol="0"/>
          <a:lstStyle/>
          <a:p>
            <a:pPr algn="ctr"/>
            <a:r>
              <a:rPr lang="fr-FR" dirty="0"/>
              <a:t>« </a:t>
            </a:r>
            <a:r>
              <a:rPr lang="fr-FR" i="1" dirty="0"/>
              <a:t>L’ambition immodérée de tout voir, de tout faire voir, de tout comprendre, de tout faire comprendre » </a:t>
            </a:r>
            <a:r>
              <a:rPr lang="fr-FR" dirty="0"/>
              <a:t>(Charles Baudelaire sur Honoré de Balzac)</a:t>
            </a:r>
            <a:endParaRPr lang="cs-CZ" dirty="0"/>
          </a:p>
          <a:p>
            <a:pPr rtl="0"/>
            <a:endParaRPr lang="cs-CZ" dirty="0"/>
          </a:p>
          <a:p>
            <a:pPr rtl="0"/>
            <a:endParaRPr lang="cs-CZ" dirty="0"/>
          </a:p>
        </p:txBody>
      </p:sp>
      <p:pic>
        <p:nvPicPr>
          <p:cNvPr id="4" name="Picture 6" descr="RÃ©sultat de recherche d'images pour &quot;honorÃ© de balzac&quot;">
            <a:extLst>
              <a:ext uri="{FF2B5EF4-FFF2-40B4-BE49-F238E27FC236}">
                <a16:creationId xmlns:a16="http://schemas.microsoft.com/office/drawing/2014/main" xmlns="" id="{9A350B7F-C00D-4EFB-A107-F9039C15F4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8628" y="188640"/>
            <a:ext cx="3312368" cy="4274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7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B8E1B1D-785E-46F5-8D6A-DE08FC609494}"/>
              </a:ext>
            </a:extLst>
          </p:cNvPr>
          <p:cNvSpPr>
            <a:spLocks noGrp="1"/>
          </p:cNvSpPr>
          <p:nvPr>
            <p:ph type="title"/>
          </p:nvPr>
        </p:nvSpPr>
        <p:spPr>
          <a:xfrm>
            <a:off x="1522413" y="188640"/>
            <a:ext cx="9144000" cy="1440159"/>
          </a:xfrm>
        </p:spPr>
        <p:txBody>
          <a:bodyPr>
            <a:normAutofit/>
          </a:bodyPr>
          <a:lstStyle/>
          <a:p>
            <a:r>
              <a:rPr lang="fr-FR" dirty="0"/>
              <a:t>Poétique du roman balzacien</a:t>
            </a:r>
            <a:r>
              <a:rPr lang="cs-CZ" dirty="0"/>
              <a:t/>
            </a:r>
            <a:br>
              <a:rPr lang="cs-CZ" dirty="0"/>
            </a:br>
            <a:endParaRPr lang="cs-CZ" dirty="0"/>
          </a:p>
        </p:txBody>
      </p:sp>
      <p:sp>
        <p:nvSpPr>
          <p:cNvPr id="3" name="TextovéPole 2">
            <a:extLst>
              <a:ext uri="{FF2B5EF4-FFF2-40B4-BE49-F238E27FC236}">
                <a16:creationId xmlns:a16="http://schemas.microsoft.com/office/drawing/2014/main" xmlns="" id="{BC8157D4-ABF7-4761-AD45-5663F164950D}"/>
              </a:ext>
            </a:extLst>
          </p:cNvPr>
          <p:cNvSpPr txBox="1"/>
          <p:nvPr/>
        </p:nvSpPr>
        <p:spPr>
          <a:xfrm>
            <a:off x="765820" y="1988840"/>
            <a:ext cx="7416824" cy="2800767"/>
          </a:xfrm>
          <a:prstGeom prst="rect">
            <a:avLst/>
          </a:prstGeom>
          <a:noFill/>
        </p:spPr>
        <p:txBody>
          <a:bodyPr wrap="square" rtlCol="0">
            <a:spAutoFit/>
          </a:bodyPr>
          <a:lstStyle/>
          <a:p>
            <a:r>
              <a:rPr lang="fr-FR" sz="2200" dirty="0"/>
              <a:t>Piliers de la méthode balzacienne:</a:t>
            </a:r>
          </a:p>
          <a:p>
            <a:pPr marL="285750" indent="-285750">
              <a:buFont typeface="Arial" panose="020B0604020202020204" pitchFamily="34" charset="0"/>
              <a:buChar char="•"/>
            </a:pPr>
            <a:r>
              <a:rPr lang="fr-FR" sz="2200" dirty="0"/>
              <a:t> Observation, curiosité: agronomie, imprimerie, journalisme, droit, philosophie, religion….</a:t>
            </a:r>
          </a:p>
          <a:p>
            <a:pPr marL="285750" indent="-285750">
              <a:buFont typeface="Arial" panose="020B0604020202020204" pitchFamily="34" charset="0"/>
              <a:buChar char="•"/>
            </a:pPr>
            <a:r>
              <a:rPr lang="fr-FR" sz="2200" dirty="0"/>
              <a:t>Imagination </a:t>
            </a:r>
          </a:p>
          <a:p>
            <a:pPr marL="285750" indent="-285750">
              <a:buFont typeface="Arial" panose="020B0604020202020204" pitchFamily="34" charset="0"/>
              <a:buChar char="•"/>
            </a:pPr>
            <a:r>
              <a:rPr lang="fr-FR" sz="2200" dirty="0"/>
              <a:t>Rôle des idées: « théorie des passions »</a:t>
            </a:r>
          </a:p>
          <a:p>
            <a:pPr marL="285750" indent="-285750">
              <a:buFont typeface="Arial" panose="020B0604020202020204" pitchFamily="34" charset="0"/>
              <a:buChar char="•"/>
            </a:pPr>
            <a:r>
              <a:rPr lang="fr-FR" sz="2200" dirty="0"/>
              <a:t>Personnages – types: « </a:t>
            </a:r>
            <a:r>
              <a:rPr lang="fr-FR" sz="2200" i="1" dirty="0"/>
              <a:t>un type…est un personnage qui résume en lui-même les traits caractéristiques de tous ceux qui lui ressemblent plus ou moins, il est le modèle du genre. </a:t>
            </a:r>
            <a:r>
              <a:rPr lang="fr-FR" sz="2200" dirty="0"/>
              <a:t>» </a:t>
            </a:r>
            <a:endParaRPr lang="cs-CZ" sz="2200" dirty="0"/>
          </a:p>
        </p:txBody>
      </p:sp>
    </p:spTree>
    <p:extLst>
      <p:ext uri="{BB962C8B-B14F-4D97-AF65-F5344CB8AC3E}">
        <p14:creationId xmlns:p14="http://schemas.microsoft.com/office/powerpoint/2010/main" val="386676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associÃ©e">
            <a:extLst>
              <a:ext uri="{FF2B5EF4-FFF2-40B4-BE49-F238E27FC236}">
                <a16:creationId xmlns:a16="http://schemas.microsoft.com/office/drawing/2014/main" xmlns="" id="{85D6DBAC-B8A1-4B3A-909D-77AA67C60E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3" y="1768656"/>
            <a:ext cx="2781083" cy="363738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associÃ©e">
            <a:extLst>
              <a:ext uri="{FF2B5EF4-FFF2-40B4-BE49-F238E27FC236}">
                <a16:creationId xmlns:a16="http://schemas.microsoft.com/office/drawing/2014/main" xmlns="" id="{88BD9486-7F08-4D03-9706-58F8335FC9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8068" y="1747324"/>
            <a:ext cx="2561101" cy="365871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associÃ©e">
            <a:extLst>
              <a:ext uri="{FF2B5EF4-FFF2-40B4-BE49-F238E27FC236}">
                <a16:creationId xmlns:a16="http://schemas.microsoft.com/office/drawing/2014/main" xmlns="" id="{E2F5F86B-0D11-4006-8F59-3A6E63856E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8774" y="1727114"/>
            <a:ext cx="2438602" cy="3678926"/>
          </a:xfrm>
          <a:prstGeom prst="rect">
            <a:avLst/>
          </a:prstGeom>
          <a:noFill/>
          <a:extLst>
            <a:ext uri="{909E8E84-426E-40DD-AFC4-6F175D3DCCD1}">
              <a14:hiddenFill xmlns:a14="http://schemas.microsoft.com/office/drawing/2010/main">
                <a:solidFill>
                  <a:srgbClr val="FFFFFF"/>
                </a:solidFill>
              </a14:hiddenFill>
            </a:ext>
          </a:extLst>
        </p:spPr>
      </p:pic>
      <p:sp>
        <p:nvSpPr>
          <p:cNvPr id="3" name="Nadpis 2">
            <a:extLst>
              <a:ext uri="{FF2B5EF4-FFF2-40B4-BE49-F238E27FC236}">
                <a16:creationId xmlns:a16="http://schemas.microsoft.com/office/drawing/2014/main" xmlns="" id="{F1098545-2FF4-4B30-A9BC-3CFDEC2A82FF}"/>
              </a:ext>
            </a:extLst>
          </p:cNvPr>
          <p:cNvSpPr>
            <a:spLocks noGrp="1"/>
          </p:cNvSpPr>
          <p:nvPr>
            <p:ph type="title"/>
          </p:nvPr>
        </p:nvSpPr>
        <p:spPr/>
        <p:txBody>
          <a:bodyPr/>
          <a:lstStyle/>
          <a:p>
            <a:r>
              <a:rPr lang="fr-FR" dirty="0"/>
              <a:t>Quelques types balzaciens</a:t>
            </a:r>
            <a:endParaRPr lang="cs-CZ" dirty="0"/>
          </a:p>
        </p:txBody>
      </p:sp>
      <p:pic>
        <p:nvPicPr>
          <p:cNvPr id="4102" name="Picture 6" descr="RÃ©sultat de recherche d'images pour &quot;pere grandet&quot;">
            <a:extLst>
              <a:ext uri="{FF2B5EF4-FFF2-40B4-BE49-F238E27FC236}">
                <a16:creationId xmlns:a16="http://schemas.microsoft.com/office/drawing/2014/main" xmlns="" id="{E43658D3-133A-4312-B3B0-2734D7A8984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3847"/>
          <a:stretch/>
        </p:blipFill>
        <p:spPr bwMode="auto">
          <a:xfrm>
            <a:off x="8902724" y="1747324"/>
            <a:ext cx="2615520" cy="3678926"/>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xmlns="" id="{7CF824AD-D3E1-45E9-B694-C60B56339C59}"/>
              </a:ext>
            </a:extLst>
          </p:cNvPr>
          <p:cNvSpPr txBox="1"/>
          <p:nvPr/>
        </p:nvSpPr>
        <p:spPr>
          <a:xfrm>
            <a:off x="189756" y="5661248"/>
            <a:ext cx="2646890" cy="646331"/>
          </a:xfrm>
          <a:prstGeom prst="rect">
            <a:avLst/>
          </a:prstGeom>
          <a:noFill/>
        </p:spPr>
        <p:txBody>
          <a:bodyPr wrap="square" rtlCol="0">
            <a:spAutoFit/>
          </a:bodyPr>
          <a:lstStyle/>
          <a:p>
            <a:r>
              <a:rPr lang="fr-FR" dirty="0"/>
              <a:t>Eugène de Rastignac:</a:t>
            </a:r>
          </a:p>
          <a:p>
            <a:r>
              <a:rPr lang="fr-FR" dirty="0"/>
              <a:t>arrivisme </a:t>
            </a:r>
            <a:endParaRPr lang="cs-CZ" dirty="0"/>
          </a:p>
        </p:txBody>
      </p:sp>
      <p:sp>
        <p:nvSpPr>
          <p:cNvPr id="8" name="TextovéPole 7">
            <a:extLst>
              <a:ext uri="{FF2B5EF4-FFF2-40B4-BE49-F238E27FC236}">
                <a16:creationId xmlns:a16="http://schemas.microsoft.com/office/drawing/2014/main" xmlns="" id="{9CCD8724-0539-4C0C-B851-2DF1C239665E}"/>
              </a:ext>
            </a:extLst>
          </p:cNvPr>
          <p:cNvSpPr txBox="1"/>
          <p:nvPr/>
        </p:nvSpPr>
        <p:spPr>
          <a:xfrm>
            <a:off x="2912279" y="5693221"/>
            <a:ext cx="2646890" cy="646331"/>
          </a:xfrm>
          <a:prstGeom prst="rect">
            <a:avLst/>
          </a:prstGeom>
          <a:noFill/>
        </p:spPr>
        <p:txBody>
          <a:bodyPr wrap="square" rtlCol="0">
            <a:spAutoFit/>
          </a:bodyPr>
          <a:lstStyle/>
          <a:p>
            <a:r>
              <a:rPr lang="fr-FR" dirty="0"/>
              <a:t>Père Goriot : </a:t>
            </a:r>
          </a:p>
          <a:p>
            <a:r>
              <a:rPr lang="fr-FR" dirty="0"/>
              <a:t>amour paternel</a:t>
            </a:r>
            <a:endParaRPr lang="cs-CZ" dirty="0"/>
          </a:p>
        </p:txBody>
      </p:sp>
      <p:sp>
        <p:nvSpPr>
          <p:cNvPr id="9" name="TextovéPole 8">
            <a:extLst>
              <a:ext uri="{FF2B5EF4-FFF2-40B4-BE49-F238E27FC236}">
                <a16:creationId xmlns:a16="http://schemas.microsoft.com/office/drawing/2014/main" xmlns="" id="{92C8A9C7-0A46-4DC1-B3CA-F69EFD181A83}"/>
              </a:ext>
            </a:extLst>
          </p:cNvPr>
          <p:cNvSpPr txBox="1"/>
          <p:nvPr/>
        </p:nvSpPr>
        <p:spPr>
          <a:xfrm>
            <a:off x="6108774" y="5661248"/>
            <a:ext cx="2793950" cy="646331"/>
          </a:xfrm>
          <a:prstGeom prst="rect">
            <a:avLst/>
          </a:prstGeom>
          <a:noFill/>
        </p:spPr>
        <p:txBody>
          <a:bodyPr wrap="square" rtlCol="0">
            <a:spAutoFit/>
          </a:bodyPr>
          <a:lstStyle/>
          <a:p>
            <a:r>
              <a:rPr lang="fr-FR" dirty="0"/>
              <a:t>Vautrin : </a:t>
            </a:r>
          </a:p>
          <a:p>
            <a:r>
              <a:rPr lang="fr-FR" dirty="0"/>
              <a:t>personnification du crime</a:t>
            </a:r>
            <a:endParaRPr lang="cs-CZ" dirty="0"/>
          </a:p>
        </p:txBody>
      </p:sp>
      <p:sp>
        <p:nvSpPr>
          <p:cNvPr id="5" name="TextovéPole 4">
            <a:extLst>
              <a:ext uri="{FF2B5EF4-FFF2-40B4-BE49-F238E27FC236}">
                <a16:creationId xmlns:a16="http://schemas.microsoft.com/office/drawing/2014/main" xmlns="" id="{DABC2415-3F2F-41D9-AE7C-B7A6D3BE7449}"/>
              </a:ext>
            </a:extLst>
          </p:cNvPr>
          <p:cNvSpPr txBox="1"/>
          <p:nvPr/>
        </p:nvSpPr>
        <p:spPr>
          <a:xfrm>
            <a:off x="9046740" y="5589240"/>
            <a:ext cx="2615520" cy="646331"/>
          </a:xfrm>
          <a:prstGeom prst="rect">
            <a:avLst/>
          </a:prstGeom>
          <a:noFill/>
        </p:spPr>
        <p:txBody>
          <a:bodyPr wrap="square" rtlCol="0">
            <a:spAutoFit/>
          </a:bodyPr>
          <a:lstStyle/>
          <a:p>
            <a:r>
              <a:rPr lang="fr-FR" dirty="0"/>
              <a:t>Père Grandet:</a:t>
            </a:r>
          </a:p>
          <a:p>
            <a:r>
              <a:rPr lang="fr-FR" dirty="0"/>
              <a:t>avarice </a:t>
            </a:r>
            <a:endParaRPr lang="cs-CZ" dirty="0"/>
          </a:p>
        </p:txBody>
      </p:sp>
    </p:spTree>
    <p:extLst>
      <p:ext uri="{BB962C8B-B14F-4D97-AF65-F5344CB8AC3E}">
        <p14:creationId xmlns:p14="http://schemas.microsoft.com/office/powerpoint/2010/main" val="39424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42665621-7A80-414E-AC2A-7C64AD2C28DD}"/>
              </a:ext>
            </a:extLst>
          </p:cNvPr>
          <p:cNvSpPr>
            <a:spLocks noGrp="1"/>
          </p:cNvSpPr>
          <p:nvPr>
            <p:ph type="title"/>
          </p:nvPr>
        </p:nvSpPr>
        <p:spPr>
          <a:xfrm>
            <a:off x="621804" y="189723"/>
            <a:ext cx="11449272" cy="1144556"/>
          </a:xfrm>
        </p:spPr>
        <p:txBody>
          <a:bodyPr>
            <a:normAutofit fontScale="90000"/>
          </a:bodyPr>
          <a:lstStyle/>
          <a:p>
            <a:pPr algn="ctr"/>
            <a:r>
              <a:rPr lang="fr-FR" b="1" i="1" dirty="0"/>
              <a:t>Les Chouans ou la Bretagne en 1799:</a:t>
            </a:r>
            <a:br>
              <a:rPr lang="fr-FR" b="1" i="1" dirty="0"/>
            </a:br>
            <a:r>
              <a:rPr lang="fr-FR" b="1" i="1" dirty="0"/>
              <a:t> </a:t>
            </a:r>
            <a:r>
              <a:rPr lang="fr-FR" b="1" dirty="0"/>
              <a:t>entre l’héritage </a:t>
            </a:r>
            <a:r>
              <a:rPr lang="fr-FR" b="1" dirty="0" err="1"/>
              <a:t>scottien</a:t>
            </a:r>
            <a:r>
              <a:rPr lang="fr-FR" b="1" dirty="0"/>
              <a:t> et l’ouverture de la </a:t>
            </a:r>
            <a:r>
              <a:rPr lang="fr-FR" b="1" i="1" dirty="0"/>
              <a:t>Comédie humaine </a:t>
            </a:r>
            <a:endParaRPr lang="cs-CZ" dirty="0"/>
          </a:p>
        </p:txBody>
      </p:sp>
      <p:pic>
        <p:nvPicPr>
          <p:cNvPr id="5122" name="Picture 2" descr="Image associÃ©e">
            <a:extLst>
              <a:ext uri="{FF2B5EF4-FFF2-40B4-BE49-F238E27FC236}">
                <a16:creationId xmlns:a16="http://schemas.microsoft.com/office/drawing/2014/main" xmlns="" id="{9A8C682A-BFFC-4412-B297-13FD19C206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56" y="2044844"/>
            <a:ext cx="3384376" cy="454473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associÃ©e">
            <a:extLst>
              <a:ext uri="{FF2B5EF4-FFF2-40B4-BE49-F238E27FC236}">
                <a16:creationId xmlns:a16="http://schemas.microsoft.com/office/drawing/2014/main" xmlns="" id="{C8902221-C624-4D1E-A926-3244EC37BE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0676" y="2054462"/>
            <a:ext cx="3384377" cy="4551118"/>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xmlns="" id="{7E1CD3CE-0CDC-40A3-B613-7FBE80873DC3}"/>
              </a:ext>
            </a:extLst>
          </p:cNvPr>
          <p:cNvSpPr txBox="1"/>
          <p:nvPr/>
        </p:nvSpPr>
        <p:spPr>
          <a:xfrm>
            <a:off x="3790156" y="2054462"/>
            <a:ext cx="4320480" cy="2862322"/>
          </a:xfrm>
          <a:prstGeom prst="rect">
            <a:avLst/>
          </a:prstGeom>
          <a:noFill/>
        </p:spPr>
        <p:txBody>
          <a:bodyPr wrap="square" rtlCol="0">
            <a:spAutoFit/>
          </a:bodyPr>
          <a:lstStyle/>
          <a:p>
            <a:pPr marL="285750" indent="-285750">
              <a:buFont typeface="Arial" panose="020B0604020202020204" pitchFamily="34" charset="0"/>
              <a:buChar char="•"/>
            </a:pPr>
            <a:r>
              <a:rPr lang="fr-FR" dirty="0"/>
              <a:t>Seul des romans des </a:t>
            </a:r>
            <a:r>
              <a:rPr lang="fr-FR" i="1" dirty="0"/>
              <a:t>Scènes de la vie militaire</a:t>
            </a:r>
            <a:endParaRPr lang="fr-FR" dirty="0"/>
          </a:p>
          <a:p>
            <a:pPr marL="285750" indent="-285750">
              <a:buFont typeface="Arial" panose="020B0604020202020204" pitchFamily="34" charset="0"/>
              <a:buChar char="•"/>
            </a:pPr>
            <a:r>
              <a:rPr lang="fr-FR" dirty="0"/>
              <a:t>Premier roman de Balzac, publié sous son nom</a:t>
            </a:r>
          </a:p>
          <a:p>
            <a:pPr marL="285750" indent="-285750">
              <a:buFont typeface="Arial" panose="020B0604020202020204" pitchFamily="34" charset="0"/>
              <a:buChar char="•"/>
            </a:pPr>
            <a:r>
              <a:rPr lang="fr-FR" dirty="0"/>
              <a:t>Première édition en 1829: </a:t>
            </a:r>
            <a:r>
              <a:rPr lang="fr-FR" i="1" dirty="0"/>
              <a:t>Le dernier des Chouans ou la Bretagne en 1800</a:t>
            </a:r>
          </a:p>
          <a:p>
            <a:pPr marL="285750" indent="-285750">
              <a:buFont typeface="Arial" panose="020B0604020202020204" pitchFamily="34" charset="0"/>
              <a:buChar char="•"/>
            </a:pPr>
            <a:r>
              <a:rPr lang="fr-FR" dirty="0"/>
              <a:t>Réédition en 1834 (</a:t>
            </a:r>
            <a:r>
              <a:rPr lang="fr-FR" i="1" dirty="0"/>
              <a:t>Les Chouans ou la Bretagne en 1799</a:t>
            </a:r>
            <a:r>
              <a:rPr lang="fr-FR" dirty="0"/>
              <a:t>) et en 1845 pour la </a:t>
            </a:r>
            <a:r>
              <a:rPr lang="fr-FR" i="1" dirty="0"/>
              <a:t>Comédie humaine</a:t>
            </a:r>
          </a:p>
          <a:p>
            <a:pPr marL="285750" indent="-285750">
              <a:buFont typeface="Arial" panose="020B0604020202020204" pitchFamily="34" charset="0"/>
              <a:buChar char="•"/>
            </a:pPr>
            <a:r>
              <a:rPr lang="fr-FR" dirty="0"/>
              <a:t>Inspiration chez Scott et Cooper</a:t>
            </a:r>
            <a:endParaRPr lang="cs-CZ" dirty="0"/>
          </a:p>
        </p:txBody>
      </p:sp>
    </p:spTree>
    <p:extLst>
      <p:ext uri="{BB962C8B-B14F-4D97-AF65-F5344CB8AC3E}">
        <p14:creationId xmlns:p14="http://schemas.microsoft.com/office/powerpoint/2010/main" val="161396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4649DB60-3C90-401F-BD4E-CDEA2C21116F}"/>
              </a:ext>
            </a:extLst>
          </p:cNvPr>
          <p:cNvSpPr>
            <a:spLocks noGrp="1"/>
          </p:cNvSpPr>
          <p:nvPr>
            <p:ph type="title"/>
          </p:nvPr>
        </p:nvSpPr>
        <p:spPr/>
        <p:txBody>
          <a:bodyPr/>
          <a:lstStyle/>
          <a:p>
            <a:r>
              <a:rPr lang="fr-FR" i="1" dirty="0"/>
              <a:t>L’Embuscade </a:t>
            </a:r>
            <a:r>
              <a:rPr lang="fr-FR" dirty="0"/>
              <a:t>(extrait 1 et 2): arrière-plan pittoresque du roman</a:t>
            </a:r>
            <a:endParaRPr lang="cs-CZ" i="1" dirty="0"/>
          </a:p>
        </p:txBody>
      </p:sp>
      <p:pic>
        <p:nvPicPr>
          <p:cNvPr id="4" name="Obrázek 3" descr="Obsah obrázku text&#10;&#10;Popis vygenerován s velmi vysokou mírou spolehlivosti">
            <a:extLst>
              <a:ext uri="{FF2B5EF4-FFF2-40B4-BE49-F238E27FC236}">
                <a16:creationId xmlns:a16="http://schemas.microsoft.com/office/drawing/2014/main" xmlns="" id="{ABDD0799-D705-4738-85E6-61D0B3D9ADDA}"/>
              </a:ext>
            </a:extLst>
          </p:cNvPr>
          <p:cNvPicPr>
            <a:picLocks noChangeAspect="1"/>
          </p:cNvPicPr>
          <p:nvPr/>
        </p:nvPicPr>
        <p:blipFill rotWithShape="1">
          <a:blip r:embed="rId2"/>
          <a:srcRect l="10656" t="-1007" r="54700" b="8222"/>
          <a:stretch/>
        </p:blipFill>
        <p:spPr>
          <a:xfrm rot="5400000">
            <a:off x="7786600" y="728700"/>
            <a:ext cx="4104456" cy="6192688"/>
          </a:xfrm>
          <a:prstGeom prst="rect">
            <a:avLst/>
          </a:prstGeom>
        </p:spPr>
      </p:pic>
      <p:sp>
        <p:nvSpPr>
          <p:cNvPr id="5" name="TextovéPole 4">
            <a:extLst>
              <a:ext uri="{FF2B5EF4-FFF2-40B4-BE49-F238E27FC236}">
                <a16:creationId xmlns:a16="http://schemas.microsoft.com/office/drawing/2014/main" xmlns="" id="{44B3784A-E834-4BF9-9F4F-340C2B5D78D5}"/>
              </a:ext>
            </a:extLst>
          </p:cNvPr>
          <p:cNvSpPr txBox="1"/>
          <p:nvPr/>
        </p:nvSpPr>
        <p:spPr>
          <a:xfrm>
            <a:off x="1125860" y="2430180"/>
            <a:ext cx="4608512" cy="2308324"/>
          </a:xfrm>
          <a:prstGeom prst="rect">
            <a:avLst/>
          </a:prstGeom>
          <a:noFill/>
        </p:spPr>
        <p:txBody>
          <a:bodyPr wrap="square" rtlCol="0">
            <a:spAutoFit/>
          </a:bodyPr>
          <a:lstStyle/>
          <a:p>
            <a:pPr marL="285750" indent="-285750">
              <a:buFont typeface="Arial" panose="020B0604020202020204" pitchFamily="34" charset="0"/>
              <a:buChar char="•"/>
            </a:pPr>
            <a:r>
              <a:rPr lang="fr-FR" dirty="0"/>
              <a:t>Comment Balzac procède pour introduire le lecteur au récit, pour évoquer l’ambiance de l’époque ? </a:t>
            </a:r>
          </a:p>
          <a:p>
            <a:pPr marL="285750" indent="-285750">
              <a:buFont typeface="Arial" panose="020B0604020202020204" pitchFamily="34" charset="0"/>
              <a:buChar char="•"/>
            </a:pPr>
            <a:r>
              <a:rPr lang="fr-FR" dirty="0"/>
              <a:t>Comment caractérise-t-il la Bretagne et ses habitants? </a:t>
            </a:r>
          </a:p>
          <a:p>
            <a:pPr marL="285750" indent="-285750">
              <a:buFont typeface="Arial" panose="020B0604020202020204" pitchFamily="34" charset="0"/>
              <a:buChar char="•"/>
            </a:pPr>
            <a:r>
              <a:rPr lang="fr-FR" dirty="0"/>
              <a:t>Comment cette description justifie-t-elle le classement des Chouans dans le genre du roman historique ?</a:t>
            </a:r>
            <a:endParaRPr lang="cs-CZ" dirty="0"/>
          </a:p>
        </p:txBody>
      </p:sp>
    </p:spTree>
    <p:extLst>
      <p:ext uri="{BB962C8B-B14F-4D97-AF65-F5344CB8AC3E}">
        <p14:creationId xmlns:p14="http://schemas.microsoft.com/office/powerpoint/2010/main" val="190472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DC031946-62B3-48B7-9C60-5E4511970BE6}"/>
              </a:ext>
            </a:extLst>
          </p:cNvPr>
          <p:cNvSpPr>
            <a:spLocks noGrp="1"/>
          </p:cNvSpPr>
          <p:nvPr>
            <p:ph type="title"/>
          </p:nvPr>
        </p:nvSpPr>
        <p:spPr/>
        <p:txBody>
          <a:bodyPr/>
          <a:lstStyle/>
          <a:p>
            <a:r>
              <a:rPr lang="fr-FR" i="1" dirty="0"/>
              <a:t>Une idée de Fouché </a:t>
            </a:r>
            <a:r>
              <a:rPr lang="fr-FR" dirty="0"/>
              <a:t> - extrait 3: confrontation de deux idéologies</a:t>
            </a:r>
            <a:endParaRPr lang="cs-CZ" i="1" dirty="0"/>
          </a:p>
        </p:txBody>
      </p:sp>
      <p:pic>
        <p:nvPicPr>
          <p:cNvPr id="4" name="Obrázek 3" descr="Obsah obrázku text&#10;&#10;Popis vygenerován s velmi vysokou mírou spolehlivosti">
            <a:extLst>
              <a:ext uri="{FF2B5EF4-FFF2-40B4-BE49-F238E27FC236}">
                <a16:creationId xmlns:a16="http://schemas.microsoft.com/office/drawing/2014/main" xmlns="" id="{3F4CEB6A-D1A7-4873-ABF9-34C38A8B6993}"/>
              </a:ext>
            </a:extLst>
          </p:cNvPr>
          <p:cNvPicPr>
            <a:picLocks noChangeAspect="1"/>
          </p:cNvPicPr>
          <p:nvPr/>
        </p:nvPicPr>
        <p:blipFill rotWithShape="1">
          <a:blip r:embed="rId2"/>
          <a:srcRect l="29298" t="5900" r="32847" b="15350"/>
          <a:stretch/>
        </p:blipFill>
        <p:spPr>
          <a:xfrm rot="5400000">
            <a:off x="7184269" y="1448780"/>
            <a:ext cx="4608512" cy="5400600"/>
          </a:xfrm>
          <a:prstGeom prst="rect">
            <a:avLst/>
          </a:prstGeom>
        </p:spPr>
      </p:pic>
      <p:sp>
        <p:nvSpPr>
          <p:cNvPr id="5" name="TextovéPole 4">
            <a:extLst>
              <a:ext uri="{FF2B5EF4-FFF2-40B4-BE49-F238E27FC236}">
                <a16:creationId xmlns:a16="http://schemas.microsoft.com/office/drawing/2014/main" xmlns="" id="{88DDA31E-627A-45C3-8C59-DE94C4EF5671}"/>
              </a:ext>
            </a:extLst>
          </p:cNvPr>
          <p:cNvSpPr txBox="1"/>
          <p:nvPr/>
        </p:nvSpPr>
        <p:spPr>
          <a:xfrm>
            <a:off x="909836" y="2132856"/>
            <a:ext cx="4104456" cy="2308324"/>
          </a:xfrm>
          <a:prstGeom prst="rect">
            <a:avLst/>
          </a:prstGeom>
          <a:noFill/>
        </p:spPr>
        <p:txBody>
          <a:bodyPr wrap="square" rtlCol="0">
            <a:spAutoFit/>
          </a:bodyPr>
          <a:lstStyle/>
          <a:p>
            <a:pPr marL="285750" indent="-285750">
              <a:buFont typeface="Arial" panose="020B0604020202020204" pitchFamily="34" charset="0"/>
              <a:buChar char="•"/>
            </a:pPr>
            <a:r>
              <a:rPr lang="fr-FR" dirty="0"/>
              <a:t>Comment l’auteur caractérise les Chouans (Marche à Terre, Pille-Miche et ses compagnons) et les soldats républicains ?</a:t>
            </a:r>
          </a:p>
          <a:p>
            <a:pPr marL="285750" indent="-285750">
              <a:buFont typeface="Arial" panose="020B0604020202020204" pitchFamily="34" charset="0"/>
              <a:buChar char="•"/>
            </a:pPr>
            <a:r>
              <a:rPr lang="fr-FR" dirty="0"/>
              <a:t>Observez également le dialogue entre le Gars et Gérard.  Comment décrit-il les convictions politiques de deux personnages ?  </a:t>
            </a:r>
            <a:endParaRPr lang="cs-CZ" dirty="0"/>
          </a:p>
        </p:txBody>
      </p:sp>
    </p:spTree>
    <p:extLst>
      <p:ext uri="{BB962C8B-B14F-4D97-AF65-F5344CB8AC3E}">
        <p14:creationId xmlns:p14="http://schemas.microsoft.com/office/powerpoint/2010/main" val="1281847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7BC93E3-BEEC-42BC-8947-88690C408AC9}"/>
              </a:ext>
            </a:extLst>
          </p:cNvPr>
          <p:cNvSpPr>
            <a:spLocks noGrp="1"/>
          </p:cNvSpPr>
          <p:nvPr>
            <p:ph type="title"/>
          </p:nvPr>
        </p:nvSpPr>
        <p:spPr/>
        <p:txBody>
          <a:bodyPr/>
          <a:lstStyle/>
          <a:p>
            <a:r>
              <a:rPr lang="fr-FR" i="1" dirty="0"/>
              <a:t>Un jour sans lendemain </a:t>
            </a:r>
            <a:r>
              <a:rPr lang="fr-FR" dirty="0"/>
              <a:t>– extraits 4-6: le rôle des passions, l’amour et l’Histoire </a:t>
            </a:r>
            <a:endParaRPr lang="cs-CZ" i="1" dirty="0"/>
          </a:p>
        </p:txBody>
      </p:sp>
      <p:pic>
        <p:nvPicPr>
          <p:cNvPr id="5122" name="Picture 2" descr="RÃ©sultat de recherche d'images pour &quot;chouans illustration&quot;">
            <a:extLst>
              <a:ext uri="{FF2B5EF4-FFF2-40B4-BE49-F238E27FC236}">
                <a16:creationId xmlns:a16="http://schemas.microsoft.com/office/drawing/2014/main" xmlns="" id="{D1F8FADF-4715-4667-BA79-78F19D6927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0676" y="1700808"/>
            <a:ext cx="3607668" cy="5067134"/>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xmlns="" id="{FB41B74F-A462-4DF2-9CE4-20B0EE1D4DE6}"/>
              </a:ext>
            </a:extLst>
          </p:cNvPr>
          <p:cNvSpPr txBox="1"/>
          <p:nvPr/>
        </p:nvSpPr>
        <p:spPr>
          <a:xfrm>
            <a:off x="1269876" y="2060848"/>
            <a:ext cx="5616624" cy="1754326"/>
          </a:xfrm>
          <a:prstGeom prst="rect">
            <a:avLst/>
          </a:prstGeom>
          <a:noFill/>
        </p:spPr>
        <p:txBody>
          <a:bodyPr wrap="square" rtlCol="0">
            <a:spAutoFit/>
          </a:bodyPr>
          <a:lstStyle/>
          <a:p>
            <a:pPr marL="285750" indent="-285750">
              <a:buFont typeface="Arial" panose="020B0604020202020204" pitchFamily="34" charset="0"/>
              <a:buChar char="•"/>
            </a:pPr>
            <a:r>
              <a:rPr lang="fr-FR" dirty="0"/>
              <a:t>Dans le roman, y-a-t-il des correspondances entre deux axes thématiques du roman (le conflit politique et l’intrigue amoureuse) ou existent-il séparément ? </a:t>
            </a:r>
          </a:p>
          <a:p>
            <a:pPr marL="285750" indent="-285750">
              <a:buFont typeface="Arial" panose="020B0604020202020204" pitchFamily="34" charset="0"/>
              <a:buChar char="•"/>
            </a:pPr>
            <a:r>
              <a:rPr lang="fr-FR" dirty="0"/>
              <a:t>Comment la scène de la mort des amants développe-t-elle l’intrigue amoureuse et comment l’intrigue historique ? </a:t>
            </a:r>
            <a:endParaRPr lang="cs-CZ" dirty="0"/>
          </a:p>
        </p:txBody>
      </p:sp>
    </p:spTree>
    <p:extLst>
      <p:ext uri="{BB962C8B-B14F-4D97-AF65-F5344CB8AC3E}">
        <p14:creationId xmlns:p14="http://schemas.microsoft.com/office/powerpoint/2010/main" val="55326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0783FBBE-C5DD-4F45-93D1-10C8D39C7D53}"/>
              </a:ext>
            </a:extLst>
          </p:cNvPr>
          <p:cNvSpPr>
            <a:spLocks noGrp="1"/>
          </p:cNvSpPr>
          <p:nvPr>
            <p:ph type="title"/>
          </p:nvPr>
        </p:nvSpPr>
        <p:spPr/>
        <p:txBody>
          <a:bodyPr/>
          <a:lstStyle/>
          <a:p>
            <a:r>
              <a:rPr lang="fr-FR" dirty="0"/>
              <a:t>Conclusion: un monument littéraire</a:t>
            </a:r>
            <a:endParaRPr lang="cs-CZ" dirty="0"/>
          </a:p>
        </p:txBody>
      </p:sp>
      <p:sp>
        <p:nvSpPr>
          <p:cNvPr id="4" name="Obdélník 3">
            <a:extLst>
              <a:ext uri="{FF2B5EF4-FFF2-40B4-BE49-F238E27FC236}">
                <a16:creationId xmlns:a16="http://schemas.microsoft.com/office/drawing/2014/main" xmlns="" id="{06E45EE8-8CDC-49C3-A5B3-7710DDD2D108}"/>
              </a:ext>
            </a:extLst>
          </p:cNvPr>
          <p:cNvSpPr/>
          <p:nvPr/>
        </p:nvSpPr>
        <p:spPr>
          <a:xfrm>
            <a:off x="117749" y="2274838"/>
            <a:ext cx="8568952" cy="2800767"/>
          </a:xfrm>
          <a:prstGeom prst="rect">
            <a:avLst/>
          </a:prstGeom>
        </p:spPr>
        <p:txBody>
          <a:bodyPr wrap="square">
            <a:spAutoFit/>
          </a:bodyPr>
          <a:lstStyle/>
          <a:p>
            <a:pPr algn="just"/>
            <a:r>
              <a:rPr lang="fr-FR" sz="2200" dirty="0"/>
              <a:t>« </a:t>
            </a:r>
            <a:r>
              <a:rPr lang="fr-FR" sz="2200" i="1" dirty="0"/>
              <a:t>M. de Balzac était un des premiers parmi les plus grands, un des plus hauts parmi les meilleurs. Ce n'est pas le lieu de dire ici tout ce qu'était cette splendide et souveraine intelligence. Tous ses livres ne forment qu'un livre, livre vivant, lumineux, profond, où l'on voit aller et venir et marcher et se mouvoir, avec je ne sais quoi de terrible mêlé au réel, toute notre civilisation contemporaine ; livre merveilleux que le poète a intitulé comédie et qu'il aurait pu intituler histoire. </a:t>
            </a:r>
            <a:r>
              <a:rPr lang="fr-FR" sz="2200" dirty="0"/>
              <a:t>»</a:t>
            </a:r>
          </a:p>
          <a:p>
            <a:pPr algn="just"/>
            <a:r>
              <a:rPr lang="fr-FR" sz="2200" dirty="0"/>
              <a:t>Victor Hugo, discours sur les funérailles d’Honoré de Balzac</a:t>
            </a:r>
            <a:endParaRPr lang="cs-CZ" sz="2200" dirty="0"/>
          </a:p>
        </p:txBody>
      </p:sp>
      <p:pic>
        <p:nvPicPr>
          <p:cNvPr id="4098" name="Picture 2" descr="RÃ©sultat de recherche d'images pour &quot;balzac rodin&quot;">
            <a:extLst>
              <a:ext uri="{FF2B5EF4-FFF2-40B4-BE49-F238E27FC236}">
                <a16:creationId xmlns:a16="http://schemas.microsoft.com/office/drawing/2014/main" xmlns="" id="{8ABB0475-8F43-4075-8068-3D54E7728A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4732" y="2132856"/>
            <a:ext cx="2933303" cy="4219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39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2"/>
          <p:cNvSpPr>
            <a:spLocks noGrp="1"/>
          </p:cNvSpPr>
          <p:nvPr>
            <p:ph type="title"/>
          </p:nvPr>
        </p:nvSpPr>
        <p:spPr>
          <a:xfrm>
            <a:off x="621804" y="189723"/>
            <a:ext cx="11233248" cy="1144556"/>
          </a:xfrm>
        </p:spPr>
        <p:txBody>
          <a:bodyPr rtlCol="0"/>
          <a:lstStyle/>
          <a:p>
            <a:r>
              <a:rPr lang="fr-FR" b="1" dirty="0"/>
              <a:t>Vie de Balzac : splendeurs et misères d’un romancier</a:t>
            </a:r>
            <a:endParaRPr lang="cs-CZ" dirty="0"/>
          </a:p>
        </p:txBody>
      </p:sp>
      <p:sp>
        <p:nvSpPr>
          <p:cNvPr id="14" name="Zástupný symbol pro obsah 13"/>
          <p:cNvSpPr>
            <a:spLocks noGrp="1"/>
          </p:cNvSpPr>
          <p:nvPr>
            <p:ph idx="1"/>
          </p:nvPr>
        </p:nvSpPr>
        <p:spPr>
          <a:xfrm>
            <a:off x="1400463" y="1556792"/>
            <a:ext cx="9070273" cy="4051176"/>
          </a:xfrm>
        </p:spPr>
        <p:txBody>
          <a:bodyPr rtlCol="0"/>
          <a:lstStyle/>
          <a:p>
            <a:pPr rtl="0"/>
            <a:r>
              <a:rPr lang="fr-FR" dirty="0"/>
              <a:t>1819-1829: jeunesse, premiers essais littéraires, publication des </a:t>
            </a:r>
            <a:r>
              <a:rPr lang="fr-FR" i="1" dirty="0"/>
              <a:t>Chouans</a:t>
            </a:r>
            <a:endParaRPr lang="fr-FR" dirty="0"/>
          </a:p>
          <a:p>
            <a:pPr rtl="0"/>
            <a:r>
              <a:rPr lang="fr-FR" dirty="0"/>
              <a:t>1833: premier contact avec l’Etrangère – la comtesse Ève Hanska</a:t>
            </a:r>
          </a:p>
          <a:p>
            <a:pPr rtl="0"/>
            <a:r>
              <a:rPr lang="fr-FR" dirty="0"/>
              <a:t>1842: l’</a:t>
            </a:r>
            <a:r>
              <a:rPr lang="fr-FR" i="1" dirty="0"/>
              <a:t>Avant-propos </a:t>
            </a:r>
            <a:r>
              <a:rPr lang="fr-FR" dirty="0"/>
              <a:t>de la </a:t>
            </a:r>
            <a:r>
              <a:rPr lang="fr-FR" i="1" dirty="0"/>
              <a:t>Comédie humaine</a:t>
            </a:r>
            <a:r>
              <a:rPr lang="fr-FR" dirty="0"/>
              <a:t>, le projet littéraire achevé</a:t>
            </a:r>
          </a:p>
          <a:p>
            <a:pPr rtl="0"/>
            <a:r>
              <a:rPr lang="fr-FR" dirty="0"/>
              <a:t>1850: mariage avec Mme Hanska, mort à Paris</a:t>
            </a:r>
            <a:endParaRPr lang="cs-CZ" dirty="0"/>
          </a:p>
        </p:txBody>
      </p:sp>
      <p:pic>
        <p:nvPicPr>
          <p:cNvPr id="2050" name="Picture 2" descr="RÃ©sultat de recherche d'images pour &quot;honorÃ© de balzac&quot;">
            <a:extLst>
              <a:ext uri="{FF2B5EF4-FFF2-40B4-BE49-F238E27FC236}">
                <a16:creationId xmlns:a16="http://schemas.microsoft.com/office/drawing/2014/main" xmlns="" id="{0783382F-C367-4C54-914D-58C7A50001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045" y="4478125"/>
            <a:ext cx="2069975" cy="22647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associÃ©e">
            <a:extLst>
              <a:ext uri="{FF2B5EF4-FFF2-40B4-BE49-F238E27FC236}">
                <a16:creationId xmlns:a16="http://schemas.microsoft.com/office/drawing/2014/main" xmlns="" id="{E2DD1D7A-5BDC-4ABC-AFD0-B3DCC271E7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8269" y="4469795"/>
            <a:ext cx="1728192" cy="238820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associÃ©e">
            <a:extLst>
              <a:ext uri="{FF2B5EF4-FFF2-40B4-BE49-F238E27FC236}">
                <a16:creationId xmlns:a16="http://schemas.microsoft.com/office/drawing/2014/main" xmlns="" id="{09AE1BFB-1DAC-48B2-A7A3-11A696931F7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925" t="9417" r="15035" b="1301"/>
          <a:stretch/>
        </p:blipFill>
        <p:spPr bwMode="auto">
          <a:xfrm>
            <a:off x="8542684" y="4426056"/>
            <a:ext cx="2166420" cy="2316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87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AF40EB4A-37FD-46FF-8944-EE5899748637}"/>
              </a:ext>
            </a:extLst>
          </p:cNvPr>
          <p:cNvSpPr>
            <a:spLocks noGrp="1"/>
          </p:cNvSpPr>
          <p:nvPr>
            <p:ph type="title"/>
          </p:nvPr>
        </p:nvSpPr>
        <p:spPr/>
        <p:txBody>
          <a:bodyPr/>
          <a:lstStyle/>
          <a:p>
            <a:r>
              <a:rPr lang="fr-FR" dirty="0"/>
              <a:t>Lecture I: </a:t>
            </a:r>
            <a:r>
              <a:rPr lang="fr-FR" i="1" dirty="0"/>
              <a:t>L’Avant-propos </a:t>
            </a:r>
            <a:r>
              <a:rPr lang="fr-FR" dirty="0"/>
              <a:t>de la Comédie humaine (1842)</a:t>
            </a:r>
            <a:endParaRPr lang="cs-CZ" dirty="0"/>
          </a:p>
        </p:txBody>
      </p:sp>
      <p:sp>
        <p:nvSpPr>
          <p:cNvPr id="3" name="Zástupný symbol pro obsah 2">
            <a:extLst>
              <a:ext uri="{FF2B5EF4-FFF2-40B4-BE49-F238E27FC236}">
                <a16:creationId xmlns:a16="http://schemas.microsoft.com/office/drawing/2014/main" xmlns="" id="{42B15CC4-15C6-4932-AC2B-53E3DBC6EDFD}"/>
              </a:ext>
            </a:extLst>
          </p:cNvPr>
          <p:cNvSpPr>
            <a:spLocks noGrp="1"/>
          </p:cNvSpPr>
          <p:nvPr>
            <p:ph idx="1"/>
          </p:nvPr>
        </p:nvSpPr>
        <p:spPr/>
        <p:txBody>
          <a:bodyPr/>
          <a:lstStyle/>
          <a:p>
            <a:r>
              <a:rPr lang="fr-FR" dirty="0"/>
              <a:t>Quels sont les principes du roman balzacien, définit par l’auteur?</a:t>
            </a:r>
          </a:p>
          <a:p>
            <a:r>
              <a:rPr lang="fr-FR" dirty="0"/>
              <a:t>Comment entend-t-il la mission du romancier?</a:t>
            </a:r>
          </a:p>
          <a:p>
            <a:r>
              <a:rPr lang="fr-FR" dirty="0"/>
              <a:t>Où trouve-t-il son inspiration? Quel est son avis par rapport à Walter Scott?</a:t>
            </a:r>
          </a:p>
          <a:p>
            <a:r>
              <a:rPr lang="fr-FR" dirty="0"/>
              <a:t>Quelle place occupe l’Histoire dans le projet du roman balzacien?</a:t>
            </a:r>
          </a:p>
          <a:p>
            <a:endParaRPr lang="cs-CZ" dirty="0"/>
          </a:p>
        </p:txBody>
      </p:sp>
    </p:spTree>
    <p:extLst>
      <p:ext uri="{BB962C8B-B14F-4D97-AF65-F5344CB8AC3E}">
        <p14:creationId xmlns:p14="http://schemas.microsoft.com/office/powerpoint/2010/main" val="1477471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522412" y="620688"/>
            <a:ext cx="9144000" cy="1144556"/>
          </a:xfrm>
        </p:spPr>
        <p:txBody>
          <a:bodyPr rtlCol="0">
            <a:normAutofit/>
          </a:bodyPr>
          <a:lstStyle/>
          <a:p>
            <a:r>
              <a:rPr lang="fr-FR" dirty="0"/>
              <a:t>Construction d’un édifice littéraire</a:t>
            </a:r>
            <a:r>
              <a:rPr lang="cs-CZ" dirty="0"/>
              <a:t/>
            </a:r>
            <a:br>
              <a:rPr lang="cs-CZ" dirty="0"/>
            </a:br>
            <a:endParaRPr lang="cs-CZ" dirty="0"/>
          </a:p>
        </p:txBody>
      </p:sp>
      <p:sp>
        <p:nvSpPr>
          <p:cNvPr id="7" name="Zástupný symbol pro obsah 6"/>
          <p:cNvSpPr>
            <a:spLocks noGrp="1"/>
          </p:cNvSpPr>
          <p:nvPr>
            <p:ph sz="half" idx="2"/>
          </p:nvPr>
        </p:nvSpPr>
        <p:spPr>
          <a:xfrm>
            <a:off x="117748" y="1916832"/>
            <a:ext cx="7560840" cy="4725144"/>
          </a:xfrm>
        </p:spPr>
        <p:txBody>
          <a:bodyPr rtlCol="0">
            <a:normAutofit lnSpcReduction="10000"/>
          </a:bodyPr>
          <a:lstStyle/>
          <a:p>
            <a:pPr rtl="0"/>
            <a:r>
              <a:rPr lang="fr-FR" dirty="0"/>
              <a:t>90 romans et nouvelles (de 150), 2500 personnages</a:t>
            </a:r>
          </a:p>
          <a:p>
            <a:pPr rtl="0"/>
            <a:r>
              <a:rPr lang="fr-FR" b="1" dirty="0"/>
              <a:t>Structure de </a:t>
            </a:r>
            <a:r>
              <a:rPr lang="fr-FR" b="1" i="1" dirty="0"/>
              <a:t>La Comédie humaine</a:t>
            </a:r>
            <a:r>
              <a:rPr lang="fr-FR" b="1" dirty="0"/>
              <a:t>:</a:t>
            </a:r>
          </a:p>
          <a:p>
            <a:pPr rtl="0"/>
            <a:r>
              <a:rPr lang="fr-FR" b="1" dirty="0"/>
              <a:t>Les études de mœurs:</a:t>
            </a:r>
          </a:p>
          <a:p>
            <a:pPr lvl="1"/>
            <a:r>
              <a:rPr lang="fr-FR" dirty="0"/>
              <a:t>Scènes de la vie privée </a:t>
            </a:r>
          </a:p>
          <a:p>
            <a:pPr lvl="1"/>
            <a:r>
              <a:rPr lang="fr-FR" dirty="0"/>
              <a:t>Scènes de la vie de province</a:t>
            </a:r>
          </a:p>
          <a:p>
            <a:pPr lvl="1"/>
            <a:r>
              <a:rPr lang="fr-FR" dirty="0"/>
              <a:t>Scènes de la vie parisienne</a:t>
            </a:r>
          </a:p>
          <a:p>
            <a:pPr lvl="1"/>
            <a:r>
              <a:rPr lang="fr-FR" dirty="0"/>
              <a:t>Scènes de la vie politique</a:t>
            </a:r>
          </a:p>
          <a:p>
            <a:pPr lvl="1"/>
            <a:r>
              <a:rPr lang="fr-FR" dirty="0"/>
              <a:t>Scènes de la vie militaire</a:t>
            </a:r>
          </a:p>
          <a:p>
            <a:pPr lvl="1"/>
            <a:r>
              <a:rPr lang="fr-FR" dirty="0"/>
              <a:t>Scènes de la vie de campagne</a:t>
            </a:r>
          </a:p>
          <a:p>
            <a:pPr rtl="0"/>
            <a:r>
              <a:rPr lang="fr-FR" b="1" dirty="0"/>
              <a:t>Les études philosophiques</a:t>
            </a:r>
          </a:p>
          <a:p>
            <a:pPr rtl="0"/>
            <a:r>
              <a:rPr lang="fr-FR" b="1" dirty="0"/>
              <a:t>Les études analytiques</a:t>
            </a:r>
          </a:p>
        </p:txBody>
      </p:sp>
      <p:pic>
        <p:nvPicPr>
          <p:cNvPr id="2052" name="Picture 4" descr="RÃ©sultat de recherche d'images pour &quot;balzac comÃ©die humaine&quot;">
            <a:extLst>
              <a:ext uri="{FF2B5EF4-FFF2-40B4-BE49-F238E27FC236}">
                <a16:creationId xmlns:a16="http://schemas.microsoft.com/office/drawing/2014/main" xmlns="" id="{2BF724CE-FDF9-4402-8331-C0BE4329F4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2724" y="1765244"/>
            <a:ext cx="3057128" cy="4906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16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Ã©sultat de recherche d'images pour &quot;comÃ©die humaine structure&quot;">
            <a:extLst>
              <a:ext uri="{FF2B5EF4-FFF2-40B4-BE49-F238E27FC236}">
                <a16:creationId xmlns:a16="http://schemas.microsoft.com/office/drawing/2014/main" xmlns="" id="{620FAB5F-D947-4879-A356-15CF51450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2121" y="29837"/>
            <a:ext cx="6336704" cy="6757149"/>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xmlns="" id="{676B8319-1D05-4BCB-9BCE-6C6F27F2F058}"/>
              </a:ext>
            </a:extLst>
          </p:cNvPr>
          <p:cNvSpPr txBox="1"/>
          <p:nvPr/>
        </p:nvSpPr>
        <p:spPr>
          <a:xfrm>
            <a:off x="765820" y="1355628"/>
            <a:ext cx="4392488" cy="3477875"/>
          </a:xfrm>
          <a:prstGeom prst="rect">
            <a:avLst/>
          </a:prstGeom>
          <a:noFill/>
        </p:spPr>
        <p:txBody>
          <a:bodyPr wrap="square" rtlCol="0">
            <a:spAutoFit/>
          </a:bodyPr>
          <a:lstStyle/>
          <a:p>
            <a:pPr lvl="0" algn="just"/>
            <a:r>
              <a:rPr lang="fr-FR" sz="2200" dirty="0"/>
              <a:t>« </a:t>
            </a:r>
            <a:r>
              <a:rPr lang="fr-FR" sz="2200" i="1" dirty="0"/>
              <a:t>Nous devons l’unité de cette œuvre à une réflexion que M. de Balzac fit de bonne heure sur l’ensemble des œuvres de Walter Scott</a:t>
            </a:r>
            <a:r>
              <a:rPr lang="fr-FR" sz="2200" dirty="0"/>
              <a:t>. (…) </a:t>
            </a:r>
            <a:r>
              <a:rPr lang="fr-FR" sz="2200" i="1" dirty="0"/>
              <a:t>Il ne suffit pas d’être un homme, il faut être un système (…), il s’agit donc d’être, dans un autre ordre d’idées, Walter Scott plus un architecte </a:t>
            </a:r>
            <a:r>
              <a:rPr lang="fr-FR" sz="2200" dirty="0"/>
              <a:t>»</a:t>
            </a:r>
          </a:p>
          <a:p>
            <a:pPr lvl="0" algn="just"/>
            <a:r>
              <a:rPr lang="fr-FR" sz="2200" dirty="0"/>
              <a:t>Félix Davin</a:t>
            </a:r>
            <a:r>
              <a:rPr lang="fr-FR" sz="2200" i="1" dirty="0"/>
              <a:t>, Introduction aux études de mœurs du XIXe siècle </a:t>
            </a:r>
            <a:r>
              <a:rPr lang="fr-FR" sz="2200" dirty="0"/>
              <a:t>(1835) </a:t>
            </a:r>
            <a:endParaRPr lang="cs-CZ" sz="2200" dirty="0"/>
          </a:p>
        </p:txBody>
      </p:sp>
    </p:spTree>
    <p:extLst>
      <p:ext uri="{BB962C8B-B14F-4D97-AF65-F5344CB8AC3E}">
        <p14:creationId xmlns:p14="http://schemas.microsoft.com/office/powerpoint/2010/main" val="415481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403A236-C694-493E-9D0E-A5061016D206}"/>
              </a:ext>
            </a:extLst>
          </p:cNvPr>
          <p:cNvSpPr>
            <a:spLocks noGrp="1"/>
          </p:cNvSpPr>
          <p:nvPr>
            <p:ph type="title"/>
          </p:nvPr>
        </p:nvSpPr>
        <p:spPr/>
        <p:txBody>
          <a:bodyPr/>
          <a:lstStyle/>
          <a:p>
            <a:r>
              <a:rPr lang="fr-FR" dirty="0"/>
              <a:t>L’univers de la </a:t>
            </a:r>
            <a:r>
              <a:rPr lang="fr-FR" i="1" dirty="0"/>
              <a:t>Comédie humaine </a:t>
            </a:r>
            <a:r>
              <a:rPr lang="fr-FR" dirty="0"/>
              <a:t>et le retour des personnages: exemple des </a:t>
            </a:r>
            <a:r>
              <a:rPr lang="fr-FR" i="1" dirty="0"/>
              <a:t>Illusions perdues</a:t>
            </a:r>
            <a:endParaRPr lang="cs-CZ" dirty="0"/>
          </a:p>
        </p:txBody>
      </p:sp>
      <p:sp>
        <p:nvSpPr>
          <p:cNvPr id="7" name="Ovál 6">
            <a:extLst>
              <a:ext uri="{FF2B5EF4-FFF2-40B4-BE49-F238E27FC236}">
                <a16:creationId xmlns:a16="http://schemas.microsoft.com/office/drawing/2014/main" xmlns="" id="{6ED313BD-5588-460B-BD8A-F8B351AEA70D}"/>
              </a:ext>
            </a:extLst>
          </p:cNvPr>
          <p:cNvSpPr/>
          <p:nvPr/>
        </p:nvSpPr>
        <p:spPr>
          <a:xfrm>
            <a:off x="3574132" y="2534455"/>
            <a:ext cx="3528392" cy="26642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2200" dirty="0"/>
              <a:t>Lucien Chardon de Rubempré (</a:t>
            </a:r>
            <a:r>
              <a:rPr lang="fr-FR" sz="2200" i="1" dirty="0"/>
              <a:t>Splendeurs et misères de courtisanes)</a:t>
            </a:r>
            <a:endParaRPr lang="cs-CZ" sz="2200" dirty="0"/>
          </a:p>
        </p:txBody>
      </p:sp>
      <p:sp>
        <p:nvSpPr>
          <p:cNvPr id="8" name="Ovál 7">
            <a:extLst>
              <a:ext uri="{FF2B5EF4-FFF2-40B4-BE49-F238E27FC236}">
                <a16:creationId xmlns:a16="http://schemas.microsoft.com/office/drawing/2014/main" xmlns="" id="{5340C571-8ECF-4B77-95F6-BFCE4C3EDEB4}"/>
              </a:ext>
            </a:extLst>
          </p:cNvPr>
          <p:cNvSpPr/>
          <p:nvPr/>
        </p:nvSpPr>
        <p:spPr>
          <a:xfrm>
            <a:off x="6670476" y="1661210"/>
            <a:ext cx="2160240" cy="2016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dirty="0"/>
              <a:t>Daniel d’</a:t>
            </a:r>
            <a:r>
              <a:rPr lang="fr-FR" dirty="0" err="1"/>
              <a:t>Arthez</a:t>
            </a:r>
            <a:r>
              <a:rPr lang="fr-FR" dirty="0"/>
              <a:t> (</a:t>
            </a:r>
            <a:r>
              <a:rPr lang="fr-FR" i="1" dirty="0"/>
              <a:t>Les Secrets de la princesse de </a:t>
            </a:r>
            <a:r>
              <a:rPr lang="fr-FR" i="1" dirty="0" err="1"/>
              <a:t>Cadignan</a:t>
            </a:r>
            <a:r>
              <a:rPr lang="fr-FR" dirty="0"/>
              <a:t>)</a:t>
            </a:r>
            <a:endParaRPr lang="cs-CZ" dirty="0"/>
          </a:p>
        </p:txBody>
      </p:sp>
      <p:sp>
        <p:nvSpPr>
          <p:cNvPr id="9" name="Ovál 8">
            <a:extLst>
              <a:ext uri="{FF2B5EF4-FFF2-40B4-BE49-F238E27FC236}">
                <a16:creationId xmlns:a16="http://schemas.microsoft.com/office/drawing/2014/main" xmlns="" id="{2A4E2356-6117-45F7-A957-500D8FB19082}"/>
              </a:ext>
            </a:extLst>
          </p:cNvPr>
          <p:cNvSpPr/>
          <p:nvPr/>
        </p:nvSpPr>
        <p:spPr>
          <a:xfrm>
            <a:off x="5592952" y="4691815"/>
            <a:ext cx="2160240" cy="16551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500" dirty="0"/>
              <a:t>Vautrin/Carlos Herrera (</a:t>
            </a:r>
            <a:r>
              <a:rPr lang="fr-FR" sz="1500" i="1" dirty="0"/>
              <a:t>Père Goriot, Splendeurs et misères de courtisanes</a:t>
            </a:r>
            <a:endParaRPr lang="cs-CZ" sz="1500" dirty="0"/>
          </a:p>
        </p:txBody>
      </p:sp>
      <p:sp>
        <p:nvSpPr>
          <p:cNvPr id="10" name="Ovál 9">
            <a:extLst>
              <a:ext uri="{FF2B5EF4-FFF2-40B4-BE49-F238E27FC236}">
                <a16:creationId xmlns:a16="http://schemas.microsoft.com/office/drawing/2014/main" xmlns="" id="{148F1610-D441-4CE5-B78B-01ECD17E8F48}"/>
              </a:ext>
            </a:extLst>
          </p:cNvPr>
          <p:cNvSpPr/>
          <p:nvPr/>
        </p:nvSpPr>
        <p:spPr>
          <a:xfrm>
            <a:off x="8326660" y="2643615"/>
            <a:ext cx="2583904" cy="2016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dirty="0"/>
              <a:t>Docteur </a:t>
            </a:r>
            <a:r>
              <a:rPr lang="fr-FR" dirty="0" err="1"/>
              <a:t>Bianchon</a:t>
            </a:r>
            <a:r>
              <a:rPr lang="fr-FR" dirty="0"/>
              <a:t> (</a:t>
            </a:r>
            <a:r>
              <a:rPr lang="fr-FR" i="1" dirty="0"/>
              <a:t>Père Goriot, La Messe de l’Athée, Pierrette,…</a:t>
            </a:r>
            <a:r>
              <a:rPr lang="fr-FR" dirty="0"/>
              <a:t>)</a:t>
            </a:r>
            <a:endParaRPr lang="cs-CZ" dirty="0"/>
          </a:p>
        </p:txBody>
      </p:sp>
      <p:sp>
        <p:nvSpPr>
          <p:cNvPr id="11" name="Ovál 10">
            <a:extLst>
              <a:ext uri="{FF2B5EF4-FFF2-40B4-BE49-F238E27FC236}">
                <a16:creationId xmlns:a16="http://schemas.microsoft.com/office/drawing/2014/main" xmlns="" id="{E2F8902E-7BD8-4F81-AC0C-740989186ED4}"/>
              </a:ext>
            </a:extLst>
          </p:cNvPr>
          <p:cNvSpPr/>
          <p:nvPr/>
        </p:nvSpPr>
        <p:spPr>
          <a:xfrm>
            <a:off x="1509754" y="3831533"/>
            <a:ext cx="2400564" cy="2016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600" dirty="0"/>
              <a:t>Eugène de Rastignac(</a:t>
            </a:r>
            <a:r>
              <a:rPr lang="fr-FR" sz="1600" i="1" dirty="0"/>
              <a:t>Père Goriot, Splendeurs et Misères de courtisanes, La Maison </a:t>
            </a:r>
            <a:r>
              <a:rPr lang="fr-FR" sz="1600" i="1" dirty="0" err="1"/>
              <a:t>Nucingen</a:t>
            </a:r>
            <a:r>
              <a:rPr lang="fr-FR" sz="1600" i="1" dirty="0"/>
              <a:t>,…</a:t>
            </a:r>
            <a:r>
              <a:rPr lang="fr-FR" sz="1600" dirty="0"/>
              <a:t>)</a:t>
            </a:r>
            <a:endParaRPr lang="cs-CZ" sz="1600" dirty="0"/>
          </a:p>
        </p:txBody>
      </p:sp>
      <p:sp>
        <p:nvSpPr>
          <p:cNvPr id="12" name="Ovál 11">
            <a:extLst>
              <a:ext uri="{FF2B5EF4-FFF2-40B4-BE49-F238E27FC236}">
                <a16:creationId xmlns:a16="http://schemas.microsoft.com/office/drawing/2014/main" xmlns="" id="{F87C892C-2824-4EAD-8961-57FEB6AAE885}"/>
              </a:ext>
            </a:extLst>
          </p:cNvPr>
          <p:cNvSpPr/>
          <p:nvPr/>
        </p:nvSpPr>
        <p:spPr>
          <a:xfrm>
            <a:off x="10711308" y="1844824"/>
            <a:ext cx="1512168" cy="13357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400" dirty="0"/>
              <a:t>Louis Lambert (</a:t>
            </a:r>
            <a:r>
              <a:rPr lang="fr-FR" sz="1400" i="1" dirty="0"/>
              <a:t>Louis Lambert</a:t>
            </a:r>
            <a:r>
              <a:rPr lang="fr-FR" sz="1400" dirty="0"/>
              <a:t>)</a:t>
            </a:r>
            <a:endParaRPr lang="cs-CZ" sz="1400" dirty="0"/>
          </a:p>
        </p:txBody>
      </p:sp>
      <p:sp>
        <p:nvSpPr>
          <p:cNvPr id="13" name="Ovál 12">
            <a:extLst>
              <a:ext uri="{FF2B5EF4-FFF2-40B4-BE49-F238E27FC236}">
                <a16:creationId xmlns:a16="http://schemas.microsoft.com/office/drawing/2014/main" xmlns="" id="{839F614A-4A13-4F88-8D85-A7F371088D0F}"/>
              </a:ext>
            </a:extLst>
          </p:cNvPr>
          <p:cNvSpPr/>
          <p:nvPr/>
        </p:nvSpPr>
        <p:spPr>
          <a:xfrm>
            <a:off x="1845940" y="1736812"/>
            <a:ext cx="2160240" cy="2016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dirty="0"/>
              <a:t>Emile </a:t>
            </a:r>
            <a:r>
              <a:rPr lang="fr-FR" dirty="0" err="1"/>
              <a:t>Blondet</a:t>
            </a:r>
            <a:r>
              <a:rPr lang="fr-FR" dirty="0"/>
              <a:t>(</a:t>
            </a:r>
            <a:r>
              <a:rPr lang="fr-FR" i="1" dirty="0"/>
              <a:t>La Maison </a:t>
            </a:r>
            <a:r>
              <a:rPr lang="fr-FR" i="1" dirty="0" err="1"/>
              <a:t>Nucingen</a:t>
            </a:r>
            <a:r>
              <a:rPr lang="fr-FR" i="1" dirty="0"/>
              <a:t>, Le Cabinet des Antiques</a:t>
            </a:r>
            <a:r>
              <a:rPr lang="fr-FR" dirty="0"/>
              <a:t>)</a:t>
            </a:r>
            <a:endParaRPr lang="cs-CZ" dirty="0"/>
          </a:p>
        </p:txBody>
      </p:sp>
      <p:sp>
        <p:nvSpPr>
          <p:cNvPr id="14" name="Ovál 13">
            <a:extLst>
              <a:ext uri="{FF2B5EF4-FFF2-40B4-BE49-F238E27FC236}">
                <a16:creationId xmlns:a16="http://schemas.microsoft.com/office/drawing/2014/main" xmlns="" id="{24A7FB4A-5E75-48ED-818B-CE97A91CAD3E}"/>
              </a:ext>
            </a:extLst>
          </p:cNvPr>
          <p:cNvSpPr/>
          <p:nvPr/>
        </p:nvSpPr>
        <p:spPr>
          <a:xfrm>
            <a:off x="3574132" y="5114716"/>
            <a:ext cx="1984880" cy="16110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600" dirty="0"/>
              <a:t>Marquise d’</a:t>
            </a:r>
            <a:r>
              <a:rPr lang="fr-FR" sz="1600" dirty="0" err="1"/>
              <a:t>Espard</a:t>
            </a:r>
            <a:endParaRPr lang="fr-FR" sz="1600" dirty="0"/>
          </a:p>
          <a:p>
            <a:pPr lvl="0" algn="ctr"/>
            <a:r>
              <a:rPr lang="fr-FR" sz="1600" dirty="0"/>
              <a:t>(</a:t>
            </a:r>
            <a:r>
              <a:rPr lang="fr-FR" sz="1600" i="1" dirty="0"/>
              <a:t>L’Interdiction</a:t>
            </a:r>
            <a:r>
              <a:rPr lang="fr-FR" sz="1600" dirty="0"/>
              <a:t>)</a:t>
            </a:r>
            <a:endParaRPr lang="cs-CZ" sz="1600" dirty="0"/>
          </a:p>
        </p:txBody>
      </p:sp>
      <p:sp>
        <p:nvSpPr>
          <p:cNvPr id="15" name="Ovál 14">
            <a:extLst>
              <a:ext uri="{FF2B5EF4-FFF2-40B4-BE49-F238E27FC236}">
                <a16:creationId xmlns:a16="http://schemas.microsoft.com/office/drawing/2014/main" xmlns="" id="{E0BCA1F0-3741-4636-BBB8-A1EFB1B8FD98}"/>
              </a:ext>
            </a:extLst>
          </p:cNvPr>
          <p:cNvSpPr/>
          <p:nvPr/>
        </p:nvSpPr>
        <p:spPr>
          <a:xfrm>
            <a:off x="4110000" y="1613218"/>
            <a:ext cx="1872208" cy="1428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dirty="0"/>
              <a:t>Félicité des Touches</a:t>
            </a:r>
          </a:p>
          <a:p>
            <a:pPr lvl="0" algn="ctr"/>
            <a:r>
              <a:rPr lang="fr-FR" dirty="0"/>
              <a:t>(</a:t>
            </a:r>
            <a:r>
              <a:rPr lang="fr-FR" i="1" dirty="0"/>
              <a:t>Béatrix</a:t>
            </a:r>
            <a:r>
              <a:rPr lang="fr-FR" dirty="0"/>
              <a:t>)</a:t>
            </a:r>
            <a:endParaRPr lang="cs-CZ" dirty="0"/>
          </a:p>
        </p:txBody>
      </p:sp>
    </p:spTree>
    <p:extLst>
      <p:ext uri="{BB962C8B-B14F-4D97-AF65-F5344CB8AC3E}">
        <p14:creationId xmlns:p14="http://schemas.microsoft.com/office/powerpoint/2010/main" val="274549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Obsah obrázku text, mapa&#10;&#10;Popis vygenerován s velmi vysokou mírou spolehlivosti">
            <a:extLst>
              <a:ext uri="{FF2B5EF4-FFF2-40B4-BE49-F238E27FC236}">
                <a16:creationId xmlns:a16="http://schemas.microsoft.com/office/drawing/2014/main" xmlns="" id="{05FE2E54-B45B-4984-B208-8EE0FE8BC9EA}"/>
              </a:ext>
            </a:extLst>
          </p:cNvPr>
          <p:cNvPicPr>
            <a:picLocks noChangeAspect="1"/>
          </p:cNvPicPr>
          <p:nvPr/>
        </p:nvPicPr>
        <p:blipFill>
          <a:blip r:embed="rId2"/>
          <a:stretch>
            <a:fillRect/>
          </a:stretch>
        </p:blipFill>
        <p:spPr>
          <a:xfrm>
            <a:off x="4438228" y="0"/>
            <a:ext cx="7416824" cy="6836835"/>
          </a:xfrm>
          <a:prstGeom prst="rect">
            <a:avLst/>
          </a:prstGeom>
        </p:spPr>
      </p:pic>
      <p:sp>
        <p:nvSpPr>
          <p:cNvPr id="6" name="Nadpis 1">
            <a:extLst>
              <a:ext uri="{FF2B5EF4-FFF2-40B4-BE49-F238E27FC236}">
                <a16:creationId xmlns:a16="http://schemas.microsoft.com/office/drawing/2014/main" xmlns="" id="{C7E94AA4-0A3C-4B56-8770-EA2E00991762}"/>
              </a:ext>
            </a:extLst>
          </p:cNvPr>
          <p:cNvSpPr txBox="1">
            <a:spLocks/>
          </p:cNvSpPr>
          <p:nvPr/>
        </p:nvSpPr>
        <p:spPr>
          <a:xfrm>
            <a:off x="477788" y="188640"/>
            <a:ext cx="3401885" cy="1144556"/>
          </a:xfrm>
          <a:prstGeom prst="rect">
            <a:avLst/>
          </a:prstGeom>
        </p:spPr>
        <p:txBody>
          <a:bodyPr/>
          <a:lst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i="1"/>
              <a:t>La </a:t>
            </a:r>
            <a:r>
              <a:rPr lang="fr-FR" i="1"/>
              <a:t>Comédie humaine </a:t>
            </a:r>
            <a:r>
              <a:rPr lang="fr-FR"/>
              <a:t>comme une œuvre totale: dimension géographique</a:t>
            </a:r>
            <a:endParaRPr lang="cs-CZ" i="1" dirty="0"/>
          </a:p>
        </p:txBody>
      </p:sp>
    </p:spTree>
    <p:extLst>
      <p:ext uri="{BB962C8B-B14F-4D97-AF65-F5344CB8AC3E}">
        <p14:creationId xmlns:p14="http://schemas.microsoft.com/office/powerpoint/2010/main" val="3546900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rtlCol="0"/>
          <a:lstStyle/>
          <a:p>
            <a:pPr rtl="0"/>
            <a:r>
              <a:rPr lang="cs-CZ" i="1" dirty="0"/>
              <a:t>La </a:t>
            </a:r>
            <a:r>
              <a:rPr lang="cs-CZ" i="1" dirty="0" err="1"/>
              <a:t>Com</a:t>
            </a:r>
            <a:r>
              <a:rPr lang="fr-FR" i="1" dirty="0" err="1"/>
              <a:t>édie</a:t>
            </a:r>
            <a:r>
              <a:rPr lang="fr-FR" i="1" dirty="0"/>
              <a:t> humaine </a:t>
            </a:r>
            <a:r>
              <a:rPr lang="fr-FR" dirty="0"/>
              <a:t>et l’Histoire</a:t>
            </a:r>
            <a:endParaRPr lang="cs-CZ" i="1" dirty="0"/>
          </a:p>
        </p:txBody>
      </p:sp>
      <p:sp>
        <p:nvSpPr>
          <p:cNvPr id="2" name="TextovéPole 1">
            <a:extLst>
              <a:ext uri="{FF2B5EF4-FFF2-40B4-BE49-F238E27FC236}">
                <a16:creationId xmlns:a16="http://schemas.microsoft.com/office/drawing/2014/main" xmlns="" id="{37BD7203-E970-48A6-938C-4380ADBEACC1}"/>
              </a:ext>
            </a:extLst>
          </p:cNvPr>
          <p:cNvSpPr txBox="1"/>
          <p:nvPr/>
        </p:nvSpPr>
        <p:spPr>
          <a:xfrm>
            <a:off x="189756" y="1700808"/>
            <a:ext cx="11449272" cy="4154984"/>
          </a:xfrm>
          <a:prstGeom prst="rect">
            <a:avLst/>
          </a:prstGeom>
          <a:noFill/>
        </p:spPr>
        <p:txBody>
          <a:bodyPr wrap="square" rtlCol="0">
            <a:spAutoFit/>
          </a:bodyPr>
          <a:lstStyle/>
          <a:p>
            <a:pPr algn="just"/>
            <a:r>
              <a:rPr lang="fr-FR" sz="2200" dirty="0"/>
              <a:t>« </a:t>
            </a:r>
            <a:r>
              <a:rPr lang="fr-FR" sz="2200" i="1" dirty="0"/>
              <a:t>L’auteur ici ne juge pas, il ne donne pas le secret de sa pensée politique (…) Il est historien, voilà tout. </a:t>
            </a:r>
            <a:r>
              <a:rPr lang="fr-FR" sz="2200" dirty="0"/>
              <a:t>(…) </a:t>
            </a:r>
            <a:r>
              <a:rPr lang="fr-FR" sz="2200" i="1" dirty="0"/>
              <a:t>Aussi l’affaire de l’auteur est-elle principalement d’arriver à la synthèse par l’analyse, de dépeindre et de rassembler les éléments de notre vie, de poser les thèmes et de les prouver ensemble, de tracer enfin l’immense physionomie d’un siècle en en peignant les principaux personnages. (…) Peut-être, de romancier, passera-t-il historien à quelques-unes de ces promotions que l’opinion publique fait de temps en temps</a:t>
            </a:r>
            <a:r>
              <a:rPr lang="fr-FR" sz="2200" dirty="0"/>
              <a:t> » (</a:t>
            </a:r>
            <a:r>
              <a:rPr lang="fr-FR" sz="2200" i="1" dirty="0"/>
              <a:t>Une fille d’Ève, </a:t>
            </a:r>
            <a:r>
              <a:rPr lang="fr-FR" sz="2200" dirty="0"/>
              <a:t>préface, 1838)</a:t>
            </a:r>
          </a:p>
          <a:p>
            <a:pPr algn="just"/>
            <a:endParaRPr lang="fr-FR" sz="2200" dirty="0"/>
          </a:p>
          <a:p>
            <a:pPr algn="just"/>
            <a:r>
              <a:rPr lang="fr-FR" sz="2200" dirty="0"/>
              <a:t>« </a:t>
            </a:r>
            <a:r>
              <a:rPr lang="fr-FR" sz="2200" i="1" dirty="0"/>
              <a:t>La Société française allait être l’historien, je ne devais être que le secrétaire. En dressant l’inventaire des vices et des vertus, en rassemblant les principaux faits des passions, en peignant les caractères, en choisissant les événements principaux de la Société, en composant des types par la réunion des traits de plusieurs caractères homogènes, peut-être pouvais-je arriver à écrire l’histoire oubliée par tant d’historiens, celle des mœurs. » </a:t>
            </a:r>
            <a:r>
              <a:rPr lang="fr-FR" sz="2200" dirty="0"/>
              <a:t>(</a:t>
            </a:r>
            <a:r>
              <a:rPr lang="fr-FR" sz="2200" i="1" dirty="0"/>
              <a:t>L’Avant-propos </a:t>
            </a:r>
            <a:r>
              <a:rPr lang="fr-FR" sz="2200" dirty="0"/>
              <a:t>de la </a:t>
            </a:r>
            <a:r>
              <a:rPr lang="fr-FR" sz="2200" i="1" dirty="0"/>
              <a:t>Comédie humaine</a:t>
            </a:r>
            <a:r>
              <a:rPr lang="fr-FR" sz="2200" dirty="0"/>
              <a:t>, 1842)</a:t>
            </a:r>
            <a:endParaRPr lang="cs-CZ" sz="2200" i="1" dirty="0"/>
          </a:p>
        </p:txBody>
      </p:sp>
    </p:spTree>
    <p:extLst>
      <p:ext uri="{BB962C8B-B14F-4D97-AF65-F5344CB8AC3E}">
        <p14:creationId xmlns:p14="http://schemas.microsoft.com/office/powerpoint/2010/main" val="172831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CD6146A-FC2A-4095-8362-ADCDB0678AB0}"/>
              </a:ext>
            </a:extLst>
          </p:cNvPr>
          <p:cNvSpPr>
            <a:spLocks noGrp="1"/>
          </p:cNvSpPr>
          <p:nvPr>
            <p:ph type="title"/>
          </p:nvPr>
        </p:nvSpPr>
        <p:spPr/>
        <p:txBody>
          <a:bodyPr/>
          <a:lstStyle/>
          <a:p>
            <a:r>
              <a:rPr lang="fr-FR" dirty="0"/>
              <a:t>Récits historiques dans la </a:t>
            </a:r>
            <a:r>
              <a:rPr lang="fr-FR" i="1" dirty="0"/>
              <a:t>Comédie humaine</a:t>
            </a:r>
            <a:endParaRPr lang="cs-CZ" dirty="0"/>
          </a:p>
        </p:txBody>
      </p:sp>
      <p:sp>
        <p:nvSpPr>
          <p:cNvPr id="3" name="TextovéPole 2">
            <a:extLst>
              <a:ext uri="{FF2B5EF4-FFF2-40B4-BE49-F238E27FC236}">
                <a16:creationId xmlns:a16="http://schemas.microsoft.com/office/drawing/2014/main" xmlns="" id="{C6FFE380-9BBF-49FD-A6F1-C8C805B8159E}"/>
              </a:ext>
            </a:extLst>
          </p:cNvPr>
          <p:cNvSpPr txBox="1"/>
          <p:nvPr/>
        </p:nvSpPr>
        <p:spPr>
          <a:xfrm>
            <a:off x="837828" y="2132856"/>
            <a:ext cx="6048672" cy="3683060"/>
          </a:xfrm>
          <a:prstGeom prst="rect">
            <a:avLst/>
          </a:prstGeom>
          <a:noFill/>
        </p:spPr>
        <p:txBody>
          <a:bodyPr wrap="square" rtlCol="0">
            <a:spAutoFit/>
          </a:bodyPr>
          <a:lstStyle/>
          <a:p>
            <a:pPr marL="742950" lvl="1" indent="-285750" algn="just">
              <a:lnSpc>
                <a:spcPct val="115000"/>
              </a:lnSpc>
              <a:spcAft>
                <a:spcPts val="0"/>
              </a:spcAft>
              <a:buFont typeface="Courier New" panose="02070309020205020404" pitchFamily="49" charset="0"/>
              <a:buChar char="o"/>
            </a:pPr>
            <a:r>
              <a:rPr lang="fr-FR" i="1" dirty="0">
                <a:latin typeface="+mj-lt"/>
                <a:ea typeface="Calibri" panose="020F0502020204030204" pitchFamily="34" charset="0"/>
                <a:cs typeface="Times New Roman" panose="02020603050405020304" pitchFamily="18" charset="0"/>
              </a:rPr>
              <a:t>Les Chouans ou la Bretagne en 1799 </a:t>
            </a:r>
            <a:r>
              <a:rPr lang="fr-FR" dirty="0">
                <a:latin typeface="+mj-lt"/>
                <a:ea typeface="Calibri" panose="020F0502020204030204" pitchFamily="34" charset="0"/>
                <a:cs typeface="Times New Roman" panose="02020603050405020304" pitchFamily="18" charset="0"/>
              </a:rPr>
              <a:t>– guerre civile pendant la Révolution française</a:t>
            </a:r>
            <a:endParaRPr lang="fr-FR" i="1" dirty="0">
              <a:latin typeface="+mj-lt"/>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Courier New" panose="02070309020205020404" pitchFamily="49" charset="0"/>
              <a:buChar char="o"/>
            </a:pPr>
            <a:r>
              <a:rPr lang="fr-FR" i="1" dirty="0">
                <a:latin typeface="+mj-lt"/>
                <a:ea typeface="Calibri" panose="020F0502020204030204" pitchFamily="34" charset="0"/>
                <a:cs typeface="Times New Roman" panose="02020603050405020304" pitchFamily="18" charset="0"/>
              </a:rPr>
              <a:t>Maître Cornelius</a:t>
            </a:r>
            <a:r>
              <a:rPr lang="fr-FR" dirty="0">
                <a:latin typeface="+mj-lt"/>
                <a:ea typeface="Calibri" panose="020F0502020204030204" pitchFamily="34" charset="0"/>
                <a:cs typeface="Times New Roman" panose="02020603050405020304" pitchFamily="18" charset="0"/>
              </a:rPr>
              <a:t> – XVe siècle, autour Louis XI, </a:t>
            </a:r>
            <a:endParaRPr lang="cs-CZ" sz="1600" dirty="0">
              <a:latin typeface="+mj-lt"/>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Courier New" panose="02070309020205020404" pitchFamily="49" charset="0"/>
              <a:buChar char="o"/>
            </a:pPr>
            <a:r>
              <a:rPr lang="fr-FR" i="1" dirty="0">
                <a:latin typeface="+mj-lt"/>
                <a:ea typeface="Calibri" panose="020F0502020204030204" pitchFamily="34" charset="0"/>
                <a:cs typeface="Times New Roman" panose="02020603050405020304" pitchFamily="18" charset="0"/>
              </a:rPr>
              <a:t>Les Proscrits </a:t>
            </a:r>
            <a:r>
              <a:rPr lang="fr-FR" dirty="0">
                <a:latin typeface="+mj-lt"/>
                <a:ea typeface="Calibri" panose="020F0502020204030204" pitchFamily="34" charset="0"/>
                <a:cs typeface="Times New Roman" panose="02020603050405020304" pitchFamily="18" charset="0"/>
              </a:rPr>
              <a:t>– XIIIe/XIVe siècle, Dante Alighieri à Paris, le lien entre la Comédie divine et la Comédie humaine</a:t>
            </a:r>
            <a:endParaRPr lang="cs-CZ" sz="1600" dirty="0">
              <a:latin typeface="+mj-lt"/>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Courier New" panose="02070309020205020404" pitchFamily="49" charset="0"/>
              <a:buChar char="o"/>
            </a:pPr>
            <a:r>
              <a:rPr lang="fr-FR" i="1" dirty="0">
                <a:latin typeface="+mj-lt"/>
                <a:ea typeface="Calibri" panose="020F0502020204030204" pitchFamily="34" charset="0"/>
                <a:cs typeface="Times New Roman" panose="02020603050405020304" pitchFamily="18" charset="0"/>
              </a:rPr>
              <a:t>Sur Catherine de Médicis </a:t>
            </a:r>
            <a:r>
              <a:rPr lang="fr-FR" dirty="0">
                <a:latin typeface="+mj-lt"/>
                <a:ea typeface="Calibri" panose="020F0502020204030204" pitchFamily="34" charset="0"/>
                <a:cs typeface="Times New Roman" panose="02020603050405020304" pitchFamily="18" charset="0"/>
              </a:rPr>
              <a:t>– XVIe siècle</a:t>
            </a:r>
            <a:endParaRPr lang="cs-CZ" sz="1600" dirty="0">
              <a:latin typeface="+mj-lt"/>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Courier New" panose="02070309020205020404" pitchFamily="49" charset="0"/>
              <a:buChar char="o"/>
            </a:pPr>
            <a:r>
              <a:rPr lang="fr-FR" i="1" dirty="0">
                <a:latin typeface="+mj-lt"/>
                <a:ea typeface="Calibri" panose="020F0502020204030204" pitchFamily="34" charset="0"/>
                <a:cs typeface="Times New Roman" panose="02020603050405020304" pitchFamily="18" charset="0"/>
              </a:rPr>
              <a:t>Le Chef d’œuvre inconnu </a:t>
            </a:r>
            <a:r>
              <a:rPr lang="fr-FR" dirty="0">
                <a:latin typeface="+mj-lt"/>
                <a:ea typeface="Calibri" panose="020F0502020204030204" pitchFamily="34" charset="0"/>
                <a:cs typeface="Times New Roman" panose="02020603050405020304" pitchFamily="18" charset="0"/>
              </a:rPr>
              <a:t>– </a:t>
            </a:r>
            <a:r>
              <a:rPr lang="fr-FR" dirty="0">
                <a:ea typeface="Calibri" panose="020F0502020204030204" pitchFamily="34" charset="0"/>
                <a:cs typeface="Times New Roman" panose="02020603050405020304" pitchFamily="18" charset="0"/>
              </a:rPr>
              <a:t>XVIIe siècle, un </a:t>
            </a:r>
            <a:r>
              <a:rPr lang="fr-FR" dirty="0">
                <a:latin typeface="+mj-lt"/>
                <a:ea typeface="Calibri" panose="020F0502020204030204" pitchFamily="34" charset="0"/>
                <a:cs typeface="Times New Roman" panose="02020603050405020304" pitchFamily="18" charset="0"/>
              </a:rPr>
              <a:t>épisode de la vie du peintre Poussin, </a:t>
            </a:r>
            <a:endParaRPr lang="cs-CZ" sz="1600" dirty="0">
              <a:latin typeface="+mj-lt"/>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Courier New" panose="02070309020205020404" pitchFamily="49" charset="0"/>
              <a:buChar char="o"/>
            </a:pPr>
            <a:r>
              <a:rPr lang="fr-FR" i="1" dirty="0">
                <a:latin typeface="+mj-lt"/>
                <a:ea typeface="Calibri" panose="020F0502020204030204" pitchFamily="34" charset="0"/>
                <a:cs typeface="Times New Roman" panose="02020603050405020304" pitchFamily="18" charset="0"/>
              </a:rPr>
              <a:t>Une passion dans le désert </a:t>
            </a:r>
            <a:r>
              <a:rPr lang="fr-FR" dirty="0">
                <a:latin typeface="+mj-lt"/>
                <a:ea typeface="Calibri" panose="020F0502020204030204" pitchFamily="34" charset="0"/>
                <a:cs typeface="Times New Roman" panose="02020603050405020304" pitchFamily="18" charset="0"/>
              </a:rPr>
              <a:t>– 1799, un épisode de l’intervention française en Egypte</a:t>
            </a:r>
            <a:endParaRPr lang="cs-CZ" sz="1600" dirty="0">
              <a:latin typeface="+mj-lt"/>
              <a:ea typeface="Calibri" panose="020F0502020204030204" pitchFamily="34" charset="0"/>
              <a:cs typeface="Times New Roman" panose="02020603050405020304" pitchFamily="18" charset="0"/>
            </a:endParaRPr>
          </a:p>
          <a:p>
            <a:endParaRPr lang="cs-CZ" dirty="0"/>
          </a:p>
        </p:txBody>
      </p:sp>
      <p:pic>
        <p:nvPicPr>
          <p:cNvPr id="7170" name="Picture 2" descr="RÃ©sultat de recherche d'images pour &quot;balzac proscrits&quot;">
            <a:extLst>
              <a:ext uri="{FF2B5EF4-FFF2-40B4-BE49-F238E27FC236}">
                <a16:creationId xmlns:a16="http://schemas.microsoft.com/office/drawing/2014/main" xmlns="" id="{EA3731F2-F609-4B7D-888C-E3B3354B62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8668" y="1988840"/>
            <a:ext cx="3321918" cy="463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621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revné tóny půdy 16×9">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50000"/>
              </a:schemeClr>
              <a:schemeClr val="phClr">
                <a:tint val="80000"/>
              </a:schemeClr>
            </a:duotone>
          </a:blip>
          <a:stretch/>
        </a:blipFill>
      </a:bgFillStyleLst>
    </a:fmtScheme>
  </a:themeElements>
  <a:objectDefaults/>
  <a:extraClrSchemeLst/>
  <a:extLst>
    <a:ext uri="{05A4C25C-085E-4340-85A3-A5531E510DB2}">
      <thm15:themeFamily xmlns:thm15="http://schemas.microsoft.com/office/thememl/2012/main" xmlns="" name="Office_15976108_TF02801065.potx" id="{66888C60-275B-48EC-B934-1AD736FC45C5}" vid="{39777EF3-01AE-4657-9388-CCF4CBC80EFB}"/>
    </a:ext>
  </a:extLst>
</a:theme>
</file>

<file path=ppt/theme/theme2.xml><?xml version="1.0" encoding="utf-8"?>
<a:theme xmlns:a="http://schemas.openxmlformats.org/drawingml/2006/main" name="Motiv Offic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Motiv Offic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 v barevných tónech půdy (širokoúhlý formát)</Template>
  <TotalTime>275</TotalTime>
  <Words>755</Words>
  <Application>Microsoft Office PowerPoint</Application>
  <PresentationFormat>Vlastní</PresentationFormat>
  <Paragraphs>88</Paragraphs>
  <Slides>16</Slides>
  <Notes>4</Notes>
  <HiddenSlides>0</HiddenSlides>
  <MMClips>0</MMClips>
  <ScaleCrop>false</ScaleCrop>
  <HeadingPairs>
    <vt:vector size="4" baseType="variant">
      <vt:variant>
        <vt:lpstr>Motiv</vt:lpstr>
      </vt:variant>
      <vt:variant>
        <vt:i4>1</vt:i4>
      </vt:variant>
      <vt:variant>
        <vt:lpstr>Nadpisy snímků</vt:lpstr>
      </vt:variant>
      <vt:variant>
        <vt:i4>16</vt:i4>
      </vt:variant>
    </vt:vector>
  </HeadingPairs>
  <TitlesOfParts>
    <vt:vector size="17" baseType="lpstr">
      <vt:lpstr>Barevné tóny půdy 16×9</vt:lpstr>
      <vt:lpstr>Honoré de Balzac (1799-1850):  La Comédie humaine  ou un univers littéraire entre le passé et le présent</vt:lpstr>
      <vt:lpstr>Vie de Balzac : splendeurs et misères d’un romancier</vt:lpstr>
      <vt:lpstr>Lecture I: L’Avant-propos de la Comédie humaine (1842)</vt:lpstr>
      <vt:lpstr>Construction d’un édifice littéraire </vt:lpstr>
      <vt:lpstr>Prezentace aplikace PowerPoint</vt:lpstr>
      <vt:lpstr>L’univers de la Comédie humaine et le retour des personnages: exemple des Illusions perdues</vt:lpstr>
      <vt:lpstr>Prezentace aplikace PowerPoint</vt:lpstr>
      <vt:lpstr>La Comédie humaine et l’Histoire</vt:lpstr>
      <vt:lpstr>Récits historiques dans la Comédie humaine</vt:lpstr>
      <vt:lpstr>Poétique du roman balzacien </vt:lpstr>
      <vt:lpstr>Quelques types balzaciens</vt:lpstr>
      <vt:lpstr>Les Chouans ou la Bretagne en 1799:  entre l’héritage scottien et l’ouverture de la Comédie humaine </vt:lpstr>
      <vt:lpstr>L’Embuscade (extrait 1 et 2): arrière-plan pittoresque du roman</vt:lpstr>
      <vt:lpstr>Une idée de Fouché  - extrait 3: confrontation de deux idéologies</vt:lpstr>
      <vt:lpstr>Un jour sans lendemain – extraits 4-6: le rôle des passions, l’amour et l’Histoire </vt:lpstr>
      <vt:lpstr>Conclusion: un monument littéraire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Honoré de Balzac (1799-1850):  La Comédie humaine  ou l’univers littéraire entre le passé et le présent</dc:title>
  <dc:creator>Jaroslav Stanovsky</dc:creator>
  <cp:lastModifiedBy>Jaroslav Stanovský</cp:lastModifiedBy>
  <cp:revision>19</cp:revision>
  <dcterms:created xsi:type="dcterms:W3CDTF">2018-10-30T14:30:51Z</dcterms:created>
  <dcterms:modified xsi:type="dcterms:W3CDTF">2018-11-01T15:39:10Z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