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30" r:id="rId5"/>
    <p:sldId id="331" r:id="rId6"/>
    <p:sldId id="332" r:id="rId7"/>
    <p:sldId id="339" r:id="rId8"/>
    <p:sldId id="333" r:id="rId9"/>
    <p:sldId id="334" r:id="rId10"/>
    <p:sldId id="338" r:id="rId11"/>
    <p:sldId id="337" r:id="rId12"/>
    <p:sldId id="335" r:id="rId13"/>
    <p:sldId id="336" r:id="rId14"/>
  </p:sldIdLst>
  <p:sldSz cx="9144000" cy="6858000" type="screen4x3"/>
  <p:notesSz cx="6858000" cy="9144000"/>
  <p:defaultTextStyle>
    <a:defPPr rtl="0">
      <a:defRPr lang="cs-cz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647" autoAdjust="0"/>
  </p:normalViewPr>
  <p:slideViewPr>
    <p:cSldViewPr>
      <p:cViewPr varScale="1">
        <p:scale>
          <a:sx n="72" d="100"/>
          <a:sy n="72" d="100"/>
        </p:scale>
        <p:origin x="11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7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E2FBD913-0E18-415E-BFCB-123407D46C97}" type="datetime1">
              <a:rPr lang="cs-CZ" smtClean="0"/>
              <a:t>02.03.2020</a:t>
            </a:fld>
            <a:endParaRPr lang="cs-CZ" dirty="0"/>
          </a:p>
        </p:txBody>
      </p:sp>
      <p:sp>
        <p:nvSpPr>
          <p:cNvPr id="4" name="Obdélník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B16A41B8-7DC3-4DB6-84E4-E105629EAA36}" type="slidenum">
              <a:rPr lang="cs-CZ" smtClean="0"/>
              <a:pPr rtl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769E4CAE-93D8-434B-AE7A-6116A0643598}" type="datetime1">
              <a:rPr lang="cs-CZ" smtClean="0"/>
              <a:t>02.03.2020</a:t>
            </a:fld>
            <a:endParaRPr lang="cs-CZ" dirty="0"/>
          </a:p>
        </p:txBody>
      </p:sp>
      <p:sp>
        <p:nvSpPr>
          <p:cNvPr id="4" name="Obdélník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Obdélník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7" name="Obdélník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9B26CD33-4337-4529-948A-94F6960B2374}" type="slidenum">
              <a:rPr lang="cs-CZ" smtClean="0"/>
              <a:pPr rtl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álka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  <a:prstGeom prst="rect">
            <a:avLst/>
          </a:prstGeom>
        </p:spPr>
        <p:txBody>
          <a:bodyPr bIns="0" rtlCol="0" anchor="ctr" anchorCtr="0"/>
          <a:lstStyle>
            <a:lvl1pPr algn="r" eaLnBrk="1" latinLnBrk="0" hangingPunct="1">
              <a:defRPr kumimoji="0" lang="en-US" dirty="0"/>
            </a:lvl1pPr>
            <a:extLst/>
          </a:lstStyle>
          <a:p>
            <a:pPr rtl="0"/>
            <a:r>
              <a:rPr lang="cs-CZ" dirty="0"/>
              <a:t>Kliknutím přidáte název fotoalba.</a:t>
            </a:r>
          </a:p>
        </p:txBody>
      </p:sp>
      <p:sp>
        <p:nvSpPr>
          <p:cNvPr id="9" name="Obdélník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rtlCol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přidáte datum a další podrobnosti.</a:t>
            </a:r>
          </a:p>
        </p:txBody>
      </p:sp>
      <p:sp>
        <p:nvSpPr>
          <p:cNvPr id="2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ADCAFF7E-B7DC-490B-BCF8-87765E3159A1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13" name="Obdélník 12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868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19200"/>
            <a:ext cx="4023360" cy="2026920"/>
          </a:xfrm>
        </p:spPr>
        <p:txBody>
          <a:bodyPr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fld id="{E904BF6A-FB19-42F9-AE1D-044424BD8864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4457700" cy="10033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1600200"/>
            <a:ext cx="4457700" cy="47274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EBA491CE-19E6-4F5C-A30B-E1BB4D670423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rtlCol="0"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rtlCol="0"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rtlCol="0"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0F200B16-0E61-4873-B899-1EB02F4BC196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15" name="Obdélník 14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Obdélník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1F66CD6-7E7F-4A04-9A9C-B5E2799254F2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12" name="Obdélník 11"/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velkým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6096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33"/>
          </p:nvPr>
        </p:nvSpPr>
        <p:spPr/>
        <p:txBody>
          <a:bodyPr rtlCol="0"/>
          <a:lstStyle/>
          <a:p>
            <a:pPr rtl="0"/>
            <a:fld id="{8AC16A51-7890-42CC-B77C-E4C56F8EE4C0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ránky na list: 1 na výšku a 3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705350" cy="11557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1676400"/>
            <a:ext cx="4724400" cy="472744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4"/>
          </p:nvPr>
        </p:nvSpPr>
        <p:spPr/>
        <p:txBody>
          <a:bodyPr rtlCol="0"/>
          <a:lstStyle/>
          <a:p>
            <a:pPr rtl="0"/>
            <a:fld id="{AA761C00-8A71-4D55-9892-41E0D7560714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šíř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9"/>
          </p:nvPr>
        </p:nvSpPr>
        <p:spPr/>
        <p:txBody>
          <a:bodyPr rtlCol="0"/>
          <a:lstStyle/>
          <a:p>
            <a:pPr rtl="0"/>
            <a:fld id="{1232EF4B-12E3-472E-8060-04BA898FF516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výšku a 2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2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4C068CF9-0869-4B84-9181-D3E174844643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E8F12D0C-E70F-4406-A57F-3A00A8F5DBF9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čtvercov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BD3CD851-9DF7-470B-84F8-5E9A4D409620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924" y="5943600"/>
            <a:ext cx="7388352" cy="3349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Obdélník 9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391400" cy="55435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924" y="6324600"/>
            <a:ext cx="7388352" cy="38100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>
            <a:lvl1pPr>
              <a:defRPr lang="en-US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8C4C8018-91FC-4801-8A36-121E51D1F5CD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1" hangingPunct="1"/>
            <a:r>
              <a:rPr lang="cs-CZ"/>
              <a:t>Po kliknutí můžete upravovat styly textu v předloze.</a:t>
            </a:r>
          </a:p>
          <a:p>
            <a:pPr lvl="1" rtl="0" eaLnBrk="1" latinLnBrk="1" hangingPunct="1"/>
            <a:r>
              <a:rPr lang="cs-CZ"/>
              <a:t>Druhá úroveň</a:t>
            </a:r>
          </a:p>
          <a:p>
            <a:pPr lvl="2" rtl="0" eaLnBrk="1" latinLnBrk="1" hangingPunct="1"/>
            <a:r>
              <a:rPr lang="cs-CZ"/>
              <a:t>Třetí úroveň</a:t>
            </a:r>
          </a:p>
          <a:p>
            <a:pPr lvl="3" rtl="0" eaLnBrk="1" latinLnBrk="1" hangingPunct="1"/>
            <a:r>
              <a:rPr lang="cs-CZ"/>
              <a:t>Čtvrtá úroveň</a:t>
            </a:r>
          </a:p>
          <a:p>
            <a:pPr lvl="4" rtl="0" eaLnBrk="1" latinLnBrk="1" hangingPunct="1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Obdélník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F5B199-B9AD-4300-94F1-6945F958E249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27" name="Obdélník 1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4" name="Obdélník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63B0023-0CED-47F7-85AE-654F0B232C29}" type="slidenum">
              <a:rPr kumimoji="0" lang="cs-CZ" smtClean="0"/>
              <a:pPr rtl="0"/>
              <a:t>‹#›</a:t>
            </a:fld>
            <a:endParaRPr kumimoji="0"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výš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505200" cy="685800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895600"/>
            <a:ext cx="3505200" cy="3505200"/>
          </a:xfrm>
        </p:spPr>
        <p:txBody>
          <a:bodyPr tIns="91440" bIns="91440"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3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7EF85A5E-69CD-4289-B04F-C48538A72A0A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6" name="Obdélník 5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 šířku (celá obrazov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6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>
              <a:buFontTx/>
              <a:buNone/>
            </a:pPr>
            <a:r>
              <a:rPr lang="cs-CZ" i="0" dirty="0"/>
              <a:t>Kliknutím na ikonu můžete přidat obrázek na celou stránku.</a:t>
            </a:r>
            <a:endParaRPr kumimoji="0" lang="cs-CZ" i="0" baseline="0" dirty="0"/>
          </a:p>
          <a:p>
            <a:pPr marL="0" marR="0" indent="0"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2856" y="4575048"/>
            <a:ext cx="7781544" cy="987552"/>
          </a:xfrm>
          <a:prstGeom prst="rect">
            <a:avLst/>
          </a:prstGeom>
        </p:spPr>
        <p:txBody>
          <a:bodyPr bIns="0" rtlCol="0" anchor="b" anchorCtr="0">
            <a:normAutofit/>
          </a:bodyPr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 rtlCol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 rtl="0"/>
            <a:r>
              <a:rPr lang="cs-CZ" dirty="0"/>
              <a:t>Po kliknutí můžete přidat podnadpis.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140DDF9F-D21C-4D72-8FE8-48A1D7EE5374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1297754" y="1625111"/>
            <a:ext cx="2895966" cy="386128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77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0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3000" y="1625600"/>
            <a:ext cx="2897953" cy="38639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53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6D1A4B07-C179-461A-BDDB-AE7F238486A2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fld id="{6AEE7300-573E-4AD5-B180-EEDEC8B2F8DF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smíšen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Obdélník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476290EE-546B-48F8-8DEE-0A906872C392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57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33147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6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26EC89DC-864A-47EC-90E0-4D93D9A6B873}" type="datetime1">
              <a:rPr kumimoji="0" lang="cs-CZ" smtClean="0"/>
              <a:t>02.03.2020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1" hangingPunct="1"/>
            <a:r>
              <a:rPr lang="cs-CZ" dirty="0"/>
              <a:t>Kliknutím můžete upravit styly předlohy textu.</a:t>
            </a:r>
          </a:p>
          <a:p>
            <a:pPr lvl="1" rtl="0" eaLnBrk="1" latinLnBrk="1" hangingPunct="1"/>
            <a:r>
              <a:rPr lang="cs-CZ" dirty="0"/>
              <a:t>Druhá úroveň</a:t>
            </a:r>
          </a:p>
          <a:p>
            <a:pPr lvl="2" rtl="0" eaLnBrk="1" latinLnBrk="1" hangingPunct="1"/>
            <a:r>
              <a:rPr lang="cs-CZ" dirty="0"/>
              <a:t>Třetí úroveň</a:t>
            </a:r>
          </a:p>
          <a:p>
            <a:pPr lvl="3" rtl="0" eaLnBrk="1" latinLnBrk="1" hangingPunct="1"/>
            <a:r>
              <a:rPr lang="cs-CZ" dirty="0"/>
              <a:t>Čtvrtá úroveň</a:t>
            </a:r>
          </a:p>
          <a:p>
            <a:pPr lvl="4" rtl="0" eaLnBrk="1" latinLnBrk="1" hangingPunct="1"/>
            <a:r>
              <a:rPr lang="cs-CZ" dirty="0"/>
              <a:t>Pátá úroveň</a:t>
            </a:r>
          </a:p>
        </p:txBody>
      </p:sp>
      <p:sp>
        <p:nvSpPr>
          <p:cNvPr id="29" name="Obdélník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fld id="{8EE81103-3D98-4A4A-B13D-362FFB985EBD}" type="datetime1">
              <a:rPr kumimoji="0" lang="cs-CZ" sz="1200" smtClean="0">
                <a:solidFill>
                  <a:schemeClr val="tx2"/>
                </a:solidFill>
              </a:rPr>
              <a:t>02.03.2020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  <p:sp>
        <p:nvSpPr>
          <p:cNvPr id="20" name="Obdélník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3" name="Obdélník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 rtlCol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s://www.youtube.com/watch?v=r6OAyhfGbAQ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D4cWhkHnW34" TargetMode="External"/><Relationship Id="rId5" Type="http://schemas.openxmlformats.org/officeDocument/2006/relationships/hyperlink" Target="https://www.youtube.com/watch?v=ff11eik33xI" TargetMode="Externa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ubu.com/film/fluxfilm.html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146009115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tfSpT47GY8M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VEAUjFLSqXY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meo.com/143680456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eE74jVjxsrU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93267719" TargetMode="External"/><Relationship Id="rId2" Type="http://schemas.openxmlformats.org/officeDocument/2006/relationships/hyperlink" Target="https://www.youtube.com/watch?v=uYyR6EWbPC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4CC9F4B-2C35-4179-A938-83E40B70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Videoart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33868D4-8453-48BB-856C-B692652D8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C45D495E-E06E-495F-8861-C052F98B43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DDF80FF-D5E9-4631-A0B4-A82124009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6" y="228600"/>
            <a:ext cx="762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720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F8F76-70CF-478A-8CC1-0C9CB01C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9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Steve Reich / Beryl </a:t>
            </a:r>
            <a:r>
              <a:rPr lang="en-US" dirty="0" err="1"/>
              <a:t>Korot</a:t>
            </a:r>
            <a:r>
              <a:rPr lang="en-US" dirty="0"/>
              <a:t>: Three Tales</a:t>
            </a:r>
            <a:r>
              <a:rPr lang="cs-CZ" dirty="0"/>
              <a:t> (2003)</a:t>
            </a:r>
          </a:p>
        </p:txBody>
      </p:sp>
      <p:pic>
        <p:nvPicPr>
          <p:cNvPr id="8" name="Zástupný symbol obrázku 7" descr="Obsah obrázku interiér, muž, televizor, stůl&#10;&#10;Popis byl vytvořen automaticky">
            <a:extLst>
              <a:ext uri="{FF2B5EF4-FFF2-40B4-BE49-F238E27FC236}">
                <a16:creationId xmlns:a16="http://schemas.microsoft.com/office/drawing/2014/main" id="{107B402F-8ECA-4650-A838-CB0002AEDE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833" r="13833"/>
          <a:stretch>
            <a:fillRect/>
          </a:stretch>
        </p:blipFill>
        <p:spPr/>
      </p:pic>
      <p:pic>
        <p:nvPicPr>
          <p:cNvPr id="10" name="Zástupný symbol obrázku 9" descr="Obsah obrázku muž, stojící, stůl, nošení&#10;&#10;Popis byl vytvořen automaticky">
            <a:extLst>
              <a:ext uri="{FF2B5EF4-FFF2-40B4-BE49-F238E27FC236}">
                <a16:creationId xmlns:a16="http://schemas.microsoft.com/office/drawing/2014/main" id="{EDB5F5E5-2B38-494B-BC9C-F7852CC6F2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5633" r="15633"/>
          <a:stretch>
            <a:fillRect/>
          </a:stretch>
        </p:blipFill>
        <p:spPr/>
      </p:pic>
      <p:pic>
        <p:nvPicPr>
          <p:cNvPr id="12" name="Zástupný symbol obrázku 11" descr="Obsah obrázku fotka, staré, muž, stůl&#10;&#10;Popis byl vytvořen automaticky">
            <a:extLst>
              <a:ext uri="{FF2B5EF4-FFF2-40B4-BE49-F238E27FC236}">
                <a16:creationId xmlns:a16="http://schemas.microsoft.com/office/drawing/2014/main" id="{61E50BBD-CE4D-484E-90BB-165CCEAA45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2500" r="12500"/>
          <a:stretch>
            <a:fillRect/>
          </a:stretch>
        </p:blipFill>
        <p:spPr/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32398F8-6C45-4C18-9888-CEFEEAD20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6338" y="5085184"/>
            <a:ext cx="7772400" cy="1296144"/>
          </a:xfrm>
        </p:spPr>
        <p:txBody>
          <a:bodyPr>
            <a:noAutofit/>
          </a:bodyPr>
          <a:lstStyle/>
          <a:p>
            <a:r>
              <a:rPr lang="cs-CZ" sz="1600" dirty="0">
                <a:hlinkClick r:id="rId5"/>
              </a:rPr>
              <a:t>https://www.youtube.com/watch?v=ff11eik33xI</a:t>
            </a:r>
            <a:endParaRPr lang="cs-CZ" sz="1600" dirty="0"/>
          </a:p>
          <a:p>
            <a:r>
              <a:rPr lang="cs-CZ" sz="1600" dirty="0">
                <a:hlinkClick r:id="rId6"/>
              </a:rPr>
              <a:t>https://www.youtube.com/watch?v=D4cWhkHnW34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 err="1"/>
              <a:t>Viva</a:t>
            </a:r>
            <a:r>
              <a:rPr lang="cs-CZ" sz="1600" dirty="0"/>
              <a:t> video, video </a:t>
            </a:r>
            <a:r>
              <a:rPr lang="cs-CZ" sz="1600" dirty="0" err="1"/>
              <a:t>viva</a:t>
            </a:r>
            <a:r>
              <a:rPr lang="cs-CZ" sz="1600" dirty="0"/>
              <a:t> - </a:t>
            </a:r>
            <a:r>
              <a:rPr lang="cs-CZ" sz="1600" dirty="0">
                <a:hlinkClick r:id="rId7"/>
              </a:rPr>
              <a:t>https://www.youtube.com/watch?v=r6OAyhfGbAQ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516235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CF3B0BD-A4C5-4218-B13F-CC4A3451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781544" cy="987552"/>
          </a:xfrm>
        </p:spPr>
        <p:txBody>
          <a:bodyPr/>
          <a:lstStyle/>
          <a:p>
            <a:r>
              <a:rPr lang="cs-CZ" dirty="0" err="1"/>
              <a:t>Fluxus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6093A3F-7975-4E5D-A4E1-75E6D55BA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72" y="1484784"/>
            <a:ext cx="8271776" cy="838200"/>
          </a:xfrm>
        </p:spPr>
        <p:txBody>
          <a:bodyPr>
            <a:normAutofit fontScale="92500"/>
          </a:bodyPr>
          <a:lstStyle/>
          <a:p>
            <a:r>
              <a:rPr lang="en-US" dirty="0"/>
              <a:t>“the immense stupidity, sadness and lack of meaning that is our wound in life.”</a:t>
            </a:r>
          </a:p>
          <a:p>
            <a:r>
              <a:rPr lang="cs-CZ" dirty="0"/>
              <a:t> </a:t>
            </a:r>
            <a:r>
              <a:rPr lang="en-US" dirty="0"/>
              <a:t>George Brecht</a:t>
            </a:r>
          </a:p>
          <a:p>
            <a:endParaRPr lang="cs-CZ" dirty="0"/>
          </a:p>
        </p:txBody>
      </p:sp>
      <p:pic>
        <p:nvPicPr>
          <p:cNvPr id="13" name="Obrázek 12" descr="Obsah obrázku budova, muž, černá, kolo&#10;&#10;Popis byl vytvořen automaticky">
            <a:extLst>
              <a:ext uri="{FF2B5EF4-FFF2-40B4-BE49-F238E27FC236}">
                <a16:creationId xmlns:a16="http://schemas.microsoft.com/office/drawing/2014/main" id="{8942980F-6160-4495-A6DA-EBA881E6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456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27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66DA599-0086-4821-9FDF-17CA6CF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Fluxfilm</a:t>
            </a:r>
            <a:r>
              <a:rPr lang="cs-CZ" dirty="0"/>
              <a:t> </a:t>
            </a:r>
            <a:r>
              <a:rPr lang="cs-CZ" dirty="0" err="1"/>
              <a:t>Anthology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F7A7578-08C5-4951-AD4D-D5C01CBDB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George </a:t>
            </a:r>
            <a:r>
              <a:rPr lang="cs-CZ" dirty="0" err="1"/>
              <a:t>Maciunas</a:t>
            </a:r>
            <a:r>
              <a:rPr lang="cs-CZ" dirty="0"/>
              <a:t> </a:t>
            </a:r>
          </a:p>
        </p:txBody>
      </p:sp>
      <p:pic>
        <p:nvPicPr>
          <p:cNvPr id="13" name="Obrázek 12" descr="Obsah obrázku fotka, různé, visící, místnost&#10;&#10;Popis byl vytvořen automaticky">
            <a:hlinkClick r:id="rId2"/>
            <a:extLst>
              <a:ext uri="{FF2B5EF4-FFF2-40B4-BE49-F238E27FC236}">
                <a16:creationId xmlns:a16="http://schemas.microsoft.com/office/drawing/2014/main" id="{72398E9C-8E5F-46B0-8743-D8BBFF60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8676456" cy="45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79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00EDD-7F7B-49EE-8A54-1B665EAF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cs-CZ" dirty="0"/>
              <a:t>Wolf </a:t>
            </a:r>
            <a:r>
              <a:rPr lang="cs-CZ" dirty="0" err="1"/>
              <a:t>Vostell</a:t>
            </a:r>
            <a:r>
              <a:rPr lang="cs-CZ" dirty="0"/>
              <a:t> – Sun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(1963)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10D5145-EEB9-4219-A5F7-84BE0E031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Vostell 60 - Rückblick 92</a:t>
            </a:r>
            <a:r>
              <a:rPr lang="cs-CZ" dirty="0"/>
              <a:t> (</a:t>
            </a:r>
            <a:r>
              <a:rPr lang="de-DE" dirty="0"/>
              <a:t>1992</a:t>
            </a:r>
            <a:r>
              <a:rPr lang="cs-CZ" dirty="0"/>
              <a:t>) - </a:t>
            </a:r>
            <a:r>
              <a:rPr lang="cs-CZ" dirty="0">
                <a:hlinkClick r:id="rId2"/>
              </a:rPr>
              <a:t>https://vimeo.com/146009115</a:t>
            </a:r>
            <a:endParaRPr lang="cs-CZ" dirty="0"/>
          </a:p>
          <a:p>
            <a:r>
              <a:rPr lang="cs-CZ" dirty="0"/>
              <a:t>8:00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5145873-709C-4358-8C14-A51E85B0F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98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D2CED-680A-4393-80E7-1898E29D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" y="26064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Button Happening - Nam June Paik (1965)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2650603-3B6A-4A74-AC8C-E2FDFCBAB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C6A0110C-36B1-4294-AE61-20AE1FF3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45084"/>
            <a:ext cx="4490442" cy="33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24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ED100-7EBE-408F-89A0-6F74C29C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Video-Film Concert - Nam June Paik a Jud </a:t>
            </a:r>
            <a:r>
              <a:rPr lang="en-US" dirty="0" err="1"/>
              <a:t>Yalkut</a:t>
            </a:r>
            <a:r>
              <a:rPr lang="en-US" dirty="0"/>
              <a:t> (1965-1972)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67C4024-161B-4495-A2E6-45B12D529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04FCD917-1B0A-4FF2-848F-3A3C9D13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8992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5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1D62D-C111-4FFA-8B5C-625096EE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26" y="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cs-CZ" dirty="0"/>
              <a:t>Steina </a:t>
            </a:r>
            <a:r>
              <a:rPr lang="cs-CZ" dirty="0" err="1"/>
              <a:t>Vasulka</a:t>
            </a:r>
            <a:r>
              <a:rPr lang="cs-CZ" dirty="0"/>
              <a:t> – </a:t>
            </a:r>
            <a:r>
              <a:rPr lang="cs-CZ" dirty="0" err="1"/>
              <a:t>Allvision</a:t>
            </a:r>
            <a:r>
              <a:rPr lang="cs-CZ" dirty="0"/>
              <a:t> (1976)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956A37-D6C4-4D4F-BE1C-4CF3DA46DF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Alien</a:t>
            </a:r>
            <a:r>
              <a:rPr lang="cs-CZ" dirty="0"/>
              <a:t> </a:t>
            </a:r>
            <a:r>
              <a:rPr lang="cs-CZ" dirty="0" err="1"/>
              <a:t>perception</a:t>
            </a:r>
            <a:r>
              <a:rPr lang="cs-CZ" dirty="0"/>
              <a:t> - Vision </a:t>
            </a:r>
            <a:r>
              <a:rPr lang="cs-CZ" dirty="0" err="1"/>
              <a:t>Machine</a:t>
            </a:r>
            <a:r>
              <a:rPr lang="cs-CZ" dirty="0"/>
              <a:t> 10 </a:t>
            </a:r>
          </a:p>
          <a:p>
            <a:r>
              <a:rPr lang="cs-CZ" dirty="0">
                <a:hlinkClick r:id="rId2"/>
              </a:rPr>
              <a:t>https://vimeo.com/143680456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AA49A62-C98C-4910-84BC-57E9459B3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53" y="1357262"/>
            <a:ext cx="5255294" cy="382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612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F9F69-DAAD-4F5E-86C9-179E290F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cs-CZ" dirty="0"/>
              <a:t>Steina </a:t>
            </a:r>
            <a:r>
              <a:rPr lang="cs-CZ" dirty="0" err="1"/>
              <a:t>Vasulka</a:t>
            </a:r>
            <a:r>
              <a:rPr lang="cs-CZ" dirty="0"/>
              <a:t> - Switch! Monitor! Drift! (1976)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FA84E8C-902B-4266-B71A-096CC21B1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903" y="5589240"/>
            <a:ext cx="8856097" cy="8382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F30581A3-A775-4147-9C74-556A69F3C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28508"/>
            <a:ext cx="4293096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338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EAD48-F188-4EB6-93BC-81358701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Art of Memory – Woody </a:t>
            </a:r>
            <a:r>
              <a:rPr lang="en-US" dirty="0" err="1"/>
              <a:t>Vasulka</a:t>
            </a:r>
            <a:r>
              <a:rPr lang="cs-CZ" dirty="0"/>
              <a:t> (1987)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D2B2CAD-84A4-4B78-8D79-9FCFE2E50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Binary Lives - Peter Kirby (1996) – 18:00 </a:t>
            </a:r>
            <a:r>
              <a:rPr lang="en-US" dirty="0">
                <a:hlinkClick r:id="rId2"/>
              </a:rPr>
              <a:t>https://www.youtube.com/watch?v=uYyR6EWbPC0</a:t>
            </a:r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pic>
        <p:nvPicPr>
          <p:cNvPr id="8" name="Obrázek 7">
            <a:hlinkClick r:id="rId3"/>
            <a:extLst>
              <a:ext uri="{FF2B5EF4-FFF2-40B4-BE49-F238E27FC236}">
                <a16:creationId xmlns:a16="http://schemas.microsoft.com/office/drawing/2014/main" id="{84AB68A5-ECB9-4C82-BB85-6E0B7A801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558" y="1295400"/>
            <a:ext cx="457088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42425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F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756913_TF16401343.potx" id="{8A4BD516-D8C9-4EF8-909F-60997488BDAB}" vid="{0984135F-1B03-47D5-868A-B4844F97A269}"/>
    </a:ext>
  </a:extLst>
</a:theme>
</file>

<file path=ppt/theme/theme2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31d92cf942c19623f8ea37c5ae89e9e4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5ae4c53a902569674f13d354e575c07c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707BD-2281-4DCA-AA5D-81635DA3C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AF2633-212A-42A8-A664-9532FA5B8A8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AC59B4-08CA-4A65-A6A2-05C030B984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Klasické fotoalbum</Template>
  <TotalTime>447</TotalTime>
  <Words>194</Words>
  <Application>Microsoft Office PowerPoint</Application>
  <PresentationFormat>Předvádění na obrazovce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Calibri</vt:lpstr>
      <vt:lpstr>Century Schoolbook</vt:lpstr>
      <vt:lpstr>KlasickéFotoalbum</vt:lpstr>
      <vt:lpstr>Videoart</vt:lpstr>
      <vt:lpstr>Fluxus</vt:lpstr>
      <vt:lpstr>Fluxfilm Anthology</vt:lpstr>
      <vt:lpstr>Wolf Vostell – Sun in your head (1963)</vt:lpstr>
      <vt:lpstr>Button Happening - Nam June Paik (1965)</vt:lpstr>
      <vt:lpstr>Video-Film Concert - Nam June Paik a Jud Yalkut (1965-1972)</vt:lpstr>
      <vt:lpstr>Steina Vasulka – Allvision (1976)</vt:lpstr>
      <vt:lpstr>Steina Vasulka - Switch! Monitor! Drift! (1976)</vt:lpstr>
      <vt:lpstr>Art of Memory – Woody Vasulka (1987)</vt:lpstr>
      <vt:lpstr>Steve Reich / Beryl Korot: Three Tales (2003)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Videoart – precedenty</dc:title>
  <dc:creator>Adam Franc</dc:creator>
  <cp:lastModifiedBy>Adam Franc</cp:lastModifiedBy>
  <cp:revision>38</cp:revision>
  <dcterms:created xsi:type="dcterms:W3CDTF">2020-02-23T17:24:55Z</dcterms:created>
  <dcterms:modified xsi:type="dcterms:W3CDTF">2020-03-02T17:53:14Z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65;#zpp120;#79;#tpl120;#419;#zpp140</vt:lpwstr>
  </property>
  <property fmtid="{D5CDD505-2E9C-101B-9397-08002B2CF9AE}" pid="8" name="PolicheckCounter">
    <vt:lpwstr>0</vt:lpwstr>
  </property>
  <property fmtid="{D5CDD505-2E9C-101B-9397-08002B2CF9AE}" pid="9" name="_LCID">
    <vt:i4>1033</vt:i4>
  </property>
  <property fmtid="{D5CDD505-2E9C-101B-9397-08002B2CF9AE}" pid="10" name="_Version">
    <vt:lpwstr>12.0.4513</vt:lpwstr>
  </property>
  <property fmtid="{D5CDD505-2E9C-101B-9397-08002B2CF9AE}" pid="11" name="APTrustLevel">
    <vt:r8>1</vt:r8>
  </property>
</Properties>
</file>