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99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1a1ebac2e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1a1ebac2e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1a1ebac2e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1a1ebac2e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a1ebac2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a1ebac2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a1ebac2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a1ebac2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1a1ebac2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1a1ebac2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1a1ebac2e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1a1ebac2e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1a1ebac2e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1a1ebac2e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1a1ebac2e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1a1ebac2e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1a1ebac2e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1a1ebac2e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1a1ebac2e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1a1ebac2e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vMSeg1s7u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ritingcenter.unc.edu/tips-and-tools/book-review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grammarly.com/blog/how-to-write-a-restaurant-review/" TargetMode="External"/><Relationship Id="rId4" Type="http://schemas.openxmlformats.org/officeDocument/2006/relationships/hyperlink" Target="https://edusson.com/blog/how-to-write-movie-review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dvice.writing.utoronto.ca/types-of-writing/literature-review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libguides.uwf.edu/c.php?g=215199&amp;p=1420828" TargetMode="External"/><Relationship Id="rId5" Type="http://schemas.openxmlformats.org/officeDocument/2006/relationships/hyperlink" Target="https://www.youtube.com/watch?v=-ny_EUJXHHs" TargetMode="External"/><Relationship Id="rId4" Type="http://schemas.openxmlformats.org/officeDocument/2006/relationships/hyperlink" Target="https://libguides.usc.edu/writingguide/literaturereview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a/npsct.org/room-21/language-arts-units-1-and-2/unit-3-making-meaning-ct/comparingthealgonquinwayoflifetotodayinnewingto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reviewing +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comparing and contrasting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ISKM09 - week 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Got it? </a:t>
            </a:r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the thinking first, list the similarities and differences… and only then start to write:) How?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is a guy who an help: 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https://www.youtube.com/watch?v=hvMSeg1s7uc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you read reviews? Reviews of what? Have you ever written a review?  </a:t>
            </a:r>
            <a:endParaRPr/>
          </a:p>
          <a:p>
            <a:pPr marL="0" lvl="0" indent="0" algn="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i="1"/>
              <a:t>Comment in IS “discussion forum” please…</a:t>
            </a:r>
            <a:endParaRPr i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- how to...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good sources that will help you with writing a review are listed below: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BOOK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https://writingcenter.unc.edu/tips-and-tools/book-reviews/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FILM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https://edusson.com/blog/how-to-write-movie-review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RESTAURANT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5"/>
              </a:rPr>
              <a:t>https://www.grammarly.com/blog/how-to-write-a-restaurant-review/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- practice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a review of your choice…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100 - 200 words long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 the discussion forum, so that you can comment on other people´s reviews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include the review in your portfolio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literature review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 part of scientific papers, including your master / diploma thesis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traces th intellectual progression in the research field (to date)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includes major theories or debates or recent / similar studies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prepares the grounds for your research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identifies the potential gaps in the research which you intend to fill with your research (partly)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literature review - how to...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case you have to write a literature review, these are some useful links: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chemeClr val="hlink"/>
                </a:solidFill>
                <a:hlinkClick r:id="rId3"/>
              </a:rPr>
              <a:t>https://advice.writing.utoronto.ca/types-of-writing/literature-review/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chemeClr val="hlink"/>
                </a:solidFill>
                <a:hlinkClick r:id="rId4"/>
              </a:rPr>
              <a:t>https://libguides.usc.edu/writingguide/literaturereview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chemeClr val="hlink"/>
                </a:solidFill>
                <a:hlinkClick r:id="rId5"/>
              </a:rPr>
              <a:t>https://www.youtube.com/watch?v=-ny_EUJXHHs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chemeClr val="hlink"/>
                </a:solidFill>
                <a:hlinkClick r:id="rId6"/>
              </a:rPr>
              <a:t>https://libguides.uwf.edu/c.php?g=215199&amp;p=1420828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comparing and contrasting - linking words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 you think of some linking words and phrases that are used for comparing and contrasting?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comparing and contrasting - linking words</a:t>
            </a: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2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From: </a:t>
            </a:r>
            <a:r>
              <a:rPr lang="en" sz="1200" u="sng">
                <a:solidFill>
                  <a:schemeClr val="hlink"/>
                </a:solidFill>
                <a:hlinkClick r:id="rId3"/>
              </a:rPr>
              <a:t>https://sites.google.com/a/npsct.org/room-21/language-arts-units-1-and-2/unit-3-making-meaning-ct/comparingthealgonquinwayoflifetotodayinnewington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8" name="Google Shape;9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71449" y="604325"/>
            <a:ext cx="1994425" cy="2659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comparing and contrasting - first steps...</a:t>
            </a:r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5" name="Google Shape;105;p21"/>
          <p:cNvPicPr preferRelativeResize="0"/>
          <p:nvPr/>
        </p:nvPicPr>
        <p:blipFill rotWithShape="1">
          <a:blip r:embed="rId3">
            <a:alphaModFix/>
          </a:blip>
          <a:srcRect l="8273" r="8323"/>
          <a:stretch/>
        </p:blipFill>
        <p:spPr>
          <a:xfrm>
            <a:off x="4659350" y="2384600"/>
            <a:ext cx="4365276" cy="2616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152475"/>
            <a:ext cx="3848100" cy="278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</Words>
  <Application>Microsoft Office PowerPoint</Application>
  <PresentationFormat>Předvádění na obrazovce (16:9)</PresentationFormat>
  <Paragraphs>46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Arial</vt:lpstr>
      <vt:lpstr>Simple Light</vt:lpstr>
      <vt:lpstr>reviewing + comparing and contrasting</vt:lpstr>
      <vt:lpstr>review</vt:lpstr>
      <vt:lpstr>review - how to...</vt:lpstr>
      <vt:lpstr>review - practice</vt:lpstr>
      <vt:lpstr>literature review</vt:lpstr>
      <vt:lpstr>literature review - how to...</vt:lpstr>
      <vt:lpstr>comparing and contrasting - linking words</vt:lpstr>
      <vt:lpstr>comparing and contrasting - linking words</vt:lpstr>
      <vt:lpstr>comparing and contrasting - first steps...</vt:lpstr>
      <vt:lpstr>Got it?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reviewing + comparing and contrasting</dc:title>
  <cp:lastModifiedBy>Lenka Zouhar Ludvíková</cp:lastModifiedBy>
  <cp:revision>1</cp:revision>
  <dcterms:modified xsi:type="dcterms:W3CDTF">2020-03-19T22:17:04Z</dcterms:modified>
</cp:coreProperties>
</file>