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98" r:id="rId11"/>
    <p:sldId id="361" r:id="rId12"/>
    <p:sldId id="360" r:id="rId13"/>
    <p:sldId id="359" r:id="rId14"/>
    <p:sldId id="355" r:id="rId15"/>
    <p:sldId id="356" r:id="rId16"/>
    <p:sldId id="357" r:id="rId17"/>
    <p:sldId id="358" r:id="rId18"/>
    <p:sldId id="354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287" r:id="rId27"/>
    <p:sldId id="405" r:id="rId28"/>
    <p:sldId id="288" r:id="rId29"/>
    <p:sldId id="289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black">
          <a:xfrm>
            <a:off x="6707505" y="2644775"/>
            <a:ext cx="3416300" cy="15684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吃 饭</a:t>
            </a:r>
            <a:endParaRPr lang="zh-CN" altLang="en-US" sz="9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black">
          <a:xfrm>
            <a:off x="8328688" y="5517414"/>
            <a:ext cx="2597171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  Xin Yu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157628" y="5517313"/>
            <a:ext cx="3052322" cy="52976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707505" y="2013585"/>
            <a:ext cx="30295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</a:t>
            </a:r>
            <a:r>
              <a:rPr lang="zh-CN" altLang="en-US" sz="4000"/>
              <a:t>chī         fàn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6948170" y="4110990"/>
            <a:ext cx="2548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Dining</a:t>
            </a:r>
            <a:endParaRPr lang="en-US" altLang="zh-CN"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米饭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mǐ   fàn 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cooked rice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380" y="2072005"/>
            <a:ext cx="4078605" cy="2713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黄瓜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huáng gua 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 cucmber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405" y="1822450"/>
            <a:ext cx="4633595" cy="3083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凉拌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liáng bàn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(of food) cold “blended”</a:t>
            </a:r>
            <a:r>
              <a:rPr lang="zh-CN" altLang="en-US" sz="4000"/>
              <a:t>；</a:t>
            </a:r>
            <a:r>
              <a:rPr lang="en-US" altLang="zh-CN" sz="4000"/>
              <a:t>cold tossed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330" y="2162810"/>
            <a:ext cx="4119880" cy="2741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红烧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hóng shāo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to braise in soy sauce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685" y="799465"/>
            <a:ext cx="3441700" cy="2578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70" y="3714750"/>
            <a:ext cx="4220210" cy="2808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牛肉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niú  ròu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    beef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1858645"/>
            <a:ext cx="5039360" cy="3140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牛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444115" y="2030095"/>
            <a:ext cx="3096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</a:t>
            </a:r>
            <a:r>
              <a:rPr lang="en-US" altLang="zh-CN" sz="4000">
                <a:sym typeface="+mn-ea"/>
              </a:rPr>
              <a:t>niú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96490" y="3658870"/>
            <a:ext cx="3191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cow;ox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340" y="1861185"/>
            <a:ext cx="4324985" cy="332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鱼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519680" y="2030095"/>
            <a:ext cx="3020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yú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442845" y="3658870"/>
            <a:ext cx="3145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fish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5" y="1631950"/>
            <a:ext cx="4257675" cy="3594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极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444115" y="2030095"/>
            <a:ext cx="3096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jí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96490" y="3658870"/>
            <a:ext cx="3191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extremely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220" y="2480310"/>
            <a:ext cx="5189220" cy="14865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5335" y="4966970"/>
            <a:ext cx="110064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When used after an adjective or a verb, </a:t>
            </a:r>
            <a:r>
              <a:rPr lang="zh-CN" altLang="en-US" sz="2800">
                <a:sym typeface="+mn-ea"/>
              </a:rPr>
              <a:t>极了</a:t>
            </a:r>
            <a:r>
              <a:rPr lang="en-US" altLang="zh-CN" sz="2800">
                <a:sym typeface="+mn-ea"/>
              </a:rPr>
              <a:t>(jí le) usually indicates the superlative degree: </a:t>
            </a:r>
            <a:r>
              <a:rPr lang="zh-CN" altLang="en-US" sz="2800">
                <a:sym typeface="+mn-ea"/>
              </a:rPr>
              <a:t>今天热极了。</a:t>
            </a:r>
            <a:r>
              <a:rPr lang="en-US" altLang="zh-CN" sz="2800">
                <a:sym typeface="+mn-ea"/>
              </a:rPr>
              <a:t>(jīn tiān rè jí le, it is extremely hot today) </a:t>
            </a:r>
            <a:r>
              <a:rPr lang="zh-CN" altLang="en-US" sz="2800">
                <a:sym typeface="+mn-ea"/>
              </a:rPr>
              <a:t>他高兴极了。</a:t>
            </a:r>
            <a:r>
              <a:rPr lang="en-US" altLang="zh-CN" sz="2800">
                <a:sym typeface="+mn-ea"/>
              </a:rPr>
              <a:t>(tā gāo xìng jí le. he is overjoyed.)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忘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519680" y="2030095"/>
            <a:ext cx="3020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wàng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442845" y="3658870"/>
            <a:ext cx="3145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to forget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60" y="1873250"/>
            <a:ext cx="4993640" cy="270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带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575560" y="2030095"/>
            <a:ext cx="29648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dài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831340" y="3687445"/>
            <a:ext cx="49796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to bring; to take; to carry; to come with 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75" y="1260475"/>
            <a:ext cx="2722245" cy="4696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师傅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shī   fu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master worker</a:t>
            </a:r>
            <a:endParaRPr lang="zh-CN" altLang="en-US" sz="4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450" y="323850"/>
            <a:ext cx="2300605" cy="23006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900" y="2736850"/>
            <a:ext cx="1771650" cy="2555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90" y="1876425"/>
            <a:ext cx="2103120" cy="21031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7075" y="5474335"/>
            <a:ext cx="110255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师傅</a:t>
            </a:r>
            <a:r>
              <a:rPr lang="en-US" altLang="zh-CN" sz="2800">
                <a:sym typeface="+mn-ea"/>
              </a:rPr>
              <a:t>(shī fu, master worker) is a common term to address a stranger, especially a blue- collar worker such as a taxi driver or a chef.</a:t>
            </a:r>
            <a:endParaRPr lang="en-US" altLang="zh-CN" sz="2800">
              <a:sym typeface="+mn-ea"/>
            </a:endParaRPr>
          </a:p>
          <a:p>
            <a:endParaRPr lang="en-US" altLang="zh-CN" sz="28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饭卡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fàn   kǎ 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meal card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245" y="3714750"/>
            <a:ext cx="3810000" cy="2396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315" y="485140"/>
            <a:ext cx="388493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错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519680" y="2030095"/>
            <a:ext cx="3020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cuò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442845" y="3658870"/>
            <a:ext cx="3145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wrong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5" y="1845945"/>
            <a:ext cx="4478020" cy="27559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492365" y="1572895"/>
            <a:ext cx="1551940" cy="30289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清楚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qīng chu 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   clear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435" y="2109470"/>
            <a:ext cx="4110990" cy="2312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</a:t>
            </a:r>
            <a:r>
              <a:rPr lang="zh-CN" altLang="en-US" sz="7200"/>
              <a:t>没关系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méi guān xi  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it doesn`t matter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240" y="1858645"/>
            <a:ext cx="4194175" cy="3141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6090" y="5240020"/>
            <a:ext cx="112604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没关系</a:t>
            </a:r>
            <a:r>
              <a:rPr lang="en-US" altLang="zh-CN" sz="2800">
                <a:sym typeface="+mn-ea"/>
              </a:rPr>
              <a:t>(méi guān xi, it doesn`t matter): When someone apologizes by saying </a:t>
            </a:r>
            <a:r>
              <a:rPr lang="zh-CN" altLang="en-US" sz="2800">
                <a:sym typeface="+mn-ea"/>
              </a:rPr>
              <a:t>对不起</a:t>
            </a:r>
            <a:r>
              <a:rPr lang="en-US" altLang="zh-CN" sz="2800">
                <a:sym typeface="+mn-ea"/>
              </a:rPr>
              <a:t>(duì bu qǐ), it is  common to respond by saying </a:t>
            </a:r>
            <a:r>
              <a:rPr lang="zh-CN" altLang="en-US" sz="2800">
                <a:sym typeface="+mn-ea"/>
              </a:rPr>
              <a:t>没关系</a:t>
            </a:r>
            <a:r>
              <a:rPr lang="en-US" altLang="zh-CN" sz="2800">
                <a:sym typeface="+mn-ea"/>
              </a:rPr>
              <a:t>(méi guān xi, it doesn`t matter)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上海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shàng hǎi 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Shang hai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585" y="2086610"/>
            <a:ext cx="4335145" cy="243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6. Reduplication of Adjectives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408305" y="911860"/>
            <a:ext cx="110255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Some Chinese adjectives can be reduplicated. When monosyllabic adjectives are reduplicated, the accent usually falls on the second occurrence. When the reduplicated monosyllabic adjective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takes a “r” suffix</a:t>
            </a:r>
            <a:r>
              <a:rPr lang="en-US" altLang="zh-CN" sz="2400">
                <a:sym typeface="+mn-ea"/>
              </a:rPr>
              <a:t>, like </a:t>
            </a:r>
            <a:r>
              <a:rPr lang="zh-CN" altLang="en-US" sz="2400">
                <a:sym typeface="+mn-ea"/>
              </a:rPr>
              <a:t>慢慢儿</a:t>
            </a:r>
            <a:r>
              <a:rPr lang="en-US" altLang="zh-CN" sz="2400">
                <a:sym typeface="+mn-ea"/>
              </a:rPr>
              <a:t>(màn mānr), its second occurrence is usually pronounced in 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first tone</a:t>
            </a:r>
            <a:r>
              <a:rPr lang="en-US" altLang="zh-CN" sz="2400">
                <a:sym typeface="+mn-ea"/>
              </a:rPr>
              <a:t>, regardless what the adjective`s original tone is. Reduplication of adjectives often suggests an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approving and appreciative attitude </a:t>
            </a:r>
            <a:r>
              <a:rPr lang="en-US" altLang="zh-CN" sz="2400">
                <a:sym typeface="+mn-ea"/>
              </a:rPr>
              <a:t>on the speaker`s part.</a:t>
            </a:r>
            <a:endParaRPr lang="en-US" altLang="zh-CN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8305" y="3388360"/>
            <a:ext cx="10836910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</a:t>
            </a:r>
            <a:r>
              <a:rPr lang="zh-CN" altLang="en-US" sz="2800"/>
              <a:t>王朋高高的，很帅。</a:t>
            </a:r>
            <a:endParaRPr lang="zh-CN" altLang="en-US" sz="2800"/>
          </a:p>
          <a:p>
            <a:r>
              <a:rPr lang="zh-CN" altLang="en-US" sz="2800"/>
              <a:t>    wáng péng gāo gāo de</a:t>
            </a:r>
            <a:r>
              <a:rPr lang="en-US" altLang="zh-CN" sz="2800"/>
              <a:t>, </a:t>
            </a:r>
            <a:r>
              <a:rPr lang="zh-CN" altLang="en-US" sz="2800"/>
              <a:t>hěn shuài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Wang Peng is tall and handsome.</a:t>
            </a:r>
            <a:endParaRPr lang="en-US" altLang="zh-CN" sz="2800"/>
          </a:p>
          <a:p>
            <a:endParaRPr lang="zh-CN" altLang="en-US" sz="2800"/>
          </a:p>
          <a:p>
            <a:r>
              <a:rPr lang="en-US" altLang="zh-CN" sz="2800"/>
              <a:t>2.</a:t>
            </a:r>
            <a:r>
              <a:rPr lang="zh-CN" altLang="en-US" sz="2800"/>
              <a:t>可乐凉凉的，很好喝。</a:t>
            </a:r>
            <a:endParaRPr lang="zh-CN" altLang="en-US" sz="2800"/>
          </a:p>
          <a:p>
            <a:r>
              <a:rPr lang="zh-CN" altLang="en-US" sz="2800"/>
              <a:t>   kě lè liáng liáng de</a:t>
            </a:r>
            <a:r>
              <a:rPr lang="en-US" altLang="zh-CN" sz="2800"/>
              <a:t>, </a:t>
            </a:r>
            <a:r>
              <a:rPr lang="zh-CN" altLang="en-US" sz="2800"/>
              <a:t>hěn hǎo hē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The cola is nicely chilled and tastes good.</a:t>
            </a:r>
            <a:endParaRPr lang="en-US" altLang="zh-CN" sz="2800"/>
          </a:p>
          <a:p>
            <a:endParaRPr lang="zh-CN" altLang="en-US"/>
          </a:p>
          <a:p>
            <a:endParaRPr lang="en-US" altLang="zh-C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6. Reduplication of Adjectives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Some Chinese adjectives can be reduplicated. When monosyllabic adjectives are reduplicated, the accent usually falls on the second occurrence. When the reduplicated monosyllabic adjective takes a “r” suffix, like </a:t>
            </a:r>
            <a:r>
              <a:rPr lang="zh-CN" altLang="en-US" sz="2400">
                <a:sym typeface="+mn-ea"/>
              </a:rPr>
              <a:t>慢慢儿</a:t>
            </a:r>
            <a:r>
              <a:rPr lang="en-US" altLang="zh-CN" sz="2400">
                <a:sym typeface="+mn-ea"/>
              </a:rPr>
              <a:t>(màn mànr), its second occurrence is usually pronounced in the first tone, regardless what the adjective`s original tone is. Reduplication of adjectives often suggests an approving and appreciative attitude on the speaker`s part.</a:t>
            </a:r>
            <a:endParaRPr lang="en-US" altLang="zh-CN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255" y="3781425"/>
            <a:ext cx="108369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3.</a:t>
            </a:r>
            <a:r>
              <a:rPr lang="zh-CN" altLang="en-US" sz="2800"/>
              <a:t>酸辣汤酸酸的、辣辣的，非常好喝。</a:t>
            </a:r>
            <a:endParaRPr lang="zh-CN" altLang="en-US" sz="2800"/>
          </a:p>
          <a:p>
            <a:r>
              <a:rPr lang="zh-CN" altLang="en-US" sz="2800"/>
              <a:t>   suān là tāng suān suān de</a:t>
            </a:r>
            <a:r>
              <a:rPr lang="en-US" altLang="zh-CN" sz="2800"/>
              <a:t>, </a:t>
            </a:r>
            <a:r>
              <a:rPr lang="zh-CN" altLang="en-US" sz="2800"/>
              <a:t>là là de</a:t>
            </a:r>
            <a:r>
              <a:rPr lang="en-US" altLang="zh-CN" sz="2800"/>
              <a:t>, </a:t>
            </a:r>
            <a:r>
              <a:rPr lang="zh-CN" altLang="en-US" sz="2800"/>
              <a:t>fēi cháng hǎo hē</a:t>
            </a:r>
            <a:r>
              <a:rPr lang="en-US" altLang="zh-CN" sz="2800"/>
              <a:t>.</a:t>
            </a:r>
            <a:endParaRPr lang="zh-CN" altLang="en-US" sz="2800"/>
          </a:p>
          <a:p>
            <a:r>
              <a:rPr lang="zh-CN" altLang="en-US" sz="2800"/>
              <a:t>   </a:t>
            </a:r>
            <a:r>
              <a:rPr lang="en-US" altLang="zh-CN" sz="2800"/>
              <a:t>The hot and sour soup is a bit sour and a bit hot; it tastes great.</a:t>
            </a:r>
            <a:endParaRPr lang="zh-CN" altLang="en-US" sz="2800"/>
          </a:p>
          <a:p>
            <a:endParaRPr lang="en-US" altLang="zh-CN" sz="2800"/>
          </a:p>
          <a:p>
            <a:r>
              <a:rPr lang="en-US" altLang="zh-CN" sz="2800"/>
              <a:t>Reduplication of adjectives usually does not appear in the negative form.</a:t>
            </a:r>
            <a:endParaRPr lang="en-US" altLang="zh-CN"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7. The Verb </a:t>
            </a:r>
            <a:r>
              <a:rPr lang="zh-CN" altLang="en-US" sz="2400"/>
              <a:t>来</a:t>
            </a:r>
            <a:r>
              <a:rPr lang="en-US" altLang="zh-CN" sz="2400"/>
              <a:t>(lái)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In colloquial expressions, the verb </a:t>
            </a:r>
            <a:r>
              <a:rPr lang="zh-CN" altLang="en-US" sz="2400">
                <a:sym typeface="+mn-ea"/>
              </a:rPr>
              <a:t>来</a:t>
            </a:r>
            <a:r>
              <a:rPr lang="en-US" altLang="zh-CN" sz="2400">
                <a:sym typeface="+mn-ea"/>
              </a:rPr>
              <a:t>(lái) can serve as a substitute for certain verbs, mostly in imperative sentence</a:t>
            </a:r>
            <a:r>
              <a:rPr lang="zh-CN" altLang="en-US" sz="2400">
                <a:sym typeface="+mn-ea"/>
              </a:rPr>
              <a:t>：</a:t>
            </a:r>
            <a:endParaRPr lang="zh-CN" altLang="en-US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255" y="2414270"/>
            <a:ext cx="1083691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1.A: </a:t>
            </a:r>
            <a:r>
              <a:rPr lang="zh-CN" altLang="en-US" sz="2800"/>
              <a:t>先生，你们想吃点儿什么？</a:t>
            </a:r>
            <a:endParaRPr lang="zh-CN" altLang="en-US" sz="2800"/>
          </a:p>
          <a:p>
            <a:r>
              <a:rPr lang="zh-CN" altLang="en-US" sz="2800"/>
              <a:t>        xiān sh</a:t>
            </a:r>
            <a:r>
              <a:rPr lang="en-US" altLang="zh-CN" sz="2800"/>
              <a:t>e</a:t>
            </a:r>
            <a:r>
              <a:rPr lang="zh-CN" altLang="en-US" sz="2800"/>
              <a:t>ng</a:t>
            </a:r>
            <a:r>
              <a:rPr lang="en-US" altLang="zh-CN" sz="2800"/>
              <a:t>, </a:t>
            </a:r>
            <a:r>
              <a:rPr lang="zh-CN" altLang="en-US" sz="2800"/>
              <a:t>nǐ men xiǎng chī diǎnr shén me ？</a:t>
            </a:r>
            <a:endParaRPr lang="zh-CN" altLang="en-US" sz="2800"/>
          </a:p>
          <a:p>
            <a:r>
              <a:rPr lang="zh-CN" altLang="en-US" sz="2800"/>
              <a:t>        </a:t>
            </a:r>
            <a:r>
              <a:rPr lang="en-US" altLang="zh-CN" sz="2800"/>
              <a:t>Sir, what would you like?</a:t>
            </a:r>
            <a:endParaRPr lang="en-US" altLang="zh-CN" sz="2800"/>
          </a:p>
          <a:p>
            <a:endParaRPr lang="zh-CN" altLang="en-US" sz="2800"/>
          </a:p>
          <a:p>
            <a:r>
              <a:rPr lang="zh-CN" altLang="en-US" sz="2800"/>
              <a:t>   </a:t>
            </a:r>
            <a:r>
              <a:rPr lang="en-US" altLang="zh-CN" sz="2800"/>
              <a:t>B: </a:t>
            </a:r>
            <a:r>
              <a:rPr lang="zh-CN" altLang="en-US" sz="2800"/>
              <a:t>来一盘糖醋鱼，一碗酸辣汤和一碗米饭。</a:t>
            </a:r>
            <a:endParaRPr lang="zh-CN" altLang="en-US" sz="2800"/>
          </a:p>
          <a:p>
            <a:r>
              <a:rPr lang="en-US" altLang="zh-CN" sz="2800"/>
              <a:t>        lái yì pán táng cù yú, yì wǎn suān là tāng hé yì wǎn mǐ fàn.</a:t>
            </a:r>
            <a:endParaRPr lang="en-US" altLang="zh-CN" sz="2800"/>
          </a:p>
          <a:p>
            <a:r>
              <a:rPr lang="en-US" altLang="zh-CN" sz="2800"/>
              <a:t>        Give me a plate of sweet and sour fish, a bowl of hot and sour soup, and a bowl of rice, please.</a:t>
            </a:r>
            <a:endParaRPr lang="en-US" altLang="zh-CN" sz="2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7. The Verb </a:t>
            </a:r>
            <a:r>
              <a:rPr lang="zh-CN" altLang="en-US" sz="2400"/>
              <a:t>来</a:t>
            </a:r>
            <a:r>
              <a:rPr lang="en-US" altLang="zh-CN" sz="2400"/>
              <a:t>(lái)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In colloquial expressions, the verb </a:t>
            </a:r>
            <a:r>
              <a:rPr lang="zh-CN" altLang="en-US" sz="2400">
                <a:sym typeface="+mn-ea"/>
              </a:rPr>
              <a:t>来</a:t>
            </a:r>
            <a:r>
              <a:rPr lang="en-US" altLang="zh-CN" sz="2400">
                <a:sym typeface="+mn-ea"/>
              </a:rPr>
              <a:t>(lái) can serve as a substitute for certain verbs, mostly in imperative sentence</a:t>
            </a:r>
            <a:r>
              <a:rPr lang="zh-CN" altLang="en-US" sz="2400">
                <a:sym typeface="+mn-ea"/>
              </a:rPr>
              <a:t>：</a:t>
            </a:r>
            <a:endParaRPr lang="zh-CN" altLang="en-US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870" y="2501900"/>
            <a:ext cx="1083691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(At a party, when someone has sung a song)</a:t>
            </a:r>
            <a:endParaRPr lang="en-US" altLang="zh-CN" sz="2800"/>
          </a:p>
          <a:p>
            <a:r>
              <a:rPr lang="en-US" altLang="zh-CN" sz="2800"/>
              <a:t>2.</a:t>
            </a:r>
            <a:r>
              <a:rPr lang="zh-CN" altLang="en-US" sz="2800"/>
              <a:t>再来一个！</a:t>
            </a:r>
            <a:endParaRPr lang="zh-CN" altLang="en-US" sz="2800"/>
          </a:p>
          <a:p>
            <a:r>
              <a:rPr lang="zh-CN" altLang="en-US" sz="2800"/>
              <a:t>    zài lái yí g</a:t>
            </a:r>
            <a:r>
              <a:rPr lang="en-US" altLang="zh-CN" sz="2800"/>
              <a:t>e.</a:t>
            </a:r>
            <a:endParaRPr lang="en-US" altLang="zh-CN" sz="2800"/>
          </a:p>
          <a:p>
            <a:r>
              <a:rPr lang="en-US" altLang="zh-CN" sz="2800"/>
              <a:t>    Encore!</a:t>
            </a:r>
            <a:endParaRPr lang="en-US" altLang="zh-CN" sz="2800"/>
          </a:p>
          <a:p>
            <a:endParaRPr lang="en-US" altLang="zh-CN" sz="2800"/>
          </a:p>
          <a:p>
            <a:r>
              <a:rPr lang="en-US" altLang="zh-CN" sz="2800"/>
              <a:t>The use of </a:t>
            </a:r>
            <a:r>
              <a:rPr lang="zh-CN" altLang="en-US" sz="2800"/>
              <a:t>来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lái) in this sense is rather limited. It is usually used in restaurants and stores, especially when buying small things or coaxing someone to sing a song.</a:t>
            </a:r>
            <a:endParaRPr lang="en-US" altLang="zh-CN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好吃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hǎo chī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 delicious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890" y="1920240"/>
            <a:ext cx="3885565" cy="3016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</a:t>
            </a:r>
            <a:r>
              <a:rPr lang="zh-CN" altLang="en-US" sz="7200"/>
              <a:t>糖醋鱼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táng  cù  yú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978535" y="3724275"/>
            <a:ext cx="62725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fish in sweet and sour sauce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970" y="1902460"/>
            <a:ext cx="4646930" cy="305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糖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</a:t>
            </a:r>
            <a:r>
              <a:rPr lang="en-US" altLang="zh-CN" sz="4000">
                <a:sym typeface="+mn-ea"/>
              </a:rPr>
              <a:t>táng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sugar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0" y="1859915"/>
            <a:ext cx="5273675" cy="3509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醋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97125" y="2030095"/>
            <a:ext cx="3143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</a:t>
            </a:r>
            <a:r>
              <a:rPr lang="en-US" altLang="zh-CN" sz="4000">
                <a:sym typeface="+mn-ea"/>
              </a:rPr>
              <a:t>cù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vinegar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655" y="1764665"/>
            <a:ext cx="3074035" cy="307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甜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97125" y="2030095"/>
            <a:ext cx="3143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tián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sweet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1890395"/>
            <a:ext cx="4109085" cy="3077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苦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444115" y="2030095"/>
            <a:ext cx="3096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kǔ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96490" y="3658870"/>
            <a:ext cx="3191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bitter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235" y="1907540"/>
            <a:ext cx="4339590" cy="28771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78245" y="4947285"/>
            <a:ext cx="2831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Bitter gourd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咸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444115" y="2030095"/>
            <a:ext cx="3096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xián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96490" y="3658870"/>
            <a:ext cx="3191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salty</a:t>
            </a:r>
            <a:endParaRPr lang="en-US" altLang="zh-CN" sz="4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805" y="2030095"/>
            <a:ext cx="3985260" cy="265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3537</Words>
  <Application>WPS 演示</Application>
  <PresentationFormat>宽屏</PresentationFormat>
  <Paragraphs>202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花开盛雪</cp:lastModifiedBy>
  <cp:revision>19</cp:revision>
  <dcterms:created xsi:type="dcterms:W3CDTF">2018-09-06T01:02:00Z</dcterms:created>
  <dcterms:modified xsi:type="dcterms:W3CDTF">2020-03-04T19:15:32Z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