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56" r:id="rId4"/>
    <p:sldId id="320" r:id="rId5"/>
    <p:sldId id="258" r:id="rId6"/>
    <p:sldId id="321" r:id="rId7"/>
    <p:sldId id="322" r:id="rId8"/>
    <p:sldId id="323" r:id="rId9"/>
    <p:sldId id="324" r:id="rId10"/>
    <p:sldId id="325" r:id="rId11"/>
    <p:sldId id="338" r:id="rId12"/>
    <p:sldId id="339" r:id="rId13"/>
    <p:sldId id="326" r:id="rId14"/>
    <p:sldId id="327" r:id="rId15"/>
    <p:sldId id="328" r:id="rId16"/>
    <p:sldId id="329" r:id="rId17"/>
    <p:sldId id="330" r:id="rId18"/>
    <p:sldId id="331" r:id="rId19"/>
    <p:sldId id="332" r:id="rId20"/>
    <p:sldId id="333" r:id="rId21"/>
    <p:sldId id="334" r:id="rId22"/>
    <p:sldId id="335" r:id="rId23"/>
    <p:sldId id="336" r:id="rId24"/>
    <p:sldId id="340" r:id="rId25"/>
    <p:sldId id="341" r:id="rId26"/>
    <p:sldId id="259" r:id="rId27"/>
    <p:sldId id="346" r:id="rId28"/>
    <p:sldId id="345" r:id="rId29"/>
    <p:sldId id="344" r:id="rId30"/>
    <p:sldId id="347" r:id="rId31"/>
    <p:sldId id="348" r:id="rId32"/>
    <p:sldId id="349" r:id="rId33"/>
    <p:sldId id="350" r:id="rId34"/>
    <p:sldId id="351" r:id="rId35"/>
    <p:sldId id="352" r:id="rId36"/>
    <p:sldId id="353" r:id="rId37"/>
    <p:sldId id="354" r:id="rId38"/>
    <p:sldId id="355" r:id="rId39"/>
    <p:sldId id="356" r:id="rId40"/>
    <p:sldId id="358" r:id="rId41"/>
    <p:sldId id="359" r:id="rId42"/>
    <p:sldId id="360" r:id="rId43"/>
    <p:sldId id="361" r:id="rId44"/>
    <p:sldId id="362" r:id="rId45"/>
    <p:sldId id="363" r:id="rId46"/>
    <p:sldId id="364" r:id="rId47"/>
    <p:sldId id="365" r:id="rId48"/>
    <p:sldId id="366" r:id="rId49"/>
    <p:sldId id="367" r:id="rId50"/>
    <p:sldId id="368" r:id="rId51"/>
    <p:sldId id="369" r:id="rId52"/>
    <p:sldId id="357" r:id="rId53"/>
    <p:sldId id="370" r:id="rId54"/>
    <p:sldId id="371" r:id="rId55"/>
    <p:sldId id="372" r:id="rId56"/>
    <p:sldId id="373" r:id="rId57"/>
    <p:sldId id="374" r:id="rId58"/>
    <p:sldId id="376" r:id="rId59"/>
    <p:sldId id="342" r:id="rId60"/>
    <p:sldId id="343" r:id="rId6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5454"/>
    <a:srgbClr val="26A69A"/>
    <a:srgbClr val="7CB342"/>
    <a:srgbClr val="F9A825"/>
    <a:srgbClr val="EF5350"/>
    <a:srgbClr val="B2EB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8" autoAdjust="0"/>
    <p:restoredTop sz="94660"/>
  </p:normalViewPr>
  <p:slideViewPr>
    <p:cSldViewPr snapToGrid="0" showGuides="1">
      <p:cViewPr varScale="1">
        <p:scale>
          <a:sx n="76" d="100"/>
          <a:sy n="76" d="100"/>
        </p:scale>
        <p:origin x="53" y="240"/>
      </p:cViewPr>
      <p:guideLst>
        <p:guide orient="horz" pos="2160"/>
        <p:guide pos="384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4" Type="http://schemas.openxmlformats.org/officeDocument/2006/relationships/tableStyles" Target="tableStyles.xml"/><Relationship Id="rId63" Type="http://schemas.openxmlformats.org/officeDocument/2006/relationships/viewProps" Target="viewProps.xml"/><Relationship Id="rId62" Type="http://schemas.openxmlformats.org/officeDocument/2006/relationships/presProps" Target="presProps.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D4BA393-773B-40E9-91CE-4FDDE45492B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BCEDEC-1642-4329-95E4-D191BDAFC93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D4BA393-773B-40E9-91CE-4FDDE45492B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BCEDEC-1642-4329-95E4-D191BDAFC93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D4BA393-773B-40E9-91CE-4FDDE45492B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BCEDEC-1642-4329-95E4-D191BDAFC935}"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D4BA393-773B-40E9-91CE-4FDDE45492B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BCEDEC-1642-4329-95E4-D191BDAFC935}"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D4BA393-773B-40E9-91CE-4FDDE45492B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BCEDEC-1642-4329-95E4-D191BDAFC935}"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FD4BA393-773B-40E9-91CE-4FDDE45492B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BCEDEC-1642-4329-95E4-D191BDAFC935}"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D4BA393-773B-40E9-91CE-4FDDE45492B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7BCEDEC-1642-4329-95E4-D191BDAFC935}"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D4BA393-773B-40E9-91CE-4FDDE45492B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7BCEDEC-1642-4329-95E4-D191BDAFC935}"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D4BA393-773B-40E9-91CE-4FDDE45492B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7BCEDEC-1642-4329-95E4-D191BDAFC935}"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D4BA393-773B-40E9-91CE-4FDDE45492B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BCEDEC-1642-4329-95E4-D191BDAFC935}"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D4BA393-773B-40E9-91CE-4FDDE45492B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7BCEDEC-1642-4329-95E4-D191BDAFC935}"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D4BA393-773B-40E9-91CE-4FDDE45492B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BCEDEC-1642-4329-95E4-D191BDAFC935}"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D4BA393-773B-40E9-91CE-4FDDE45492B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7BCEDEC-1642-4329-95E4-D191BDAFC935}"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D4BA393-773B-40E9-91CE-4FDDE45492B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BCEDEC-1642-4329-95E4-D191BDAFC935}"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D4BA393-773B-40E9-91CE-4FDDE45492B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BCEDEC-1642-4329-95E4-D191BDAFC93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FD4BA393-773B-40E9-91CE-4FDDE45492B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BCEDEC-1642-4329-95E4-D191BDAFC93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D4BA393-773B-40E9-91CE-4FDDE45492B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7BCEDEC-1642-4329-95E4-D191BDAFC93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D4BA393-773B-40E9-91CE-4FDDE45492B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7BCEDEC-1642-4329-95E4-D191BDAFC93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D4BA393-773B-40E9-91CE-4FDDE45492B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7BCEDEC-1642-4329-95E4-D191BDAFC93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D4BA393-773B-40E9-91CE-4FDDE45492B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BCEDEC-1642-4329-95E4-D191BDAFC93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D4BA393-773B-40E9-91CE-4FDDE45492B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7BCEDEC-1642-4329-95E4-D191BDAFC93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D4BA393-773B-40E9-91CE-4FDDE45492B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7BCEDEC-1642-4329-95E4-D191BDAFC93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2EBF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BA393-773B-40E9-91CE-4FDDE45492B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BCEDEC-1642-4329-95E4-D191BDAFC93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B2EBF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BA393-773B-40E9-91CE-4FDDE45492B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BCEDEC-1642-4329-95E4-D191BDAFC93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8" name="组合 1767"/>
          <p:cNvGrpSpPr/>
          <p:nvPr/>
        </p:nvGrpSpPr>
        <p:grpSpPr>
          <a:xfrm rot="3465596">
            <a:off x="7961735" y="4024017"/>
            <a:ext cx="950913" cy="1074738"/>
            <a:chOff x="9334500" y="3252788"/>
            <a:chExt cx="950913" cy="1074738"/>
          </a:xfrm>
        </p:grpSpPr>
        <p:sp>
          <p:nvSpPr>
            <p:cNvPr id="1754" name="Freeform 1582"/>
            <p:cNvSpPr>
              <a:spLocks noEditPoints="1"/>
            </p:cNvSpPr>
            <p:nvPr/>
          </p:nvSpPr>
          <p:spPr bwMode="auto">
            <a:xfrm>
              <a:off x="9359900" y="3267076"/>
              <a:ext cx="925513" cy="1060450"/>
            </a:xfrm>
            <a:custGeom>
              <a:avLst/>
              <a:gdLst>
                <a:gd name="T0" fmla="*/ 191 w 328"/>
                <a:gd name="T1" fmla="*/ 66 h 376"/>
                <a:gd name="T2" fmla="*/ 193 w 328"/>
                <a:gd name="T3" fmla="*/ 46 h 376"/>
                <a:gd name="T4" fmla="*/ 185 w 328"/>
                <a:gd name="T5" fmla="*/ 37 h 376"/>
                <a:gd name="T6" fmla="*/ 178 w 328"/>
                <a:gd name="T7" fmla="*/ 37 h 376"/>
                <a:gd name="T8" fmla="*/ 169 w 328"/>
                <a:gd name="T9" fmla="*/ 44 h 376"/>
                <a:gd name="T10" fmla="*/ 168 w 328"/>
                <a:gd name="T11" fmla="*/ 63 h 376"/>
                <a:gd name="T12" fmla="*/ 100 w 328"/>
                <a:gd name="T13" fmla="*/ 76 h 376"/>
                <a:gd name="T14" fmla="*/ 95 w 328"/>
                <a:gd name="T15" fmla="*/ 67 h 376"/>
                <a:gd name="T16" fmla="*/ 100 w 328"/>
                <a:gd name="T17" fmla="*/ 24 h 376"/>
                <a:gd name="T18" fmla="*/ 50 w 328"/>
                <a:gd name="T19" fmla="*/ 10 h 376"/>
                <a:gd name="T20" fmla="*/ 36 w 328"/>
                <a:gd name="T21" fmla="*/ 60 h 376"/>
                <a:gd name="T22" fmla="*/ 75 w 328"/>
                <a:gd name="T23" fmla="*/ 78 h 376"/>
                <a:gd name="T24" fmla="*/ 80 w 328"/>
                <a:gd name="T25" fmla="*/ 87 h 376"/>
                <a:gd name="T26" fmla="*/ 33 w 328"/>
                <a:gd name="T27" fmla="*/ 138 h 376"/>
                <a:gd name="T28" fmla="*/ 16 w 328"/>
                <a:gd name="T29" fmla="*/ 129 h 376"/>
                <a:gd name="T30" fmla="*/ 5 w 328"/>
                <a:gd name="T31" fmla="*/ 132 h 376"/>
                <a:gd name="T32" fmla="*/ 2 w 328"/>
                <a:gd name="T33" fmla="*/ 139 h 376"/>
                <a:gd name="T34" fmla="*/ 5 w 328"/>
                <a:gd name="T35" fmla="*/ 150 h 376"/>
                <a:gd name="T36" fmla="*/ 23 w 328"/>
                <a:gd name="T37" fmla="*/ 159 h 376"/>
                <a:gd name="T38" fmla="*/ 33 w 328"/>
                <a:gd name="T39" fmla="*/ 280 h 376"/>
                <a:gd name="T40" fmla="*/ 231 w 328"/>
                <a:gd name="T41" fmla="*/ 337 h 376"/>
                <a:gd name="T42" fmla="*/ 289 w 328"/>
                <a:gd name="T43" fmla="*/ 138 h 376"/>
                <a:gd name="T44" fmla="*/ 191 w 328"/>
                <a:gd name="T45" fmla="*/ 66 h 376"/>
                <a:gd name="T46" fmla="*/ 48 w 328"/>
                <a:gd name="T47" fmla="*/ 53 h 376"/>
                <a:gd name="T48" fmla="*/ 57 w 328"/>
                <a:gd name="T49" fmla="*/ 23 h 376"/>
                <a:gd name="T50" fmla="*/ 88 w 328"/>
                <a:gd name="T51" fmla="*/ 31 h 376"/>
                <a:gd name="T52" fmla="*/ 87 w 328"/>
                <a:gd name="T53" fmla="*/ 53 h 376"/>
                <a:gd name="T54" fmla="*/ 80 w 328"/>
                <a:gd name="T55" fmla="*/ 39 h 376"/>
                <a:gd name="T56" fmla="*/ 69 w 328"/>
                <a:gd name="T57" fmla="*/ 36 h 376"/>
                <a:gd name="T58" fmla="*/ 62 w 328"/>
                <a:gd name="T59" fmla="*/ 39 h 376"/>
                <a:gd name="T60" fmla="*/ 59 w 328"/>
                <a:gd name="T61" fmla="*/ 50 h 376"/>
                <a:gd name="T62" fmla="*/ 67 w 328"/>
                <a:gd name="T63" fmla="*/ 64 h 376"/>
                <a:gd name="T64" fmla="*/ 48 w 328"/>
                <a:gd name="T65" fmla="*/ 5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8" h="376">
                  <a:moveTo>
                    <a:pt x="191" y="66"/>
                  </a:moveTo>
                  <a:cubicBezTo>
                    <a:pt x="193" y="46"/>
                    <a:pt x="193" y="46"/>
                    <a:pt x="193" y="46"/>
                  </a:cubicBezTo>
                  <a:cubicBezTo>
                    <a:pt x="193" y="41"/>
                    <a:pt x="190" y="38"/>
                    <a:pt x="185" y="37"/>
                  </a:cubicBezTo>
                  <a:cubicBezTo>
                    <a:pt x="178" y="37"/>
                    <a:pt x="178" y="37"/>
                    <a:pt x="178" y="37"/>
                  </a:cubicBezTo>
                  <a:cubicBezTo>
                    <a:pt x="173" y="36"/>
                    <a:pt x="170" y="40"/>
                    <a:pt x="169" y="44"/>
                  </a:cubicBezTo>
                  <a:cubicBezTo>
                    <a:pt x="168" y="63"/>
                    <a:pt x="168" y="63"/>
                    <a:pt x="168" y="63"/>
                  </a:cubicBezTo>
                  <a:cubicBezTo>
                    <a:pt x="145" y="62"/>
                    <a:pt x="122" y="66"/>
                    <a:pt x="100" y="76"/>
                  </a:cubicBezTo>
                  <a:cubicBezTo>
                    <a:pt x="95" y="67"/>
                    <a:pt x="95" y="67"/>
                    <a:pt x="95" y="67"/>
                  </a:cubicBezTo>
                  <a:cubicBezTo>
                    <a:pt x="106" y="56"/>
                    <a:pt x="108" y="38"/>
                    <a:pt x="100" y="24"/>
                  </a:cubicBezTo>
                  <a:cubicBezTo>
                    <a:pt x="90" y="6"/>
                    <a:pt x="68" y="0"/>
                    <a:pt x="50" y="10"/>
                  </a:cubicBezTo>
                  <a:cubicBezTo>
                    <a:pt x="32" y="20"/>
                    <a:pt x="26" y="42"/>
                    <a:pt x="36" y="60"/>
                  </a:cubicBezTo>
                  <a:cubicBezTo>
                    <a:pt x="44" y="74"/>
                    <a:pt x="60" y="81"/>
                    <a:pt x="75" y="78"/>
                  </a:cubicBezTo>
                  <a:cubicBezTo>
                    <a:pt x="80" y="87"/>
                    <a:pt x="80" y="87"/>
                    <a:pt x="80" y="87"/>
                  </a:cubicBezTo>
                  <a:cubicBezTo>
                    <a:pt x="60" y="100"/>
                    <a:pt x="44" y="118"/>
                    <a:pt x="33" y="138"/>
                  </a:cubicBezTo>
                  <a:cubicBezTo>
                    <a:pt x="16" y="129"/>
                    <a:pt x="16" y="129"/>
                    <a:pt x="16" y="129"/>
                  </a:cubicBezTo>
                  <a:cubicBezTo>
                    <a:pt x="12" y="127"/>
                    <a:pt x="7" y="128"/>
                    <a:pt x="5" y="132"/>
                  </a:cubicBezTo>
                  <a:cubicBezTo>
                    <a:pt x="2" y="139"/>
                    <a:pt x="2" y="139"/>
                    <a:pt x="2" y="139"/>
                  </a:cubicBezTo>
                  <a:cubicBezTo>
                    <a:pt x="0" y="143"/>
                    <a:pt x="1" y="148"/>
                    <a:pt x="5" y="150"/>
                  </a:cubicBezTo>
                  <a:cubicBezTo>
                    <a:pt x="23" y="159"/>
                    <a:pt x="23" y="159"/>
                    <a:pt x="23" y="159"/>
                  </a:cubicBezTo>
                  <a:cubicBezTo>
                    <a:pt x="9" y="197"/>
                    <a:pt x="11" y="241"/>
                    <a:pt x="33" y="280"/>
                  </a:cubicBezTo>
                  <a:cubicBezTo>
                    <a:pt x="72" y="351"/>
                    <a:pt x="161" y="376"/>
                    <a:pt x="231" y="337"/>
                  </a:cubicBezTo>
                  <a:cubicBezTo>
                    <a:pt x="302" y="298"/>
                    <a:pt x="328" y="209"/>
                    <a:pt x="289" y="138"/>
                  </a:cubicBezTo>
                  <a:cubicBezTo>
                    <a:pt x="267" y="100"/>
                    <a:pt x="231" y="75"/>
                    <a:pt x="191" y="66"/>
                  </a:cubicBezTo>
                  <a:moveTo>
                    <a:pt x="48" y="53"/>
                  </a:moveTo>
                  <a:cubicBezTo>
                    <a:pt x="43" y="42"/>
                    <a:pt x="46" y="28"/>
                    <a:pt x="57" y="23"/>
                  </a:cubicBezTo>
                  <a:cubicBezTo>
                    <a:pt x="68" y="17"/>
                    <a:pt x="82" y="20"/>
                    <a:pt x="88" y="31"/>
                  </a:cubicBezTo>
                  <a:cubicBezTo>
                    <a:pt x="91" y="38"/>
                    <a:pt x="91" y="46"/>
                    <a:pt x="87" y="53"/>
                  </a:cubicBezTo>
                  <a:cubicBezTo>
                    <a:pt x="80" y="39"/>
                    <a:pt x="80" y="39"/>
                    <a:pt x="80" y="39"/>
                  </a:cubicBezTo>
                  <a:cubicBezTo>
                    <a:pt x="77" y="35"/>
                    <a:pt x="73" y="34"/>
                    <a:pt x="69" y="36"/>
                  </a:cubicBezTo>
                  <a:cubicBezTo>
                    <a:pt x="62" y="39"/>
                    <a:pt x="62" y="39"/>
                    <a:pt x="62" y="39"/>
                  </a:cubicBezTo>
                  <a:cubicBezTo>
                    <a:pt x="58" y="41"/>
                    <a:pt x="57" y="46"/>
                    <a:pt x="59" y="50"/>
                  </a:cubicBezTo>
                  <a:cubicBezTo>
                    <a:pt x="67" y="64"/>
                    <a:pt x="67" y="64"/>
                    <a:pt x="67" y="64"/>
                  </a:cubicBezTo>
                  <a:cubicBezTo>
                    <a:pt x="59" y="64"/>
                    <a:pt x="52" y="60"/>
                    <a:pt x="48" y="53"/>
                  </a:cubicBezTo>
                </a:path>
              </a:pathLst>
            </a:custGeom>
            <a:solidFill>
              <a:srgbClr val="D32F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5" name="Freeform 1583"/>
            <p:cNvSpPr>
              <a:spLocks noEditPoints="1"/>
            </p:cNvSpPr>
            <p:nvPr/>
          </p:nvSpPr>
          <p:spPr bwMode="auto">
            <a:xfrm>
              <a:off x="9334500" y="3252788"/>
              <a:ext cx="920750" cy="1044575"/>
            </a:xfrm>
            <a:custGeom>
              <a:avLst/>
              <a:gdLst>
                <a:gd name="T0" fmla="*/ 212 w 326"/>
                <a:gd name="T1" fmla="*/ 50 h 370"/>
                <a:gd name="T2" fmla="*/ 186 w 326"/>
                <a:gd name="T3" fmla="*/ 32 h 370"/>
                <a:gd name="T4" fmla="*/ 177 w 326"/>
                <a:gd name="T5" fmla="*/ 68 h 370"/>
                <a:gd name="T6" fmla="*/ 109 w 326"/>
                <a:gd name="T7" fmla="*/ 81 h 370"/>
                <a:gd name="T8" fmla="*/ 112 w 326"/>
                <a:gd name="T9" fmla="*/ 79 h 370"/>
                <a:gd name="T10" fmla="*/ 77 w 326"/>
                <a:gd name="T11" fmla="*/ 0 h 370"/>
                <a:gd name="T12" fmla="*/ 36 w 326"/>
                <a:gd name="T13" fmla="*/ 70 h 370"/>
                <a:gd name="T14" fmla="*/ 84 w 326"/>
                <a:gd name="T15" fmla="*/ 83 h 370"/>
                <a:gd name="T16" fmla="*/ 83 w 326"/>
                <a:gd name="T17" fmla="*/ 84 h 370"/>
                <a:gd name="T18" fmla="*/ 30 w 326"/>
                <a:gd name="T19" fmla="*/ 125 h 370"/>
                <a:gd name="T20" fmla="*/ 5 w 326"/>
                <a:gd name="T21" fmla="*/ 133 h 370"/>
                <a:gd name="T22" fmla="*/ 10 w 326"/>
                <a:gd name="T23" fmla="*/ 164 h 370"/>
                <a:gd name="T24" fmla="*/ 13 w 326"/>
                <a:gd name="T25" fmla="*/ 214 h 370"/>
                <a:gd name="T26" fmla="*/ 245 w 326"/>
                <a:gd name="T27" fmla="*/ 351 h 370"/>
                <a:gd name="T28" fmla="*/ 202 w 326"/>
                <a:gd name="T29" fmla="*/ 61 h 370"/>
                <a:gd name="T30" fmla="*/ 198 w 326"/>
                <a:gd name="T31" fmla="*/ 81 h 370"/>
                <a:gd name="T32" fmla="*/ 236 w 326"/>
                <a:gd name="T33" fmla="*/ 333 h 370"/>
                <a:gd name="T34" fmla="*/ 33 w 326"/>
                <a:gd name="T35" fmla="*/ 214 h 370"/>
                <a:gd name="T36" fmla="*/ 18 w 326"/>
                <a:gd name="T37" fmla="*/ 148 h 370"/>
                <a:gd name="T38" fmla="*/ 20 w 326"/>
                <a:gd name="T39" fmla="*/ 147 h 370"/>
                <a:gd name="T40" fmla="*/ 18 w 326"/>
                <a:gd name="T41" fmla="*/ 148 h 370"/>
                <a:gd name="T42" fmla="*/ 20 w 326"/>
                <a:gd name="T43" fmla="*/ 148 h 370"/>
                <a:gd name="T44" fmla="*/ 23 w 326"/>
                <a:gd name="T45" fmla="*/ 142 h 370"/>
                <a:gd name="T46" fmla="*/ 21 w 326"/>
                <a:gd name="T47" fmla="*/ 141 h 370"/>
                <a:gd name="T48" fmla="*/ 22 w 326"/>
                <a:gd name="T49" fmla="*/ 143 h 370"/>
                <a:gd name="T50" fmla="*/ 20 w 326"/>
                <a:gd name="T51" fmla="*/ 143 h 370"/>
                <a:gd name="T52" fmla="*/ 46 w 326"/>
                <a:gd name="T53" fmla="*/ 156 h 370"/>
                <a:gd name="T54" fmla="*/ 89 w 326"/>
                <a:gd name="T55" fmla="*/ 72 h 370"/>
                <a:gd name="T56" fmla="*/ 54 w 326"/>
                <a:gd name="T57" fmla="*/ 60 h 370"/>
                <a:gd name="T58" fmla="*/ 77 w 326"/>
                <a:gd name="T59" fmla="*/ 20 h 370"/>
                <a:gd name="T60" fmla="*/ 97 w 326"/>
                <a:gd name="T61" fmla="*/ 65 h 370"/>
                <a:gd name="T62" fmla="*/ 169 w 326"/>
                <a:gd name="T63" fmla="*/ 78 h 370"/>
                <a:gd name="T64" fmla="*/ 186 w 326"/>
                <a:gd name="T65" fmla="*/ 50 h 370"/>
                <a:gd name="T66" fmla="*/ 187 w 326"/>
                <a:gd name="T67" fmla="*/ 51 h 370"/>
                <a:gd name="T68" fmla="*/ 186 w 326"/>
                <a:gd name="T69" fmla="*/ 50 h 370"/>
                <a:gd name="T70" fmla="*/ 186 w 326"/>
                <a:gd name="T71" fmla="*/ 52 h 370"/>
                <a:gd name="T72" fmla="*/ 194 w 326"/>
                <a:gd name="T73" fmla="*/ 50 h 370"/>
                <a:gd name="T74" fmla="*/ 192 w 326"/>
                <a:gd name="T75" fmla="*/ 52 h 370"/>
                <a:gd name="T76" fmla="*/ 194 w 326"/>
                <a:gd name="T77" fmla="*/ 50 h 370"/>
                <a:gd name="T78" fmla="*/ 192 w 326"/>
                <a:gd name="T79" fmla="*/ 50 h 370"/>
                <a:gd name="T80" fmla="*/ 198 w 326"/>
                <a:gd name="T81" fmla="*/ 81 h 370"/>
                <a:gd name="T82" fmla="*/ 65 w 326"/>
                <a:gd name="T83" fmla="*/ 47 h 370"/>
                <a:gd name="T84" fmla="*/ 83 w 326"/>
                <a:gd name="T85" fmla="*/ 36 h 370"/>
                <a:gd name="T86" fmla="*/ 96 w 326"/>
                <a:gd name="T87" fmla="*/ 58 h 370"/>
                <a:gd name="T88" fmla="*/ 82 w 326"/>
                <a:gd name="T89" fmla="*/ 30 h 370"/>
                <a:gd name="T90" fmla="*/ 60 w 326"/>
                <a:gd name="T91" fmla="*/ 42 h 370"/>
                <a:gd name="T92" fmla="*/ 76 w 326"/>
                <a:gd name="T93" fmla="*/ 69 h 370"/>
                <a:gd name="T94" fmla="*/ 57 w 326"/>
                <a:gd name="T95" fmla="*/ 58 h 370"/>
                <a:gd name="T96" fmla="*/ 93 w 326"/>
                <a:gd name="T97" fmla="*/ 80 h 370"/>
                <a:gd name="T98" fmla="*/ 77 w 326"/>
                <a:gd name="T99" fmla="*/ 50 h 370"/>
                <a:gd name="T100" fmla="*/ 77 w 326"/>
                <a:gd name="T101" fmla="*/ 52 h 370"/>
                <a:gd name="T102" fmla="*/ 75 w 326"/>
                <a:gd name="T103" fmla="*/ 51 h 370"/>
                <a:gd name="T104" fmla="*/ 76 w 326"/>
                <a:gd name="T105" fmla="*/ 53 h 370"/>
                <a:gd name="T106" fmla="*/ 82 w 326"/>
                <a:gd name="T107" fmla="*/ 50 h 370"/>
                <a:gd name="T108" fmla="*/ 82 w 326"/>
                <a:gd name="T109" fmla="*/ 48 h 370"/>
                <a:gd name="T110" fmla="*/ 81 w 326"/>
                <a:gd name="T111" fmla="*/ 49 h 370"/>
                <a:gd name="T112" fmla="*/ 82 w 326"/>
                <a:gd name="T113" fmla="*/ 48 h 370"/>
                <a:gd name="T114" fmla="*/ 109 w 326"/>
                <a:gd name="T115" fmla="*/ 47 h 370"/>
                <a:gd name="T116" fmla="*/ 61 w 326"/>
                <a:gd name="T117" fmla="*/ 19 h 370"/>
                <a:gd name="T118" fmla="*/ 57 w 326"/>
                <a:gd name="T119" fmla="*/ 58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6" h="370">
                  <a:moveTo>
                    <a:pt x="200" y="71"/>
                  </a:moveTo>
                  <a:cubicBezTo>
                    <a:pt x="210" y="72"/>
                    <a:pt x="210" y="72"/>
                    <a:pt x="210" y="72"/>
                  </a:cubicBezTo>
                  <a:cubicBezTo>
                    <a:pt x="212" y="52"/>
                    <a:pt x="212" y="52"/>
                    <a:pt x="212" y="52"/>
                  </a:cubicBezTo>
                  <a:cubicBezTo>
                    <a:pt x="212" y="51"/>
                    <a:pt x="212" y="51"/>
                    <a:pt x="212" y="50"/>
                  </a:cubicBezTo>
                  <a:cubicBezTo>
                    <a:pt x="212" y="46"/>
                    <a:pt x="210" y="41"/>
                    <a:pt x="207" y="38"/>
                  </a:cubicBezTo>
                  <a:cubicBezTo>
                    <a:pt x="204" y="35"/>
                    <a:pt x="200" y="33"/>
                    <a:pt x="195" y="32"/>
                  </a:cubicBezTo>
                  <a:cubicBezTo>
                    <a:pt x="188" y="32"/>
                    <a:pt x="188" y="32"/>
                    <a:pt x="188" y="32"/>
                  </a:cubicBezTo>
                  <a:cubicBezTo>
                    <a:pt x="187" y="32"/>
                    <a:pt x="187" y="32"/>
                    <a:pt x="186" y="32"/>
                  </a:cubicBezTo>
                  <a:cubicBezTo>
                    <a:pt x="181" y="32"/>
                    <a:pt x="177" y="33"/>
                    <a:pt x="174" y="36"/>
                  </a:cubicBezTo>
                  <a:cubicBezTo>
                    <a:pt x="171" y="39"/>
                    <a:pt x="169" y="44"/>
                    <a:pt x="168" y="48"/>
                  </a:cubicBezTo>
                  <a:cubicBezTo>
                    <a:pt x="167" y="67"/>
                    <a:pt x="167" y="67"/>
                    <a:pt x="167" y="67"/>
                  </a:cubicBezTo>
                  <a:cubicBezTo>
                    <a:pt x="177" y="68"/>
                    <a:pt x="177" y="68"/>
                    <a:pt x="177" y="68"/>
                  </a:cubicBezTo>
                  <a:cubicBezTo>
                    <a:pt x="177" y="58"/>
                    <a:pt x="177" y="58"/>
                    <a:pt x="177" y="58"/>
                  </a:cubicBezTo>
                  <a:cubicBezTo>
                    <a:pt x="175" y="58"/>
                    <a:pt x="172" y="58"/>
                    <a:pt x="169" y="58"/>
                  </a:cubicBezTo>
                  <a:cubicBezTo>
                    <a:pt x="148" y="58"/>
                    <a:pt x="126" y="62"/>
                    <a:pt x="105" y="72"/>
                  </a:cubicBezTo>
                  <a:cubicBezTo>
                    <a:pt x="109" y="81"/>
                    <a:pt x="109" y="81"/>
                    <a:pt x="109" y="81"/>
                  </a:cubicBezTo>
                  <a:cubicBezTo>
                    <a:pt x="118" y="76"/>
                    <a:pt x="118" y="76"/>
                    <a:pt x="118" y="76"/>
                  </a:cubicBezTo>
                  <a:cubicBezTo>
                    <a:pt x="113" y="67"/>
                    <a:pt x="113" y="67"/>
                    <a:pt x="113" y="67"/>
                  </a:cubicBezTo>
                  <a:cubicBezTo>
                    <a:pt x="104" y="72"/>
                    <a:pt x="104" y="72"/>
                    <a:pt x="104" y="72"/>
                  </a:cubicBezTo>
                  <a:cubicBezTo>
                    <a:pt x="112" y="79"/>
                    <a:pt x="112" y="79"/>
                    <a:pt x="112" y="79"/>
                  </a:cubicBezTo>
                  <a:cubicBezTo>
                    <a:pt x="119" y="70"/>
                    <a:pt x="124" y="59"/>
                    <a:pt x="124" y="47"/>
                  </a:cubicBezTo>
                  <a:cubicBezTo>
                    <a:pt x="124" y="39"/>
                    <a:pt x="122" y="31"/>
                    <a:pt x="118" y="24"/>
                  </a:cubicBezTo>
                  <a:cubicBezTo>
                    <a:pt x="114" y="17"/>
                    <a:pt x="108" y="11"/>
                    <a:pt x="100" y="7"/>
                  </a:cubicBezTo>
                  <a:cubicBezTo>
                    <a:pt x="93" y="2"/>
                    <a:pt x="85" y="0"/>
                    <a:pt x="77" y="0"/>
                  </a:cubicBezTo>
                  <a:cubicBezTo>
                    <a:pt x="69" y="0"/>
                    <a:pt x="61" y="2"/>
                    <a:pt x="54" y="6"/>
                  </a:cubicBezTo>
                  <a:cubicBezTo>
                    <a:pt x="47" y="10"/>
                    <a:pt x="41" y="17"/>
                    <a:pt x="36" y="24"/>
                  </a:cubicBezTo>
                  <a:cubicBezTo>
                    <a:pt x="32" y="31"/>
                    <a:pt x="30" y="39"/>
                    <a:pt x="30" y="47"/>
                  </a:cubicBezTo>
                  <a:cubicBezTo>
                    <a:pt x="30" y="55"/>
                    <a:pt x="32" y="63"/>
                    <a:pt x="36" y="70"/>
                  </a:cubicBezTo>
                  <a:cubicBezTo>
                    <a:pt x="40" y="77"/>
                    <a:pt x="47" y="83"/>
                    <a:pt x="54" y="88"/>
                  </a:cubicBezTo>
                  <a:cubicBezTo>
                    <a:pt x="61" y="92"/>
                    <a:pt x="69" y="94"/>
                    <a:pt x="77" y="94"/>
                  </a:cubicBezTo>
                  <a:cubicBezTo>
                    <a:pt x="80" y="94"/>
                    <a:pt x="83" y="94"/>
                    <a:pt x="85" y="93"/>
                  </a:cubicBezTo>
                  <a:cubicBezTo>
                    <a:pt x="84" y="83"/>
                    <a:pt x="84" y="83"/>
                    <a:pt x="84" y="83"/>
                  </a:cubicBezTo>
                  <a:cubicBezTo>
                    <a:pt x="75" y="88"/>
                    <a:pt x="75" y="88"/>
                    <a:pt x="75" y="88"/>
                  </a:cubicBezTo>
                  <a:cubicBezTo>
                    <a:pt x="80" y="97"/>
                    <a:pt x="80" y="97"/>
                    <a:pt x="80" y="97"/>
                  </a:cubicBezTo>
                  <a:cubicBezTo>
                    <a:pt x="89" y="92"/>
                    <a:pt x="89" y="92"/>
                    <a:pt x="89" y="92"/>
                  </a:cubicBezTo>
                  <a:cubicBezTo>
                    <a:pt x="83" y="84"/>
                    <a:pt x="83" y="84"/>
                    <a:pt x="83" y="84"/>
                  </a:cubicBezTo>
                  <a:cubicBezTo>
                    <a:pt x="62" y="98"/>
                    <a:pt x="45" y="117"/>
                    <a:pt x="33" y="138"/>
                  </a:cubicBezTo>
                  <a:cubicBezTo>
                    <a:pt x="42" y="143"/>
                    <a:pt x="42" y="143"/>
                    <a:pt x="42" y="143"/>
                  </a:cubicBezTo>
                  <a:cubicBezTo>
                    <a:pt x="47" y="134"/>
                    <a:pt x="47" y="134"/>
                    <a:pt x="47" y="134"/>
                  </a:cubicBezTo>
                  <a:cubicBezTo>
                    <a:pt x="30" y="125"/>
                    <a:pt x="30" y="125"/>
                    <a:pt x="30" y="125"/>
                  </a:cubicBezTo>
                  <a:cubicBezTo>
                    <a:pt x="27" y="124"/>
                    <a:pt x="24" y="123"/>
                    <a:pt x="21" y="123"/>
                  </a:cubicBezTo>
                  <a:cubicBezTo>
                    <a:pt x="18" y="123"/>
                    <a:pt x="15" y="124"/>
                    <a:pt x="12" y="125"/>
                  </a:cubicBezTo>
                  <a:cubicBezTo>
                    <a:pt x="9" y="127"/>
                    <a:pt x="7" y="130"/>
                    <a:pt x="5" y="133"/>
                  </a:cubicBezTo>
                  <a:cubicBezTo>
                    <a:pt x="5" y="133"/>
                    <a:pt x="5" y="133"/>
                    <a:pt x="5" y="133"/>
                  </a:cubicBezTo>
                  <a:cubicBezTo>
                    <a:pt x="2" y="139"/>
                    <a:pt x="2" y="139"/>
                    <a:pt x="2" y="139"/>
                  </a:cubicBezTo>
                  <a:cubicBezTo>
                    <a:pt x="1" y="142"/>
                    <a:pt x="0" y="145"/>
                    <a:pt x="0" y="148"/>
                  </a:cubicBezTo>
                  <a:cubicBezTo>
                    <a:pt x="0" y="151"/>
                    <a:pt x="1" y="154"/>
                    <a:pt x="2" y="157"/>
                  </a:cubicBezTo>
                  <a:cubicBezTo>
                    <a:pt x="4" y="160"/>
                    <a:pt x="7" y="162"/>
                    <a:pt x="10" y="164"/>
                  </a:cubicBezTo>
                  <a:cubicBezTo>
                    <a:pt x="28" y="173"/>
                    <a:pt x="28" y="173"/>
                    <a:pt x="28" y="173"/>
                  </a:cubicBezTo>
                  <a:cubicBezTo>
                    <a:pt x="32" y="164"/>
                    <a:pt x="32" y="164"/>
                    <a:pt x="32" y="164"/>
                  </a:cubicBezTo>
                  <a:cubicBezTo>
                    <a:pt x="23" y="161"/>
                    <a:pt x="23" y="161"/>
                    <a:pt x="23" y="161"/>
                  </a:cubicBezTo>
                  <a:cubicBezTo>
                    <a:pt x="17" y="178"/>
                    <a:pt x="13" y="196"/>
                    <a:pt x="13" y="214"/>
                  </a:cubicBezTo>
                  <a:cubicBezTo>
                    <a:pt x="13" y="240"/>
                    <a:pt x="20" y="266"/>
                    <a:pt x="33" y="290"/>
                  </a:cubicBezTo>
                  <a:cubicBezTo>
                    <a:pt x="47" y="316"/>
                    <a:pt x="68" y="336"/>
                    <a:pt x="91" y="349"/>
                  </a:cubicBezTo>
                  <a:cubicBezTo>
                    <a:pt x="115" y="363"/>
                    <a:pt x="142" y="370"/>
                    <a:pt x="170" y="370"/>
                  </a:cubicBezTo>
                  <a:cubicBezTo>
                    <a:pt x="195" y="370"/>
                    <a:pt x="221" y="364"/>
                    <a:pt x="245" y="351"/>
                  </a:cubicBezTo>
                  <a:cubicBezTo>
                    <a:pt x="271" y="337"/>
                    <a:pt x="291" y="316"/>
                    <a:pt x="305" y="292"/>
                  </a:cubicBezTo>
                  <a:cubicBezTo>
                    <a:pt x="319" y="268"/>
                    <a:pt x="326" y="241"/>
                    <a:pt x="326" y="214"/>
                  </a:cubicBezTo>
                  <a:cubicBezTo>
                    <a:pt x="326" y="188"/>
                    <a:pt x="320" y="162"/>
                    <a:pt x="306" y="138"/>
                  </a:cubicBezTo>
                  <a:cubicBezTo>
                    <a:pt x="283" y="97"/>
                    <a:pt x="245" y="70"/>
                    <a:pt x="202" y="61"/>
                  </a:cubicBezTo>
                  <a:cubicBezTo>
                    <a:pt x="200" y="71"/>
                    <a:pt x="200" y="71"/>
                    <a:pt x="200" y="71"/>
                  </a:cubicBezTo>
                  <a:cubicBezTo>
                    <a:pt x="210" y="72"/>
                    <a:pt x="210" y="72"/>
                    <a:pt x="210" y="72"/>
                  </a:cubicBezTo>
                  <a:cubicBezTo>
                    <a:pt x="200" y="71"/>
                    <a:pt x="200" y="71"/>
                    <a:pt x="200" y="71"/>
                  </a:cubicBezTo>
                  <a:cubicBezTo>
                    <a:pt x="198" y="81"/>
                    <a:pt x="198" y="81"/>
                    <a:pt x="198" y="81"/>
                  </a:cubicBezTo>
                  <a:cubicBezTo>
                    <a:pt x="235" y="89"/>
                    <a:pt x="269" y="112"/>
                    <a:pt x="289" y="148"/>
                  </a:cubicBezTo>
                  <a:cubicBezTo>
                    <a:pt x="300" y="169"/>
                    <a:pt x="306" y="192"/>
                    <a:pt x="306" y="214"/>
                  </a:cubicBezTo>
                  <a:cubicBezTo>
                    <a:pt x="306" y="238"/>
                    <a:pt x="300" y="262"/>
                    <a:pt x="288" y="282"/>
                  </a:cubicBezTo>
                  <a:cubicBezTo>
                    <a:pt x="276" y="303"/>
                    <a:pt x="258" y="321"/>
                    <a:pt x="236" y="333"/>
                  </a:cubicBezTo>
                  <a:cubicBezTo>
                    <a:pt x="215" y="345"/>
                    <a:pt x="192" y="350"/>
                    <a:pt x="170" y="350"/>
                  </a:cubicBezTo>
                  <a:cubicBezTo>
                    <a:pt x="146" y="350"/>
                    <a:pt x="122" y="344"/>
                    <a:pt x="101" y="332"/>
                  </a:cubicBezTo>
                  <a:cubicBezTo>
                    <a:pt x="81" y="320"/>
                    <a:pt x="63" y="303"/>
                    <a:pt x="50" y="280"/>
                  </a:cubicBezTo>
                  <a:cubicBezTo>
                    <a:pt x="39" y="259"/>
                    <a:pt x="33" y="237"/>
                    <a:pt x="33" y="214"/>
                  </a:cubicBezTo>
                  <a:cubicBezTo>
                    <a:pt x="33" y="198"/>
                    <a:pt x="36" y="182"/>
                    <a:pt x="42" y="167"/>
                  </a:cubicBezTo>
                  <a:cubicBezTo>
                    <a:pt x="45" y="159"/>
                    <a:pt x="45" y="159"/>
                    <a:pt x="45" y="159"/>
                  </a:cubicBezTo>
                  <a:cubicBezTo>
                    <a:pt x="19" y="146"/>
                    <a:pt x="19" y="146"/>
                    <a:pt x="19" y="146"/>
                  </a:cubicBezTo>
                  <a:cubicBezTo>
                    <a:pt x="18" y="148"/>
                    <a:pt x="18" y="148"/>
                    <a:pt x="18" y="148"/>
                  </a:cubicBezTo>
                  <a:cubicBezTo>
                    <a:pt x="20" y="147"/>
                    <a:pt x="20" y="147"/>
                    <a:pt x="20" y="147"/>
                  </a:cubicBezTo>
                  <a:cubicBezTo>
                    <a:pt x="19" y="146"/>
                    <a:pt x="19" y="146"/>
                    <a:pt x="19" y="146"/>
                  </a:cubicBezTo>
                  <a:cubicBezTo>
                    <a:pt x="18" y="148"/>
                    <a:pt x="18" y="148"/>
                    <a:pt x="18" y="148"/>
                  </a:cubicBezTo>
                  <a:cubicBezTo>
                    <a:pt x="20" y="147"/>
                    <a:pt x="20" y="147"/>
                    <a:pt x="20" y="147"/>
                  </a:cubicBezTo>
                  <a:cubicBezTo>
                    <a:pt x="18" y="148"/>
                    <a:pt x="18" y="148"/>
                    <a:pt x="18" y="148"/>
                  </a:cubicBezTo>
                  <a:cubicBezTo>
                    <a:pt x="20" y="148"/>
                    <a:pt x="20" y="148"/>
                    <a:pt x="20" y="148"/>
                  </a:cubicBezTo>
                  <a:cubicBezTo>
                    <a:pt x="20" y="147"/>
                    <a:pt x="20" y="147"/>
                    <a:pt x="20" y="147"/>
                  </a:cubicBezTo>
                  <a:cubicBezTo>
                    <a:pt x="18" y="148"/>
                    <a:pt x="18" y="148"/>
                    <a:pt x="18" y="148"/>
                  </a:cubicBezTo>
                  <a:cubicBezTo>
                    <a:pt x="20" y="148"/>
                    <a:pt x="20" y="148"/>
                    <a:pt x="20" y="148"/>
                  </a:cubicBezTo>
                  <a:cubicBezTo>
                    <a:pt x="18" y="148"/>
                    <a:pt x="18" y="148"/>
                    <a:pt x="18" y="148"/>
                  </a:cubicBezTo>
                  <a:cubicBezTo>
                    <a:pt x="20" y="149"/>
                    <a:pt x="20" y="149"/>
                    <a:pt x="20" y="149"/>
                  </a:cubicBezTo>
                  <a:cubicBezTo>
                    <a:pt x="20" y="148"/>
                    <a:pt x="20" y="148"/>
                    <a:pt x="20" y="148"/>
                  </a:cubicBezTo>
                  <a:cubicBezTo>
                    <a:pt x="18" y="148"/>
                    <a:pt x="18" y="148"/>
                    <a:pt x="18" y="148"/>
                  </a:cubicBezTo>
                  <a:cubicBezTo>
                    <a:pt x="20" y="149"/>
                    <a:pt x="20" y="149"/>
                    <a:pt x="20" y="149"/>
                  </a:cubicBezTo>
                  <a:cubicBezTo>
                    <a:pt x="23" y="142"/>
                    <a:pt x="23" y="142"/>
                    <a:pt x="23" y="142"/>
                  </a:cubicBezTo>
                  <a:cubicBezTo>
                    <a:pt x="23" y="142"/>
                    <a:pt x="23" y="142"/>
                    <a:pt x="23" y="142"/>
                  </a:cubicBezTo>
                  <a:cubicBezTo>
                    <a:pt x="21" y="141"/>
                    <a:pt x="21" y="141"/>
                    <a:pt x="21" y="141"/>
                  </a:cubicBezTo>
                  <a:cubicBezTo>
                    <a:pt x="22" y="143"/>
                    <a:pt x="22" y="143"/>
                    <a:pt x="22" y="143"/>
                  </a:cubicBezTo>
                  <a:cubicBezTo>
                    <a:pt x="23" y="142"/>
                    <a:pt x="23" y="142"/>
                    <a:pt x="23" y="142"/>
                  </a:cubicBezTo>
                  <a:cubicBezTo>
                    <a:pt x="21" y="141"/>
                    <a:pt x="21" y="141"/>
                    <a:pt x="21" y="141"/>
                  </a:cubicBezTo>
                  <a:cubicBezTo>
                    <a:pt x="22" y="143"/>
                    <a:pt x="22" y="143"/>
                    <a:pt x="22" y="143"/>
                  </a:cubicBezTo>
                  <a:cubicBezTo>
                    <a:pt x="21" y="141"/>
                    <a:pt x="21" y="141"/>
                    <a:pt x="21" y="141"/>
                  </a:cubicBezTo>
                  <a:cubicBezTo>
                    <a:pt x="21" y="143"/>
                    <a:pt x="21" y="143"/>
                    <a:pt x="21" y="143"/>
                  </a:cubicBezTo>
                  <a:cubicBezTo>
                    <a:pt x="22" y="143"/>
                    <a:pt x="22" y="143"/>
                    <a:pt x="22" y="143"/>
                  </a:cubicBezTo>
                  <a:cubicBezTo>
                    <a:pt x="21" y="141"/>
                    <a:pt x="21" y="141"/>
                    <a:pt x="21" y="141"/>
                  </a:cubicBezTo>
                  <a:cubicBezTo>
                    <a:pt x="21" y="143"/>
                    <a:pt x="21" y="143"/>
                    <a:pt x="21" y="143"/>
                  </a:cubicBezTo>
                  <a:cubicBezTo>
                    <a:pt x="21" y="141"/>
                    <a:pt x="21" y="141"/>
                    <a:pt x="21" y="141"/>
                  </a:cubicBezTo>
                  <a:cubicBezTo>
                    <a:pt x="20" y="143"/>
                    <a:pt x="20" y="143"/>
                    <a:pt x="20" y="143"/>
                  </a:cubicBezTo>
                  <a:cubicBezTo>
                    <a:pt x="21" y="143"/>
                    <a:pt x="21" y="143"/>
                    <a:pt x="21" y="143"/>
                  </a:cubicBezTo>
                  <a:cubicBezTo>
                    <a:pt x="21" y="141"/>
                    <a:pt x="21" y="141"/>
                    <a:pt x="21" y="141"/>
                  </a:cubicBezTo>
                  <a:cubicBezTo>
                    <a:pt x="20" y="143"/>
                    <a:pt x="20" y="143"/>
                    <a:pt x="20" y="143"/>
                  </a:cubicBezTo>
                  <a:cubicBezTo>
                    <a:pt x="46" y="156"/>
                    <a:pt x="46" y="156"/>
                    <a:pt x="46" y="156"/>
                  </a:cubicBezTo>
                  <a:cubicBezTo>
                    <a:pt x="51" y="148"/>
                    <a:pt x="51" y="148"/>
                    <a:pt x="51" y="148"/>
                  </a:cubicBezTo>
                  <a:cubicBezTo>
                    <a:pt x="61" y="129"/>
                    <a:pt x="76" y="113"/>
                    <a:pt x="94" y="101"/>
                  </a:cubicBezTo>
                  <a:cubicBezTo>
                    <a:pt x="102" y="95"/>
                    <a:pt x="102" y="95"/>
                    <a:pt x="102" y="95"/>
                  </a:cubicBezTo>
                  <a:cubicBezTo>
                    <a:pt x="89" y="72"/>
                    <a:pt x="89" y="72"/>
                    <a:pt x="89" y="72"/>
                  </a:cubicBezTo>
                  <a:cubicBezTo>
                    <a:pt x="82" y="73"/>
                    <a:pt x="82" y="73"/>
                    <a:pt x="82" y="73"/>
                  </a:cubicBezTo>
                  <a:cubicBezTo>
                    <a:pt x="80" y="74"/>
                    <a:pt x="79" y="74"/>
                    <a:pt x="77" y="74"/>
                  </a:cubicBezTo>
                  <a:cubicBezTo>
                    <a:pt x="72" y="74"/>
                    <a:pt x="68" y="73"/>
                    <a:pt x="64" y="70"/>
                  </a:cubicBezTo>
                  <a:cubicBezTo>
                    <a:pt x="60" y="68"/>
                    <a:pt x="56" y="64"/>
                    <a:pt x="54" y="60"/>
                  </a:cubicBezTo>
                  <a:cubicBezTo>
                    <a:pt x="51" y="56"/>
                    <a:pt x="50" y="52"/>
                    <a:pt x="50" y="47"/>
                  </a:cubicBezTo>
                  <a:cubicBezTo>
                    <a:pt x="50" y="42"/>
                    <a:pt x="51" y="38"/>
                    <a:pt x="54" y="34"/>
                  </a:cubicBezTo>
                  <a:cubicBezTo>
                    <a:pt x="56" y="30"/>
                    <a:pt x="60" y="26"/>
                    <a:pt x="64" y="24"/>
                  </a:cubicBezTo>
                  <a:cubicBezTo>
                    <a:pt x="68" y="21"/>
                    <a:pt x="73" y="20"/>
                    <a:pt x="77" y="20"/>
                  </a:cubicBezTo>
                  <a:cubicBezTo>
                    <a:pt x="82" y="20"/>
                    <a:pt x="86" y="22"/>
                    <a:pt x="90" y="24"/>
                  </a:cubicBezTo>
                  <a:cubicBezTo>
                    <a:pt x="95" y="26"/>
                    <a:pt x="98" y="30"/>
                    <a:pt x="100" y="34"/>
                  </a:cubicBezTo>
                  <a:cubicBezTo>
                    <a:pt x="103" y="38"/>
                    <a:pt x="104" y="43"/>
                    <a:pt x="104" y="47"/>
                  </a:cubicBezTo>
                  <a:cubicBezTo>
                    <a:pt x="104" y="54"/>
                    <a:pt x="101" y="60"/>
                    <a:pt x="97" y="65"/>
                  </a:cubicBezTo>
                  <a:cubicBezTo>
                    <a:pt x="92" y="70"/>
                    <a:pt x="92" y="70"/>
                    <a:pt x="92" y="70"/>
                  </a:cubicBezTo>
                  <a:cubicBezTo>
                    <a:pt x="105" y="94"/>
                    <a:pt x="105" y="94"/>
                    <a:pt x="105" y="94"/>
                  </a:cubicBezTo>
                  <a:cubicBezTo>
                    <a:pt x="113" y="90"/>
                    <a:pt x="113" y="90"/>
                    <a:pt x="113" y="90"/>
                  </a:cubicBezTo>
                  <a:cubicBezTo>
                    <a:pt x="131" y="82"/>
                    <a:pt x="151" y="78"/>
                    <a:pt x="169" y="78"/>
                  </a:cubicBezTo>
                  <a:cubicBezTo>
                    <a:pt x="172" y="78"/>
                    <a:pt x="174" y="78"/>
                    <a:pt x="176" y="78"/>
                  </a:cubicBezTo>
                  <a:cubicBezTo>
                    <a:pt x="186" y="78"/>
                    <a:pt x="186" y="78"/>
                    <a:pt x="186" y="78"/>
                  </a:cubicBezTo>
                  <a:cubicBezTo>
                    <a:pt x="188" y="50"/>
                    <a:pt x="188" y="50"/>
                    <a:pt x="188" y="50"/>
                  </a:cubicBezTo>
                  <a:cubicBezTo>
                    <a:pt x="186" y="50"/>
                    <a:pt x="186" y="50"/>
                    <a:pt x="186" y="50"/>
                  </a:cubicBezTo>
                  <a:cubicBezTo>
                    <a:pt x="187" y="51"/>
                    <a:pt x="187" y="51"/>
                    <a:pt x="187" y="51"/>
                  </a:cubicBezTo>
                  <a:cubicBezTo>
                    <a:pt x="188" y="51"/>
                    <a:pt x="188" y="50"/>
                    <a:pt x="188" y="50"/>
                  </a:cubicBezTo>
                  <a:cubicBezTo>
                    <a:pt x="186" y="50"/>
                    <a:pt x="186" y="50"/>
                    <a:pt x="186" y="50"/>
                  </a:cubicBezTo>
                  <a:cubicBezTo>
                    <a:pt x="187" y="51"/>
                    <a:pt x="187" y="51"/>
                    <a:pt x="187" y="51"/>
                  </a:cubicBezTo>
                  <a:cubicBezTo>
                    <a:pt x="186" y="50"/>
                    <a:pt x="186" y="50"/>
                    <a:pt x="186" y="50"/>
                  </a:cubicBezTo>
                  <a:cubicBezTo>
                    <a:pt x="186" y="52"/>
                    <a:pt x="186" y="52"/>
                    <a:pt x="186" y="52"/>
                  </a:cubicBezTo>
                  <a:cubicBezTo>
                    <a:pt x="187" y="52"/>
                    <a:pt x="187" y="51"/>
                    <a:pt x="187" y="51"/>
                  </a:cubicBezTo>
                  <a:cubicBezTo>
                    <a:pt x="186" y="50"/>
                    <a:pt x="186" y="50"/>
                    <a:pt x="186" y="50"/>
                  </a:cubicBezTo>
                  <a:cubicBezTo>
                    <a:pt x="186" y="52"/>
                    <a:pt x="186" y="52"/>
                    <a:pt x="186" y="52"/>
                  </a:cubicBezTo>
                  <a:cubicBezTo>
                    <a:pt x="186" y="50"/>
                    <a:pt x="186" y="50"/>
                    <a:pt x="186" y="50"/>
                  </a:cubicBezTo>
                  <a:cubicBezTo>
                    <a:pt x="186" y="52"/>
                    <a:pt x="186" y="52"/>
                    <a:pt x="186" y="52"/>
                  </a:cubicBezTo>
                  <a:cubicBezTo>
                    <a:pt x="186" y="52"/>
                    <a:pt x="186" y="52"/>
                    <a:pt x="186" y="52"/>
                  </a:cubicBezTo>
                  <a:cubicBezTo>
                    <a:pt x="186" y="50"/>
                    <a:pt x="186" y="50"/>
                    <a:pt x="186" y="50"/>
                  </a:cubicBezTo>
                  <a:cubicBezTo>
                    <a:pt x="186" y="52"/>
                    <a:pt x="186" y="52"/>
                    <a:pt x="186" y="52"/>
                  </a:cubicBezTo>
                  <a:cubicBezTo>
                    <a:pt x="193" y="52"/>
                    <a:pt x="193" y="52"/>
                    <a:pt x="193" y="52"/>
                  </a:cubicBezTo>
                  <a:cubicBezTo>
                    <a:pt x="194" y="50"/>
                    <a:pt x="194" y="50"/>
                    <a:pt x="194" y="50"/>
                  </a:cubicBezTo>
                  <a:cubicBezTo>
                    <a:pt x="192" y="52"/>
                    <a:pt x="192" y="52"/>
                    <a:pt x="192" y="52"/>
                  </a:cubicBezTo>
                  <a:cubicBezTo>
                    <a:pt x="192" y="52"/>
                    <a:pt x="193" y="52"/>
                    <a:pt x="193" y="52"/>
                  </a:cubicBezTo>
                  <a:cubicBezTo>
                    <a:pt x="194" y="50"/>
                    <a:pt x="194" y="50"/>
                    <a:pt x="194" y="50"/>
                  </a:cubicBezTo>
                  <a:cubicBezTo>
                    <a:pt x="192" y="52"/>
                    <a:pt x="192" y="52"/>
                    <a:pt x="192" y="52"/>
                  </a:cubicBezTo>
                  <a:cubicBezTo>
                    <a:pt x="194" y="50"/>
                    <a:pt x="194" y="50"/>
                    <a:pt x="194" y="50"/>
                  </a:cubicBezTo>
                  <a:cubicBezTo>
                    <a:pt x="192" y="50"/>
                    <a:pt x="192" y="50"/>
                    <a:pt x="192" y="50"/>
                  </a:cubicBezTo>
                  <a:cubicBezTo>
                    <a:pt x="192" y="51"/>
                    <a:pt x="192" y="51"/>
                    <a:pt x="192" y="52"/>
                  </a:cubicBezTo>
                  <a:cubicBezTo>
                    <a:pt x="194" y="50"/>
                    <a:pt x="194" y="50"/>
                    <a:pt x="194" y="50"/>
                  </a:cubicBezTo>
                  <a:cubicBezTo>
                    <a:pt x="192" y="50"/>
                    <a:pt x="192" y="50"/>
                    <a:pt x="192" y="50"/>
                  </a:cubicBezTo>
                  <a:cubicBezTo>
                    <a:pt x="193" y="50"/>
                    <a:pt x="193" y="50"/>
                    <a:pt x="193" y="50"/>
                  </a:cubicBezTo>
                  <a:cubicBezTo>
                    <a:pt x="192" y="50"/>
                    <a:pt x="192" y="50"/>
                    <a:pt x="192" y="50"/>
                  </a:cubicBezTo>
                  <a:cubicBezTo>
                    <a:pt x="192" y="50"/>
                    <a:pt x="192" y="50"/>
                    <a:pt x="192" y="50"/>
                  </a:cubicBezTo>
                  <a:cubicBezTo>
                    <a:pt x="193" y="50"/>
                    <a:pt x="193" y="50"/>
                    <a:pt x="193" y="50"/>
                  </a:cubicBezTo>
                  <a:cubicBezTo>
                    <a:pt x="192" y="50"/>
                    <a:pt x="192" y="50"/>
                    <a:pt x="192" y="50"/>
                  </a:cubicBezTo>
                  <a:cubicBezTo>
                    <a:pt x="189" y="79"/>
                    <a:pt x="189" y="79"/>
                    <a:pt x="189" y="79"/>
                  </a:cubicBezTo>
                  <a:cubicBezTo>
                    <a:pt x="198" y="81"/>
                    <a:pt x="198" y="81"/>
                    <a:pt x="198" y="81"/>
                  </a:cubicBezTo>
                  <a:cubicBezTo>
                    <a:pt x="200" y="71"/>
                    <a:pt x="200" y="71"/>
                    <a:pt x="200" y="71"/>
                  </a:cubicBezTo>
                  <a:moveTo>
                    <a:pt x="57" y="58"/>
                  </a:moveTo>
                  <a:cubicBezTo>
                    <a:pt x="66" y="53"/>
                    <a:pt x="66" y="53"/>
                    <a:pt x="66" y="53"/>
                  </a:cubicBezTo>
                  <a:cubicBezTo>
                    <a:pt x="65" y="51"/>
                    <a:pt x="65" y="49"/>
                    <a:pt x="65" y="47"/>
                  </a:cubicBezTo>
                  <a:cubicBezTo>
                    <a:pt x="65" y="45"/>
                    <a:pt x="65" y="43"/>
                    <a:pt x="66" y="41"/>
                  </a:cubicBezTo>
                  <a:cubicBezTo>
                    <a:pt x="67" y="39"/>
                    <a:pt x="69" y="37"/>
                    <a:pt x="71" y="36"/>
                  </a:cubicBezTo>
                  <a:cubicBezTo>
                    <a:pt x="73" y="35"/>
                    <a:pt x="75" y="35"/>
                    <a:pt x="77" y="35"/>
                  </a:cubicBezTo>
                  <a:cubicBezTo>
                    <a:pt x="79" y="35"/>
                    <a:pt x="81" y="35"/>
                    <a:pt x="83" y="36"/>
                  </a:cubicBezTo>
                  <a:cubicBezTo>
                    <a:pt x="85" y="37"/>
                    <a:pt x="87" y="39"/>
                    <a:pt x="88" y="41"/>
                  </a:cubicBezTo>
                  <a:cubicBezTo>
                    <a:pt x="89" y="43"/>
                    <a:pt x="89" y="45"/>
                    <a:pt x="89" y="47"/>
                  </a:cubicBezTo>
                  <a:cubicBezTo>
                    <a:pt x="89" y="49"/>
                    <a:pt x="89" y="51"/>
                    <a:pt x="88" y="53"/>
                  </a:cubicBezTo>
                  <a:cubicBezTo>
                    <a:pt x="96" y="58"/>
                    <a:pt x="96" y="58"/>
                    <a:pt x="96" y="58"/>
                  </a:cubicBezTo>
                  <a:cubicBezTo>
                    <a:pt x="105" y="53"/>
                    <a:pt x="105" y="53"/>
                    <a:pt x="105" y="53"/>
                  </a:cubicBezTo>
                  <a:cubicBezTo>
                    <a:pt x="97" y="39"/>
                    <a:pt x="97" y="39"/>
                    <a:pt x="97" y="39"/>
                  </a:cubicBezTo>
                  <a:cubicBezTo>
                    <a:pt x="96" y="36"/>
                    <a:pt x="93" y="34"/>
                    <a:pt x="91" y="32"/>
                  </a:cubicBezTo>
                  <a:cubicBezTo>
                    <a:pt x="88" y="31"/>
                    <a:pt x="85" y="30"/>
                    <a:pt x="82" y="30"/>
                  </a:cubicBezTo>
                  <a:cubicBezTo>
                    <a:pt x="79" y="30"/>
                    <a:pt x="76" y="30"/>
                    <a:pt x="73" y="32"/>
                  </a:cubicBezTo>
                  <a:cubicBezTo>
                    <a:pt x="73" y="32"/>
                    <a:pt x="73" y="32"/>
                    <a:pt x="73" y="32"/>
                  </a:cubicBezTo>
                  <a:cubicBezTo>
                    <a:pt x="66" y="36"/>
                    <a:pt x="66" y="36"/>
                    <a:pt x="66" y="36"/>
                  </a:cubicBezTo>
                  <a:cubicBezTo>
                    <a:pt x="63" y="37"/>
                    <a:pt x="61" y="40"/>
                    <a:pt x="60" y="42"/>
                  </a:cubicBezTo>
                  <a:cubicBezTo>
                    <a:pt x="58" y="45"/>
                    <a:pt x="57" y="48"/>
                    <a:pt x="57" y="51"/>
                  </a:cubicBezTo>
                  <a:cubicBezTo>
                    <a:pt x="57" y="54"/>
                    <a:pt x="58" y="57"/>
                    <a:pt x="59" y="60"/>
                  </a:cubicBezTo>
                  <a:cubicBezTo>
                    <a:pt x="67" y="74"/>
                    <a:pt x="67" y="74"/>
                    <a:pt x="67" y="74"/>
                  </a:cubicBezTo>
                  <a:cubicBezTo>
                    <a:pt x="76" y="69"/>
                    <a:pt x="76" y="69"/>
                    <a:pt x="76" y="69"/>
                  </a:cubicBezTo>
                  <a:cubicBezTo>
                    <a:pt x="76" y="59"/>
                    <a:pt x="76" y="59"/>
                    <a:pt x="76" y="59"/>
                  </a:cubicBezTo>
                  <a:cubicBezTo>
                    <a:pt x="74" y="59"/>
                    <a:pt x="72" y="59"/>
                    <a:pt x="71" y="58"/>
                  </a:cubicBezTo>
                  <a:cubicBezTo>
                    <a:pt x="69" y="56"/>
                    <a:pt x="67" y="55"/>
                    <a:pt x="66" y="53"/>
                  </a:cubicBezTo>
                  <a:cubicBezTo>
                    <a:pt x="57" y="58"/>
                    <a:pt x="57" y="58"/>
                    <a:pt x="57" y="58"/>
                  </a:cubicBezTo>
                  <a:cubicBezTo>
                    <a:pt x="49" y="63"/>
                    <a:pt x="49" y="63"/>
                    <a:pt x="49" y="63"/>
                  </a:cubicBezTo>
                  <a:cubicBezTo>
                    <a:pt x="52" y="68"/>
                    <a:pt x="56" y="72"/>
                    <a:pt x="60" y="75"/>
                  </a:cubicBezTo>
                  <a:cubicBezTo>
                    <a:pt x="65" y="77"/>
                    <a:pt x="70" y="79"/>
                    <a:pt x="75" y="79"/>
                  </a:cubicBezTo>
                  <a:cubicBezTo>
                    <a:pt x="93" y="80"/>
                    <a:pt x="93" y="80"/>
                    <a:pt x="93" y="80"/>
                  </a:cubicBezTo>
                  <a:cubicBezTo>
                    <a:pt x="77" y="50"/>
                    <a:pt x="77" y="50"/>
                    <a:pt x="77" y="50"/>
                  </a:cubicBezTo>
                  <a:cubicBezTo>
                    <a:pt x="75" y="51"/>
                    <a:pt x="75" y="51"/>
                    <a:pt x="75" y="51"/>
                  </a:cubicBezTo>
                  <a:cubicBezTo>
                    <a:pt x="77" y="51"/>
                    <a:pt x="77" y="51"/>
                    <a:pt x="77" y="51"/>
                  </a:cubicBezTo>
                  <a:cubicBezTo>
                    <a:pt x="77" y="50"/>
                    <a:pt x="77" y="50"/>
                    <a:pt x="77" y="50"/>
                  </a:cubicBezTo>
                  <a:cubicBezTo>
                    <a:pt x="75" y="51"/>
                    <a:pt x="75" y="51"/>
                    <a:pt x="75" y="51"/>
                  </a:cubicBezTo>
                  <a:cubicBezTo>
                    <a:pt x="77" y="51"/>
                    <a:pt x="77" y="51"/>
                    <a:pt x="77" y="51"/>
                  </a:cubicBezTo>
                  <a:cubicBezTo>
                    <a:pt x="75" y="51"/>
                    <a:pt x="75" y="51"/>
                    <a:pt x="75" y="51"/>
                  </a:cubicBezTo>
                  <a:cubicBezTo>
                    <a:pt x="77" y="52"/>
                    <a:pt x="77" y="52"/>
                    <a:pt x="77" y="52"/>
                  </a:cubicBezTo>
                  <a:cubicBezTo>
                    <a:pt x="77" y="52"/>
                    <a:pt x="77" y="52"/>
                    <a:pt x="77" y="51"/>
                  </a:cubicBezTo>
                  <a:cubicBezTo>
                    <a:pt x="75" y="51"/>
                    <a:pt x="75" y="51"/>
                    <a:pt x="75" y="51"/>
                  </a:cubicBezTo>
                  <a:cubicBezTo>
                    <a:pt x="77" y="52"/>
                    <a:pt x="77" y="52"/>
                    <a:pt x="77" y="52"/>
                  </a:cubicBezTo>
                  <a:cubicBezTo>
                    <a:pt x="75" y="51"/>
                    <a:pt x="75" y="51"/>
                    <a:pt x="75" y="51"/>
                  </a:cubicBezTo>
                  <a:cubicBezTo>
                    <a:pt x="76" y="53"/>
                    <a:pt x="76" y="53"/>
                    <a:pt x="76" y="53"/>
                  </a:cubicBezTo>
                  <a:cubicBezTo>
                    <a:pt x="77" y="52"/>
                    <a:pt x="77" y="52"/>
                    <a:pt x="77" y="52"/>
                  </a:cubicBezTo>
                  <a:cubicBezTo>
                    <a:pt x="75" y="51"/>
                    <a:pt x="75" y="51"/>
                    <a:pt x="75" y="51"/>
                  </a:cubicBezTo>
                  <a:cubicBezTo>
                    <a:pt x="76" y="53"/>
                    <a:pt x="76" y="53"/>
                    <a:pt x="76" y="53"/>
                  </a:cubicBezTo>
                  <a:cubicBezTo>
                    <a:pt x="83" y="49"/>
                    <a:pt x="83" y="49"/>
                    <a:pt x="83" y="49"/>
                  </a:cubicBezTo>
                  <a:cubicBezTo>
                    <a:pt x="83" y="49"/>
                    <a:pt x="83" y="49"/>
                    <a:pt x="83" y="49"/>
                  </a:cubicBezTo>
                  <a:cubicBezTo>
                    <a:pt x="82" y="48"/>
                    <a:pt x="82" y="48"/>
                    <a:pt x="82" y="48"/>
                  </a:cubicBezTo>
                  <a:cubicBezTo>
                    <a:pt x="82" y="50"/>
                    <a:pt x="82" y="50"/>
                    <a:pt x="82" y="50"/>
                  </a:cubicBezTo>
                  <a:cubicBezTo>
                    <a:pt x="83" y="49"/>
                    <a:pt x="83" y="49"/>
                    <a:pt x="83" y="49"/>
                  </a:cubicBezTo>
                  <a:cubicBezTo>
                    <a:pt x="82" y="48"/>
                    <a:pt x="82" y="48"/>
                    <a:pt x="82" y="48"/>
                  </a:cubicBezTo>
                  <a:cubicBezTo>
                    <a:pt x="82" y="50"/>
                    <a:pt x="82" y="50"/>
                    <a:pt x="82" y="50"/>
                  </a:cubicBezTo>
                  <a:cubicBezTo>
                    <a:pt x="82" y="48"/>
                    <a:pt x="82" y="48"/>
                    <a:pt x="82" y="48"/>
                  </a:cubicBezTo>
                  <a:cubicBezTo>
                    <a:pt x="81" y="49"/>
                    <a:pt x="81" y="49"/>
                    <a:pt x="81" y="49"/>
                  </a:cubicBezTo>
                  <a:cubicBezTo>
                    <a:pt x="81" y="50"/>
                    <a:pt x="81" y="50"/>
                    <a:pt x="82" y="50"/>
                  </a:cubicBezTo>
                  <a:cubicBezTo>
                    <a:pt x="82" y="48"/>
                    <a:pt x="82" y="48"/>
                    <a:pt x="82" y="48"/>
                  </a:cubicBezTo>
                  <a:cubicBezTo>
                    <a:pt x="81" y="49"/>
                    <a:pt x="81" y="49"/>
                    <a:pt x="81" y="49"/>
                  </a:cubicBezTo>
                  <a:cubicBezTo>
                    <a:pt x="82" y="48"/>
                    <a:pt x="82" y="48"/>
                    <a:pt x="82" y="48"/>
                  </a:cubicBezTo>
                  <a:cubicBezTo>
                    <a:pt x="80" y="49"/>
                    <a:pt x="80" y="49"/>
                    <a:pt x="80" y="49"/>
                  </a:cubicBezTo>
                  <a:cubicBezTo>
                    <a:pt x="81" y="49"/>
                    <a:pt x="81" y="49"/>
                    <a:pt x="81" y="49"/>
                  </a:cubicBezTo>
                  <a:cubicBezTo>
                    <a:pt x="82" y="48"/>
                    <a:pt x="82" y="48"/>
                    <a:pt x="82" y="48"/>
                  </a:cubicBezTo>
                  <a:cubicBezTo>
                    <a:pt x="80" y="49"/>
                    <a:pt x="80" y="49"/>
                    <a:pt x="80" y="49"/>
                  </a:cubicBezTo>
                  <a:cubicBezTo>
                    <a:pt x="96" y="79"/>
                    <a:pt x="96" y="79"/>
                    <a:pt x="96" y="79"/>
                  </a:cubicBezTo>
                  <a:cubicBezTo>
                    <a:pt x="105" y="63"/>
                    <a:pt x="105" y="63"/>
                    <a:pt x="105" y="63"/>
                  </a:cubicBezTo>
                  <a:cubicBezTo>
                    <a:pt x="108" y="58"/>
                    <a:pt x="109" y="53"/>
                    <a:pt x="109" y="47"/>
                  </a:cubicBezTo>
                  <a:cubicBezTo>
                    <a:pt x="109" y="42"/>
                    <a:pt x="108" y="36"/>
                    <a:pt x="105" y="31"/>
                  </a:cubicBezTo>
                  <a:cubicBezTo>
                    <a:pt x="102" y="26"/>
                    <a:pt x="98" y="22"/>
                    <a:pt x="93" y="19"/>
                  </a:cubicBezTo>
                  <a:cubicBezTo>
                    <a:pt x="88" y="16"/>
                    <a:pt x="83" y="15"/>
                    <a:pt x="77" y="15"/>
                  </a:cubicBezTo>
                  <a:cubicBezTo>
                    <a:pt x="72" y="15"/>
                    <a:pt x="66" y="16"/>
                    <a:pt x="61" y="19"/>
                  </a:cubicBezTo>
                  <a:cubicBezTo>
                    <a:pt x="56" y="22"/>
                    <a:pt x="52" y="26"/>
                    <a:pt x="49" y="31"/>
                  </a:cubicBezTo>
                  <a:cubicBezTo>
                    <a:pt x="46" y="36"/>
                    <a:pt x="45" y="41"/>
                    <a:pt x="45" y="47"/>
                  </a:cubicBezTo>
                  <a:cubicBezTo>
                    <a:pt x="45" y="52"/>
                    <a:pt x="46" y="58"/>
                    <a:pt x="49" y="63"/>
                  </a:cubicBezTo>
                  <a:cubicBezTo>
                    <a:pt x="57" y="58"/>
                    <a:pt x="57" y="58"/>
                    <a:pt x="57" y="5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6" name="Freeform 1584"/>
            <p:cNvSpPr>
              <a:spLocks noEditPoints="1"/>
            </p:cNvSpPr>
            <p:nvPr/>
          </p:nvSpPr>
          <p:spPr bwMode="auto">
            <a:xfrm>
              <a:off x="9432925" y="3267076"/>
              <a:ext cx="238125" cy="236538"/>
            </a:xfrm>
            <a:custGeom>
              <a:avLst/>
              <a:gdLst>
                <a:gd name="T0" fmla="*/ 60 w 84"/>
                <a:gd name="T1" fmla="*/ 74 h 84"/>
                <a:gd name="T2" fmla="*/ 10 w 84"/>
                <a:gd name="T3" fmla="*/ 60 h 84"/>
                <a:gd name="T4" fmla="*/ 24 w 84"/>
                <a:gd name="T5" fmla="*/ 10 h 84"/>
                <a:gd name="T6" fmla="*/ 74 w 84"/>
                <a:gd name="T7" fmla="*/ 24 h 84"/>
                <a:gd name="T8" fmla="*/ 60 w 84"/>
                <a:gd name="T9" fmla="*/ 74 h 84"/>
                <a:gd name="T10" fmla="*/ 31 w 84"/>
                <a:gd name="T11" fmla="*/ 23 h 84"/>
                <a:gd name="T12" fmla="*/ 22 w 84"/>
                <a:gd name="T13" fmla="*/ 53 h 84"/>
                <a:gd name="T14" fmla="*/ 53 w 84"/>
                <a:gd name="T15" fmla="*/ 62 h 84"/>
                <a:gd name="T16" fmla="*/ 62 w 84"/>
                <a:gd name="T17" fmla="*/ 31 h 84"/>
                <a:gd name="T18" fmla="*/ 31 w 84"/>
                <a:gd name="T19" fmla="*/ 2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60" y="74"/>
                  </a:moveTo>
                  <a:cubicBezTo>
                    <a:pt x="42" y="84"/>
                    <a:pt x="20" y="78"/>
                    <a:pt x="10" y="60"/>
                  </a:cubicBezTo>
                  <a:cubicBezTo>
                    <a:pt x="0" y="42"/>
                    <a:pt x="6" y="20"/>
                    <a:pt x="24" y="10"/>
                  </a:cubicBezTo>
                  <a:cubicBezTo>
                    <a:pt x="42" y="0"/>
                    <a:pt x="64" y="6"/>
                    <a:pt x="74" y="24"/>
                  </a:cubicBezTo>
                  <a:cubicBezTo>
                    <a:pt x="84" y="42"/>
                    <a:pt x="78" y="64"/>
                    <a:pt x="60" y="74"/>
                  </a:cubicBezTo>
                  <a:close/>
                  <a:moveTo>
                    <a:pt x="31" y="23"/>
                  </a:moveTo>
                  <a:cubicBezTo>
                    <a:pt x="20" y="28"/>
                    <a:pt x="17" y="42"/>
                    <a:pt x="22" y="53"/>
                  </a:cubicBezTo>
                  <a:cubicBezTo>
                    <a:pt x="28" y="64"/>
                    <a:pt x="42" y="68"/>
                    <a:pt x="53" y="62"/>
                  </a:cubicBezTo>
                  <a:cubicBezTo>
                    <a:pt x="64" y="56"/>
                    <a:pt x="68" y="42"/>
                    <a:pt x="62" y="31"/>
                  </a:cubicBezTo>
                  <a:cubicBezTo>
                    <a:pt x="56" y="20"/>
                    <a:pt x="42" y="17"/>
                    <a:pt x="31" y="23"/>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7" name="Freeform 1585"/>
            <p:cNvSpPr/>
            <p:nvPr/>
          </p:nvSpPr>
          <p:spPr bwMode="auto">
            <a:xfrm>
              <a:off x="9520238" y="3362326"/>
              <a:ext cx="130175" cy="166688"/>
            </a:xfrm>
            <a:custGeom>
              <a:avLst/>
              <a:gdLst>
                <a:gd name="T0" fmla="*/ 40 w 46"/>
                <a:gd name="T1" fmla="*/ 53 h 59"/>
                <a:gd name="T2" fmla="*/ 34 w 46"/>
                <a:gd name="T3" fmla="*/ 57 h 59"/>
                <a:gd name="T4" fmla="*/ 23 w 46"/>
                <a:gd name="T5" fmla="*/ 54 h 59"/>
                <a:gd name="T6" fmla="*/ 2 w 46"/>
                <a:gd name="T7" fmla="*/ 16 h 59"/>
                <a:gd name="T8" fmla="*/ 5 w 46"/>
                <a:gd name="T9" fmla="*/ 5 h 59"/>
                <a:gd name="T10" fmla="*/ 12 w 46"/>
                <a:gd name="T11" fmla="*/ 2 h 59"/>
                <a:gd name="T12" fmla="*/ 23 w 46"/>
                <a:gd name="T13" fmla="*/ 5 h 59"/>
                <a:gd name="T14" fmla="*/ 44 w 46"/>
                <a:gd name="T15" fmla="*/ 43 h 59"/>
                <a:gd name="T16" fmla="*/ 40 w 46"/>
                <a:gd name="T17" fmla="*/ 5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9">
                  <a:moveTo>
                    <a:pt x="40" y="53"/>
                  </a:moveTo>
                  <a:cubicBezTo>
                    <a:pt x="34" y="57"/>
                    <a:pt x="34" y="57"/>
                    <a:pt x="34" y="57"/>
                  </a:cubicBezTo>
                  <a:cubicBezTo>
                    <a:pt x="30" y="59"/>
                    <a:pt x="25" y="58"/>
                    <a:pt x="23" y="54"/>
                  </a:cubicBezTo>
                  <a:cubicBezTo>
                    <a:pt x="2" y="16"/>
                    <a:pt x="2" y="16"/>
                    <a:pt x="2" y="16"/>
                  </a:cubicBezTo>
                  <a:cubicBezTo>
                    <a:pt x="0" y="12"/>
                    <a:pt x="1" y="7"/>
                    <a:pt x="5" y="5"/>
                  </a:cubicBezTo>
                  <a:cubicBezTo>
                    <a:pt x="12" y="2"/>
                    <a:pt x="12" y="2"/>
                    <a:pt x="12" y="2"/>
                  </a:cubicBezTo>
                  <a:cubicBezTo>
                    <a:pt x="16" y="0"/>
                    <a:pt x="20" y="1"/>
                    <a:pt x="23" y="5"/>
                  </a:cubicBezTo>
                  <a:cubicBezTo>
                    <a:pt x="44" y="43"/>
                    <a:pt x="44" y="43"/>
                    <a:pt x="44" y="43"/>
                  </a:cubicBezTo>
                  <a:cubicBezTo>
                    <a:pt x="46" y="46"/>
                    <a:pt x="44" y="51"/>
                    <a:pt x="40" y="53"/>
                  </a:cubicBezTo>
                </a:path>
              </a:pathLst>
            </a:custGeom>
            <a:solidFill>
              <a:srgbClr val="EF53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8" name="Freeform 1586"/>
            <p:cNvSpPr/>
            <p:nvPr/>
          </p:nvSpPr>
          <p:spPr bwMode="auto">
            <a:xfrm>
              <a:off x="9825038" y="3368676"/>
              <a:ext cx="79375" cy="171450"/>
            </a:xfrm>
            <a:custGeom>
              <a:avLst/>
              <a:gdLst>
                <a:gd name="T0" fmla="*/ 16 w 28"/>
                <a:gd name="T1" fmla="*/ 60 h 61"/>
                <a:gd name="T2" fmla="*/ 8 w 28"/>
                <a:gd name="T3" fmla="*/ 60 h 61"/>
                <a:gd name="T4" fmla="*/ 1 w 28"/>
                <a:gd name="T5" fmla="*/ 51 h 61"/>
                <a:gd name="T6" fmla="*/ 4 w 28"/>
                <a:gd name="T7" fmla="*/ 8 h 61"/>
                <a:gd name="T8" fmla="*/ 13 w 28"/>
                <a:gd name="T9" fmla="*/ 1 h 61"/>
                <a:gd name="T10" fmla="*/ 20 w 28"/>
                <a:gd name="T11" fmla="*/ 1 h 61"/>
                <a:gd name="T12" fmla="*/ 28 w 28"/>
                <a:gd name="T13" fmla="*/ 10 h 61"/>
                <a:gd name="T14" fmla="*/ 24 w 28"/>
                <a:gd name="T15" fmla="*/ 53 h 61"/>
                <a:gd name="T16" fmla="*/ 16 w 28"/>
                <a:gd name="T17"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61">
                  <a:moveTo>
                    <a:pt x="16" y="60"/>
                  </a:moveTo>
                  <a:cubicBezTo>
                    <a:pt x="8" y="60"/>
                    <a:pt x="8" y="60"/>
                    <a:pt x="8" y="60"/>
                  </a:cubicBezTo>
                  <a:cubicBezTo>
                    <a:pt x="4" y="59"/>
                    <a:pt x="0" y="56"/>
                    <a:pt x="1" y="51"/>
                  </a:cubicBezTo>
                  <a:cubicBezTo>
                    <a:pt x="4" y="8"/>
                    <a:pt x="4" y="8"/>
                    <a:pt x="4" y="8"/>
                  </a:cubicBezTo>
                  <a:cubicBezTo>
                    <a:pt x="5" y="4"/>
                    <a:pt x="8" y="0"/>
                    <a:pt x="13" y="1"/>
                  </a:cubicBezTo>
                  <a:cubicBezTo>
                    <a:pt x="20" y="1"/>
                    <a:pt x="20" y="1"/>
                    <a:pt x="20" y="1"/>
                  </a:cubicBezTo>
                  <a:cubicBezTo>
                    <a:pt x="25" y="2"/>
                    <a:pt x="28" y="5"/>
                    <a:pt x="28" y="10"/>
                  </a:cubicBezTo>
                  <a:cubicBezTo>
                    <a:pt x="24" y="53"/>
                    <a:pt x="24" y="53"/>
                    <a:pt x="24" y="53"/>
                  </a:cubicBezTo>
                  <a:cubicBezTo>
                    <a:pt x="24" y="57"/>
                    <a:pt x="20" y="61"/>
                    <a:pt x="16" y="60"/>
                  </a:cubicBezTo>
                </a:path>
              </a:pathLst>
            </a:custGeom>
            <a:solidFill>
              <a:srgbClr val="EF53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9" name="Freeform 1587"/>
            <p:cNvSpPr/>
            <p:nvPr/>
          </p:nvSpPr>
          <p:spPr bwMode="auto">
            <a:xfrm>
              <a:off x="9359900" y="3625851"/>
              <a:ext cx="169863" cy="127000"/>
            </a:xfrm>
            <a:custGeom>
              <a:avLst/>
              <a:gdLst>
                <a:gd name="T0" fmla="*/ 54 w 60"/>
                <a:gd name="T1" fmla="*/ 39 h 45"/>
                <a:gd name="T2" fmla="*/ 58 w 60"/>
                <a:gd name="T3" fmla="*/ 33 h 45"/>
                <a:gd name="T4" fmla="*/ 54 w 60"/>
                <a:gd name="T5" fmla="*/ 22 h 45"/>
                <a:gd name="T6" fmla="*/ 16 w 60"/>
                <a:gd name="T7" fmla="*/ 2 h 45"/>
                <a:gd name="T8" fmla="*/ 5 w 60"/>
                <a:gd name="T9" fmla="*/ 5 h 45"/>
                <a:gd name="T10" fmla="*/ 2 w 60"/>
                <a:gd name="T11" fmla="*/ 12 h 45"/>
                <a:gd name="T12" fmla="*/ 5 w 60"/>
                <a:gd name="T13" fmla="*/ 23 h 45"/>
                <a:gd name="T14" fmla="*/ 44 w 60"/>
                <a:gd name="T15" fmla="*/ 43 h 45"/>
                <a:gd name="T16" fmla="*/ 54 w 60"/>
                <a:gd name="T17"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5">
                  <a:moveTo>
                    <a:pt x="54" y="39"/>
                  </a:moveTo>
                  <a:cubicBezTo>
                    <a:pt x="58" y="33"/>
                    <a:pt x="58" y="33"/>
                    <a:pt x="58" y="33"/>
                  </a:cubicBezTo>
                  <a:cubicBezTo>
                    <a:pt x="60" y="29"/>
                    <a:pt x="58" y="24"/>
                    <a:pt x="54" y="22"/>
                  </a:cubicBezTo>
                  <a:cubicBezTo>
                    <a:pt x="16" y="2"/>
                    <a:pt x="16" y="2"/>
                    <a:pt x="16" y="2"/>
                  </a:cubicBezTo>
                  <a:cubicBezTo>
                    <a:pt x="12" y="0"/>
                    <a:pt x="7" y="1"/>
                    <a:pt x="5" y="5"/>
                  </a:cubicBezTo>
                  <a:cubicBezTo>
                    <a:pt x="2" y="12"/>
                    <a:pt x="2" y="12"/>
                    <a:pt x="2" y="12"/>
                  </a:cubicBezTo>
                  <a:cubicBezTo>
                    <a:pt x="0" y="16"/>
                    <a:pt x="1" y="21"/>
                    <a:pt x="5" y="23"/>
                  </a:cubicBezTo>
                  <a:cubicBezTo>
                    <a:pt x="44" y="43"/>
                    <a:pt x="44" y="43"/>
                    <a:pt x="44" y="43"/>
                  </a:cubicBezTo>
                  <a:cubicBezTo>
                    <a:pt x="47" y="45"/>
                    <a:pt x="52" y="43"/>
                    <a:pt x="54" y="39"/>
                  </a:cubicBezTo>
                  <a:close/>
                </a:path>
              </a:pathLst>
            </a:custGeom>
            <a:solidFill>
              <a:srgbClr val="EF53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0" name="Freeform 1588"/>
            <p:cNvSpPr/>
            <p:nvPr/>
          </p:nvSpPr>
          <p:spPr bwMode="auto">
            <a:xfrm>
              <a:off x="9339263" y="3386138"/>
              <a:ext cx="946150" cy="941388"/>
            </a:xfrm>
            <a:custGeom>
              <a:avLst/>
              <a:gdLst>
                <a:gd name="T0" fmla="*/ 296 w 335"/>
                <a:gd name="T1" fmla="*/ 96 h 334"/>
                <a:gd name="T2" fmla="*/ 238 w 335"/>
                <a:gd name="T3" fmla="*/ 295 h 334"/>
                <a:gd name="T4" fmla="*/ 40 w 335"/>
                <a:gd name="T5" fmla="*/ 238 h 334"/>
                <a:gd name="T6" fmla="*/ 97 w 335"/>
                <a:gd name="T7" fmla="*/ 39 h 334"/>
                <a:gd name="T8" fmla="*/ 296 w 335"/>
                <a:gd name="T9" fmla="*/ 96 h 334"/>
              </a:gdLst>
              <a:ahLst/>
              <a:cxnLst>
                <a:cxn ang="0">
                  <a:pos x="T0" y="T1"/>
                </a:cxn>
                <a:cxn ang="0">
                  <a:pos x="T2" y="T3"/>
                </a:cxn>
                <a:cxn ang="0">
                  <a:pos x="T4" y="T5"/>
                </a:cxn>
                <a:cxn ang="0">
                  <a:pos x="T6" y="T7"/>
                </a:cxn>
                <a:cxn ang="0">
                  <a:pos x="T8" y="T9"/>
                </a:cxn>
              </a:cxnLst>
              <a:rect l="0" t="0" r="r" b="b"/>
              <a:pathLst>
                <a:path w="335" h="334">
                  <a:moveTo>
                    <a:pt x="296" y="96"/>
                  </a:moveTo>
                  <a:cubicBezTo>
                    <a:pt x="335" y="167"/>
                    <a:pt x="309" y="256"/>
                    <a:pt x="238" y="295"/>
                  </a:cubicBezTo>
                  <a:cubicBezTo>
                    <a:pt x="168" y="334"/>
                    <a:pt x="79" y="309"/>
                    <a:pt x="40" y="238"/>
                  </a:cubicBezTo>
                  <a:cubicBezTo>
                    <a:pt x="0" y="167"/>
                    <a:pt x="26" y="78"/>
                    <a:pt x="97" y="39"/>
                  </a:cubicBezTo>
                  <a:cubicBezTo>
                    <a:pt x="167" y="0"/>
                    <a:pt x="256" y="25"/>
                    <a:pt x="296" y="96"/>
                  </a:cubicBezTo>
                </a:path>
              </a:pathLst>
            </a:custGeom>
            <a:solidFill>
              <a:srgbClr val="EF53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1" name="Freeform 1589"/>
            <p:cNvSpPr/>
            <p:nvPr/>
          </p:nvSpPr>
          <p:spPr bwMode="auto">
            <a:xfrm>
              <a:off x="9439275" y="3484563"/>
              <a:ext cx="747713" cy="744538"/>
            </a:xfrm>
            <a:custGeom>
              <a:avLst/>
              <a:gdLst>
                <a:gd name="T0" fmla="*/ 234 w 265"/>
                <a:gd name="T1" fmla="*/ 76 h 264"/>
                <a:gd name="T2" fmla="*/ 189 w 265"/>
                <a:gd name="T3" fmla="*/ 233 h 264"/>
                <a:gd name="T4" fmla="*/ 31 w 265"/>
                <a:gd name="T5" fmla="*/ 188 h 264"/>
                <a:gd name="T6" fmla="*/ 76 w 265"/>
                <a:gd name="T7" fmla="*/ 31 h 264"/>
                <a:gd name="T8" fmla="*/ 234 w 265"/>
                <a:gd name="T9" fmla="*/ 76 h 264"/>
              </a:gdLst>
              <a:ahLst/>
              <a:cxnLst>
                <a:cxn ang="0">
                  <a:pos x="T0" y="T1"/>
                </a:cxn>
                <a:cxn ang="0">
                  <a:pos x="T2" y="T3"/>
                </a:cxn>
                <a:cxn ang="0">
                  <a:pos x="T4" y="T5"/>
                </a:cxn>
                <a:cxn ang="0">
                  <a:pos x="T6" y="T7"/>
                </a:cxn>
                <a:cxn ang="0">
                  <a:pos x="T8" y="T9"/>
                </a:cxn>
              </a:cxnLst>
              <a:rect l="0" t="0" r="r" b="b"/>
              <a:pathLst>
                <a:path w="265" h="264">
                  <a:moveTo>
                    <a:pt x="234" y="76"/>
                  </a:moveTo>
                  <a:cubicBezTo>
                    <a:pt x="265" y="132"/>
                    <a:pt x="245" y="202"/>
                    <a:pt x="189" y="233"/>
                  </a:cubicBezTo>
                  <a:cubicBezTo>
                    <a:pt x="133" y="264"/>
                    <a:pt x="62" y="244"/>
                    <a:pt x="31" y="188"/>
                  </a:cubicBezTo>
                  <a:cubicBezTo>
                    <a:pt x="0" y="132"/>
                    <a:pt x="21" y="62"/>
                    <a:pt x="76" y="31"/>
                  </a:cubicBezTo>
                  <a:cubicBezTo>
                    <a:pt x="132" y="0"/>
                    <a:pt x="203" y="20"/>
                    <a:pt x="234" y="76"/>
                  </a:cubicBezTo>
                </a:path>
              </a:pathLst>
            </a:custGeom>
            <a:solidFill>
              <a:srgbClr val="FFF8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2" name="Freeform 1590"/>
            <p:cNvSpPr/>
            <p:nvPr/>
          </p:nvSpPr>
          <p:spPr bwMode="auto">
            <a:xfrm>
              <a:off x="9613900" y="3444876"/>
              <a:ext cx="612775" cy="773113"/>
            </a:xfrm>
            <a:custGeom>
              <a:avLst/>
              <a:gdLst>
                <a:gd name="T0" fmla="*/ 70 w 217"/>
                <a:gd name="T1" fmla="*/ 0 h 274"/>
                <a:gd name="T2" fmla="*/ 10 w 217"/>
                <a:gd name="T3" fmla="*/ 13 h 274"/>
                <a:gd name="T4" fmla="*/ 0 w 217"/>
                <a:gd name="T5" fmla="*/ 18 h 274"/>
                <a:gd name="T6" fmla="*/ 14 w 217"/>
                <a:gd name="T7" fmla="*/ 45 h 274"/>
                <a:gd name="T8" fmla="*/ 70 w 217"/>
                <a:gd name="T9" fmla="*/ 30 h 274"/>
                <a:gd name="T10" fmla="*/ 172 w 217"/>
                <a:gd name="T11" fmla="*/ 90 h 274"/>
                <a:gd name="T12" fmla="*/ 127 w 217"/>
                <a:gd name="T13" fmla="*/ 247 h 274"/>
                <a:gd name="T14" fmla="*/ 141 w 217"/>
                <a:gd name="T15" fmla="*/ 274 h 274"/>
                <a:gd name="T16" fmla="*/ 217 w 217"/>
                <a:gd name="T17" fmla="*/ 146 h 274"/>
                <a:gd name="T18" fmla="*/ 199 w 217"/>
                <a:gd name="T19" fmla="*/ 75 h 274"/>
                <a:gd name="T20" fmla="*/ 101 w 217"/>
                <a:gd name="T21" fmla="*/ 3 h 274"/>
                <a:gd name="T22" fmla="*/ 78 w 217"/>
                <a:gd name="T23" fmla="*/ 0 h 274"/>
                <a:gd name="T24" fmla="*/ 70 w 217"/>
                <a:gd name="T25"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7" h="274">
                  <a:moveTo>
                    <a:pt x="70" y="0"/>
                  </a:moveTo>
                  <a:cubicBezTo>
                    <a:pt x="50" y="0"/>
                    <a:pt x="30" y="4"/>
                    <a:pt x="10" y="13"/>
                  </a:cubicBezTo>
                  <a:cubicBezTo>
                    <a:pt x="7" y="14"/>
                    <a:pt x="3" y="16"/>
                    <a:pt x="0" y="18"/>
                  </a:cubicBezTo>
                  <a:cubicBezTo>
                    <a:pt x="14" y="45"/>
                    <a:pt x="14" y="45"/>
                    <a:pt x="14" y="45"/>
                  </a:cubicBezTo>
                  <a:cubicBezTo>
                    <a:pt x="32" y="35"/>
                    <a:pt x="51" y="30"/>
                    <a:pt x="70" y="30"/>
                  </a:cubicBezTo>
                  <a:cubicBezTo>
                    <a:pt x="111" y="30"/>
                    <a:pt x="151" y="52"/>
                    <a:pt x="172" y="90"/>
                  </a:cubicBezTo>
                  <a:cubicBezTo>
                    <a:pt x="203" y="146"/>
                    <a:pt x="183" y="216"/>
                    <a:pt x="127" y="247"/>
                  </a:cubicBezTo>
                  <a:cubicBezTo>
                    <a:pt x="141" y="274"/>
                    <a:pt x="141" y="274"/>
                    <a:pt x="141" y="274"/>
                  </a:cubicBezTo>
                  <a:cubicBezTo>
                    <a:pt x="190" y="247"/>
                    <a:pt x="217" y="197"/>
                    <a:pt x="217" y="146"/>
                  </a:cubicBezTo>
                  <a:cubicBezTo>
                    <a:pt x="217" y="122"/>
                    <a:pt x="211" y="98"/>
                    <a:pt x="199" y="75"/>
                  </a:cubicBezTo>
                  <a:cubicBezTo>
                    <a:pt x="177" y="37"/>
                    <a:pt x="141" y="11"/>
                    <a:pt x="101" y="3"/>
                  </a:cubicBezTo>
                  <a:cubicBezTo>
                    <a:pt x="93" y="1"/>
                    <a:pt x="86" y="0"/>
                    <a:pt x="78" y="0"/>
                  </a:cubicBezTo>
                  <a:cubicBezTo>
                    <a:pt x="75" y="0"/>
                    <a:pt x="73" y="0"/>
                    <a:pt x="70" y="0"/>
                  </a:cubicBezTo>
                </a:path>
              </a:pathLst>
            </a:custGeom>
            <a:solidFill>
              <a:srgbClr val="F573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3" name="Freeform 1591"/>
            <p:cNvSpPr/>
            <p:nvPr/>
          </p:nvSpPr>
          <p:spPr bwMode="auto">
            <a:xfrm>
              <a:off x="9653588" y="3529013"/>
              <a:ext cx="533400" cy="612775"/>
            </a:xfrm>
            <a:custGeom>
              <a:avLst/>
              <a:gdLst>
                <a:gd name="T0" fmla="*/ 56 w 189"/>
                <a:gd name="T1" fmla="*/ 0 h 217"/>
                <a:gd name="T2" fmla="*/ 0 w 189"/>
                <a:gd name="T3" fmla="*/ 15 h 217"/>
                <a:gd name="T4" fmla="*/ 113 w 189"/>
                <a:gd name="T5" fmla="*/ 217 h 217"/>
                <a:gd name="T6" fmla="*/ 158 w 189"/>
                <a:gd name="T7" fmla="*/ 60 h 217"/>
                <a:gd name="T8" fmla="*/ 56 w 189"/>
                <a:gd name="T9" fmla="*/ 0 h 217"/>
              </a:gdLst>
              <a:ahLst/>
              <a:cxnLst>
                <a:cxn ang="0">
                  <a:pos x="T0" y="T1"/>
                </a:cxn>
                <a:cxn ang="0">
                  <a:pos x="T2" y="T3"/>
                </a:cxn>
                <a:cxn ang="0">
                  <a:pos x="T4" y="T5"/>
                </a:cxn>
                <a:cxn ang="0">
                  <a:pos x="T6" y="T7"/>
                </a:cxn>
                <a:cxn ang="0">
                  <a:pos x="T8" y="T9"/>
                </a:cxn>
              </a:cxnLst>
              <a:rect l="0" t="0" r="r" b="b"/>
              <a:pathLst>
                <a:path w="189" h="217">
                  <a:moveTo>
                    <a:pt x="56" y="0"/>
                  </a:moveTo>
                  <a:cubicBezTo>
                    <a:pt x="37" y="0"/>
                    <a:pt x="18" y="5"/>
                    <a:pt x="0" y="15"/>
                  </a:cubicBezTo>
                  <a:cubicBezTo>
                    <a:pt x="113" y="217"/>
                    <a:pt x="113" y="217"/>
                    <a:pt x="113" y="217"/>
                  </a:cubicBezTo>
                  <a:cubicBezTo>
                    <a:pt x="169" y="186"/>
                    <a:pt x="189" y="116"/>
                    <a:pt x="158" y="60"/>
                  </a:cubicBezTo>
                  <a:cubicBezTo>
                    <a:pt x="137" y="22"/>
                    <a:pt x="97" y="0"/>
                    <a:pt x="56" y="0"/>
                  </a:cubicBezTo>
                </a:path>
              </a:pathLst>
            </a:custGeom>
            <a:solidFill>
              <a:srgbClr val="FFFB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4" name="Freeform 1592"/>
            <p:cNvSpPr/>
            <p:nvPr/>
          </p:nvSpPr>
          <p:spPr bwMode="auto">
            <a:xfrm>
              <a:off x="9758363" y="3803651"/>
              <a:ext cx="109538" cy="106363"/>
            </a:xfrm>
            <a:custGeom>
              <a:avLst/>
              <a:gdLst>
                <a:gd name="T0" fmla="*/ 34 w 39"/>
                <a:gd name="T1" fmla="*/ 11 h 38"/>
                <a:gd name="T2" fmla="*/ 28 w 39"/>
                <a:gd name="T3" fmla="*/ 34 h 38"/>
                <a:gd name="T4" fmla="*/ 5 w 39"/>
                <a:gd name="T5" fmla="*/ 27 h 38"/>
                <a:gd name="T6" fmla="*/ 11 w 39"/>
                <a:gd name="T7" fmla="*/ 4 h 38"/>
                <a:gd name="T8" fmla="*/ 34 w 39"/>
                <a:gd name="T9" fmla="*/ 11 h 38"/>
              </a:gdLst>
              <a:ahLst/>
              <a:cxnLst>
                <a:cxn ang="0">
                  <a:pos x="T0" y="T1"/>
                </a:cxn>
                <a:cxn ang="0">
                  <a:pos x="T2" y="T3"/>
                </a:cxn>
                <a:cxn ang="0">
                  <a:pos x="T4" y="T5"/>
                </a:cxn>
                <a:cxn ang="0">
                  <a:pos x="T6" y="T7"/>
                </a:cxn>
                <a:cxn ang="0">
                  <a:pos x="T8" y="T9"/>
                </a:cxn>
              </a:cxnLst>
              <a:rect l="0" t="0" r="r" b="b"/>
              <a:pathLst>
                <a:path w="39" h="38">
                  <a:moveTo>
                    <a:pt x="34" y="11"/>
                  </a:moveTo>
                  <a:cubicBezTo>
                    <a:pt x="39" y="19"/>
                    <a:pt x="36" y="29"/>
                    <a:pt x="28" y="34"/>
                  </a:cubicBezTo>
                  <a:cubicBezTo>
                    <a:pt x="20" y="38"/>
                    <a:pt x="9" y="35"/>
                    <a:pt x="5" y="27"/>
                  </a:cubicBezTo>
                  <a:cubicBezTo>
                    <a:pt x="0" y="19"/>
                    <a:pt x="3" y="9"/>
                    <a:pt x="11" y="4"/>
                  </a:cubicBezTo>
                  <a:cubicBezTo>
                    <a:pt x="20" y="0"/>
                    <a:pt x="30" y="3"/>
                    <a:pt x="34" y="11"/>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5" name="Freeform 1593"/>
            <p:cNvSpPr/>
            <p:nvPr/>
          </p:nvSpPr>
          <p:spPr bwMode="auto">
            <a:xfrm>
              <a:off x="9701213" y="3670301"/>
              <a:ext cx="130175" cy="206375"/>
            </a:xfrm>
            <a:custGeom>
              <a:avLst/>
              <a:gdLst>
                <a:gd name="T0" fmla="*/ 45 w 46"/>
                <a:gd name="T1" fmla="*/ 63 h 73"/>
                <a:gd name="T2" fmla="*/ 12 w 46"/>
                <a:gd name="T3" fmla="*/ 4 h 73"/>
                <a:gd name="T4" fmla="*/ 4 w 46"/>
                <a:gd name="T5" fmla="*/ 2 h 73"/>
                <a:gd name="T6" fmla="*/ 2 w 46"/>
                <a:gd name="T7" fmla="*/ 10 h 73"/>
                <a:gd name="T8" fmla="*/ 34 w 46"/>
                <a:gd name="T9" fmla="*/ 69 h 73"/>
                <a:gd name="T10" fmla="*/ 42 w 46"/>
                <a:gd name="T11" fmla="*/ 71 h 73"/>
                <a:gd name="T12" fmla="*/ 45 w 46"/>
                <a:gd name="T13" fmla="*/ 63 h 73"/>
              </a:gdLst>
              <a:ahLst/>
              <a:cxnLst>
                <a:cxn ang="0">
                  <a:pos x="T0" y="T1"/>
                </a:cxn>
                <a:cxn ang="0">
                  <a:pos x="T2" y="T3"/>
                </a:cxn>
                <a:cxn ang="0">
                  <a:pos x="T4" y="T5"/>
                </a:cxn>
                <a:cxn ang="0">
                  <a:pos x="T6" y="T7"/>
                </a:cxn>
                <a:cxn ang="0">
                  <a:pos x="T8" y="T9"/>
                </a:cxn>
                <a:cxn ang="0">
                  <a:pos x="T10" y="T11"/>
                </a:cxn>
                <a:cxn ang="0">
                  <a:pos x="T12" y="T13"/>
                </a:cxn>
              </a:cxnLst>
              <a:rect l="0" t="0" r="r" b="b"/>
              <a:pathLst>
                <a:path w="46" h="73">
                  <a:moveTo>
                    <a:pt x="45" y="63"/>
                  </a:moveTo>
                  <a:cubicBezTo>
                    <a:pt x="12" y="4"/>
                    <a:pt x="12" y="4"/>
                    <a:pt x="12" y="4"/>
                  </a:cubicBezTo>
                  <a:cubicBezTo>
                    <a:pt x="11" y="1"/>
                    <a:pt x="7" y="0"/>
                    <a:pt x="4" y="2"/>
                  </a:cubicBezTo>
                  <a:cubicBezTo>
                    <a:pt x="1" y="4"/>
                    <a:pt x="0" y="7"/>
                    <a:pt x="2" y="10"/>
                  </a:cubicBezTo>
                  <a:cubicBezTo>
                    <a:pt x="34" y="69"/>
                    <a:pt x="34" y="69"/>
                    <a:pt x="34" y="69"/>
                  </a:cubicBezTo>
                  <a:cubicBezTo>
                    <a:pt x="36" y="72"/>
                    <a:pt x="40" y="73"/>
                    <a:pt x="42" y="71"/>
                  </a:cubicBezTo>
                  <a:cubicBezTo>
                    <a:pt x="45" y="70"/>
                    <a:pt x="46" y="66"/>
                    <a:pt x="45" y="63"/>
                  </a:cubicBezTo>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6" name="Freeform 1594"/>
            <p:cNvSpPr/>
            <p:nvPr/>
          </p:nvSpPr>
          <p:spPr bwMode="auto">
            <a:xfrm>
              <a:off x="9783763" y="3822701"/>
              <a:ext cx="206375" cy="61913"/>
            </a:xfrm>
            <a:custGeom>
              <a:avLst/>
              <a:gdLst>
                <a:gd name="T0" fmla="*/ 11 w 73"/>
                <a:gd name="T1" fmla="*/ 22 h 22"/>
                <a:gd name="T2" fmla="*/ 63 w 73"/>
                <a:gd name="T3" fmla="*/ 21 h 22"/>
                <a:gd name="T4" fmla="*/ 73 w 73"/>
                <a:gd name="T5" fmla="*/ 10 h 22"/>
                <a:gd name="T6" fmla="*/ 63 w 73"/>
                <a:gd name="T7" fmla="*/ 1 h 22"/>
                <a:gd name="T8" fmla="*/ 10 w 73"/>
                <a:gd name="T9" fmla="*/ 2 h 22"/>
                <a:gd name="T10" fmla="*/ 1 w 73"/>
                <a:gd name="T11" fmla="*/ 12 h 22"/>
                <a:gd name="T12" fmla="*/ 11 w 73"/>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73" h="22">
                  <a:moveTo>
                    <a:pt x="11" y="22"/>
                  </a:moveTo>
                  <a:cubicBezTo>
                    <a:pt x="63" y="21"/>
                    <a:pt x="63" y="21"/>
                    <a:pt x="63" y="21"/>
                  </a:cubicBezTo>
                  <a:cubicBezTo>
                    <a:pt x="69" y="20"/>
                    <a:pt x="73" y="16"/>
                    <a:pt x="73" y="10"/>
                  </a:cubicBezTo>
                  <a:cubicBezTo>
                    <a:pt x="73" y="5"/>
                    <a:pt x="68" y="0"/>
                    <a:pt x="63" y="1"/>
                  </a:cubicBezTo>
                  <a:cubicBezTo>
                    <a:pt x="10" y="2"/>
                    <a:pt x="10" y="2"/>
                    <a:pt x="10" y="2"/>
                  </a:cubicBezTo>
                  <a:cubicBezTo>
                    <a:pt x="5" y="2"/>
                    <a:pt x="0" y="7"/>
                    <a:pt x="1" y="12"/>
                  </a:cubicBezTo>
                  <a:cubicBezTo>
                    <a:pt x="1" y="18"/>
                    <a:pt x="5" y="22"/>
                    <a:pt x="11" y="22"/>
                  </a:cubicBezTo>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7" name="Freeform 1595"/>
            <p:cNvSpPr>
              <a:spLocks noEditPoints="1"/>
            </p:cNvSpPr>
            <p:nvPr/>
          </p:nvSpPr>
          <p:spPr bwMode="auto">
            <a:xfrm>
              <a:off x="9540875" y="3586163"/>
              <a:ext cx="544513" cy="541338"/>
            </a:xfrm>
            <a:custGeom>
              <a:avLst/>
              <a:gdLst>
                <a:gd name="T0" fmla="*/ 137 w 193"/>
                <a:gd name="T1" fmla="*/ 169 h 192"/>
                <a:gd name="T2" fmla="*/ 143 w 193"/>
                <a:gd name="T3" fmla="*/ 180 h 192"/>
                <a:gd name="T4" fmla="*/ 134 w 193"/>
                <a:gd name="T5" fmla="*/ 178 h 192"/>
                <a:gd name="T6" fmla="*/ 89 w 193"/>
                <a:gd name="T7" fmla="*/ 186 h 192"/>
                <a:gd name="T8" fmla="*/ 102 w 193"/>
                <a:gd name="T9" fmla="*/ 186 h 192"/>
                <a:gd name="T10" fmla="*/ 95 w 193"/>
                <a:gd name="T11" fmla="*/ 192 h 192"/>
                <a:gd name="T12" fmla="*/ 168 w 193"/>
                <a:gd name="T13" fmla="*/ 139 h 192"/>
                <a:gd name="T14" fmla="*/ 179 w 193"/>
                <a:gd name="T15" fmla="*/ 145 h 192"/>
                <a:gd name="T16" fmla="*/ 170 w 193"/>
                <a:gd name="T17" fmla="*/ 148 h 192"/>
                <a:gd name="T18" fmla="*/ 47 w 193"/>
                <a:gd name="T19" fmla="*/ 179 h 192"/>
                <a:gd name="T20" fmla="*/ 54 w 193"/>
                <a:gd name="T21" fmla="*/ 167 h 192"/>
                <a:gd name="T22" fmla="*/ 54 w 193"/>
                <a:gd name="T23" fmla="*/ 179 h 192"/>
                <a:gd name="T24" fmla="*/ 186 w 193"/>
                <a:gd name="T25" fmla="*/ 104 h 192"/>
                <a:gd name="T26" fmla="*/ 186 w 193"/>
                <a:gd name="T27" fmla="*/ 91 h 192"/>
                <a:gd name="T28" fmla="*/ 189 w 193"/>
                <a:gd name="T29" fmla="*/ 103 h 192"/>
                <a:gd name="T30" fmla="*/ 13 w 193"/>
                <a:gd name="T31" fmla="*/ 143 h 192"/>
                <a:gd name="T32" fmla="*/ 24 w 193"/>
                <a:gd name="T33" fmla="*/ 137 h 192"/>
                <a:gd name="T34" fmla="*/ 22 w 193"/>
                <a:gd name="T35" fmla="*/ 146 h 192"/>
                <a:gd name="T36" fmla="*/ 169 w 193"/>
                <a:gd name="T37" fmla="*/ 56 h 192"/>
                <a:gd name="T38" fmla="*/ 169 w 193"/>
                <a:gd name="T39" fmla="*/ 55 h 192"/>
                <a:gd name="T40" fmla="*/ 180 w 193"/>
                <a:gd name="T41" fmla="*/ 49 h 192"/>
                <a:gd name="T42" fmla="*/ 181 w 193"/>
                <a:gd name="T43" fmla="*/ 49 h 192"/>
                <a:gd name="T44" fmla="*/ 169 w 193"/>
                <a:gd name="T45" fmla="*/ 56 h 192"/>
                <a:gd name="T46" fmla="*/ 0 w 193"/>
                <a:gd name="T47" fmla="*/ 95 h 192"/>
                <a:gd name="T48" fmla="*/ 13 w 193"/>
                <a:gd name="T49" fmla="*/ 95 h 192"/>
                <a:gd name="T50" fmla="*/ 7 w 193"/>
                <a:gd name="T51" fmla="*/ 101 h 192"/>
                <a:gd name="T52" fmla="*/ 139 w 193"/>
                <a:gd name="T53" fmla="*/ 24 h 192"/>
                <a:gd name="T54" fmla="*/ 145 w 193"/>
                <a:gd name="T55" fmla="*/ 13 h 192"/>
                <a:gd name="T56" fmla="*/ 145 w 193"/>
                <a:gd name="T57" fmla="*/ 25 h 192"/>
                <a:gd name="T58" fmla="*/ 16 w 193"/>
                <a:gd name="T59" fmla="*/ 56 h 192"/>
                <a:gd name="T60" fmla="*/ 23 w 193"/>
                <a:gd name="T61" fmla="*/ 45 h 192"/>
                <a:gd name="T62" fmla="*/ 23 w 193"/>
                <a:gd name="T63" fmla="*/ 56 h 192"/>
                <a:gd name="T64" fmla="*/ 97 w 193"/>
                <a:gd name="T65" fmla="*/ 13 h 192"/>
                <a:gd name="T66" fmla="*/ 97 w 193"/>
                <a:gd name="T67" fmla="*/ 0 h 192"/>
                <a:gd name="T68" fmla="*/ 101 w 193"/>
                <a:gd name="T69" fmla="*/ 12 h 192"/>
                <a:gd name="T70" fmla="*/ 47 w 193"/>
                <a:gd name="T71" fmla="*/ 21 h 192"/>
                <a:gd name="T72" fmla="*/ 58 w 193"/>
                <a:gd name="T73" fmla="*/ 15 h 192"/>
                <a:gd name="T74" fmla="*/ 56 w 193"/>
                <a:gd name="T75" fmla="*/ 2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3" h="192">
                  <a:moveTo>
                    <a:pt x="134" y="178"/>
                  </a:moveTo>
                  <a:cubicBezTo>
                    <a:pt x="133" y="174"/>
                    <a:pt x="134" y="170"/>
                    <a:pt x="137" y="169"/>
                  </a:cubicBezTo>
                  <a:cubicBezTo>
                    <a:pt x="140" y="167"/>
                    <a:pt x="144" y="168"/>
                    <a:pt x="146" y="171"/>
                  </a:cubicBezTo>
                  <a:cubicBezTo>
                    <a:pt x="148" y="174"/>
                    <a:pt x="146" y="178"/>
                    <a:pt x="143" y="180"/>
                  </a:cubicBezTo>
                  <a:cubicBezTo>
                    <a:pt x="143" y="180"/>
                    <a:pt x="143" y="180"/>
                    <a:pt x="143" y="180"/>
                  </a:cubicBezTo>
                  <a:cubicBezTo>
                    <a:pt x="140" y="182"/>
                    <a:pt x="136" y="181"/>
                    <a:pt x="134" y="178"/>
                  </a:cubicBezTo>
                  <a:close/>
                  <a:moveTo>
                    <a:pt x="95" y="192"/>
                  </a:moveTo>
                  <a:cubicBezTo>
                    <a:pt x="92" y="192"/>
                    <a:pt x="89" y="189"/>
                    <a:pt x="89" y="186"/>
                  </a:cubicBezTo>
                  <a:cubicBezTo>
                    <a:pt x="89" y="182"/>
                    <a:pt x="92" y="179"/>
                    <a:pt x="95" y="179"/>
                  </a:cubicBezTo>
                  <a:cubicBezTo>
                    <a:pt x="99" y="179"/>
                    <a:pt x="102" y="182"/>
                    <a:pt x="102" y="186"/>
                  </a:cubicBezTo>
                  <a:cubicBezTo>
                    <a:pt x="102" y="188"/>
                    <a:pt x="100" y="190"/>
                    <a:pt x="98" y="191"/>
                  </a:cubicBezTo>
                  <a:cubicBezTo>
                    <a:pt x="97" y="192"/>
                    <a:pt x="96" y="192"/>
                    <a:pt x="95" y="192"/>
                  </a:cubicBezTo>
                  <a:close/>
                  <a:moveTo>
                    <a:pt x="170" y="148"/>
                  </a:moveTo>
                  <a:cubicBezTo>
                    <a:pt x="167" y="146"/>
                    <a:pt x="166" y="142"/>
                    <a:pt x="168" y="139"/>
                  </a:cubicBezTo>
                  <a:cubicBezTo>
                    <a:pt x="170" y="136"/>
                    <a:pt x="174" y="135"/>
                    <a:pt x="177" y="137"/>
                  </a:cubicBezTo>
                  <a:cubicBezTo>
                    <a:pt x="180" y="138"/>
                    <a:pt x="181" y="142"/>
                    <a:pt x="179" y="145"/>
                  </a:cubicBezTo>
                  <a:cubicBezTo>
                    <a:pt x="178" y="146"/>
                    <a:pt x="178" y="147"/>
                    <a:pt x="177" y="148"/>
                  </a:cubicBezTo>
                  <a:cubicBezTo>
                    <a:pt x="175" y="149"/>
                    <a:pt x="172" y="149"/>
                    <a:pt x="170" y="148"/>
                  </a:cubicBezTo>
                  <a:close/>
                  <a:moveTo>
                    <a:pt x="47" y="179"/>
                  </a:moveTo>
                  <a:cubicBezTo>
                    <a:pt x="47" y="179"/>
                    <a:pt x="47" y="179"/>
                    <a:pt x="47" y="179"/>
                  </a:cubicBezTo>
                  <a:cubicBezTo>
                    <a:pt x="44" y="177"/>
                    <a:pt x="43" y="173"/>
                    <a:pt x="45" y="170"/>
                  </a:cubicBezTo>
                  <a:cubicBezTo>
                    <a:pt x="47" y="167"/>
                    <a:pt x="51" y="166"/>
                    <a:pt x="54" y="167"/>
                  </a:cubicBezTo>
                  <a:cubicBezTo>
                    <a:pt x="57" y="169"/>
                    <a:pt x="58" y="173"/>
                    <a:pt x="56" y="176"/>
                  </a:cubicBezTo>
                  <a:cubicBezTo>
                    <a:pt x="56" y="177"/>
                    <a:pt x="55" y="178"/>
                    <a:pt x="54" y="179"/>
                  </a:cubicBezTo>
                  <a:cubicBezTo>
                    <a:pt x="52" y="180"/>
                    <a:pt x="49" y="180"/>
                    <a:pt x="47" y="179"/>
                  </a:cubicBezTo>
                  <a:close/>
                  <a:moveTo>
                    <a:pt x="186" y="104"/>
                  </a:moveTo>
                  <a:cubicBezTo>
                    <a:pt x="182" y="104"/>
                    <a:pt x="180" y="101"/>
                    <a:pt x="180" y="97"/>
                  </a:cubicBezTo>
                  <a:cubicBezTo>
                    <a:pt x="180" y="94"/>
                    <a:pt x="183" y="91"/>
                    <a:pt x="186" y="91"/>
                  </a:cubicBezTo>
                  <a:cubicBezTo>
                    <a:pt x="190" y="91"/>
                    <a:pt x="193" y="94"/>
                    <a:pt x="193" y="98"/>
                  </a:cubicBezTo>
                  <a:cubicBezTo>
                    <a:pt x="193" y="100"/>
                    <a:pt x="191" y="102"/>
                    <a:pt x="189" y="103"/>
                  </a:cubicBezTo>
                  <a:cubicBezTo>
                    <a:pt x="188" y="104"/>
                    <a:pt x="187" y="104"/>
                    <a:pt x="186" y="104"/>
                  </a:cubicBezTo>
                  <a:close/>
                  <a:moveTo>
                    <a:pt x="13" y="143"/>
                  </a:moveTo>
                  <a:cubicBezTo>
                    <a:pt x="11" y="140"/>
                    <a:pt x="12" y="136"/>
                    <a:pt x="15" y="134"/>
                  </a:cubicBezTo>
                  <a:cubicBezTo>
                    <a:pt x="18" y="132"/>
                    <a:pt x="22" y="134"/>
                    <a:pt x="24" y="137"/>
                  </a:cubicBezTo>
                  <a:cubicBezTo>
                    <a:pt x="26" y="140"/>
                    <a:pt x="25" y="144"/>
                    <a:pt x="22" y="146"/>
                  </a:cubicBezTo>
                  <a:cubicBezTo>
                    <a:pt x="22" y="146"/>
                    <a:pt x="22" y="146"/>
                    <a:pt x="22" y="146"/>
                  </a:cubicBezTo>
                  <a:cubicBezTo>
                    <a:pt x="18" y="147"/>
                    <a:pt x="14" y="146"/>
                    <a:pt x="13" y="143"/>
                  </a:cubicBezTo>
                  <a:close/>
                  <a:moveTo>
                    <a:pt x="169" y="56"/>
                  </a:moveTo>
                  <a:cubicBezTo>
                    <a:pt x="169" y="55"/>
                    <a:pt x="169" y="55"/>
                    <a:pt x="169" y="55"/>
                  </a:cubicBezTo>
                  <a:cubicBezTo>
                    <a:pt x="169" y="55"/>
                    <a:pt x="169" y="55"/>
                    <a:pt x="169" y="55"/>
                  </a:cubicBezTo>
                  <a:cubicBezTo>
                    <a:pt x="167" y="52"/>
                    <a:pt x="168" y="48"/>
                    <a:pt x="171" y="46"/>
                  </a:cubicBezTo>
                  <a:cubicBezTo>
                    <a:pt x="174" y="44"/>
                    <a:pt x="178" y="46"/>
                    <a:pt x="180" y="49"/>
                  </a:cubicBezTo>
                  <a:cubicBezTo>
                    <a:pt x="180" y="49"/>
                    <a:pt x="180" y="49"/>
                    <a:pt x="180" y="49"/>
                  </a:cubicBezTo>
                  <a:cubicBezTo>
                    <a:pt x="181" y="49"/>
                    <a:pt x="181" y="49"/>
                    <a:pt x="181" y="49"/>
                  </a:cubicBezTo>
                  <a:cubicBezTo>
                    <a:pt x="182" y="53"/>
                    <a:pt x="181" y="57"/>
                    <a:pt x="178" y="58"/>
                  </a:cubicBezTo>
                  <a:cubicBezTo>
                    <a:pt x="175" y="60"/>
                    <a:pt x="171" y="59"/>
                    <a:pt x="169" y="56"/>
                  </a:cubicBezTo>
                  <a:close/>
                  <a:moveTo>
                    <a:pt x="7" y="101"/>
                  </a:moveTo>
                  <a:cubicBezTo>
                    <a:pt x="3" y="101"/>
                    <a:pt x="0" y="98"/>
                    <a:pt x="0" y="95"/>
                  </a:cubicBezTo>
                  <a:cubicBezTo>
                    <a:pt x="0" y="91"/>
                    <a:pt x="3" y="88"/>
                    <a:pt x="7" y="88"/>
                  </a:cubicBezTo>
                  <a:cubicBezTo>
                    <a:pt x="11" y="89"/>
                    <a:pt x="13" y="91"/>
                    <a:pt x="13" y="95"/>
                  </a:cubicBezTo>
                  <a:cubicBezTo>
                    <a:pt x="13" y="97"/>
                    <a:pt x="12" y="100"/>
                    <a:pt x="10" y="101"/>
                  </a:cubicBezTo>
                  <a:cubicBezTo>
                    <a:pt x="9" y="101"/>
                    <a:pt x="8" y="101"/>
                    <a:pt x="7" y="101"/>
                  </a:cubicBezTo>
                  <a:close/>
                  <a:moveTo>
                    <a:pt x="139" y="24"/>
                  </a:moveTo>
                  <a:cubicBezTo>
                    <a:pt x="139" y="24"/>
                    <a:pt x="139" y="24"/>
                    <a:pt x="139" y="24"/>
                  </a:cubicBezTo>
                  <a:cubicBezTo>
                    <a:pt x="136" y="23"/>
                    <a:pt x="135" y="19"/>
                    <a:pt x="136" y="16"/>
                  </a:cubicBezTo>
                  <a:cubicBezTo>
                    <a:pt x="138" y="12"/>
                    <a:pt x="142" y="11"/>
                    <a:pt x="145" y="13"/>
                  </a:cubicBezTo>
                  <a:cubicBezTo>
                    <a:pt x="148" y="15"/>
                    <a:pt x="150" y="19"/>
                    <a:pt x="148" y="22"/>
                  </a:cubicBezTo>
                  <a:cubicBezTo>
                    <a:pt x="147" y="23"/>
                    <a:pt x="146" y="24"/>
                    <a:pt x="145" y="25"/>
                  </a:cubicBezTo>
                  <a:cubicBezTo>
                    <a:pt x="143" y="26"/>
                    <a:pt x="141" y="26"/>
                    <a:pt x="139" y="24"/>
                  </a:cubicBezTo>
                  <a:close/>
                  <a:moveTo>
                    <a:pt x="16" y="56"/>
                  </a:moveTo>
                  <a:cubicBezTo>
                    <a:pt x="13" y="54"/>
                    <a:pt x="12" y="50"/>
                    <a:pt x="14" y="47"/>
                  </a:cubicBezTo>
                  <a:cubicBezTo>
                    <a:pt x="16" y="44"/>
                    <a:pt x="20" y="43"/>
                    <a:pt x="23" y="45"/>
                  </a:cubicBezTo>
                  <a:cubicBezTo>
                    <a:pt x="26" y="47"/>
                    <a:pt x="27" y="51"/>
                    <a:pt x="25" y="54"/>
                  </a:cubicBezTo>
                  <a:cubicBezTo>
                    <a:pt x="24" y="55"/>
                    <a:pt x="24" y="56"/>
                    <a:pt x="23" y="56"/>
                  </a:cubicBezTo>
                  <a:cubicBezTo>
                    <a:pt x="21" y="57"/>
                    <a:pt x="18" y="57"/>
                    <a:pt x="16" y="56"/>
                  </a:cubicBezTo>
                  <a:close/>
                  <a:moveTo>
                    <a:pt x="97" y="13"/>
                  </a:moveTo>
                  <a:cubicBezTo>
                    <a:pt x="94" y="13"/>
                    <a:pt x="91" y="10"/>
                    <a:pt x="91" y="6"/>
                  </a:cubicBezTo>
                  <a:cubicBezTo>
                    <a:pt x="91" y="3"/>
                    <a:pt x="94" y="0"/>
                    <a:pt x="97" y="0"/>
                  </a:cubicBezTo>
                  <a:cubicBezTo>
                    <a:pt x="101" y="0"/>
                    <a:pt x="104" y="3"/>
                    <a:pt x="104" y="7"/>
                  </a:cubicBezTo>
                  <a:cubicBezTo>
                    <a:pt x="104" y="9"/>
                    <a:pt x="103" y="11"/>
                    <a:pt x="101" y="12"/>
                  </a:cubicBezTo>
                  <a:cubicBezTo>
                    <a:pt x="100" y="13"/>
                    <a:pt x="99" y="13"/>
                    <a:pt x="97" y="13"/>
                  </a:cubicBezTo>
                  <a:close/>
                  <a:moveTo>
                    <a:pt x="47" y="21"/>
                  </a:moveTo>
                  <a:cubicBezTo>
                    <a:pt x="45" y="18"/>
                    <a:pt x="46" y="14"/>
                    <a:pt x="49" y="12"/>
                  </a:cubicBezTo>
                  <a:cubicBezTo>
                    <a:pt x="53" y="11"/>
                    <a:pt x="56" y="12"/>
                    <a:pt x="58" y="15"/>
                  </a:cubicBezTo>
                  <a:cubicBezTo>
                    <a:pt x="60" y="18"/>
                    <a:pt x="59" y="22"/>
                    <a:pt x="56" y="24"/>
                  </a:cubicBezTo>
                  <a:cubicBezTo>
                    <a:pt x="56" y="24"/>
                    <a:pt x="56" y="24"/>
                    <a:pt x="56" y="24"/>
                  </a:cubicBezTo>
                  <a:cubicBezTo>
                    <a:pt x="53" y="25"/>
                    <a:pt x="49" y="24"/>
                    <a:pt x="47" y="21"/>
                  </a:cubicBezTo>
                  <a:close/>
                </a:path>
              </a:pathLst>
            </a:custGeom>
            <a:solidFill>
              <a:srgbClr val="D32F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36" name="组合 1735"/>
          <p:cNvGrpSpPr/>
          <p:nvPr/>
        </p:nvGrpSpPr>
        <p:grpSpPr>
          <a:xfrm rot="480927">
            <a:off x="3020866" y="1507151"/>
            <a:ext cx="1187450" cy="1695450"/>
            <a:chOff x="288925" y="785813"/>
            <a:chExt cx="1187450" cy="1695450"/>
          </a:xfrm>
        </p:grpSpPr>
        <p:sp>
          <p:nvSpPr>
            <p:cNvPr id="1737" name="Freeform 1422"/>
            <p:cNvSpPr/>
            <p:nvPr/>
          </p:nvSpPr>
          <p:spPr bwMode="auto">
            <a:xfrm>
              <a:off x="288925" y="785813"/>
              <a:ext cx="1187450" cy="1690687"/>
            </a:xfrm>
            <a:custGeom>
              <a:avLst/>
              <a:gdLst>
                <a:gd name="T0" fmla="*/ 354 w 422"/>
                <a:gd name="T1" fmla="*/ 295 h 601"/>
                <a:gd name="T2" fmla="*/ 385 w 422"/>
                <a:gd name="T3" fmla="*/ 77 h 601"/>
                <a:gd name="T4" fmla="*/ 410 w 422"/>
                <a:gd name="T5" fmla="*/ 60 h 601"/>
                <a:gd name="T6" fmla="*/ 378 w 422"/>
                <a:gd name="T7" fmla="*/ 2 h 601"/>
                <a:gd name="T8" fmla="*/ 354 w 422"/>
                <a:gd name="T9" fmla="*/ 34 h 601"/>
                <a:gd name="T10" fmla="*/ 208 w 422"/>
                <a:gd name="T11" fmla="*/ 142 h 601"/>
                <a:gd name="T12" fmla="*/ 165 w 422"/>
                <a:gd name="T13" fmla="*/ 196 h 601"/>
                <a:gd name="T14" fmla="*/ 147 w 422"/>
                <a:gd name="T15" fmla="*/ 227 h 601"/>
                <a:gd name="T16" fmla="*/ 143 w 422"/>
                <a:gd name="T17" fmla="*/ 254 h 601"/>
                <a:gd name="T18" fmla="*/ 130 w 422"/>
                <a:gd name="T19" fmla="*/ 276 h 601"/>
                <a:gd name="T20" fmla="*/ 109 w 422"/>
                <a:gd name="T21" fmla="*/ 292 h 601"/>
                <a:gd name="T22" fmla="*/ 90 w 422"/>
                <a:gd name="T23" fmla="*/ 324 h 601"/>
                <a:gd name="T24" fmla="*/ 86 w 422"/>
                <a:gd name="T25" fmla="*/ 351 h 601"/>
                <a:gd name="T26" fmla="*/ 74 w 422"/>
                <a:gd name="T27" fmla="*/ 372 h 601"/>
                <a:gd name="T28" fmla="*/ 52 w 422"/>
                <a:gd name="T29" fmla="*/ 389 h 601"/>
                <a:gd name="T30" fmla="*/ 34 w 422"/>
                <a:gd name="T31" fmla="*/ 421 h 601"/>
                <a:gd name="T32" fmla="*/ 30 w 422"/>
                <a:gd name="T33" fmla="*/ 448 h 601"/>
                <a:gd name="T34" fmla="*/ 17 w 422"/>
                <a:gd name="T35" fmla="*/ 469 h 601"/>
                <a:gd name="T36" fmla="*/ 78 w 422"/>
                <a:gd name="T37" fmla="*/ 560 h 601"/>
                <a:gd name="T38" fmla="*/ 178 w 422"/>
                <a:gd name="T39" fmla="*/ 584 h 601"/>
                <a:gd name="T40" fmla="*/ 197 w 422"/>
                <a:gd name="T41" fmla="*/ 567 h 601"/>
                <a:gd name="T42" fmla="*/ 203 w 422"/>
                <a:gd name="T43" fmla="*/ 558 h 601"/>
                <a:gd name="T44" fmla="*/ 206 w 422"/>
                <a:gd name="T45" fmla="*/ 536 h 601"/>
                <a:gd name="T46" fmla="*/ 220 w 422"/>
                <a:gd name="T47" fmla="*/ 530 h 601"/>
                <a:gd name="T48" fmla="*/ 222 w 422"/>
                <a:gd name="T49" fmla="*/ 522 h 601"/>
                <a:gd name="T50" fmla="*/ 225 w 422"/>
                <a:gd name="T51" fmla="*/ 504 h 601"/>
                <a:gd name="T52" fmla="*/ 239 w 422"/>
                <a:gd name="T53" fmla="*/ 498 h 601"/>
                <a:gd name="T54" fmla="*/ 241 w 422"/>
                <a:gd name="T55" fmla="*/ 494 h 601"/>
                <a:gd name="T56" fmla="*/ 243 w 422"/>
                <a:gd name="T57" fmla="*/ 471 h 601"/>
                <a:gd name="T58" fmla="*/ 255 w 422"/>
                <a:gd name="T59" fmla="*/ 469 h 601"/>
                <a:gd name="T60" fmla="*/ 260 w 422"/>
                <a:gd name="T61" fmla="*/ 461 h 601"/>
                <a:gd name="T62" fmla="*/ 262 w 422"/>
                <a:gd name="T63" fmla="*/ 439 h 601"/>
                <a:gd name="T64" fmla="*/ 277 w 422"/>
                <a:gd name="T65" fmla="*/ 433 h 601"/>
                <a:gd name="T66" fmla="*/ 279 w 422"/>
                <a:gd name="T67" fmla="*/ 425 h 601"/>
                <a:gd name="T68" fmla="*/ 275 w 422"/>
                <a:gd name="T69" fmla="*/ 418 h 601"/>
                <a:gd name="T70" fmla="*/ 293 w 422"/>
                <a:gd name="T71" fmla="*/ 405 h 601"/>
                <a:gd name="T72" fmla="*/ 296 w 422"/>
                <a:gd name="T73" fmla="*/ 401 h 601"/>
                <a:gd name="T74" fmla="*/ 296 w 422"/>
                <a:gd name="T75" fmla="*/ 389 h 601"/>
                <a:gd name="T76" fmla="*/ 294 w 422"/>
                <a:gd name="T77" fmla="*/ 386 h 601"/>
                <a:gd name="T78" fmla="*/ 310 w 422"/>
                <a:gd name="T79" fmla="*/ 374 h 601"/>
                <a:gd name="T80" fmla="*/ 316 w 422"/>
                <a:gd name="T81" fmla="*/ 365 h 601"/>
                <a:gd name="T82" fmla="*/ 314 w 422"/>
                <a:gd name="T83" fmla="*/ 356 h 601"/>
                <a:gd name="T84" fmla="*/ 327 w 422"/>
                <a:gd name="T85" fmla="*/ 342 h 601"/>
                <a:gd name="T86" fmla="*/ 334 w 422"/>
                <a:gd name="T87" fmla="*/ 337 h 601"/>
                <a:gd name="T88" fmla="*/ 331 w 422"/>
                <a:gd name="T89" fmla="*/ 321 h 601"/>
                <a:gd name="T90" fmla="*/ 353 w 422"/>
                <a:gd name="T91" fmla="*/ 30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2" h="601">
                  <a:moveTo>
                    <a:pt x="353" y="304"/>
                  </a:moveTo>
                  <a:cubicBezTo>
                    <a:pt x="353" y="303"/>
                    <a:pt x="354" y="302"/>
                    <a:pt x="354" y="301"/>
                  </a:cubicBezTo>
                  <a:cubicBezTo>
                    <a:pt x="354" y="299"/>
                    <a:pt x="354" y="297"/>
                    <a:pt x="354" y="295"/>
                  </a:cubicBezTo>
                  <a:cubicBezTo>
                    <a:pt x="353" y="293"/>
                    <a:pt x="352" y="291"/>
                    <a:pt x="350" y="289"/>
                  </a:cubicBezTo>
                  <a:cubicBezTo>
                    <a:pt x="378" y="241"/>
                    <a:pt x="378" y="241"/>
                    <a:pt x="378" y="241"/>
                  </a:cubicBezTo>
                  <a:cubicBezTo>
                    <a:pt x="402" y="201"/>
                    <a:pt x="413" y="116"/>
                    <a:pt x="385" y="77"/>
                  </a:cubicBezTo>
                  <a:cubicBezTo>
                    <a:pt x="396" y="59"/>
                    <a:pt x="396" y="59"/>
                    <a:pt x="396" y="59"/>
                  </a:cubicBezTo>
                  <a:cubicBezTo>
                    <a:pt x="400" y="61"/>
                    <a:pt x="400" y="61"/>
                    <a:pt x="400" y="61"/>
                  </a:cubicBezTo>
                  <a:cubicBezTo>
                    <a:pt x="404" y="64"/>
                    <a:pt x="409" y="63"/>
                    <a:pt x="410" y="60"/>
                  </a:cubicBezTo>
                  <a:cubicBezTo>
                    <a:pt x="420" y="34"/>
                    <a:pt x="420" y="34"/>
                    <a:pt x="420" y="34"/>
                  </a:cubicBezTo>
                  <a:cubicBezTo>
                    <a:pt x="422" y="31"/>
                    <a:pt x="420" y="27"/>
                    <a:pt x="416" y="24"/>
                  </a:cubicBezTo>
                  <a:cubicBezTo>
                    <a:pt x="378" y="2"/>
                    <a:pt x="378" y="2"/>
                    <a:pt x="378" y="2"/>
                  </a:cubicBezTo>
                  <a:cubicBezTo>
                    <a:pt x="375" y="0"/>
                    <a:pt x="370" y="1"/>
                    <a:pt x="368" y="4"/>
                  </a:cubicBezTo>
                  <a:cubicBezTo>
                    <a:pt x="350" y="25"/>
                    <a:pt x="350" y="25"/>
                    <a:pt x="350" y="25"/>
                  </a:cubicBezTo>
                  <a:cubicBezTo>
                    <a:pt x="349" y="28"/>
                    <a:pt x="350" y="32"/>
                    <a:pt x="354" y="34"/>
                  </a:cubicBezTo>
                  <a:cubicBezTo>
                    <a:pt x="359" y="37"/>
                    <a:pt x="359" y="37"/>
                    <a:pt x="359" y="37"/>
                  </a:cubicBezTo>
                  <a:cubicBezTo>
                    <a:pt x="348" y="55"/>
                    <a:pt x="348" y="55"/>
                    <a:pt x="348" y="55"/>
                  </a:cubicBezTo>
                  <a:cubicBezTo>
                    <a:pt x="300" y="51"/>
                    <a:pt x="232" y="102"/>
                    <a:pt x="208" y="142"/>
                  </a:cubicBezTo>
                  <a:cubicBezTo>
                    <a:pt x="180" y="190"/>
                    <a:pt x="180" y="190"/>
                    <a:pt x="180" y="190"/>
                  </a:cubicBezTo>
                  <a:cubicBezTo>
                    <a:pt x="175" y="188"/>
                    <a:pt x="169" y="190"/>
                    <a:pt x="166" y="195"/>
                  </a:cubicBezTo>
                  <a:cubicBezTo>
                    <a:pt x="165" y="196"/>
                    <a:pt x="165" y="196"/>
                    <a:pt x="165" y="196"/>
                  </a:cubicBezTo>
                  <a:cubicBezTo>
                    <a:pt x="162" y="201"/>
                    <a:pt x="164" y="207"/>
                    <a:pt x="168" y="211"/>
                  </a:cubicBezTo>
                  <a:cubicBezTo>
                    <a:pt x="162" y="222"/>
                    <a:pt x="162" y="222"/>
                    <a:pt x="162" y="222"/>
                  </a:cubicBezTo>
                  <a:cubicBezTo>
                    <a:pt x="156" y="220"/>
                    <a:pt x="150" y="222"/>
                    <a:pt x="147" y="227"/>
                  </a:cubicBezTo>
                  <a:cubicBezTo>
                    <a:pt x="147" y="228"/>
                    <a:pt x="147" y="228"/>
                    <a:pt x="147" y="228"/>
                  </a:cubicBezTo>
                  <a:cubicBezTo>
                    <a:pt x="144" y="233"/>
                    <a:pt x="145" y="239"/>
                    <a:pt x="149" y="243"/>
                  </a:cubicBezTo>
                  <a:cubicBezTo>
                    <a:pt x="143" y="254"/>
                    <a:pt x="143" y="254"/>
                    <a:pt x="143" y="254"/>
                  </a:cubicBezTo>
                  <a:cubicBezTo>
                    <a:pt x="137" y="252"/>
                    <a:pt x="131" y="254"/>
                    <a:pt x="128" y="260"/>
                  </a:cubicBezTo>
                  <a:cubicBezTo>
                    <a:pt x="128" y="260"/>
                    <a:pt x="128" y="260"/>
                    <a:pt x="128" y="260"/>
                  </a:cubicBezTo>
                  <a:cubicBezTo>
                    <a:pt x="125" y="265"/>
                    <a:pt x="126" y="272"/>
                    <a:pt x="130" y="276"/>
                  </a:cubicBezTo>
                  <a:cubicBezTo>
                    <a:pt x="124" y="286"/>
                    <a:pt x="124" y="286"/>
                    <a:pt x="124" y="286"/>
                  </a:cubicBezTo>
                  <a:cubicBezTo>
                    <a:pt x="118" y="284"/>
                    <a:pt x="112" y="287"/>
                    <a:pt x="109" y="292"/>
                  </a:cubicBezTo>
                  <a:cubicBezTo>
                    <a:pt x="109" y="292"/>
                    <a:pt x="109" y="292"/>
                    <a:pt x="109" y="292"/>
                  </a:cubicBezTo>
                  <a:cubicBezTo>
                    <a:pt x="106" y="297"/>
                    <a:pt x="107" y="304"/>
                    <a:pt x="111" y="308"/>
                  </a:cubicBezTo>
                  <a:cubicBezTo>
                    <a:pt x="105" y="319"/>
                    <a:pt x="105" y="319"/>
                    <a:pt x="105" y="319"/>
                  </a:cubicBezTo>
                  <a:cubicBezTo>
                    <a:pt x="100" y="317"/>
                    <a:pt x="93" y="319"/>
                    <a:pt x="90" y="324"/>
                  </a:cubicBezTo>
                  <a:cubicBezTo>
                    <a:pt x="90" y="325"/>
                    <a:pt x="90" y="325"/>
                    <a:pt x="90" y="325"/>
                  </a:cubicBezTo>
                  <a:cubicBezTo>
                    <a:pt x="87" y="330"/>
                    <a:pt x="88" y="336"/>
                    <a:pt x="93" y="340"/>
                  </a:cubicBezTo>
                  <a:cubicBezTo>
                    <a:pt x="86" y="351"/>
                    <a:pt x="86" y="351"/>
                    <a:pt x="86" y="351"/>
                  </a:cubicBezTo>
                  <a:cubicBezTo>
                    <a:pt x="81" y="349"/>
                    <a:pt x="75" y="351"/>
                    <a:pt x="72" y="356"/>
                  </a:cubicBezTo>
                  <a:cubicBezTo>
                    <a:pt x="71" y="357"/>
                    <a:pt x="71" y="357"/>
                    <a:pt x="71" y="357"/>
                  </a:cubicBezTo>
                  <a:cubicBezTo>
                    <a:pt x="68" y="362"/>
                    <a:pt x="69" y="368"/>
                    <a:pt x="74" y="372"/>
                  </a:cubicBezTo>
                  <a:cubicBezTo>
                    <a:pt x="67" y="383"/>
                    <a:pt x="67" y="383"/>
                    <a:pt x="67" y="383"/>
                  </a:cubicBezTo>
                  <a:cubicBezTo>
                    <a:pt x="62" y="381"/>
                    <a:pt x="56" y="383"/>
                    <a:pt x="53" y="388"/>
                  </a:cubicBezTo>
                  <a:cubicBezTo>
                    <a:pt x="52" y="389"/>
                    <a:pt x="52" y="389"/>
                    <a:pt x="52" y="389"/>
                  </a:cubicBezTo>
                  <a:cubicBezTo>
                    <a:pt x="49" y="394"/>
                    <a:pt x="51" y="401"/>
                    <a:pt x="55" y="404"/>
                  </a:cubicBezTo>
                  <a:cubicBezTo>
                    <a:pt x="49" y="415"/>
                    <a:pt x="49" y="415"/>
                    <a:pt x="49" y="415"/>
                  </a:cubicBezTo>
                  <a:cubicBezTo>
                    <a:pt x="43" y="413"/>
                    <a:pt x="37" y="416"/>
                    <a:pt x="34" y="421"/>
                  </a:cubicBezTo>
                  <a:cubicBezTo>
                    <a:pt x="34" y="421"/>
                    <a:pt x="34" y="421"/>
                    <a:pt x="34" y="421"/>
                  </a:cubicBezTo>
                  <a:cubicBezTo>
                    <a:pt x="31" y="426"/>
                    <a:pt x="32" y="433"/>
                    <a:pt x="36" y="437"/>
                  </a:cubicBezTo>
                  <a:cubicBezTo>
                    <a:pt x="30" y="448"/>
                    <a:pt x="30" y="448"/>
                    <a:pt x="30" y="448"/>
                  </a:cubicBezTo>
                  <a:cubicBezTo>
                    <a:pt x="24" y="446"/>
                    <a:pt x="18" y="448"/>
                    <a:pt x="15" y="453"/>
                  </a:cubicBezTo>
                  <a:cubicBezTo>
                    <a:pt x="15" y="453"/>
                    <a:pt x="15" y="453"/>
                    <a:pt x="15" y="453"/>
                  </a:cubicBezTo>
                  <a:cubicBezTo>
                    <a:pt x="12" y="459"/>
                    <a:pt x="13" y="465"/>
                    <a:pt x="17" y="469"/>
                  </a:cubicBezTo>
                  <a:cubicBezTo>
                    <a:pt x="8" y="485"/>
                    <a:pt x="8" y="485"/>
                    <a:pt x="8" y="485"/>
                  </a:cubicBezTo>
                  <a:cubicBezTo>
                    <a:pt x="0" y="499"/>
                    <a:pt x="5" y="517"/>
                    <a:pt x="19" y="525"/>
                  </a:cubicBezTo>
                  <a:cubicBezTo>
                    <a:pt x="78" y="560"/>
                    <a:pt x="78" y="560"/>
                    <a:pt x="78" y="560"/>
                  </a:cubicBezTo>
                  <a:cubicBezTo>
                    <a:pt x="137" y="594"/>
                    <a:pt x="137" y="594"/>
                    <a:pt x="137" y="594"/>
                  </a:cubicBezTo>
                  <a:cubicBezTo>
                    <a:pt x="140" y="596"/>
                    <a:pt x="142" y="597"/>
                    <a:pt x="145" y="598"/>
                  </a:cubicBezTo>
                  <a:cubicBezTo>
                    <a:pt x="158" y="601"/>
                    <a:pt x="171" y="595"/>
                    <a:pt x="178" y="584"/>
                  </a:cubicBezTo>
                  <a:cubicBezTo>
                    <a:pt x="187" y="568"/>
                    <a:pt x="187" y="568"/>
                    <a:pt x="187" y="568"/>
                  </a:cubicBezTo>
                  <a:cubicBezTo>
                    <a:pt x="190" y="569"/>
                    <a:pt x="193" y="569"/>
                    <a:pt x="195" y="568"/>
                  </a:cubicBezTo>
                  <a:cubicBezTo>
                    <a:pt x="196" y="568"/>
                    <a:pt x="197" y="568"/>
                    <a:pt x="197" y="567"/>
                  </a:cubicBezTo>
                  <a:cubicBezTo>
                    <a:pt x="199" y="566"/>
                    <a:pt x="201" y="565"/>
                    <a:pt x="202" y="563"/>
                  </a:cubicBezTo>
                  <a:cubicBezTo>
                    <a:pt x="202" y="562"/>
                    <a:pt x="202" y="562"/>
                    <a:pt x="202" y="562"/>
                  </a:cubicBezTo>
                  <a:cubicBezTo>
                    <a:pt x="203" y="561"/>
                    <a:pt x="203" y="560"/>
                    <a:pt x="203" y="558"/>
                  </a:cubicBezTo>
                  <a:cubicBezTo>
                    <a:pt x="204" y="556"/>
                    <a:pt x="204" y="555"/>
                    <a:pt x="203" y="553"/>
                  </a:cubicBezTo>
                  <a:cubicBezTo>
                    <a:pt x="203" y="551"/>
                    <a:pt x="201" y="548"/>
                    <a:pt x="199" y="547"/>
                  </a:cubicBezTo>
                  <a:cubicBezTo>
                    <a:pt x="206" y="536"/>
                    <a:pt x="206" y="536"/>
                    <a:pt x="206" y="536"/>
                  </a:cubicBezTo>
                  <a:cubicBezTo>
                    <a:pt x="209" y="537"/>
                    <a:pt x="211" y="537"/>
                    <a:pt x="214" y="536"/>
                  </a:cubicBezTo>
                  <a:cubicBezTo>
                    <a:pt x="215" y="535"/>
                    <a:pt x="217" y="535"/>
                    <a:pt x="218" y="534"/>
                  </a:cubicBezTo>
                  <a:cubicBezTo>
                    <a:pt x="219" y="533"/>
                    <a:pt x="220" y="532"/>
                    <a:pt x="220" y="530"/>
                  </a:cubicBezTo>
                  <a:cubicBezTo>
                    <a:pt x="221" y="530"/>
                    <a:pt x="221" y="530"/>
                    <a:pt x="221" y="530"/>
                  </a:cubicBezTo>
                  <a:cubicBezTo>
                    <a:pt x="222" y="529"/>
                    <a:pt x="222" y="527"/>
                    <a:pt x="222" y="526"/>
                  </a:cubicBezTo>
                  <a:cubicBezTo>
                    <a:pt x="223" y="525"/>
                    <a:pt x="223" y="523"/>
                    <a:pt x="222" y="522"/>
                  </a:cubicBezTo>
                  <a:cubicBezTo>
                    <a:pt x="222" y="520"/>
                    <a:pt x="221" y="518"/>
                    <a:pt x="220" y="517"/>
                  </a:cubicBezTo>
                  <a:cubicBezTo>
                    <a:pt x="220" y="516"/>
                    <a:pt x="219" y="515"/>
                    <a:pt x="218" y="515"/>
                  </a:cubicBezTo>
                  <a:cubicBezTo>
                    <a:pt x="225" y="504"/>
                    <a:pt x="225" y="504"/>
                    <a:pt x="225" y="504"/>
                  </a:cubicBezTo>
                  <a:cubicBezTo>
                    <a:pt x="228" y="505"/>
                    <a:pt x="232" y="504"/>
                    <a:pt x="235" y="503"/>
                  </a:cubicBezTo>
                  <a:cubicBezTo>
                    <a:pt x="235" y="502"/>
                    <a:pt x="236" y="502"/>
                    <a:pt x="237" y="502"/>
                  </a:cubicBezTo>
                  <a:cubicBezTo>
                    <a:pt x="238" y="501"/>
                    <a:pt x="239" y="500"/>
                    <a:pt x="239" y="498"/>
                  </a:cubicBezTo>
                  <a:cubicBezTo>
                    <a:pt x="240" y="498"/>
                    <a:pt x="240" y="498"/>
                    <a:pt x="240" y="498"/>
                  </a:cubicBezTo>
                  <a:cubicBezTo>
                    <a:pt x="240" y="498"/>
                    <a:pt x="240" y="498"/>
                    <a:pt x="240" y="498"/>
                  </a:cubicBezTo>
                  <a:cubicBezTo>
                    <a:pt x="240" y="496"/>
                    <a:pt x="241" y="495"/>
                    <a:pt x="241" y="494"/>
                  </a:cubicBezTo>
                  <a:cubicBezTo>
                    <a:pt x="241" y="492"/>
                    <a:pt x="241" y="491"/>
                    <a:pt x="241" y="490"/>
                  </a:cubicBezTo>
                  <a:cubicBezTo>
                    <a:pt x="241" y="487"/>
                    <a:pt x="239" y="484"/>
                    <a:pt x="237" y="482"/>
                  </a:cubicBezTo>
                  <a:cubicBezTo>
                    <a:pt x="243" y="471"/>
                    <a:pt x="243" y="471"/>
                    <a:pt x="243" y="471"/>
                  </a:cubicBezTo>
                  <a:cubicBezTo>
                    <a:pt x="245" y="472"/>
                    <a:pt x="247" y="472"/>
                    <a:pt x="248" y="472"/>
                  </a:cubicBezTo>
                  <a:cubicBezTo>
                    <a:pt x="249" y="472"/>
                    <a:pt x="251" y="472"/>
                    <a:pt x="252" y="471"/>
                  </a:cubicBezTo>
                  <a:cubicBezTo>
                    <a:pt x="253" y="471"/>
                    <a:pt x="254" y="470"/>
                    <a:pt x="255" y="469"/>
                  </a:cubicBezTo>
                  <a:cubicBezTo>
                    <a:pt x="256" y="468"/>
                    <a:pt x="257" y="467"/>
                    <a:pt x="258" y="466"/>
                  </a:cubicBezTo>
                  <a:cubicBezTo>
                    <a:pt x="258" y="466"/>
                    <a:pt x="258" y="466"/>
                    <a:pt x="258" y="466"/>
                  </a:cubicBezTo>
                  <a:cubicBezTo>
                    <a:pt x="259" y="464"/>
                    <a:pt x="260" y="463"/>
                    <a:pt x="260" y="461"/>
                  </a:cubicBezTo>
                  <a:cubicBezTo>
                    <a:pt x="260" y="460"/>
                    <a:pt x="260" y="459"/>
                    <a:pt x="260" y="457"/>
                  </a:cubicBezTo>
                  <a:cubicBezTo>
                    <a:pt x="259" y="455"/>
                    <a:pt x="258" y="452"/>
                    <a:pt x="256" y="450"/>
                  </a:cubicBezTo>
                  <a:cubicBezTo>
                    <a:pt x="262" y="439"/>
                    <a:pt x="262" y="439"/>
                    <a:pt x="262" y="439"/>
                  </a:cubicBezTo>
                  <a:cubicBezTo>
                    <a:pt x="268" y="441"/>
                    <a:pt x="274" y="439"/>
                    <a:pt x="277" y="434"/>
                  </a:cubicBezTo>
                  <a:cubicBezTo>
                    <a:pt x="277" y="434"/>
                    <a:pt x="277" y="434"/>
                    <a:pt x="277" y="434"/>
                  </a:cubicBezTo>
                  <a:cubicBezTo>
                    <a:pt x="277" y="433"/>
                    <a:pt x="277" y="433"/>
                    <a:pt x="277" y="433"/>
                  </a:cubicBezTo>
                  <a:cubicBezTo>
                    <a:pt x="278" y="432"/>
                    <a:pt x="278" y="431"/>
                    <a:pt x="279" y="430"/>
                  </a:cubicBezTo>
                  <a:cubicBezTo>
                    <a:pt x="279" y="429"/>
                    <a:pt x="279" y="428"/>
                    <a:pt x="279" y="427"/>
                  </a:cubicBezTo>
                  <a:cubicBezTo>
                    <a:pt x="279" y="426"/>
                    <a:pt x="279" y="426"/>
                    <a:pt x="279" y="425"/>
                  </a:cubicBezTo>
                  <a:cubicBezTo>
                    <a:pt x="279" y="424"/>
                    <a:pt x="278" y="423"/>
                    <a:pt x="278" y="422"/>
                  </a:cubicBezTo>
                  <a:cubicBezTo>
                    <a:pt x="277" y="420"/>
                    <a:pt x="276" y="419"/>
                    <a:pt x="275" y="418"/>
                  </a:cubicBezTo>
                  <a:cubicBezTo>
                    <a:pt x="275" y="418"/>
                    <a:pt x="275" y="418"/>
                    <a:pt x="275" y="418"/>
                  </a:cubicBezTo>
                  <a:cubicBezTo>
                    <a:pt x="281" y="407"/>
                    <a:pt x="281" y="407"/>
                    <a:pt x="281" y="407"/>
                  </a:cubicBezTo>
                  <a:cubicBezTo>
                    <a:pt x="284" y="408"/>
                    <a:pt x="287" y="408"/>
                    <a:pt x="289" y="407"/>
                  </a:cubicBezTo>
                  <a:cubicBezTo>
                    <a:pt x="291" y="406"/>
                    <a:pt x="292" y="406"/>
                    <a:pt x="293" y="405"/>
                  </a:cubicBezTo>
                  <a:cubicBezTo>
                    <a:pt x="294" y="404"/>
                    <a:pt x="295" y="403"/>
                    <a:pt x="296" y="402"/>
                  </a:cubicBezTo>
                  <a:cubicBezTo>
                    <a:pt x="296" y="401"/>
                    <a:pt x="296" y="401"/>
                    <a:pt x="296" y="401"/>
                  </a:cubicBezTo>
                  <a:cubicBezTo>
                    <a:pt x="296" y="401"/>
                    <a:pt x="296" y="401"/>
                    <a:pt x="296" y="401"/>
                  </a:cubicBezTo>
                  <a:cubicBezTo>
                    <a:pt x="297" y="400"/>
                    <a:pt x="297" y="398"/>
                    <a:pt x="298" y="397"/>
                  </a:cubicBezTo>
                  <a:cubicBezTo>
                    <a:pt x="298" y="396"/>
                    <a:pt x="298" y="394"/>
                    <a:pt x="298" y="393"/>
                  </a:cubicBezTo>
                  <a:cubicBezTo>
                    <a:pt x="297" y="392"/>
                    <a:pt x="297" y="391"/>
                    <a:pt x="296" y="389"/>
                  </a:cubicBezTo>
                  <a:cubicBezTo>
                    <a:pt x="296" y="389"/>
                    <a:pt x="296" y="388"/>
                    <a:pt x="296" y="388"/>
                  </a:cubicBezTo>
                  <a:cubicBezTo>
                    <a:pt x="295" y="388"/>
                    <a:pt x="295" y="387"/>
                    <a:pt x="295" y="387"/>
                  </a:cubicBezTo>
                  <a:cubicBezTo>
                    <a:pt x="294" y="386"/>
                    <a:pt x="294" y="386"/>
                    <a:pt x="294" y="386"/>
                  </a:cubicBezTo>
                  <a:cubicBezTo>
                    <a:pt x="300" y="375"/>
                    <a:pt x="300" y="375"/>
                    <a:pt x="300" y="375"/>
                  </a:cubicBezTo>
                  <a:cubicBezTo>
                    <a:pt x="303" y="376"/>
                    <a:pt x="306" y="376"/>
                    <a:pt x="308" y="375"/>
                  </a:cubicBezTo>
                  <a:cubicBezTo>
                    <a:pt x="309" y="374"/>
                    <a:pt x="310" y="374"/>
                    <a:pt x="310" y="374"/>
                  </a:cubicBezTo>
                  <a:cubicBezTo>
                    <a:pt x="312" y="373"/>
                    <a:pt x="314" y="371"/>
                    <a:pt x="315" y="369"/>
                  </a:cubicBezTo>
                  <a:cubicBezTo>
                    <a:pt x="315" y="369"/>
                    <a:pt x="315" y="369"/>
                    <a:pt x="315" y="369"/>
                  </a:cubicBezTo>
                  <a:cubicBezTo>
                    <a:pt x="316" y="368"/>
                    <a:pt x="316" y="367"/>
                    <a:pt x="316" y="365"/>
                  </a:cubicBezTo>
                  <a:cubicBezTo>
                    <a:pt x="317" y="363"/>
                    <a:pt x="317" y="361"/>
                    <a:pt x="316" y="360"/>
                  </a:cubicBezTo>
                  <a:cubicBezTo>
                    <a:pt x="316" y="359"/>
                    <a:pt x="316" y="358"/>
                    <a:pt x="315" y="357"/>
                  </a:cubicBezTo>
                  <a:cubicBezTo>
                    <a:pt x="315" y="357"/>
                    <a:pt x="315" y="356"/>
                    <a:pt x="314" y="356"/>
                  </a:cubicBezTo>
                  <a:cubicBezTo>
                    <a:pt x="314" y="355"/>
                    <a:pt x="313" y="354"/>
                    <a:pt x="312" y="353"/>
                  </a:cubicBezTo>
                  <a:cubicBezTo>
                    <a:pt x="319" y="342"/>
                    <a:pt x="319" y="342"/>
                    <a:pt x="319" y="342"/>
                  </a:cubicBezTo>
                  <a:cubicBezTo>
                    <a:pt x="322" y="343"/>
                    <a:pt x="324" y="343"/>
                    <a:pt x="327" y="342"/>
                  </a:cubicBezTo>
                  <a:cubicBezTo>
                    <a:pt x="328" y="342"/>
                    <a:pt x="330" y="341"/>
                    <a:pt x="331" y="340"/>
                  </a:cubicBezTo>
                  <a:cubicBezTo>
                    <a:pt x="332" y="339"/>
                    <a:pt x="333" y="338"/>
                    <a:pt x="334" y="337"/>
                  </a:cubicBezTo>
                  <a:cubicBezTo>
                    <a:pt x="334" y="337"/>
                    <a:pt x="334" y="337"/>
                    <a:pt x="334" y="337"/>
                  </a:cubicBezTo>
                  <a:cubicBezTo>
                    <a:pt x="335" y="335"/>
                    <a:pt x="335" y="334"/>
                    <a:pt x="335" y="333"/>
                  </a:cubicBezTo>
                  <a:cubicBezTo>
                    <a:pt x="336" y="331"/>
                    <a:pt x="336" y="330"/>
                    <a:pt x="335" y="328"/>
                  </a:cubicBezTo>
                  <a:cubicBezTo>
                    <a:pt x="335" y="326"/>
                    <a:pt x="333" y="323"/>
                    <a:pt x="331" y="321"/>
                  </a:cubicBezTo>
                  <a:cubicBezTo>
                    <a:pt x="338" y="310"/>
                    <a:pt x="338" y="310"/>
                    <a:pt x="338" y="310"/>
                  </a:cubicBezTo>
                  <a:cubicBezTo>
                    <a:pt x="343" y="312"/>
                    <a:pt x="349" y="310"/>
                    <a:pt x="352" y="305"/>
                  </a:cubicBezTo>
                  <a:cubicBezTo>
                    <a:pt x="353" y="304"/>
                    <a:pt x="353" y="304"/>
                    <a:pt x="353" y="304"/>
                  </a:cubicBezTo>
                  <a:cubicBezTo>
                    <a:pt x="353" y="304"/>
                    <a:pt x="353" y="304"/>
                    <a:pt x="353" y="304"/>
                  </a:cubicBezTo>
                </a:path>
              </a:pathLst>
            </a:custGeom>
            <a:solidFill>
              <a:srgbClr val="FFFFFF"/>
            </a:solidFill>
            <a:ln w="76200">
              <a:solidFill>
                <a:schemeClr val="bg1"/>
              </a:solidFill>
              <a:round/>
            </a:ln>
          </p:spPr>
          <p:txBody>
            <a:bodyPr vert="horz" wrap="square" lIns="91440" tIns="45720" rIns="91440" bIns="45720" numCol="1" anchor="t" anchorCtr="0" compatLnSpc="1"/>
            <a:lstStyle/>
            <a:p>
              <a:endParaRPr lang="zh-CN" altLang="en-US"/>
            </a:p>
          </p:txBody>
        </p:sp>
        <p:grpSp>
          <p:nvGrpSpPr>
            <p:cNvPr id="1738" name="组合 1737"/>
            <p:cNvGrpSpPr/>
            <p:nvPr/>
          </p:nvGrpSpPr>
          <p:grpSpPr>
            <a:xfrm>
              <a:off x="288925" y="785813"/>
              <a:ext cx="1187450" cy="1695450"/>
              <a:chOff x="288925" y="785813"/>
              <a:chExt cx="1187450" cy="1695450"/>
            </a:xfrm>
          </p:grpSpPr>
          <p:sp>
            <p:nvSpPr>
              <p:cNvPr id="1739" name="Freeform 1425"/>
              <p:cNvSpPr/>
              <p:nvPr/>
            </p:nvSpPr>
            <p:spPr bwMode="auto">
              <a:xfrm>
                <a:off x="1181100" y="847725"/>
                <a:ext cx="247650" cy="303212"/>
              </a:xfrm>
              <a:custGeom>
                <a:avLst/>
                <a:gdLst>
                  <a:gd name="T0" fmla="*/ 66 w 156"/>
                  <a:gd name="T1" fmla="*/ 191 h 191"/>
                  <a:gd name="T2" fmla="*/ 0 w 156"/>
                  <a:gd name="T3" fmla="*/ 152 h 191"/>
                  <a:gd name="T4" fmla="*/ 89 w 156"/>
                  <a:gd name="T5" fmla="*/ 0 h 191"/>
                  <a:gd name="T6" fmla="*/ 156 w 156"/>
                  <a:gd name="T7" fmla="*/ 37 h 191"/>
                  <a:gd name="T8" fmla="*/ 66 w 156"/>
                  <a:gd name="T9" fmla="*/ 191 h 191"/>
                </a:gdLst>
                <a:ahLst/>
                <a:cxnLst>
                  <a:cxn ang="0">
                    <a:pos x="T0" y="T1"/>
                  </a:cxn>
                  <a:cxn ang="0">
                    <a:pos x="T2" y="T3"/>
                  </a:cxn>
                  <a:cxn ang="0">
                    <a:pos x="T4" y="T5"/>
                  </a:cxn>
                  <a:cxn ang="0">
                    <a:pos x="T6" y="T7"/>
                  </a:cxn>
                  <a:cxn ang="0">
                    <a:pos x="T8" y="T9"/>
                  </a:cxn>
                </a:cxnLst>
                <a:rect l="0" t="0" r="r" b="b"/>
                <a:pathLst>
                  <a:path w="156" h="191">
                    <a:moveTo>
                      <a:pt x="66" y="191"/>
                    </a:moveTo>
                    <a:lnTo>
                      <a:pt x="0" y="152"/>
                    </a:lnTo>
                    <a:lnTo>
                      <a:pt x="89" y="0"/>
                    </a:lnTo>
                    <a:lnTo>
                      <a:pt x="156" y="37"/>
                    </a:lnTo>
                    <a:lnTo>
                      <a:pt x="66" y="1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0" name="Freeform 1426"/>
              <p:cNvSpPr/>
              <p:nvPr/>
            </p:nvSpPr>
            <p:spPr bwMode="auto">
              <a:xfrm>
                <a:off x="319088" y="1131888"/>
                <a:ext cx="1050925" cy="1335087"/>
              </a:xfrm>
              <a:custGeom>
                <a:avLst/>
                <a:gdLst>
                  <a:gd name="T0" fmla="*/ 254 w 662"/>
                  <a:gd name="T1" fmla="*/ 841 h 841"/>
                  <a:gd name="T2" fmla="*/ 0 w 662"/>
                  <a:gd name="T3" fmla="*/ 694 h 841"/>
                  <a:gd name="T4" fmla="*/ 406 w 662"/>
                  <a:gd name="T5" fmla="*/ 0 h 841"/>
                  <a:gd name="T6" fmla="*/ 662 w 662"/>
                  <a:gd name="T7" fmla="*/ 147 h 841"/>
                  <a:gd name="T8" fmla="*/ 254 w 662"/>
                  <a:gd name="T9" fmla="*/ 841 h 841"/>
                </a:gdLst>
                <a:ahLst/>
                <a:cxnLst>
                  <a:cxn ang="0">
                    <a:pos x="T0" y="T1"/>
                  </a:cxn>
                  <a:cxn ang="0">
                    <a:pos x="T2" y="T3"/>
                  </a:cxn>
                  <a:cxn ang="0">
                    <a:pos x="T4" y="T5"/>
                  </a:cxn>
                  <a:cxn ang="0">
                    <a:pos x="T6" y="T7"/>
                  </a:cxn>
                  <a:cxn ang="0">
                    <a:pos x="T8" y="T9"/>
                  </a:cxn>
                </a:cxnLst>
                <a:rect l="0" t="0" r="r" b="b"/>
                <a:pathLst>
                  <a:path w="662" h="841">
                    <a:moveTo>
                      <a:pt x="254" y="841"/>
                    </a:moveTo>
                    <a:lnTo>
                      <a:pt x="0" y="694"/>
                    </a:lnTo>
                    <a:lnTo>
                      <a:pt x="406" y="0"/>
                    </a:lnTo>
                    <a:lnTo>
                      <a:pt x="662" y="147"/>
                    </a:lnTo>
                    <a:lnTo>
                      <a:pt x="254" y="841"/>
                    </a:lnTo>
                    <a:close/>
                  </a:path>
                </a:pathLst>
              </a:custGeom>
              <a:solidFill>
                <a:srgbClr val="008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1" name="Freeform 1427"/>
              <p:cNvSpPr/>
              <p:nvPr/>
            </p:nvSpPr>
            <p:spPr bwMode="auto">
              <a:xfrm>
                <a:off x="319088" y="1131888"/>
                <a:ext cx="1050925" cy="1335087"/>
              </a:xfrm>
              <a:custGeom>
                <a:avLst/>
                <a:gdLst>
                  <a:gd name="T0" fmla="*/ 254 w 662"/>
                  <a:gd name="T1" fmla="*/ 841 h 841"/>
                  <a:gd name="T2" fmla="*/ 0 w 662"/>
                  <a:gd name="T3" fmla="*/ 694 h 841"/>
                  <a:gd name="T4" fmla="*/ 406 w 662"/>
                  <a:gd name="T5" fmla="*/ 0 h 841"/>
                  <a:gd name="T6" fmla="*/ 662 w 662"/>
                  <a:gd name="T7" fmla="*/ 147 h 841"/>
                  <a:gd name="T8" fmla="*/ 254 w 662"/>
                  <a:gd name="T9" fmla="*/ 841 h 841"/>
                </a:gdLst>
                <a:ahLst/>
                <a:cxnLst>
                  <a:cxn ang="0">
                    <a:pos x="T0" y="T1"/>
                  </a:cxn>
                  <a:cxn ang="0">
                    <a:pos x="T2" y="T3"/>
                  </a:cxn>
                  <a:cxn ang="0">
                    <a:pos x="T4" y="T5"/>
                  </a:cxn>
                  <a:cxn ang="0">
                    <a:pos x="T6" y="T7"/>
                  </a:cxn>
                  <a:cxn ang="0">
                    <a:pos x="T8" y="T9"/>
                  </a:cxn>
                </a:cxnLst>
                <a:rect l="0" t="0" r="r" b="b"/>
                <a:pathLst>
                  <a:path w="662" h="841">
                    <a:moveTo>
                      <a:pt x="254" y="841"/>
                    </a:moveTo>
                    <a:lnTo>
                      <a:pt x="0" y="694"/>
                    </a:lnTo>
                    <a:lnTo>
                      <a:pt x="406" y="0"/>
                    </a:lnTo>
                    <a:lnTo>
                      <a:pt x="662" y="147"/>
                    </a:lnTo>
                    <a:lnTo>
                      <a:pt x="254" y="8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2" name="Freeform 1431"/>
              <p:cNvSpPr>
                <a:spLocks noEditPoints="1"/>
              </p:cNvSpPr>
              <p:nvPr/>
            </p:nvSpPr>
            <p:spPr bwMode="auto">
              <a:xfrm>
                <a:off x="508000" y="2006600"/>
                <a:ext cx="560387" cy="449262"/>
              </a:xfrm>
              <a:custGeom>
                <a:avLst/>
                <a:gdLst>
                  <a:gd name="T0" fmla="*/ 0 w 199"/>
                  <a:gd name="T1" fmla="*/ 126 h 160"/>
                  <a:gd name="T2" fmla="*/ 0 w 199"/>
                  <a:gd name="T3" fmla="*/ 126 h 160"/>
                  <a:gd name="T4" fmla="*/ 59 w 199"/>
                  <a:gd name="T5" fmla="*/ 160 h 160"/>
                  <a:gd name="T6" fmla="*/ 0 w 199"/>
                  <a:gd name="T7" fmla="*/ 126 h 160"/>
                  <a:gd name="T8" fmla="*/ 161 w 199"/>
                  <a:gd name="T9" fmla="*/ 64 h 160"/>
                  <a:gd name="T10" fmla="*/ 161 w 199"/>
                  <a:gd name="T11" fmla="*/ 65 h 160"/>
                  <a:gd name="T12" fmla="*/ 161 w 199"/>
                  <a:gd name="T13" fmla="*/ 64 h 160"/>
                  <a:gd name="T14" fmla="*/ 197 w 199"/>
                  <a:gd name="T15" fmla="*/ 3 h 160"/>
                  <a:gd name="T16" fmla="*/ 197 w 199"/>
                  <a:gd name="T17" fmla="*/ 3 h 160"/>
                  <a:gd name="T18" fmla="*/ 197 w 199"/>
                  <a:gd name="T19" fmla="*/ 3 h 160"/>
                  <a:gd name="T20" fmla="*/ 197 w 199"/>
                  <a:gd name="T21" fmla="*/ 2 h 160"/>
                  <a:gd name="T22" fmla="*/ 197 w 199"/>
                  <a:gd name="T23" fmla="*/ 2 h 160"/>
                  <a:gd name="T24" fmla="*/ 197 w 199"/>
                  <a:gd name="T25" fmla="*/ 2 h 160"/>
                  <a:gd name="T26" fmla="*/ 197 w 199"/>
                  <a:gd name="T27" fmla="*/ 2 h 160"/>
                  <a:gd name="T28" fmla="*/ 197 w 199"/>
                  <a:gd name="T29" fmla="*/ 2 h 160"/>
                  <a:gd name="T30" fmla="*/ 197 w 199"/>
                  <a:gd name="T31" fmla="*/ 2 h 160"/>
                  <a:gd name="T32" fmla="*/ 197 w 199"/>
                  <a:gd name="T33" fmla="*/ 2 h 160"/>
                  <a:gd name="T34" fmla="*/ 197 w 199"/>
                  <a:gd name="T35" fmla="*/ 2 h 160"/>
                  <a:gd name="T36" fmla="*/ 197 w 199"/>
                  <a:gd name="T37" fmla="*/ 2 h 160"/>
                  <a:gd name="T38" fmla="*/ 197 w 199"/>
                  <a:gd name="T39" fmla="*/ 2 h 160"/>
                  <a:gd name="T40" fmla="*/ 197 w 199"/>
                  <a:gd name="T41" fmla="*/ 2 h 160"/>
                  <a:gd name="T42" fmla="*/ 197 w 199"/>
                  <a:gd name="T43" fmla="*/ 2 h 160"/>
                  <a:gd name="T44" fmla="*/ 197 w 199"/>
                  <a:gd name="T45" fmla="*/ 2 h 160"/>
                  <a:gd name="T46" fmla="*/ 197 w 199"/>
                  <a:gd name="T47" fmla="*/ 2 h 160"/>
                  <a:gd name="T48" fmla="*/ 197 w 199"/>
                  <a:gd name="T49" fmla="*/ 2 h 160"/>
                  <a:gd name="T50" fmla="*/ 197 w 199"/>
                  <a:gd name="T51" fmla="*/ 2 h 160"/>
                  <a:gd name="T52" fmla="*/ 197 w 199"/>
                  <a:gd name="T53" fmla="*/ 2 h 160"/>
                  <a:gd name="T54" fmla="*/ 197 w 199"/>
                  <a:gd name="T55" fmla="*/ 2 h 160"/>
                  <a:gd name="T56" fmla="*/ 197 w 199"/>
                  <a:gd name="T57" fmla="*/ 2 h 160"/>
                  <a:gd name="T58" fmla="*/ 197 w 199"/>
                  <a:gd name="T59" fmla="*/ 2 h 160"/>
                  <a:gd name="T60" fmla="*/ 197 w 199"/>
                  <a:gd name="T61" fmla="*/ 2 h 160"/>
                  <a:gd name="T62" fmla="*/ 197 w 199"/>
                  <a:gd name="T63" fmla="*/ 2 h 160"/>
                  <a:gd name="T64" fmla="*/ 197 w 199"/>
                  <a:gd name="T65" fmla="*/ 2 h 160"/>
                  <a:gd name="T66" fmla="*/ 197 w 199"/>
                  <a:gd name="T67" fmla="*/ 2 h 160"/>
                  <a:gd name="T68" fmla="*/ 198 w 199"/>
                  <a:gd name="T69" fmla="*/ 2 h 160"/>
                  <a:gd name="T70" fmla="*/ 197 w 199"/>
                  <a:gd name="T71" fmla="*/ 2 h 160"/>
                  <a:gd name="T72" fmla="*/ 198 w 199"/>
                  <a:gd name="T73" fmla="*/ 2 h 160"/>
                  <a:gd name="T74" fmla="*/ 198 w 199"/>
                  <a:gd name="T75" fmla="*/ 2 h 160"/>
                  <a:gd name="T76" fmla="*/ 198 w 199"/>
                  <a:gd name="T77" fmla="*/ 2 h 160"/>
                  <a:gd name="T78" fmla="*/ 198 w 199"/>
                  <a:gd name="T79" fmla="*/ 2 h 160"/>
                  <a:gd name="T80" fmla="*/ 198 w 199"/>
                  <a:gd name="T81" fmla="*/ 2 h 160"/>
                  <a:gd name="T82" fmla="*/ 198 w 199"/>
                  <a:gd name="T83" fmla="*/ 2 h 160"/>
                  <a:gd name="T84" fmla="*/ 198 w 199"/>
                  <a:gd name="T85" fmla="*/ 2 h 160"/>
                  <a:gd name="T86" fmla="*/ 199 w 199"/>
                  <a:gd name="T87" fmla="*/ 0 h 160"/>
                  <a:gd name="T88" fmla="*/ 198 w 199"/>
                  <a:gd name="T89" fmla="*/ 2 h 160"/>
                  <a:gd name="T90" fmla="*/ 199 w 199"/>
                  <a:gd name="T91" fmla="*/ 0 h 160"/>
                  <a:gd name="T92" fmla="*/ 199 w 199"/>
                  <a:gd name="T93" fmla="*/ 0 h 160"/>
                  <a:gd name="T94" fmla="*/ 199 w 199"/>
                  <a:gd name="T95" fmla="*/ 0 h 160"/>
                  <a:gd name="T96" fmla="*/ 199 w 199"/>
                  <a:gd name="T97" fmla="*/ 0 h 160"/>
                  <a:gd name="T98" fmla="*/ 199 w 199"/>
                  <a:gd name="T99" fmla="*/ 0 h 160"/>
                  <a:gd name="T100" fmla="*/ 199 w 199"/>
                  <a:gd name="T101" fmla="*/ 0 h 160"/>
                  <a:gd name="T102" fmla="*/ 199 w 199"/>
                  <a:gd name="T103" fmla="*/ 0 h 160"/>
                  <a:gd name="T104" fmla="*/ 199 w 199"/>
                  <a:gd name="T105" fmla="*/ 0 h 160"/>
                  <a:gd name="T106" fmla="*/ 199 w 199"/>
                  <a:gd name="T107" fmla="*/ 0 h 160"/>
                  <a:gd name="T108" fmla="*/ 199 w 199"/>
                  <a:gd name="T109" fmla="*/ 0 h 160"/>
                  <a:gd name="T110" fmla="*/ 199 w 199"/>
                  <a:gd name="T111" fmla="*/ 0 h 160"/>
                  <a:gd name="T112" fmla="*/ 199 w 199"/>
                  <a:gd name="T113" fmla="*/ 0 h 160"/>
                  <a:gd name="T114" fmla="*/ 199 w 199"/>
                  <a:gd name="T11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9" h="160">
                    <a:moveTo>
                      <a:pt x="0" y="126"/>
                    </a:moveTo>
                    <a:cubicBezTo>
                      <a:pt x="0" y="126"/>
                      <a:pt x="0" y="126"/>
                      <a:pt x="0" y="126"/>
                    </a:cubicBezTo>
                    <a:cubicBezTo>
                      <a:pt x="59" y="160"/>
                      <a:pt x="59" y="160"/>
                      <a:pt x="59" y="160"/>
                    </a:cubicBezTo>
                    <a:cubicBezTo>
                      <a:pt x="0" y="126"/>
                      <a:pt x="0" y="126"/>
                      <a:pt x="0" y="126"/>
                    </a:cubicBezTo>
                    <a:moveTo>
                      <a:pt x="161" y="64"/>
                    </a:moveTo>
                    <a:cubicBezTo>
                      <a:pt x="161" y="64"/>
                      <a:pt x="161" y="64"/>
                      <a:pt x="161" y="65"/>
                    </a:cubicBezTo>
                    <a:cubicBezTo>
                      <a:pt x="161" y="64"/>
                      <a:pt x="161" y="64"/>
                      <a:pt x="161" y="64"/>
                    </a:cubicBezTo>
                    <a:moveTo>
                      <a:pt x="197" y="3"/>
                    </a:moveTo>
                    <a:cubicBezTo>
                      <a:pt x="197" y="3"/>
                      <a:pt x="197" y="3"/>
                      <a:pt x="197" y="3"/>
                    </a:cubicBezTo>
                    <a:cubicBezTo>
                      <a:pt x="197" y="3"/>
                      <a:pt x="197" y="3"/>
                      <a:pt x="197" y="3"/>
                    </a:cubicBezTo>
                    <a:moveTo>
                      <a:pt x="197" y="2"/>
                    </a:moveTo>
                    <a:cubicBezTo>
                      <a:pt x="197" y="2"/>
                      <a:pt x="197" y="2"/>
                      <a:pt x="197" y="2"/>
                    </a:cubicBezTo>
                    <a:cubicBezTo>
                      <a:pt x="197" y="2"/>
                      <a:pt x="197" y="2"/>
                      <a:pt x="197" y="2"/>
                    </a:cubicBezTo>
                    <a:moveTo>
                      <a:pt x="197" y="2"/>
                    </a:moveTo>
                    <a:cubicBezTo>
                      <a:pt x="197" y="2"/>
                      <a:pt x="197" y="2"/>
                      <a:pt x="197" y="2"/>
                    </a:cubicBezTo>
                    <a:cubicBezTo>
                      <a:pt x="197" y="2"/>
                      <a:pt x="197" y="2"/>
                      <a:pt x="197" y="2"/>
                    </a:cubicBezTo>
                    <a:moveTo>
                      <a:pt x="197" y="2"/>
                    </a:moveTo>
                    <a:cubicBezTo>
                      <a:pt x="197" y="2"/>
                      <a:pt x="197" y="2"/>
                      <a:pt x="197" y="2"/>
                    </a:cubicBezTo>
                    <a:cubicBezTo>
                      <a:pt x="197" y="2"/>
                      <a:pt x="197" y="2"/>
                      <a:pt x="197" y="2"/>
                    </a:cubicBezTo>
                    <a:moveTo>
                      <a:pt x="197" y="2"/>
                    </a:moveTo>
                    <a:cubicBezTo>
                      <a:pt x="197" y="2"/>
                      <a:pt x="197" y="2"/>
                      <a:pt x="197" y="2"/>
                    </a:cubicBezTo>
                    <a:cubicBezTo>
                      <a:pt x="197" y="2"/>
                      <a:pt x="197" y="2"/>
                      <a:pt x="197" y="2"/>
                    </a:cubicBezTo>
                    <a:moveTo>
                      <a:pt x="197" y="2"/>
                    </a:moveTo>
                    <a:cubicBezTo>
                      <a:pt x="197" y="2"/>
                      <a:pt x="197" y="2"/>
                      <a:pt x="197" y="2"/>
                    </a:cubicBezTo>
                    <a:cubicBezTo>
                      <a:pt x="197" y="2"/>
                      <a:pt x="197" y="2"/>
                      <a:pt x="197" y="2"/>
                    </a:cubicBezTo>
                    <a:moveTo>
                      <a:pt x="197" y="2"/>
                    </a:moveTo>
                    <a:cubicBezTo>
                      <a:pt x="197" y="2"/>
                      <a:pt x="197" y="2"/>
                      <a:pt x="197" y="2"/>
                    </a:cubicBezTo>
                    <a:cubicBezTo>
                      <a:pt x="197" y="2"/>
                      <a:pt x="197" y="2"/>
                      <a:pt x="197" y="2"/>
                    </a:cubicBezTo>
                    <a:moveTo>
                      <a:pt x="197" y="2"/>
                    </a:moveTo>
                    <a:cubicBezTo>
                      <a:pt x="197" y="2"/>
                      <a:pt x="197" y="2"/>
                      <a:pt x="197" y="2"/>
                    </a:cubicBezTo>
                    <a:cubicBezTo>
                      <a:pt x="197" y="2"/>
                      <a:pt x="197" y="2"/>
                      <a:pt x="197" y="2"/>
                    </a:cubicBezTo>
                    <a:moveTo>
                      <a:pt x="197" y="2"/>
                    </a:moveTo>
                    <a:cubicBezTo>
                      <a:pt x="197" y="2"/>
                      <a:pt x="197" y="2"/>
                      <a:pt x="197" y="2"/>
                    </a:cubicBezTo>
                    <a:cubicBezTo>
                      <a:pt x="197" y="2"/>
                      <a:pt x="197" y="2"/>
                      <a:pt x="197" y="2"/>
                    </a:cubicBezTo>
                    <a:moveTo>
                      <a:pt x="198" y="2"/>
                    </a:moveTo>
                    <a:cubicBezTo>
                      <a:pt x="197" y="2"/>
                      <a:pt x="197" y="2"/>
                      <a:pt x="197" y="2"/>
                    </a:cubicBezTo>
                    <a:cubicBezTo>
                      <a:pt x="197" y="2"/>
                      <a:pt x="197" y="2"/>
                      <a:pt x="198" y="2"/>
                    </a:cubicBezTo>
                    <a:moveTo>
                      <a:pt x="198" y="2"/>
                    </a:moveTo>
                    <a:cubicBezTo>
                      <a:pt x="198" y="2"/>
                      <a:pt x="198" y="2"/>
                      <a:pt x="198" y="2"/>
                    </a:cubicBezTo>
                    <a:cubicBezTo>
                      <a:pt x="198" y="2"/>
                      <a:pt x="198" y="2"/>
                      <a:pt x="198" y="2"/>
                    </a:cubicBezTo>
                    <a:moveTo>
                      <a:pt x="198" y="2"/>
                    </a:moveTo>
                    <a:cubicBezTo>
                      <a:pt x="198" y="2"/>
                      <a:pt x="198" y="2"/>
                      <a:pt x="198" y="2"/>
                    </a:cubicBezTo>
                    <a:cubicBezTo>
                      <a:pt x="198" y="2"/>
                      <a:pt x="198" y="2"/>
                      <a:pt x="198" y="2"/>
                    </a:cubicBezTo>
                    <a:moveTo>
                      <a:pt x="199" y="0"/>
                    </a:moveTo>
                    <a:cubicBezTo>
                      <a:pt x="198" y="1"/>
                      <a:pt x="198" y="1"/>
                      <a:pt x="198" y="2"/>
                    </a:cubicBezTo>
                    <a:cubicBezTo>
                      <a:pt x="198" y="1"/>
                      <a:pt x="198" y="1"/>
                      <a:pt x="199" y="0"/>
                    </a:cubicBezTo>
                    <a:moveTo>
                      <a:pt x="199" y="0"/>
                    </a:moveTo>
                    <a:cubicBezTo>
                      <a:pt x="199" y="0"/>
                      <a:pt x="199" y="0"/>
                      <a:pt x="199" y="0"/>
                    </a:cubicBezTo>
                    <a:cubicBezTo>
                      <a:pt x="199" y="0"/>
                      <a:pt x="199" y="0"/>
                      <a:pt x="199" y="0"/>
                    </a:cubicBezTo>
                    <a:moveTo>
                      <a:pt x="199" y="0"/>
                    </a:moveTo>
                    <a:cubicBezTo>
                      <a:pt x="199" y="0"/>
                      <a:pt x="199" y="0"/>
                      <a:pt x="199" y="0"/>
                    </a:cubicBezTo>
                    <a:cubicBezTo>
                      <a:pt x="199" y="0"/>
                      <a:pt x="199" y="0"/>
                      <a:pt x="199" y="0"/>
                    </a:cubicBezTo>
                    <a:moveTo>
                      <a:pt x="199" y="0"/>
                    </a:moveTo>
                    <a:cubicBezTo>
                      <a:pt x="199" y="0"/>
                      <a:pt x="199" y="0"/>
                      <a:pt x="199" y="0"/>
                    </a:cubicBezTo>
                    <a:cubicBezTo>
                      <a:pt x="199" y="0"/>
                      <a:pt x="199" y="0"/>
                      <a:pt x="199" y="0"/>
                    </a:cubicBezTo>
                    <a:moveTo>
                      <a:pt x="199" y="0"/>
                    </a:moveTo>
                    <a:cubicBezTo>
                      <a:pt x="199" y="0"/>
                      <a:pt x="199" y="0"/>
                      <a:pt x="199" y="0"/>
                    </a:cubicBezTo>
                    <a:cubicBezTo>
                      <a:pt x="199" y="0"/>
                      <a:pt x="199" y="0"/>
                      <a:pt x="19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3" name="Freeform 1432"/>
              <p:cNvSpPr/>
              <p:nvPr/>
            </p:nvSpPr>
            <p:spPr bwMode="auto">
              <a:xfrm>
                <a:off x="550863" y="1820863"/>
                <a:ext cx="452437" cy="554037"/>
              </a:xfrm>
              <a:custGeom>
                <a:avLst/>
                <a:gdLst>
                  <a:gd name="T0" fmla="*/ 97 w 161"/>
                  <a:gd name="T1" fmla="*/ 0 h 197"/>
                  <a:gd name="T2" fmla="*/ 0 w 161"/>
                  <a:gd name="T3" fmla="*/ 166 h 197"/>
                  <a:gd name="T4" fmla="*/ 50 w 161"/>
                  <a:gd name="T5" fmla="*/ 195 h 197"/>
                  <a:gd name="T6" fmla="*/ 57 w 161"/>
                  <a:gd name="T7" fmla="*/ 197 h 197"/>
                  <a:gd name="T8" fmla="*/ 69 w 161"/>
                  <a:gd name="T9" fmla="*/ 190 h 197"/>
                  <a:gd name="T10" fmla="*/ 161 w 161"/>
                  <a:gd name="T11" fmla="*/ 33 h 197"/>
                  <a:gd name="T12" fmla="*/ 158 w 161"/>
                  <a:gd name="T13" fmla="*/ 33 h 197"/>
                  <a:gd name="T14" fmla="*/ 118 w 161"/>
                  <a:gd name="T15" fmla="*/ 22 h 197"/>
                  <a:gd name="T16" fmla="*/ 97 w 161"/>
                  <a:gd name="T1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197">
                    <a:moveTo>
                      <a:pt x="97" y="0"/>
                    </a:moveTo>
                    <a:cubicBezTo>
                      <a:pt x="0" y="166"/>
                      <a:pt x="0" y="166"/>
                      <a:pt x="0" y="166"/>
                    </a:cubicBezTo>
                    <a:cubicBezTo>
                      <a:pt x="50" y="195"/>
                      <a:pt x="50" y="195"/>
                      <a:pt x="50" y="195"/>
                    </a:cubicBezTo>
                    <a:cubicBezTo>
                      <a:pt x="53" y="196"/>
                      <a:pt x="55" y="197"/>
                      <a:pt x="57" y="197"/>
                    </a:cubicBezTo>
                    <a:cubicBezTo>
                      <a:pt x="62" y="197"/>
                      <a:pt x="67" y="194"/>
                      <a:pt x="69" y="190"/>
                    </a:cubicBezTo>
                    <a:cubicBezTo>
                      <a:pt x="161" y="33"/>
                      <a:pt x="161" y="33"/>
                      <a:pt x="161" y="33"/>
                    </a:cubicBezTo>
                    <a:cubicBezTo>
                      <a:pt x="161" y="33"/>
                      <a:pt x="160" y="33"/>
                      <a:pt x="158" y="33"/>
                    </a:cubicBezTo>
                    <a:cubicBezTo>
                      <a:pt x="152" y="33"/>
                      <a:pt x="136" y="32"/>
                      <a:pt x="118" y="22"/>
                    </a:cubicBezTo>
                    <a:cubicBezTo>
                      <a:pt x="112" y="18"/>
                      <a:pt x="105" y="9"/>
                      <a:pt x="97" y="0"/>
                    </a:cubicBezTo>
                  </a:path>
                </a:pathLst>
              </a:custGeom>
              <a:solidFill>
                <a:srgbClr val="00A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744" name="组合 1743"/>
              <p:cNvGrpSpPr/>
              <p:nvPr/>
            </p:nvGrpSpPr>
            <p:grpSpPr>
              <a:xfrm>
                <a:off x="288925" y="785813"/>
                <a:ext cx="1187450" cy="1695450"/>
                <a:chOff x="288925" y="785813"/>
                <a:chExt cx="1187450" cy="1695450"/>
              </a:xfrm>
            </p:grpSpPr>
            <p:sp>
              <p:nvSpPr>
                <p:cNvPr id="1747" name="Freeform 1424"/>
                <p:cNvSpPr/>
                <p:nvPr/>
              </p:nvSpPr>
              <p:spPr bwMode="auto">
                <a:xfrm>
                  <a:off x="1181100" y="847725"/>
                  <a:ext cx="247650" cy="303212"/>
                </a:xfrm>
                <a:custGeom>
                  <a:avLst/>
                  <a:gdLst>
                    <a:gd name="T0" fmla="*/ 66 w 156"/>
                    <a:gd name="T1" fmla="*/ 191 h 191"/>
                    <a:gd name="T2" fmla="*/ 0 w 156"/>
                    <a:gd name="T3" fmla="*/ 152 h 191"/>
                    <a:gd name="T4" fmla="*/ 89 w 156"/>
                    <a:gd name="T5" fmla="*/ 0 h 191"/>
                    <a:gd name="T6" fmla="*/ 156 w 156"/>
                    <a:gd name="T7" fmla="*/ 37 h 191"/>
                    <a:gd name="T8" fmla="*/ 66 w 156"/>
                    <a:gd name="T9" fmla="*/ 191 h 191"/>
                  </a:gdLst>
                  <a:ahLst/>
                  <a:cxnLst>
                    <a:cxn ang="0">
                      <a:pos x="T0" y="T1"/>
                    </a:cxn>
                    <a:cxn ang="0">
                      <a:pos x="T2" y="T3"/>
                    </a:cxn>
                    <a:cxn ang="0">
                      <a:pos x="T4" y="T5"/>
                    </a:cxn>
                    <a:cxn ang="0">
                      <a:pos x="T6" y="T7"/>
                    </a:cxn>
                    <a:cxn ang="0">
                      <a:pos x="T8" y="T9"/>
                    </a:cxn>
                  </a:cxnLst>
                  <a:rect l="0" t="0" r="r" b="b"/>
                  <a:pathLst>
                    <a:path w="156" h="191">
                      <a:moveTo>
                        <a:pt x="66" y="191"/>
                      </a:moveTo>
                      <a:lnTo>
                        <a:pt x="0" y="152"/>
                      </a:lnTo>
                      <a:lnTo>
                        <a:pt x="89" y="0"/>
                      </a:lnTo>
                      <a:lnTo>
                        <a:pt x="156" y="37"/>
                      </a:lnTo>
                      <a:lnTo>
                        <a:pt x="66" y="191"/>
                      </a:lnTo>
                      <a:close/>
                    </a:path>
                  </a:pathLst>
                </a:custGeom>
                <a:solidFill>
                  <a:srgbClr val="388E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8" name="Freeform 1428"/>
                <p:cNvSpPr>
                  <a:spLocks noEditPoints="1"/>
                </p:cNvSpPr>
                <p:nvPr/>
              </p:nvSpPr>
              <p:spPr bwMode="auto">
                <a:xfrm>
                  <a:off x="288925" y="881063"/>
                  <a:ext cx="1171575" cy="1600200"/>
                </a:xfrm>
                <a:custGeom>
                  <a:avLst/>
                  <a:gdLst>
                    <a:gd name="T0" fmla="*/ 353 w 416"/>
                    <a:gd name="T1" fmla="*/ 270 h 569"/>
                    <a:gd name="T2" fmla="*/ 378 w 416"/>
                    <a:gd name="T3" fmla="*/ 207 h 569"/>
                    <a:gd name="T4" fmla="*/ 208 w 416"/>
                    <a:gd name="T5" fmla="*/ 108 h 569"/>
                    <a:gd name="T6" fmla="*/ 166 w 416"/>
                    <a:gd name="T7" fmla="*/ 161 h 569"/>
                    <a:gd name="T8" fmla="*/ 168 w 416"/>
                    <a:gd name="T9" fmla="*/ 177 h 569"/>
                    <a:gd name="T10" fmla="*/ 147 w 416"/>
                    <a:gd name="T11" fmla="*/ 193 h 569"/>
                    <a:gd name="T12" fmla="*/ 149 w 416"/>
                    <a:gd name="T13" fmla="*/ 209 h 569"/>
                    <a:gd name="T14" fmla="*/ 128 w 416"/>
                    <a:gd name="T15" fmla="*/ 226 h 569"/>
                    <a:gd name="T16" fmla="*/ 130 w 416"/>
                    <a:gd name="T17" fmla="*/ 242 h 569"/>
                    <a:gd name="T18" fmla="*/ 109 w 416"/>
                    <a:gd name="T19" fmla="*/ 258 h 569"/>
                    <a:gd name="T20" fmla="*/ 111 w 416"/>
                    <a:gd name="T21" fmla="*/ 274 h 569"/>
                    <a:gd name="T22" fmla="*/ 90 w 416"/>
                    <a:gd name="T23" fmla="*/ 290 h 569"/>
                    <a:gd name="T24" fmla="*/ 93 w 416"/>
                    <a:gd name="T25" fmla="*/ 306 h 569"/>
                    <a:gd name="T26" fmla="*/ 72 w 416"/>
                    <a:gd name="T27" fmla="*/ 322 h 569"/>
                    <a:gd name="T28" fmla="*/ 74 w 416"/>
                    <a:gd name="T29" fmla="*/ 338 h 569"/>
                    <a:gd name="T30" fmla="*/ 53 w 416"/>
                    <a:gd name="T31" fmla="*/ 354 h 569"/>
                    <a:gd name="T32" fmla="*/ 55 w 416"/>
                    <a:gd name="T33" fmla="*/ 370 h 569"/>
                    <a:gd name="T34" fmla="*/ 34 w 416"/>
                    <a:gd name="T35" fmla="*/ 387 h 569"/>
                    <a:gd name="T36" fmla="*/ 36 w 416"/>
                    <a:gd name="T37" fmla="*/ 403 h 569"/>
                    <a:gd name="T38" fmla="*/ 15 w 416"/>
                    <a:gd name="T39" fmla="*/ 419 h 569"/>
                    <a:gd name="T40" fmla="*/ 17 w 416"/>
                    <a:gd name="T41" fmla="*/ 435 h 569"/>
                    <a:gd name="T42" fmla="*/ 19 w 416"/>
                    <a:gd name="T43" fmla="*/ 491 h 569"/>
                    <a:gd name="T44" fmla="*/ 178 w 416"/>
                    <a:gd name="T45" fmla="*/ 550 h 569"/>
                    <a:gd name="T46" fmla="*/ 202 w 416"/>
                    <a:gd name="T47" fmla="*/ 529 h 569"/>
                    <a:gd name="T48" fmla="*/ 199 w 416"/>
                    <a:gd name="T49" fmla="*/ 513 h 569"/>
                    <a:gd name="T50" fmla="*/ 220 w 416"/>
                    <a:gd name="T51" fmla="*/ 496 h 569"/>
                    <a:gd name="T52" fmla="*/ 218 w 416"/>
                    <a:gd name="T53" fmla="*/ 481 h 569"/>
                    <a:gd name="T54" fmla="*/ 239 w 416"/>
                    <a:gd name="T55" fmla="*/ 464 h 569"/>
                    <a:gd name="T56" fmla="*/ 237 w 416"/>
                    <a:gd name="T57" fmla="*/ 448 h 569"/>
                    <a:gd name="T58" fmla="*/ 258 w 416"/>
                    <a:gd name="T59" fmla="*/ 432 h 569"/>
                    <a:gd name="T60" fmla="*/ 256 w 416"/>
                    <a:gd name="T61" fmla="*/ 416 h 569"/>
                    <a:gd name="T62" fmla="*/ 277 w 416"/>
                    <a:gd name="T63" fmla="*/ 400 h 569"/>
                    <a:gd name="T64" fmla="*/ 275 w 416"/>
                    <a:gd name="T65" fmla="*/ 384 h 569"/>
                    <a:gd name="T66" fmla="*/ 296 w 416"/>
                    <a:gd name="T67" fmla="*/ 368 h 569"/>
                    <a:gd name="T68" fmla="*/ 294 w 416"/>
                    <a:gd name="T69" fmla="*/ 352 h 569"/>
                    <a:gd name="T70" fmla="*/ 315 w 416"/>
                    <a:gd name="T71" fmla="*/ 335 h 569"/>
                    <a:gd name="T72" fmla="*/ 312 w 416"/>
                    <a:gd name="T73" fmla="*/ 319 h 569"/>
                    <a:gd name="T74" fmla="*/ 334 w 416"/>
                    <a:gd name="T75" fmla="*/ 303 h 569"/>
                    <a:gd name="T76" fmla="*/ 331 w 416"/>
                    <a:gd name="T77" fmla="*/ 287 h 569"/>
                    <a:gd name="T78" fmla="*/ 352 w 416"/>
                    <a:gd name="T79" fmla="*/ 271 h 569"/>
                    <a:gd name="T80" fmla="*/ 143 w 416"/>
                    <a:gd name="T81" fmla="*/ 529 h 569"/>
                    <a:gd name="T82" fmla="*/ 38 w 416"/>
                    <a:gd name="T83" fmla="*/ 452 h 569"/>
                    <a:gd name="T84" fmla="*/ 172 w 416"/>
                    <a:gd name="T85" fmla="*/ 314 h 569"/>
                    <a:gd name="T86" fmla="*/ 254 w 416"/>
                    <a:gd name="T87" fmla="*/ 367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6" h="569">
                      <a:moveTo>
                        <a:pt x="352" y="271"/>
                      </a:moveTo>
                      <a:cubicBezTo>
                        <a:pt x="353" y="270"/>
                        <a:pt x="353" y="270"/>
                        <a:pt x="353" y="270"/>
                      </a:cubicBezTo>
                      <a:cubicBezTo>
                        <a:pt x="356" y="265"/>
                        <a:pt x="354" y="259"/>
                        <a:pt x="350" y="255"/>
                      </a:cubicBezTo>
                      <a:cubicBezTo>
                        <a:pt x="378" y="207"/>
                        <a:pt x="378" y="207"/>
                        <a:pt x="378" y="207"/>
                      </a:cubicBezTo>
                      <a:cubicBezTo>
                        <a:pt x="405" y="160"/>
                        <a:pt x="416" y="55"/>
                        <a:pt x="369" y="27"/>
                      </a:cubicBezTo>
                      <a:cubicBezTo>
                        <a:pt x="323" y="0"/>
                        <a:pt x="236" y="61"/>
                        <a:pt x="208" y="108"/>
                      </a:cubicBezTo>
                      <a:cubicBezTo>
                        <a:pt x="180" y="156"/>
                        <a:pt x="180" y="156"/>
                        <a:pt x="180" y="156"/>
                      </a:cubicBezTo>
                      <a:cubicBezTo>
                        <a:pt x="175" y="154"/>
                        <a:pt x="169" y="156"/>
                        <a:pt x="166" y="161"/>
                      </a:cubicBezTo>
                      <a:cubicBezTo>
                        <a:pt x="165" y="162"/>
                        <a:pt x="165" y="162"/>
                        <a:pt x="165" y="162"/>
                      </a:cubicBezTo>
                      <a:cubicBezTo>
                        <a:pt x="162" y="167"/>
                        <a:pt x="164" y="173"/>
                        <a:pt x="168" y="177"/>
                      </a:cubicBezTo>
                      <a:cubicBezTo>
                        <a:pt x="162" y="188"/>
                        <a:pt x="162" y="188"/>
                        <a:pt x="162" y="188"/>
                      </a:cubicBezTo>
                      <a:cubicBezTo>
                        <a:pt x="156" y="186"/>
                        <a:pt x="150" y="188"/>
                        <a:pt x="147" y="193"/>
                      </a:cubicBezTo>
                      <a:cubicBezTo>
                        <a:pt x="147" y="194"/>
                        <a:pt x="147" y="194"/>
                        <a:pt x="147" y="194"/>
                      </a:cubicBezTo>
                      <a:cubicBezTo>
                        <a:pt x="144" y="199"/>
                        <a:pt x="145" y="205"/>
                        <a:pt x="149" y="209"/>
                      </a:cubicBezTo>
                      <a:cubicBezTo>
                        <a:pt x="143" y="220"/>
                        <a:pt x="143" y="220"/>
                        <a:pt x="143" y="220"/>
                      </a:cubicBezTo>
                      <a:cubicBezTo>
                        <a:pt x="137" y="218"/>
                        <a:pt x="131" y="220"/>
                        <a:pt x="128" y="226"/>
                      </a:cubicBezTo>
                      <a:cubicBezTo>
                        <a:pt x="128" y="226"/>
                        <a:pt x="128" y="226"/>
                        <a:pt x="128" y="226"/>
                      </a:cubicBezTo>
                      <a:cubicBezTo>
                        <a:pt x="125" y="231"/>
                        <a:pt x="126" y="238"/>
                        <a:pt x="130" y="242"/>
                      </a:cubicBezTo>
                      <a:cubicBezTo>
                        <a:pt x="124" y="252"/>
                        <a:pt x="124" y="252"/>
                        <a:pt x="124" y="252"/>
                      </a:cubicBezTo>
                      <a:cubicBezTo>
                        <a:pt x="118" y="250"/>
                        <a:pt x="112" y="253"/>
                        <a:pt x="109" y="258"/>
                      </a:cubicBezTo>
                      <a:cubicBezTo>
                        <a:pt x="109" y="258"/>
                        <a:pt x="109" y="258"/>
                        <a:pt x="109" y="258"/>
                      </a:cubicBezTo>
                      <a:cubicBezTo>
                        <a:pt x="106" y="263"/>
                        <a:pt x="107" y="270"/>
                        <a:pt x="111" y="274"/>
                      </a:cubicBezTo>
                      <a:cubicBezTo>
                        <a:pt x="105" y="285"/>
                        <a:pt x="105" y="285"/>
                        <a:pt x="105" y="285"/>
                      </a:cubicBezTo>
                      <a:cubicBezTo>
                        <a:pt x="100" y="283"/>
                        <a:pt x="93" y="285"/>
                        <a:pt x="90" y="290"/>
                      </a:cubicBezTo>
                      <a:cubicBezTo>
                        <a:pt x="90" y="291"/>
                        <a:pt x="90" y="291"/>
                        <a:pt x="90" y="291"/>
                      </a:cubicBezTo>
                      <a:cubicBezTo>
                        <a:pt x="87" y="296"/>
                        <a:pt x="88" y="302"/>
                        <a:pt x="93" y="306"/>
                      </a:cubicBezTo>
                      <a:cubicBezTo>
                        <a:pt x="86" y="317"/>
                        <a:pt x="86" y="317"/>
                        <a:pt x="86" y="317"/>
                      </a:cubicBezTo>
                      <a:cubicBezTo>
                        <a:pt x="81" y="315"/>
                        <a:pt x="75" y="317"/>
                        <a:pt x="72" y="322"/>
                      </a:cubicBezTo>
                      <a:cubicBezTo>
                        <a:pt x="71" y="323"/>
                        <a:pt x="71" y="323"/>
                        <a:pt x="71" y="323"/>
                      </a:cubicBezTo>
                      <a:cubicBezTo>
                        <a:pt x="68" y="328"/>
                        <a:pt x="69" y="334"/>
                        <a:pt x="74" y="338"/>
                      </a:cubicBezTo>
                      <a:cubicBezTo>
                        <a:pt x="67" y="349"/>
                        <a:pt x="67" y="349"/>
                        <a:pt x="67" y="349"/>
                      </a:cubicBezTo>
                      <a:cubicBezTo>
                        <a:pt x="62" y="347"/>
                        <a:pt x="56" y="349"/>
                        <a:pt x="53" y="354"/>
                      </a:cubicBezTo>
                      <a:cubicBezTo>
                        <a:pt x="52" y="355"/>
                        <a:pt x="52" y="355"/>
                        <a:pt x="52" y="355"/>
                      </a:cubicBezTo>
                      <a:cubicBezTo>
                        <a:pt x="49" y="360"/>
                        <a:pt x="51" y="367"/>
                        <a:pt x="55" y="370"/>
                      </a:cubicBezTo>
                      <a:cubicBezTo>
                        <a:pt x="49" y="381"/>
                        <a:pt x="49" y="381"/>
                        <a:pt x="49" y="381"/>
                      </a:cubicBezTo>
                      <a:cubicBezTo>
                        <a:pt x="43" y="379"/>
                        <a:pt x="37" y="382"/>
                        <a:pt x="34" y="387"/>
                      </a:cubicBezTo>
                      <a:cubicBezTo>
                        <a:pt x="34" y="387"/>
                        <a:pt x="34" y="387"/>
                        <a:pt x="34" y="387"/>
                      </a:cubicBezTo>
                      <a:cubicBezTo>
                        <a:pt x="31" y="392"/>
                        <a:pt x="32" y="399"/>
                        <a:pt x="36" y="403"/>
                      </a:cubicBezTo>
                      <a:cubicBezTo>
                        <a:pt x="30" y="414"/>
                        <a:pt x="30" y="414"/>
                        <a:pt x="30" y="414"/>
                      </a:cubicBezTo>
                      <a:cubicBezTo>
                        <a:pt x="24" y="412"/>
                        <a:pt x="18" y="414"/>
                        <a:pt x="15" y="419"/>
                      </a:cubicBezTo>
                      <a:cubicBezTo>
                        <a:pt x="15" y="419"/>
                        <a:pt x="15" y="419"/>
                        <a:pt x="15" y="419"/>
                      </a:cubicBezTo>
                      <a:cubicBezTo>
                        <a:pt x="12" y="425"/>
                        <a:pt x="13" y="431"/>
                        <a:pt x="17" y="435"/>
                      </a:cubicBezTo>
                      <a:cubicBezTo>
                        <a:pt x="8" y="451"/>
                        <a:pt x="8" y="451"/>
                        <a:pt x="8" y="451"/>
                      </a:cubicBezTo>
                      <a:cubicBezTo>
                        <a:pt x="0" y="465"/>
                        <a:pt x="5" y="483"/>
                        <a:pt x="19" y="491"/>
                      </a:cubicBezTo>
                      <a:cubicBezTo>
                        <a:pt x="137" y="560"/>
                        <a:pt x="137" y="560"/>
                        <a:pt x="137" y="560"/>
                      </a:cubicBezTo>
                      <a:cubicBezTo>
                        <a:pt x="151" y="569"/>
                        <a:pt x="170" y="564"/>
                        <a:pt x="178" y="550"/>
                      </a:cubicBezTo>
                      <a:cubicBezTo>
                        <a:pt x="187" y="534"/>
                        <a:pt x="187" y="534"/>
                        <a:pt x="187" y="534"/>
                      </a:cubicBezTo>
                      <a:cubicBezTo>
                        <a:pt x="192" y="536"/>
                        <a:pt x="199" y="534"/>
                        <a:pt x="202" y="529"/>
                      </a:cubicBezTo>
                      <a:cubicBezTo>
                        <a:pt x="202" y="528"/>
                        <a:pt x="202" y="528"/>
                        <a:pt x="202" y="528"/>
                      </a:cubicBezTo>
                      <a:cubicBezTo>
                        <a:pt x="205" y="523"/>
                        <a:pt x="204" y="517"/>
                        <a:pt x="199" y="513"/>
                      </a:cubicBezTo>
                      <a:cubicBezTo>
                        <a:pt x="206" y="502"/>
                        <a:pt x="206" y="502"/>
                        <a:pt x="206" y="502"/>
                      </a:cubicBezTo>
                      <a:cubicBezTo>
                        <a:pt x="211" y="504"/>
                        <a:pt x="217" y="502"/>
                        <a:pt x="220" y="496"/>
                      </a:cubicBezTo>
                      <a:cubicBezTo>
                        <a:pt x="221" y="496"/>
                        <a:pt x="221" y="496"/>
                        <a:pt x="221" y="496"/>
                      </a:cubicBezTo>
                      <a:cubicBezTo>
                        <a:pt x="224" y="491"/>
                        <a:pt x="223" y="484"/>
                        <a:pt x="218" y="481"/>
                      </a:cubicBezTo>
                      <a:cubicBezTo>
                        <a:pt x="225" y="470"/>
                        <a:pt x="225" y="470"/>
                        <a:pt x="225" y="470"/>
                      </a:cubicBezTo>
                      <a:cubicBezTo>
                        <a:pt x="230" y="472"/>
                        <a:pt x="236" y="469"/>
                        <a:pt x="239" y="464"/>
                      </a:cubicBezTo>
                      <a:cubicBezTo>
                        <a:pt x="240" y="464"/>
                        <a:pt x="240" y="464"/>
                        <a:pt x="240" y="464"/>
                      </a:cubicBezTo>
                      <a:cubicBezTo>
                        <a:pt x="243" y="459"/>
                        <a:pt x="241" y="452"/>
                        <a:pt x="237" y="448"/>
                      </a:cubicBezTo>
                      <a:cubicBezTo>
                        <a:pt x="243" y="437"/>
                        <a:pt x="243" y="437"/>
                        <a:pt x="243" y="437"/>
                      </a:cubicBezTo>
                      <a:cubicBezTo>
                        <a:pt x="249" y="439"/>
                        <a:pt x="255" y="437"/>
                        <a:pt x="258" y="432"/>
                      </a:cubicBezTo>
                      <a:cubicBezTo>
                        <a:pt x="258" y="432"/>
                        <a:pt x="258" y="432"/>
                        <a:pt x="258" y="432"/>
                      </a:cubicBezTo>
                      <a:cubicBezTo>
                        <a:pt x="261" y="426"/>
                        <a:pt x="260" y="420"/>
                        <a:pt x="256" y="416"/>
                      </a:cubicBezTo>
                      <a:cubicBezTo>
                        <a:pt x="262" y="405"/>
                        <a:pt x="262" y="405"/>
                        <a:pt x="262" y="405"/>
                      </a:cubicBezTo>
                      <a:cubicBezTo>
                        <a:pt x="268" y="407"/>
                        <a:pt x="274" y="405"/>
                        <a:pt x="277" y="400"/>
                      </a:cubicBezTo>
                      <a:cubicBezTo>
                        <a:pt x="277" y="399"/>
                        <a:pt x="277" y="399"/>
                        <a:pt x="277" y="399"/>
                      </a:cubicBezTo>
                      <a:cubicBezTo>
                        <a:pt x="280" y="394"/>
                        <a:pt x="279" y="388"/>
                        <a:pt x="275" y="384"/>
                      </a:cubicBezTo>
                      <a:cubicBezTo>
                        <a:pt x="281" y="373"/>
                        <a:pt x="281" y="373"/>
                        <a:pt x="281" y="373"/>
                      </a:cubicBezTo>
                      <a:cubicBezTo>
                        <a:pt x="287" y="375"/>
                        <a:pt x="293" y="373"/>
                        <a:pt x="296" y="368"/>
                      </a:cubicBezTo>
                      <a:cubicBezTo>
                        <a:pt x="296" y="367"/>
                        <a:pt x="296" y="367"/>
                        <a:pt x="296" y="367"/>
                      </a:cubicBezTo>
                      <a:cubicBezTo>
                        <a:pt x="299" y="362"/>
                        <a:pt x="298" y="355"/>
                        <a:pt x="294" y="352"/>
                      </a:cubicBezTo>
                      <a:cubicBezTo>
                        <a:pt x="300" y="341"/>
                        <a:pt x="300" y="341"/>
                        <a:pt x="300" y="341"/>
                      </a:cubicBezTo>
                      <a:cubicBezTo>
                        <a:pt x="305" y="343"/>
                        <a:pt x="312" y="340"/>
                        <a:pt x="315" y="335"/>
                      </a:cubicBezTo>
                      <a:cubicBezTo>
                        <a:pt x="315" y="335"/>
                        <a:pt x="315" y="335"/>
                        <a:pt x="315" y="335"/>
                      </a:cubicBezTo>
                      <a:cubicBezTo>
                        <a:pt x="318" y="330"/>
                        <a:pt x="317" y="323"/>
                        <a:pt x="312" y="319"/>
                      </a:cubicBezTo>
                      <a:cubicBezTo>
                        <a:pt x="319" y="308"/>
                        <a:pt x="319" y="308"/>
                        <a:pt x="319" y="308"/>
                      </a:cubicBezTo>
                      <a:cubicBezTo>
                        <a:pt x="324" y="310"/>
                        <a:pt x="330" y="308"/>
                        <a:pt x="334" y="303"/>
                      </a:cubicBezTo>
                      <a:cubicBezTo>
                        <a:pt x="334" y="303"/>
                        <a:pt x="334" y="303"/>
                        <a:pt x="334" y="303"/>
                      </a:cubicBezTo>
                      <a:cubicBezTo>
                        <a:pt x="337" y="297"/>
                        <a:pt x="336" y="291"/>
                        <a:pt x="331" y="287"/>
                      </a:cubicBezTo>
                      <a:cubicBezTo>
                        <a:pt x="338" y="276"/>
                        <a:pt x="338" y="276"/>
                        <a:pt x="338" y="276"/>
                      </a:cubicBezTo>
                      <a:cubicBezTo>
                        <a:pt x="343" y="278"/>
                        <a:pt x="349" y="276"/>
                        <a:pt x="352" y="271"/>
                      </a:cubicBezTo>
                      <a:moveTo>
                        <a:pt x="162" y="524"/>
                      </a:moveTo>
                      <a:cubicBezTo>
                        <a:pt x="158" y="530"/>
                        <a:pt x="150" y="533"/>
                        <a:pt x="143" y="529"/>
                      </a:cubicBezTo>
                      <a:cubicBezTo>
                        <a:pt x="43" y="470"/>
                        <a:pt x="43" y="470"/>
                        <a:pt x="43" y="470"/>
                      </a:cubicBezTo>
                      <a:cubicBezTo>
                        <a:pt x="37" y="466"/>
                        <a:pt x="35" y="458"/>
                        <a:pt x="38" y="452"/>
                      </a:cubicBezTo>
                      <a:cubicBezTo>
                        <a:pt x="130" y="295"/>
                        <a:pt x="130" y="295"/>
                        <a:pt x="130" y="295"/>
                      </a:cubicBezTo>
                      <a:cubicBezTo>
                        <a:pt x="130" y="295"/>
                        <a:pt x="155" y="299"/>
                        <a:pt x="172" y="314"/>
                      </a:cubicBezTo>
                      <a:cubicBezTo>
                        <a:pt x="185" y="324"/>
                        <a:pt x="201" y="350"/>
                        <a:pt x="211" y="356"/>
                      </a:cubicBezTo>
                      <a:cubicBezTo>
                        <a:pt x="234" y="369"/>
                        <a:pt x="254" y="367"/>
                        <a:pt x="254" y="367"/>
                      </a:cubicBezTo>
                      <a:cubicBezTo>
                        <a:pt x="162" y="524"/>
                        <a:pt x="162" y="524"/>
                        <a:pt x="162" y="524"/>
                      </a:cubicBezTo>
                    </a:path>
                  </a:pathLst>
                </a:custGeom>
                <a:solidFill>
                  <a:srgbClr val="7CB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9" name="Freeform 1429"/>
                <p:cNvSpPr/>
                <p:nvPr/>
              </p:nvSpPr>
              <p:spPr bwMode="auto">
                <a:xfrm>
                  <a:off x="1271588" y="785813"/>
                  <a:ext cx="204787" cy="179387"/>
                </a:xfrm>
                <a:custGeom>
                  <a:avLst/>
                  <a:gdLst>
                    <a:gd name="T0" fmla="*/ 5 w 73"/>
                    <a:gd name="T1" fmla="*/ 34 h 64"/>
                    <a:gd name="T2" fmla="*/ 51 w 73"/>
                    <a:gd name="T3" fmla="*/ 61 h 64"/>
                    <a:gd name="T4" fmla="*/ 61 w 73"/>
                    <a:gd name="T5" fmla="*/ 60 h 64"/>
                    <a:gd name="T6" fmla="*/ 71 w 73"/>
                    <a:gd name="T7" fmla="*/ 34 h 64"/>
                    <a:gd name="T8" fmla="*/ 67 w 73"/>
                    <a:gd name="T9" fmla="*/ 24 h 64"/>
                    <a:gd name="T10" fmla="*/ 29 w 73"/>
                    <a:gd name="T11" fmla="*/ 2 h 64"/>
                    <a:gd name="T12" fmla="*/ 19 w 73"/>
                    <a:gd name="T13" fmla="*/ 4 h 64"/>
                    <a:gd name="T14" fmla="*/ 1 w 73"/>
                    <a:gd name="T15" fmla="*/ 25 h 64"/>
                    <a:gd name="T16" fmla="*/ 5 w 73"/>
                    <a:gd name="T17" fmla="*/ 3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64">
                      <a:moveTo>
                        <a:pt x="5" y="34"/>
                      </a:moveTo>
                      <a:cubicBezTo>
                        <a:pt x="51" y="61"/>
                        <a:pt x="51" y="61"/>
                        <a:pt x="51" y="61"/>
                      </a:cubicBezTo>
                      <a:cubicBezTo>
                        <a:pt x="55" y="64"/>
                        <a:pt x="60" y="63"/>
                        <a:pt x="61" y="60"/>
                      </a:cubicBezTo>
                      <a:cubicBezTo>
                        <a:pt x="71" y="34"/>
                        <a:pt x="71" y="34"/>
                        <a:pt x="71" y="34"/>
                      </a:cubicBezTo>
                      <a:cubicBezTo>
                        <a:pt x="73" y="31"/>
                        <a:pt x="71" y="27"/>
                        <a:pt x="67" y="24"/>
                      </a:cubicBezTo>
                      <a:cubicBezTo>
                        <a:pt x="29" y="2"/>
                        <a:pt x="29" y="2"/>
                        <a:pt x="29" y="2"/>
                      </a:cubicBezTo>
                      <a:cubicBezTo>
                        <a:pt x="26" y="0"/>
                        <a:pt x="21" y="1"/>
                        <a:pt x="19" y="4"/>
                      </a:cubicBezTo>
                      <a:cubicBezTo>
                        <a:pt x="1" y="25"/>
                        <a:pt x="1" y="25"/>
                        <a:pt x="1" y="25"/>
                      </a:cubicBezTo>
                      <a:cubicBezTo>
                        <a:pt x="0" y="28"/>
                        <a:pt x="1" y="32"/>
                        <a:pt x="5" y="34"/>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0" name="Freeform 1433"/>
                <p:cNvSpPr/>
                <p:nvPr/>
              </p:nvSpPr>
              <p:spPr bwMode="auto">
                <a:xfrm>
                  <a:off x="508000" y="957263"/>
                  <a:ext cx="909637" cy="1512887"/>
                </a:xfrm>
                <a:custGeom>
                  <a:avLst/>
                  <a:gdLst>
                    <a:gd name="T0" fmla="*/ 239 w 323"/>
                    <a:gd name="T1" fmla="*/ 107 h 538"/>
                    <a:gd name="T2" fmla="*/ 236 w 323"/>
                    <a:gd name="T3" fmla="*/ 157 h 538"/>
                    <a:gd name="T4" fmla="*/ 140 w 323"/>
                    <a:gd name="T5" fmla="*/ 264 h 538"/>
                    <a:gd name="T6" fmla="*/ 133 w 323"/>
                    <a:gd name="T7" fmla="*/ 329 h 538"/>
                    <a:gd name="T8" fmla="*/ 84 w 323"/>
                    <a:gd name="T9" fmla="*/ 497 h 538"/>
                    <a:gd name="T10" fmla="*/ 15 w 323"/>
                    <a:gd name="T11" fmla="*/ 473 h 538"/>
                    <a:gd name="T12" fmla="*/ 59 w 323"/>
                    <a:gd name="T13" fmla="*/ 533 h 538"/>
                    <a:gd name="T14" fmla="*/ 109 w 323"/>
                    <a:gd name="T15" fmla="*/ 507 h 538"/>
                    <a:gd name="T16" fmla="*/ 124 w 323"/>
                    <a:gd name="T17" fmla="*/ 501 h 538"/>
                    <a:gd name="T18" fmla="*/ 121 w 323"/>
                    <a:gd name="T19" fmla="*/ 486 h 538"/>
                    <a:gd name="T20" fmla="*/ 132 w 323"/>
                    <a:gd name="T21" fmla="*/ 476 h 538"/>
                    <a:gd name="T22" fmla="*/ 144 w 323"/>
                    <a:gd name="T23" fmla="*/ 463 h 538"/>
                    <a:gd name="T24" fmla="*/ 140 w 323"/>
                    <a:gd name="T25" fmla="*/ 454 h 538"/>
                    <a:gd name="T26" fmla="*/ 161 w 323"/>
                    <a:gd name="T27" fmla="*/ 438 h 538"/>
                    <a:gd name="T28" fmla="*/ 162 w 323"/>
                    <a:gd name="T29" fmla="*/ 437 h 538"/>
                    <a:gd name="T30" fmla="*/ 159 w 323"/>
                    <a:gd name="T31" fmla="*/ 421 h 538"/>
                    <a:gd name="T32" fmla="*/ 170 w 323"/>
                    <a:gd name="T33" fmla="*/ 411 h 538"/>
                    <a:gd name="T34" fmla="*/ 182 w 323"/>
                    <a:gd name="T35" fmla="*/ 398 h 538"/>
                    <a:gd name="T36" fmla="*/ 178 w 323"/>
                    <a:gd name="T37" fmla="*/ 389 h 538"/>
                    <a:gd name="T38" fmla="*/ 197 w 323"/>
                    <a:gd name="T39" fmla="*/ 376 h 538"/>
                    <a:gd name="T40" fmla="*/ 197 w 323"/>
                    <a:gd name="T41" fmla="*/ 375 h 538"/>
                    <a:gd name="T42" fmla="*/ 197 w 323"/>
                    <a:gd name="T43" fmla="*/ 375 h 538"/>
                    <a:gd name="T44" fmla="*/ 197 w 323"/>
                    <a:gd name="T45" fmla="*/ 375 h 538"/>
                    <a:gd name="T46" fmla="*/ 197 w 323"/>
                    <a:gd name="T47" fmla="*/ 375 h 538"/>
                    <a:gd name="T48" fmla="*/ 197 w 323"/>
                    <a:gd name="T49" fmla="*/ 375 h 538"/>
                    <a:gd name="T50" fmla="*/ 197 w 323"/>
                    <a:gd name="T51" fmla="*/ 375 h 538"/>
                    <a:gd name="T52" fmla="*/ 198 w 323"/>
                    <a:gd name="T53" fmla="*/ 375 h 538"/>
                    <a:gd name="T54" fmla="*/ 198 w 323"/>
                    <a:gd name="T55" fmla="*/ 375 h 538"/>
                    <a:gd name="T56" fmla="*/ 199 w 323"/>
                    <a:gd name="T57" fmla="*/ 373 h 538"/>
                    <a:gd name="T58" fmla="*/ 199 w 323"/>
                    <a:gd name="T59" fmla="*/ 373 h 538"/>
                    <a:gd name="T60" fmla="*/ 199 w 323"/>
                    <a:gd name="T61" fmla="*/ 373 h 538"/>
                    <a:gd name="T62" fmla="*/ 201 w 323"/>
                    <a:gd name="T63" fmla="*/ 366 h 538"/>
                    <a:gd name="T64" fmla="*/ 197 w 323"/>
                    <a:gd name="T65" fmla="*/ 357 h 538"/>
                    <a:gd name="T66" fmla="*/ 218 w 323"/>
                    <a:gd name="T67" fmla="*/ 341 h 538"/>
                    <a:gd name="T68" fmla="*/ 216 w 323"/>
                    <a:gd name="T69" fmla="*/ 325 h 538"/>
                    <a:gd name="T70" fmla="*/ 222 w 323"/>
                    <a:gd name="T71" fmla="*/ 314 h 538"/>
                    <a:gd name="T72" fmla="*/ 237 w 323"/>
                    <a:gd name="T73" fmla="*/ 308 h 538"/>
                    <a:gd name="T74" fmla="*/ 234 w 323"/>
                    <a:gd name="T75" fmla="*/ 292 h 538"/>
                    <a:gd name="T76" fmla="*/ 245 w 323"/>
                    <a:gd name="T77" fmla="*/ 282 h 538"/>
                    <a:gd name="T78" fmla="*/ 257 w 323"/>
                    <a:gd name="T79" fmla="*/ 269 h 538"/>
                    <a:gd name="T80" fmla="*/ 253 w 323"/>
                    <a:gd name="T81" fmla="*/ 260 h 538"/>
                    <a:gd name="T82" fmla="*/ 274 w 323"/>
                    <a:gd name="T83" fmla="*/ 244 h 538"/>
                    <a:gd name="T84" fmla="*/ 272 w 323"/>
                    <a:gd name="T85" fmla="*/ 228 h 538"/>
                    <a:gd name="T86" fmla="*/ 300 w 323"/>
                    <a:gd name="T87" fmla="*/ 180 h 538"/>
                    <a:gd name="T88" fmla="*/ 291 w 323"/>
                    <a:gd name="T89"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3" h="538">
                      <a:moveTo>
                        <a:pt x="291" y="0"/>
                      </a:moveTo>
                      <a:cubicBezTo>
                        <a:pt x="229" y="107"/>
                        <a:pt x="229" y="107"/>
                        <a:pt x="229" y="107"/>
                      </a:cubicBezTo>
                      <a:cubicBezTo>
                        <a:pt x="239" y="107"/>
                        <a:pt x="239" y="107"/>
                        <a:pt x="239" y="107"/>
                      </a:cubicBezTo>
                      <a:cubicBezTo>
                        <a:pt x="208" y="143"/>
                        <a:pt x="208" y="143"/>
                        <a:pt x="208" y="143"/>
                      </a:cubicBezTo>
                      <a:cubicBezTo>
                        <a:pt x="201" y="155"/>
                        <a:pt x="201" y="155"/>
                        <a:pt x="201" y="155"/>
                      </a:cubicBezTo>
                      <a:cubicBezTo>
                        <a:pt x="236" y="157"/>
                        <a:pt x="236" y="157"/>
                        <a:pt x="236" y="157"/>
                      </a:cubicBezTo>
                      <a:cubicBezTo>
                        <a:pt x="142" y="265"/>
                        <a:pt x="142" y="265"/>
                        <a:pt x="142" y="265"/>
                      </a:cubicBezTo>
                      <a:cubicBezTo>
                        <a:pt x="142" y="265"/>
                        <a:pt x="142" y="265"/>
                        <a:pt x="141" y="265"/>
                      </a:cubicBezTo>
                      <a:cubicBezTo>
                        <a:pt x="141" y="265"/>
                        <a:pt x="140" y="265"/>
                        <a:pt x="140" y="264"/>
                      </a:cubicBezTo>
                      <a:cubicBezTo>
                        <a:pt x="158" y="228"/>
                        <a:pt x="158" y="228"/>
                        <a:pt x="158" y="228"/>
                      </a:cubicBezTo>
                      <a:cubicBezTo>
                        <a:pt x="112" y="307"/>
                        <a:pt x="112" y="307"/>
                        <a:pt x="112" y="307"/>
                      </a:cubicBezTo>
                      <a:cubicBezTo>
                        <a:pt x="120" y="316"/>
                        <a:pt x="127" y="325"/>
                        <a:pt x="133" y="329"/>
                      </a:cubicBezTo>
                      <a:cubicBezTo>
                        <a:pt x="151" y="339"/>
                        <a:pt x="167" y="340"/>
                        <a:pt x="173" y="340"/>
                      </a:cubicBezTo>
                      <a:cubicBezTo>
                        <a:pt x="175" y="340"/>
                        <a:pt x="176" y="340"/>
                        <a:pt x="176" y="340"/>
                      </a:cubicBezTo>
                      <a:cubicBezTo>
                        <a:pt x="84" y="497"/>
                        <a:pt x="84" y="497"/>
                        <a:pt x="84" y="497"/>
                      </a:cubicBezTo>
                      <a:cubicBezTo>
                        <a:pt x="82" y="501"/>
                        <a:pt x="77" y="504"/>
                        <a:pt x="72" y="504"/>
                      </a:cubicBezTo>
                      <a:cubicBezTo>
                        <a:pt x="70" y="504"/>
                        <a:pt x="68" y="503"/>
                        <a:pt x="65" y="502"/>
                      </a:cubicBezTo>
                      <a:cubicBezTo>
                        <a:pt x="15" y="473"/>
                        <a:pt x="15" y="473"/>
                        <a:pt x="15" y="473"/>
                      </a:cubicBezTo>
                      <a:cubicBezTo>
                        <a:pt x="15" y="473"/>
                        <a:pt x="15" y="473"/>
                        <a:pt x="15" y="473"/>
                      </a:cubicBezTo>
                      <a:cubicBezTo>
                        <a:pt x="0" y="499"/>
                        <a:pt x="0" y="499"/>
                        <a:pt x="0" y="499"/>
                      </a:cubicBezTo>
                      <a:cubicBezTo>
                        <a:pt x="59" y="533"/>
                        <a:pt x="59" y="533"/>
                        <a:pt x="59" y="533"/>
                      </a:cubicBezTo>
                      <a:cubicBezTo>
                        <a:pt x="64" y="536"/>
                        <a:pt x="69" y="538"/>
                        <a:pt x="74" y="538"/>
                      </a:cubicBezTo>
                      <a:cubicBezTo>
                        <a:pt x="84" y="538"/>
                        <a:pt x="94" y="532"/>
                        <a:pt x="100" y="523"/>
                      </a:cubicBezTo>
                      <a:cubicBezTo>
                        <a:pt x="109" y="507"/>
                        <a:pt x="109" y="507"/>
                        <a:pt x="109" y="507"/>
                      </a:cubicBezTo>
                      <a:cubicBezTo>
                        <a:pt x="110" y="508"/>
                        <a:pt x="112" y="508"/>
                        <a:pt x="113" y="508"/>
                      </a:cubicBezTo>
                      <a:cubicBezTo>
                        <a:pt x="117" y="508"/>
                        <a:pt x="121" y="506"/>
                        <a:pt x="124" y="502"/>
                      </a:cubicBezTo>
                      <a:cubicBezTo>
                        <a:pt x="124" y="501"/>
                        <a:pt x="124" y="501"/>
                        <a:pt x="124" y="501"/>
                      </a:cubicBezTo>
                      <a:cubicBezTo>
                        <a:pt x="125" y="499"/>
                        <a:pt x="126" y="497"/>
                        <a:pt x="126" y="495"/>
                      </a:cubicBezTo>
                      <a:cubicBezTo>
                        <a:pt x="126" y="492"/>
                        <a:pt x="124" y="488"/>
                        <a:pt x="121" y="486"/>
                      </a:cubicBezTo>
                      <a:cubicBezTo>
                        <a:pt x="121" y="486"/>
                        <a:pt x="121" y="486"/>
                        <a:pt x="121" y="486"/>
                      </a:cubicBezTo>
                      <a:cubicBezTo>
                        <a:pt x="121" y="486"/>
                        <a:pt x="121" y="486"/>
                        <a:pt x="121" y="486"/>
                      </a:cubicBezTo>
                      <a:cubicBezTo>
                        <a:pt x="128" y="475"/>
                        <a:pt x="128" y="475"/>
                        <a:pt x="128" y="475"/>
                      </a:cubicBezTo>
                      <a:cubicBezTo>
                        <a:pt x="129" y="475"/>
                        <a:pt x="130" y="476"/>
                        <a:pt x="132" y="476"/>
                      </a:cubicBezTo>
                      <a:cubicBezTo>
                        <a:pt x="136" y="476"/>
                        <a:pt x="140" y="473"/>
                        <a:pt x="142" y="469"/>
                      </a:cubicBezTo>
                      <a:cubicBezTo>
                        <a:pt x="143" y="469"/>
                        <a:pt x="143" y="469"/>
                        <a:pt x="143" y="469"/>
                      </a:cubicBezTo>
                      <a:cubicBezTo>
                        <a:pt x="144" y="467"/>
                        <a:pt x="144" y="465"/>
                        <a:pt x="144" y="463"/>
                      </a:cubicBezTo>
                      <a:cubicBezTo>
                        <a:pt x="144" y="459"/>
                        <a:pt x="143" y="456"/>
                        <a:pt x="140" y="454"/>
                      </a:cubicBezTo>
                      <a:cubicBezTo>
                        <a:pt x="140" y="454"/>
                        <a:pt x="140" y="454"/>
                        <a:pt x="140" y="454"/>
                      </a:cubicBezTo>
                      <a:cubicBezTo>
                        <a:pt x="140" y="454"/>
                        <a:pt x="140" y="454"/>
                        <a:pt x="140" y="454"/>
                      </a:cubicBezTo>
                      <a:cubicBezTo>
                        <a:pt x="147" y="443"/>
                        <a:pt x="147" y="443"/>
                        <a:pt x="147" y="443"/>
                      </a:cubicBezTo>
                      <a:cubicBezTo>
                        <a:pt x="148" y="443"/>
                        <a:pt x="149" y="443"/>
                        <a:pt x="151" y="443"/>
                      </a:cubicBezTo>
                      <a:cubicBezTo>
                        <a:pt x="155" y="443"/>
                        <a:pt x="159" y="441"/>
                        <a:pt x="161" y="438"/>
                      </a:cubicBezTo>
                      <a:cubicBezTo>
                        <a:pt x="161" y="437"/>
                        <a:pt x="161" y="437"/>
                        <a:pt x="161" y="437"/>
                      </a:cubicBezTo>
                      <a:cubicBezTo>
                        <a:pt x="161" y="437"/>
                        <a:pt x="161" y="437"/>
                        <a:pt x="161" y="437"/>
                      </a:cubicBezTo>
                      <a:cubicBezTo>
                        <a:pt x="162" y="437"/>
                        <a:pt x="162" y="437"/>
                        <a:pt x="162" y="437"/>
                      </a:cubicBezTo>
                      <a:cubicBezTo>
                        <a:pt x="163" y="435"/>
                        <a:pt x="163" y="433"/>
                        <a:pt x="163" y="431"/>
                      </a:cubicBezTo>
                      <a:cubicBezTo>
                        <a:pt x="163" y="427"/>
                        <a:pt x="162" y="424"/>
                        <a:pt x="159" y="421"/>
                      </a:cubicBezTo>
                      <a:cubicBezTo>
                        <a:pt x="159" y="421"/>
                        <a:pt x="159" y="421"/>
                        <a:pt x="159" y="421"/>
                      </a:cubicBezTo>
                      <a:cubicBezTo>
                        <a:pt x="159" y="421"/>
                        <a:pt x="159" y="421"/>
                        <a:pt x="159" y="421"/>
                      </a:cubicBezTo>
                      <a:cubicBezTo>
                        <a:pt x="165" y="410"/>
                        <a:pt x="165" y="410"/>
                        <a:pt x="165" y="410"/>
                      </a:cubicBezTo>
                      <a:cubicBezTo>
                        <a:pt x="167" y="411"/>
                        <a:pt x="168" y="411"/>
                        <a:pt x="170" y="411"/>
                      </a:cubicBezTo>
                      <a:cubicBezTo>
                        <a:pt x="174" y="411"/>
                        <a:pt x="178" y="409"/>
                        <a:pt x="180" y="405"/>
                      </a:cubicBezTo>
                      <a:cubicBezTo>
                        <a:pt x="180" y="405"/>
                        <a:pt x="180" y="405"/>
                        <a:pt x="180" y="405"/>
                      </a:cubicBezTo>
                      <a:cubicBezTo>
                        <a:pt x="182" y="403"/>
                        <a:pt x="182" y="400"/>
                        <a:pt x="182" y="398"/>
                      </a:cubicBezTo>
                      <a:cubicBezTo>
                        <a:pt x="182" y="395"/>
                        <a:pt x="181" y="391"/>
                        <a:pt x="178" y="389"/>
                      </a:cubicBezTo>
                      <a:cubicBezTo>
                        <a:pt x="178" y="389"/>
                        <a:pt x="178" y="389"/>
                        <a:pt x="178" y="389"/>
                      </a:cubicBezTo>
                      <a:cubicBezTo>
                        <a:pt x="178" y="389"/>
                        <a:pt x="178" y="389"/>
                        <a:pt x="178" y="389"/>
                      </a:cubicBezTo>
                      <a:cubicBezTo>
                        <a:pt x="184" y="378"/>
                        <a:pt x="184" y="378"/>
                        <a:pt x="184" y="378"/>
                      </a:cubicBezTo>
                      <a:cubicBezTo>
                        <a:pt x="186" y="379"/>
                        <a:pt x="187" y="379"/>
                        <a:pt x="188" y="379"/>
                      </a:cubicBezTo>
                      <a:cubicBezTo>
                        <a:pt x="191" y="379"/>
                        <a:pt x="194" y="378"/>
                        <a:pt x="197" y="376"/>
                      </a:cubicBezTo>
                      <a:cubicBezTo>
                        <a:pt x="197" y="376"/>
                        <a:pt x="197" y="376"/>
                        <a:pt x="197" y="376"/>
                      </a:cubicBezTo>
                      <a:cubicBezTo>
                        <a:pt x="197" y="376"/>
                        <a:pt x="197" y="376"/>
                        <a:pt x="197" y="375"/>
                      </a:cubicBezTo>
                      <a:cubicBezTo>
                        <a:pt x="197" y="375"/>
                        <a:pt x="197" y="375"/>
                        <a:pt x="197" y="375"/>
                      </a:cubicBezTo>
                      <a:cubicBezTo>
                        <a:pt x="197" y="375"/>
                        <a:pt x="197" y="375"/>
                        <a:pt x="197" y="375"/>
                      </a:cubicBezTo>
                      <a:cubicBezTo>
                        <a:pt x="197" y="375"/>
                        <a:pt x="197" y="375"/>
                        <a:pt x="197" y="375"/>
                      </a:cubicBezTo>
                      <a:cubicBezTo>
                        <a:pt x="197" y="375"/>
                        <a:pt x="197" y="375"/>
                        <a:pt x="197" y="375"/>
                      </a:cubicBezTo>
                      <a:cubicBezTo>
                        <a:pt x="197" y="375"/>
                        <a:pt x="197" y="375"/>
                        <a:pt x="197" y="375"/>
                      </a:cubicBezTo>
                      <a:cubicBezTo>
                        <a:pt x="197" y="375"/>
                        <a:pt x="197" y="375"/>
                        <a:pt x="197" y="375"/>
                      </a:cubicBezTo>
                      <a:cubicBezTo>
                        <a:pt x="197" y="375"/>
                        <a:pt x="197" y="375"/>
                        <a:pt x="197" y="375"/>
                      </a:cubicBezTo>
                      <a:cubicBezTo>
                        <a:pt x="197" y="375"/>
                        <a:pt x="197" y="375"/>
                        <a:pt x="197" y="375"/>
                      </a:cubicBezTo>
                      <a:cubicBezTo>
                        <a:pt x="197" y="375"/>
                        <a:pt x="197" y="375"/>
                        <a:pt x="197" y="375"/>
                      </a:cubicBezTo>
                      <a:cubicBezTo>
                        <a:pt x="197" y="375"/>
                        <a:pt x="197" y="375"/>
                        <a:pt x="197" y="375"/>
                      </a:cubicBezTo>
                      <a:cubicBezTo>
                        <a:pt x="197" y="375"/>
                        <a:pt x="197" y="375"/>
                        <a:pt x="197" y="375"/>
                      </a:cubicBezTo>
                      <a:cubicBezTo>
                        <a:pt x="197" y="375"/>
                        <a:pt x="197" y="375"/>
                        <a:pt x="197" y="375"/>
                      </a:cubicBezTo>
                      <a:cubicBezTo>
                        <a:pt x="197" y="375"/>
                        <a:pt x="197" y="375"/>
                        <a:pt x="197" y="375"/>
                      </a:cubicBezTo>
                      <a:cubicBezTo>
                        <a:pt x="197" y="375"/>
                        <a:pt x="197" y="375"/>
                        <a:pt x="197" y="375"/>
                      </a:cubicBezTo>
                      <a:cubicBezTo>
                        <a:pt x="197" y="375"/>
                        <a:pt x="197" y="375"/>
                        <a:pt x="197" y="375"/>
                      </a:cubicBezTo>
                      <a:cubicBezTo>
                        <a:pt x="197" y="375"/>
                        <a:pt x="197" y="375"/>
                        <a:pt x="197" y="375"/>
                      </a:cubicBezTo>
                      <a:cubicBezTo>
                        <a:pt x="197" y="375"/>
                        <a:pt x="197" y="375"/>
                        <a:pt x="198" y="375"/>
                      </a:cubicBezTo>
                      <a:cubicBezTo>
                        <a:pt x="198" y="375"/>
                        <a:pt x="198" y="375"/>
                        <a:pt x="198" y="375"/>
                      </a:cubicBezTo>
                      <a:cubicBezTo>
                        <a:pt x="198" y="375"/>
                        <a:pt x="198" y="375"/>
                        <a:pt x="198" y="375"/>
                      </a:cubicBezTo>
                      <a:cubicBezTo>
                        <a:pt x="198" y="375"/>
                        <a:pt x="198" y="375"/>
                        <a:pt x="198" y="375"/>
                      </a:cubicBezTo>
                      <a:cubicBezTo>
                        <a:pt x="198" y="375"/>
                        <a:pt x="198" y="375"/>
                        <a:pt x="198" y="375"/>
                      </a:cubicBezTo>
                      <a:cubicBezTo>
                        <a:pt x="198" y="375"/>
                        <a:pt x="198" y="375"/>
                        <a:pt x="198" y="375"/>
                      </a:cubicBezTo>
                      <a:cubicBezTo>
                        <a:pt x="198" y="374"/>
                        <a:pt x="198" y="374"/>
                        <a:pt x="199" y="373"/>
                      </a:cubicBezTo>
                      <a:cubicBezTo>
                        <a:pt x="199" y="373"/>
                        <a:pt x="199" y="373"/>
                        <a:pt x="199" y="373"/>
                      </a:cubicBezTo>
                      <a:cubicBezTo>
                        <a:pt x="199" y="373"/>
                        <a:pt x="199" y="373"/>
                        <a:pt x="199" y="373"/>
                      </a:cubicBezTo>
                      <a:cubicBezTo>
                        <a:pt x="199" y="373"/>
                        <a:pt x="199" y="373"/>
                        <a:pt x="199" y="373"/>
                      </a:cubicBezTo>
                      <a:cubicBezTo>
                        <a:pt x="199" y="373"/>
                        <a:pt x="199" y="373"/>
                        <a:pt x="199" y="373"/>
                      </a:cubicBezTo>
                      <a:cubicBezTo>
                        <a:pt x="199" y="373"/>
                        <a:pt x="199" y="373"/>
                        <a:pt x="199" y="373"/>
                      </a:cubicBezTo>
                      <a:cubicBezTo>
                        <a:pt x="199" y="373"/>
                        <a:pt x="199" y="373"/>
                        <a:pt x="199" y="373"/>
                      </a:cubicBezTo>
                      <a:cubicBezTo>
                        <a:pt x="199" y="373"/>
                        <a:pt x="199" y="373"/>
                        <a:pt x="199" y="373"/>
                      </a:cubicBezTo>
                      <a:cubicBezTo>
                        <a:pt x="199" y="373"/>
                        <a:pt x="199" y="373"/>
                        <a:pt x="199" y="373"/>
                      </a:cubicBezTo>
                      <a:cubicBezTo>
                        <a:pt x="199" y="373"/>
                        <a:pt x="199" y="373"/>
                        <a:pt x="199" y="373"/>
                      </a:cubicBezTo>
                      <a:cubicBezTo>
                        <a:pt x="199" y="372"/>
                        <a:pt x="199" y="372"/>
                        <a:pt x="199" y="372"/>
                      </a:cubicBezTo>
                      <a:cubicBezTo>
                        <a:pt x="200" y="370"/>
                        <a:pt x="201" y="368"/>
                        <a:pt x="201" y="366"/>
                      </a:cubicBezTo>
                      <a:cubicBezTo>
                        <a:pt x="201" y="363"/>
                        <a:pt x="199" y="359"/>
                        <a:pt x="197" y="357"/>
                      </a:cubicBezTo>
                      <a:cubicBezTo>
                        <a:pt x="197" y="357"/>
                        <a:pt x="197" y="357"/>
                        <a:pt x="197" y="357"/>
                      </a:cubicBezTo>
                      <a:cubicBezTo>
                        <a:pt x="197" y="357"/>
                        <a:pt x="197" y="357"/>
                        <a:pt x="197" y="357"/>
                      </a:cubicBezTo>
                      <a:cubicBezTo>
                        <a:pt x="203" y="346"/>
                        <a:pt x="203" y="346"/>
                        <a:pt x="203" y="346"/>
                      </a:cubicBezTo>
                      <a:cubicBezTo>
                        <a:pt x="204" y="346"/>
                        <a:pt x="206" y="347"/>
                        <a:pt x="207" y="347"/>
                      </a:cubicBezTo>
                      <a:cubicBezTo>
                        <a:pt x="211" y="347"/>
                        <a:pt x="216" y="344"/>
                        <a:pt x="218" y="341"/>
                      </a:cubicBezTo>
                      <a:cubicBezTo>
                        <a:pt x="218" y="340"/>
                        <a:pt x="218" y="340"/>
                        <a:pt x="218" y="340"/>
                      </a:cubicBezTo>
                      <a:cubicBezTo>
                        <a:pt x="219" y="338"/>
                        <a:pt x="220" y="336"/>
                        <a:pt x="220" y="334"/>
                      </a:cubicBezTo>
                      <a:cubicBezTo>
                        <a:pt x="220" y="330"/>
                        <a:pt x="218" y="327"/>
                        <a:pt x="216" y="325"/>
                      </a:cubicBezTo>
                      <a:cubicBezTo>
                        <a:pt x="216" y="325"/>
                        <a:pt x="216" y="325"/>
                        <a:pt x="216" y="325"/>
                      </a:cubicBezTo>
                      <a:cubicBezTo>
                        <a:pt x="216" y="325"/>
                        <a:pt x="216" y="325"/>
                        <a:pt x="216" y="325"/>
                      </a:cubicBezTo>
                      <a:cubicBezTo>
                        <a:pt x="222" y="314"/>
                        <a:pt x="222" y="314"/>
                        <a:pt x="222" y="314"/>
                      </a:cubicBezTo>
                      <a:cubicBezTo>
                        <a:pt x="223" y="314"/>
                        <a:pt x="225" y="314"/>
                        <a:pt x="226" y="314"/>
                      </a:cubicBezTo>
                      <a:cubicBezTo>
                        <a:pt x="230" y="314"/>
                        <a:pt x="234" y="312"/>
                        <a:pt x="237" y="308"/>
                      </a:cubicBezTo>
                      <a:cubicBezTo>
                        <a:pt x="237" y="308"/>
                        <a:pt x="237" y="308"/>
                        <a:pt x="237" y="308"/>
                      </a:cubicBezTo>
                      <a:cubicBezTo>
                        <a:pt x="238" y="306"/>
                        <a:pt x="239" y="304"/>
                        <a:pt x="239" y="302"/>
                      </a:cubicBezTo>
                      <a:cubicBezTo>
                        <a:pt x="239" y="298"/>
                        <a:pt x="237" y="295"/>
                        <a:pt x="234" y="292"/>
                      </a:cubicBezTo>
                      <a:cubicBezTo>
                        <a:pt x="234" y="292"/>
                        <a:pt x="234" y="292"/>
                        <a:pt x="234" y="292"/>
                      </a:cubicBezTo>
                      <a:cubicBezTo>
                        <a:pt x="234" y="292"/>
                        <a:pt x="234" y="292"/>
                        <a:pt x="234" y="292"/>
                      </a:cubicBezTo>
                      <a:cubicBezTo>
                        <a:pt x="241" y="281"/>
                        <a:pt x="241" y="281"/>
                        <a:pt x="241" y="281"/>
                      </a:cubicBezTo>
                      <a:cubicBezTo>
                        <a:pt x="242" y="282"/>
                        <a:pt x="243" y="282"/>
                        <a:pt x="245" y="282"/>
                      </a:cubicBezTo>
                      <a:cubicBezTo>
                        <a:pt x="249" y="282"/>
                        <a:pt x="253" y="280"/>
                        <a:pt x="256" y="276"/>
                      </a:cubicBezTo>
                      <a:cubicBezTo>
                        <a:pt x="256" y="276"/>
                        <a:pt x="256" y="276"/>
                        <a:pt x="256" y="276"/>
                      </a:cubicBezTo>
                      <a:cubicBezTo>
                        <a:pt x="257" y="274"/>
                        <a:pt x="257" y="272"/>
                        <a:pt x="257" y="269"/>
                      </a:cubicBezTo>
                      <a:cubicBezTo>
                        <a:pt x="257" y="266"/>
                        <a:pt x="256" y="263"/>
                        <a:pt x="253" y="260"/>
                      </a:cubicBezTo>
                      <a:cubicBezTo>
                        <a:pt x="253" y="260"/>
                        <a:pt x="253" y="260"/>
                        <a:pt x="253" y="260"/>
                      </a:cubicBezTo>
                      <a:cubicBezTo>
                        <a:pt x="253" y="260"/>
                        <a:pt x="253" y="260"/>
                        <a:pt x="253" y="260"/>
                      </a:cubicBezTo>
                      <a:cubicBezTo>
                        <a:pt x="260" y="249"/>
                        <a:pt x="260" y="249"/>
                        <a:pt x="260" y="249"/>
                      </a:cubicBezTo>
                      <a:cubicBezTo>
                        <a:pt x="261" y="250"/>
                        <a:pt x="262" y="250"/>
                        <a:pt x="264" y="250"/>
                      </a:cubicBezTo>
                      <a:cubicBezTo>
                        <a:pt x="268" y="250"/>
                        <a:pt x="272" y="248"/>
                        <a:pt x="274" y="244"/>
                      </a:cubicBezTo>
                      <a:cubicBezTo>
                        <a:pt x="275" y="243"/>
                        <a:pt x="275" y="243"/>
                        <a:pt x="275" y="243"/>
                      </a:cubicBezTo>
                      <a:cubicBezTo>
                        <a:pt x="276" y="241"/>
                        <a:pt x="276" y="239"/>
                        <a:pt x="276" y="237"/>
                      </a:cubicBezTo>
                      <a:cubicBezTo>
                        <a:pt x="276" y="234"/>
                        <a:pt x="275" y="230"/>
                        <a:pt x="272" y="228"/>
                      </a:cubicBezTo>
                      <a:cubicBezTo>
                        <a:pt x="272" y="228"/>
                        <a:pt x="272" y="228"/>
                        <a:pt x="272" y="228"/>
                      </a:cubicBezTo>
                      <a:cubicBezTo>
                        <a:pt x="272" y="228"/>
                        <a:pt x="272" y="228"/>
                        <a:pt x="272" y="228"/>
                      </a:cubicBezTo>
                      <a:cubicBezTo>
                        <a:pt x="300" y="180"/>
                        <a:pt x="300" y="180"/>
                        <a:pt x="300" y="180"/>
                      </a:cubicBezTo>
                      <a:cubicBezTo>
                        <a:pt x="314" y="156"/>
                        <a:pt x="323" y="118"/>
                        <a:pt x="323" y="82"/>
                      </a:cubicBezTo>
                      <a:cubicBezTo>
                        <a:pt x="323" y="47"/>
                        <a:pt x="314" y="14"/>
                        <a:pt x="291" y="0"/>
                      </a:cubicBezTo>
                      <a:cubicBezTo>
                        <a:pt x="291" y="0"/>
                        <a:pt x="291" y="0"/>
                        <a:pt x="291" y="0"/>
                      </a:cubicBezTo>
                    </a:path>
                  </a:pathLst>
                </a:custGeom>
                <a:solidFill>
                  <a:srgbClr val="A2CB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45" name="Freeform 1430"/>
              <p:cNvSpPr/>
              <p:nvPr/>
            </p:nvSpPr>
            <p:spPr bwMode="auto">
              <a:xfrm>
                <a:off x="901700" y="1258888"/>
                <a:ext cx="279400" cy="446087"/>
              </a:xfrm>
              <a:custGeom>
                <a:avLst/>
                <a:gdLst>
                  <a:gd name="T0" fmla="*/ 2 w 99"/>
                  <a:gd name="T1" fmla="*/ 158 h 159"/>
                  <a:gd name="T2" fmla="*/ 96 w 99"/>
                  <a:gd name="T3" fmla="*/ 50 h 159"/>
                  <a:gd name="T4" fmla="*/ 57 w 99"/>
                  <a:gd name="T5" fmla="*/ 48 h 159"/>
                  <a:gd name="T6" fmla="*/ 99 w 99"/>
                  <a:gd name="T7" fmla="*/ 0 h 159"/>
                  <a:gd name="T8" fmla="*/ 66 w 99"/>
                  <a:gd name="T9" fmla="*/ 0 h 159"/>
                  <a:gd name="T10" fmla="*/ 1 w 99"/>
                  <a:gd name="T11" fmla="*/ 75 h 159"/>
                  <a:gd name="T12" fmla="*/ 40 w 99"/>
                  <a:gd name="T13" fmla="*/ 77 h 159"/>
                  <a:gd name="T14" fmla="*/ 0 w 99"/>
                  <a:gd name="T15" fmla="*/ 157 h 159"/>
                  <a:gd name="T16" fmla="*/ 2 w 99"/>
                  <a:gd name="T17" fmla="*/ 15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59">
                    <a:moveTo>
                      <a:pt x="2" y="158"/>
                    </a:moveTo>
                    <a:cubicBezTo>
                      <a:pt x="96" y="50"/>
                      <a:pt x="96" y="50"/>
                      <a:pt x="96" y="50"/>
                    </a:cubicBezTo>
                    <a:cubicBezTo>
                      <a:pt x="57" y="48"/>
                      <a:pt x="57" y="48"/>
                      <a:pt x="57" y="48"/>
                    </a:cubicBezTo>
                    <a:cubicBezTo>
                      <a:pt x="99" y="0"/>
                      <a:pt x="99" y="0"/>
                      <a:pt x="99" y="0"/>
                    </a:cubicBezTo>
                    <a:cubicBezTo>
                      <a:pt x="66" y="0"/>
                      <a:pt x="66" y="0"/>
                      <a:pt x="66" y="0"/>
                    </a:cubicBezTo>
                    <a:cubicBezTo>
                      <a:pt x="1" y="75"/>
                      <a:pt x="1" y="75"/>
                      <a:pt x="1" y="75"/>
                    </a:cubicBezTo>
                    <a:cubicBezTo>
                      <a:pt x="40" y="77"/>
                      <a:pt x="40" y="77"/>
                      <a:pt x="40" y="77"/>
                    </a:cubicBezTo>
                    <a:cubicBezTo>
                      <a:pt x="0" y="157"/>
                      <a:pt x="0" y="157"/>
                      <a:pt x="0" y="157"/>
                    </a:cubicBezTo>
                    <a:cubicBezTo>
                      <a:pt x="0" y="158"/>
                      <a:pt x="1" y="159"/>
                      <a:pt x="2" y="158"/>
                    </a:cubicBezTo>
                  </a:path>
                </a:pathLst>
              </a:custGeom>
              <a:solidFill>
                <a:srgbClr val="008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6" name="Freeform 1434"/>
              <p:cNvSpPr>
                <a:spLocks noEditPoints="1"/>
              </p:cNvSpPr>
              <p:nvPr/>
            </p:nvSpPr>
            <p:spPr bwMode="auto">
              <a:xfrm>
                <a:off x="901700" y="1258888"/>
                <a:ext cx="279400" cy="444500"/>
              </a:xfrm>
              <a:custGeom>
                <a:avLst/>
                <a:gdLst>
                  <a:gd name="T0" fmla="*/ 61 w 99"/>
                  <a:gd name="T1" fmla="*/ 48 h 158"/>
                  <a:gd name="T2" fmla="*/ 18 w 99"/>
                  <a:gd name="T3" fmla="*/ 121 h 158"/>
                  <a:gd name="T4" fmla="*/ 0 w 99"/>
                  <a:gd name="T5" fmla="*/ 157 h 158"/>
                  <a:gd name="T6" fmla="*/ 1 w 99"/>
                  <a:gd name="T7" fmla="*/ 158 h 158"/>
                  <a:gd name="T8" fmla="*/ 2 w 99"/>
                  <a:gd name="T9" fmla="*/ 158 h 158"/>
                  <a:gd name="T10" fmla="*/ 96 w 99"/>
                  <a:gd name="T11" fmla="*/ 50 h 158"/>
                  <a:gd name="T12" fmla="*/ 61 w 99"/>
                  <a:gd name="T13" fmla="*/ 48 h 158"/>
                  <a:gd name="T14" fmla="*/ 99 w 99"/>
                  <a:gd name="T15" fmla="*/ 0 h 158"/>
                  <a:gd name="T16" fmla="*/ 89 w 99"/>
                  <a:gd name="T17" fmla="*/ 0 h 158"/>
                  <a:gd name="T18" fmla="*/ 68 w 99"/>
                  <a:gd name="T19" fmla="*/ 36 h 158"/>
                  <a:gd name="T20" fmla="*/ 99 w 99"/>
                  <a:gd name="T2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58">
                    <a:moveTo>
                      <a:pt x="61" y="48"/>
                    </a:moveTo>
                    <a:cubicBezTo>
                      <a:pt x="18" y="121"/>
                      <a:pt x="18" y="121"/>
                      <a:pt x="18" y="121"/>
                    </a:cubicBezTo>
                    <a:cubicBezTo>
                      <a:pt x="0" y="157"/>
                      <a:pt x="0" y="157"/>
                      <a:pt x="0" y="157"/>
                    </a:cubicBezTo>
                    <a:cubicBezTo>
                      <a:pt x="0" y="158"/>
                      <a:pt x="1" y="158"/>
                      <a:pt x="1" y="158"/>
                    </a:cubicBezTo>
                    <a:cubicBezTo>
                      <a:pt x="2" y="158"/>
                      <a:pt x="2" y="158"/>
                      <a:pt x="2" y="158"/>
                    </a:cubicBezTo>
                    <a:cubicBezTo>
                      <a:pt x="96" y="50"/>
                      <a:pt x="96" y="50"/>
                      <a:pt x="96" y="50"/>
                    </a:cubicBezTo>
                    <a:cubicBezTo>
                      <a:pt x="61" y="48"/>
                      <a:pt x="61" y="48"/>
                      <a:pt x="61" y="48"/>
                    </a:cubicBezTo>
                    <a:moveTo>
                      <a:pt x="99" y="0"/>
                    </a:moveTo>
                    <a:cubicBezTo>
                      <a:pt x="89" y="0"/>
                      <a:pt x="89" y="0"/>
                      <a:pt x="89" y="0"/>
                    </a:cubicBezTo>
                    <a:cubicBezTo>
                      <a:pt x="68" y="36"/>
                      <a:pt x="68" y="36"/>
                      <a:pt x="68" y="36"/>
                    </a:cubicBezTo>
                    <a:cubicBezTo>
                      <a:pt x="99" y="0"/>
                      <a:pt x="99" y="0"/>
                      <a:pt x="99" y="0"/>
                    </a:cubicBezTo>
                  </a:path>
                </a:pathLst>
              </a:custGeom>
              <a:solidFill>
                <a:srgbClr val="00A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277" name="组合 1276"/>
          <p:cNvGrpSpPr/>
          <p:nvPr/>
        </p:nvGrpSpPr>
        <p:grpSpPr>
          <a:xfrm>
            <a:off x="2569554" y="161925"/>
            <a:ext cx="1136650" cy="1123951"/>
            <a:chOff x="8970963" y="5613400"/>
            <a:chExt cx="1136650" cy="1123951"/>
          </a:xfrm>
        </p:grpSpPr>
        <p:sp>
          <p:nvSpPr>
            <p:cNvPr id="1273" name="Freeform 1271"/>
            <p:cNvSpPr>
              <a:spLocks noEditPoints="1"/>
            </p:cNvSpPr>
            <p:nvPr/>
          </p:nvSpPr>
          <p:spPr bwMode="auto">
            <a:xfrm>
              <a:off x="8996363" y="5641975"/>
              <a:ext cx="1111250" cy="1095376"/>
            </a:xfrm>
            <a:custGeom>
              <a:avLst/>
              <a:gdLst>
                <a:gd name="T0" fmla="*/ 213 w 394"/>
                <a:gd name="T1" fmla="*/ 68 h 388"/>
                <a:gd name="T2" fmla="*/ 213 w 394"/>
                <a:gd name="T3" fmla="*/ 68 h 388"/>
                <a:gd name="T4" fmla="*/ 212 w 394"/>
                <a:gd name="T5" fmla="*/ 67 h 388"/>
                <a:gd name="T6" fmla="*/ 177 w 394"/>
                <a:gd name="T7" fmla="*/ 20 h 388"/>
                <a:gd name="T8" fmla="*/ 176 w 394"/>
                <a:gd name="T9" fmla="*/ 19 h 388"/>
                <a:gd name="T10" fmla="*/ 134 w 394"/>
                <a:gd name="T11" fmla="*/ 1 h 388"/>
                <a:gd name="T12" fmla="*/ 92 w 394"/>
                <a:gd name="T13" fmla="*/ 20 h 388"/>
                <a:gd name="T14" fmla="*/ 15 w 394"/>
                <a:gd name="T15" fmla="*/ 107 h 388"/>
                <a:gd name="T16" fmla="*/ 2 w 394"/>
                <a:gd name="T17" fmla="*/ 151 h 388"/>
                <a:gd name="T18" fmla="*/ 25 w 394"/>
                <a:gd name="T19" fmla="*/ 190 h 388"/>
                <a:gd name="T20" fmla="*/ 26 w 394"/>
                <a:gd name="T21" fmla="*/ 191 h 388"/>
                <a:gd name="T22" fmla="*/ 78 w 394"/>
                <a:gd name="T23" fmla="*/ 220 h 388"/>
                <a:gd name="T24" fmla="*/ 78 w 394"/>
                <a:gd name="T25" fmla="*/ 221 h 388"/>
                <a:gd name="T26" fmla="*/ 78 w 394"/>
                <a:gd name="T27" fmla="*/ 221 h 388"/>
                <a:gd name="T28" fmla="*/ 84 w 394"/>
                <a:gd name="T29" fmla="*/ 231 h 388"/>
                <a:gd name="T30" fmla="*/ 137 w 394"/>
                <a:gd name="T31" fmla="*/ 335 h 388"/>
                <a:gd name="T32" fmla="*/ 332 w 394"/>
                <a:gd name="T33" fmla="*/ 308 h 388"/>
                <a:gd name="T34" fmla="*/ 334 w 394"/>
                <a:gd name="T35" fmla="*/ 111 h 388"/>
                <a:gd name="T36" fmla="*/ 224 w 394"/>
                <a:gd name="T37" fmla="*/ 72 h 388"/>
                <a:gd name="T38" fmla="*/ 213 w 394"/>
                <a:gd name="T39" fmla="*/ 68 h 388"/>
                <a:gd name="T40" fmla="*/ 36 w 394"/>
                <a:gd name="T41" fmla="*/ 146 h 388"/>
                <a:gd name="T42" fmla="*/ 42 w 394"/>
                <a:gd name="T43" fmla="*/ 130 h 388"/>
                <a:gd name="T44" fmla="*/ 118 w 394"/>
                <a:gd name="T45" fmla="*/ 43 h 388"/>
                <a:gd name="T46" fmla="*/ 133 w 394"/>
                <a:gd name="T47" fmla="*/ 35 h 388"/>
                <a:gd name="T48" fmla="*/ 150 w 394"/>
                <a:gd name="T49" fmla="*/ 41 h 388"/>
                <a:gd name="T50" fmla="*/ 167 w 394"/>
                <a:gd name="T51" fmla="*/ 65 h 388"/>
                <a:gd name="T52" fmla="*/ 162 w 394"/>
                <a:gd name="T53" fmla="*/ 87 h 388"/>
                <a:gd name="T54" fmla="*/ 118 w 394"/>
                <a:gd name="T55" fmla="*/ 120 h 388"/>
                <a:gd name="T56" fmla="*/ 91 w 394"/>
                <a:gd name="T57" fmla="*/ 168 h 388"/>
                <a:gd name="T58" fmla="*/ 69 w 394"/>
                <a:gd name="T59" fmla="*/ 176 h 388"/>
                <a:gd name="T60" fmla="*/ 44 w 394"/>
                <a:gd name="T61" fmla="*/ 162 h 388"/>
                <a:gd name="T62" fmla="*/ 36 w 394"/>
                <a:gd name="T63" fmla="*/ 14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4" h="388">
                  <a:moveTo>
                    <a:pt x="213" y="68"/>
                  </a:moveTo>
                  <a:cubicBezTo>
                    <a:pt x="213" y="68"/>
                    <a:pt x="213" y="68"/>
                    <a:pt x="213" y="68"/>
                  </a:cubicBezTo>
                  <a:cubicBezTo>
                    <a:pt x="212" y="67"/>
                    <a:pt x="212" y="67"/>
                    <a:pt x="212" y="67"/>
                  </a:cubicBezTo>
                  <a:cubicBezTo>
                    <a:pt x="177" y="20"/>
                    <a:pt x="177" y="20"/>
                    <a:pt x="177" y="20"/>
                  </a:cubicBezTo>
                  <a:cubicBezTo>
                    <a:pt x="176" y="19"/>
                    <a:pt x="176" y="19"/>
                    <a:pt x="176" y="19"/>
                  </a:cubicBezTo>
                  <a:cubicBezTo>
                    <a:pt x="165" y="7"/>
                    <a:pt x="150" y="0"/>
                    <a:pt x="134" y="1"/>
                  </a:cubicBezTo>
                  <a:cubicBezTo>
                    <a:pt x="118" y="1"/>
                    <a:pt x="103" y="8"/>
                    <a:pt x="92" y="20"/>
                  </a:cubicBezTo>
                  <a:cubicBezTo>
                    <a:pt x="15" y="107"/>
                    <a:pt x="15" y="107"/>
                    <a:pt x="15" y="107"/>
                  </a:cubicBezTo>
                  <a:cubicBezTo>
                    <a:pt x="5" y="119"/>
                    <a:pt x="0" y="135"/>
                    <a:pt x="2" y="151"/>
                  </a:cubicBezTo>
                  <a:cubicBezTo>
                    <a:pt x="3" y="167"/>
                    <a:pt x="12" y="181"/>
                    <a:pt x="25" y="190"/>
                  </a:cubicBezTo>
                  <a:cubicBezTo>
                    <a:pt x="26" y="191"/>
                    <a:pt x="26" y="191"/>
                    <a:pt x="26" y="191"/>
                  </a:cubicBezTo>
                  <a:cubicBezTo>
                    <a:pt x="78" y="220"/>
                    <a:pt x="78" y="220"/>
                    <a:pt x="78" y="220"/>
                  </a:cubicBezTo>
                  <a:cubicBezTo>
                    <a:pt x="78" y="221"/>
                    <a:pt x="78" y="221"/>
                    <a:pt x="78" y="221"/>
                  </a:cubicBezTo>
                  <a:cubicBezTo>
                    <a:pt x="78" y="221"/>
                    <a:pt x="78" y="221"/>
                    <a:pt x="78" y="221"/>
                  </a:cubicBezTo>
                  <a:cubicBezTo>
                    <a:pt x="82" y="223"/>
                    <a:pt x="84" y="227"/>
                    <a:pt x="84" y="231"/>
                  </a:cubicBezTo>
                  <a:cubicBezTo>
                    <a:pt x="88" y="270"/>
                    <a:pt x="107" y="308"/>
                    <a:pt x="137" y="335"/>
                  </a:cubicBezTo>
                  <a:cubicBezTo>
                    <a:pt x="197" y="388"/>
                    <a:pt x="278" y="370"/>
                    <a:pt x="332" y="308"/>
                  </a:cubicBezTo>
                  <a:cubicBezTo>
                    <a:pt x="387" y="247"/>
                    <a:pt x="394" y="164"/>
                    <a:pt x="334" y="111"/>
                  </a:cubicBezTo>
                  <a:cubicBezTo>
                    <a:pt x="303" y="85"/>
                    <a:pt x="263" y="71"/>
                    <a:pt x="224" y="72"/>
                  </a:cubicBezTo>
                  <a:cubicBezTo>
                    <a:pt x="220" y="73"/>
                    <a:pt x="216" y="71"/>
                    <a:pt x="213" y="68"/>
                  </a:cubicBezTo>
                  <a:moveTo>
                    <a:pt x="36" y="146"/>
                  </a:moveTo>
                  <a:cubicBezTo>
                    <a:pt x="35" y="140"/>
                    <a:pt x="38" y="134"/>
                    <a:pt x="42" y="130"/>
                  </a:cubicBezTo>
                  <a:cubicBezTo>
                    <a:pt x="118" y="43"/>
                    <a:pt x="118" y="43"/>
                    <a:pt x="118" y="43"/>
                  </a:cubicBezTo>
                  <a:cubicBezTo>
                    <a:pt x="122" y="38"/>
                    <a:pt x="127" y="35"/>
                    <a:pt x="133" y="35"/>
                  </a:cubicBezTo>
                  <a:cubicBezTo>
                    <a:pt x="140" y="35"/>
                    <a:pt x="146" y="37"/>
                    <a:pt x="150" y="41"/>
                  </a:cubicBezTo>
                  <a:cubicBezTo>
                    <a:pt x="167" y="65"/>
                    <a:pt x="167" y="65"/>
                    <a:pt x="167" y="65"/>
                  </a:cubicBezTo>
                  <a:cubicBezTo>
                    <a:pt x="173" y="72"/>
                    <a:pt x="171" y="83"/>
                    <a:pt x="162" y="87"/>
                  </a:cubicBezTo>
                  <a:cubicBezTo>
                    <a:pt x="146" y="95"/>
                    <a:pt x="131" y="106"/>
                    <a:pt x="118" y="120"/>
                  </a:cubicBezTo>
                  <a:cubicBezTo>
                    <a:pt x="106" y="134"/>
                    <a:pt x="97" y="151"/>
                    <a:pt x="91" y="168"/>
                  </a:cubicBezTo>
                  <a:cubicBezTo>
                    <a:pt x="88" y="177"/>
                    <a:pt x="78" y="181"/>
                    <a:pt x="69" y="176"/>
                  </a:cubicBezTo>
                  <a:cubicBezTo>
                    <a:pt x="44" y="162"/>
                    <a:pt x="44" y="162"/>
                    <a:pt x="44" y="162"/>
                  </a:cubicBezTo>
                  <a:cubicBezTo>
                    <a:pt x="39" y="158"/>
                    <a:pt x="36" y="152"/>
                    <a:pt x="36" y="146"/>
                  </a:cubicBezTo>
                </a:path>
              </a:pathLst>
            </a:custGeom>
            <a:solidFill>
              <a:srgbClr val="6161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4" name="Freeform 1272"/>
            <p:cNvSpPr>
              <a:spLocks noEditPoints="1"/>
            </p:cNvSpPr>
            <p:nvPr/>
          </p:nvSpPr>
          <p:spPr bwMode="auto">
            <a:xfrm>
              <a:off x="8970963" y="5613400"/>
              <a:ext cx="1114425" cy="1090613"/>
            </a:xfrm>
            <a:custGeom>
              <a:avLst/>
              <a:gdLst>
                <a:gd name="T0" fmla="*/ 229 w 395"/>
                <a:gd name="T1" fmla="*/ 71 h 386"/>
                <a:gd name="T2" fmla="*/ 229 w 395"/>
                <a:gd name="T3" fmla="*/ 71 h 386"/>
                <a:gd name="T4" fmla="*/ 192 w 395"/>
                <a:gd name="T5" fmla="*/ 22 h 386"/>
                <a:gd name="T6" fmla="*/ 143 w 395"/>
                <a:gd name="T7" fmla="*/ 1 h 386"/>
                <a:gd name="T8" fmla="*/ 17 w 395"/>
                <a:gd name="T9" fmla="*/ 111 h 386"/>
                <a:gd name="T10" fmla="*/ 28 w 395"/>
                <a:gd name="T11" fmla="*/ 208 h 386"/>
                <a:gd name="T12" fmla="*/ 81 w 395"/>
                <a:gd name="T13" fmla="*/ 239 h 386"/>
                <a:gd name="T14" fmla="*/ 81 w 395"/>
                <a:gd name="T15" fmla="*/ 239 h 386"/>
                <a:gd name="T16" fmla="*/ 82 w 395"/>
                <a:gd name="T17" fmla="*/ 239 h 386"/>
                <a:gd name="T18" fmla="*/ 226 w 395"/>
                <a:gd name="T19" fmla="*/ 386 h 386"/>
                <a:gd name="T20" fmla="*/ 395 w 395"/>
                <a:gd name="T21" fmla="*/ 213 h 386"/>
                <a:gd name="T22" fmla="*/ 237 w 395"/>
                <a:gd name="T23" fmla="*/ 72 h 386"/>
                <a:gd name="T24" fmla="*/ 232 w 395"/>
                <a:gd name="T25" fmla="*/ 72 h 386"/>
                <a:gd name="T26" fmla="*/ 229 w 395"/>
                <a:gd name="T27" fmla="*/ 71 h 386"/>
                <a:gd name="T28" fmla="*/ 232 w 395"/>
                <a:gd name="T29" fmla="*/ 92 h 386"/>
                <a:gd name="T30" fmla="*/ 237 w 395"/>
                <a:gd name="T31" fmla="*/ 92 h 386"/>
                <a:gd name="T32" fmla="*/ 375 w 395"/>
                <a:gd name="T33" fmla="*/ 213 h 386"/>
                <a:gd name="T34" fmla="*/ 226 w 395"/>
                <a:gd name="T35" fmla="*/ 366 h 386"/>
                <a:gd name="T36" fmla="*/ 93 w 395"/>
                <a:gd name="T37" fmla="*/ 223 h 386"/>
                <a:gd name="T38" fmla="*/ 93 w 395"/>
                <a:gd name="T39" fmla="*/ 223 h 386"/>
                <a:gd name="T40" fmla="*/ 92 w 395"/>
                <a:gd name="T41" fmla="*/ 222 h 386"/>
                <a:gd name="T42" fmla="*/ 40 w 395"/>
                <a:gd name="T43" fmla="*/ 192 h 386"/>
                <a:gd name="T44" fmla="*/ 32 w 395"/>
                <a:gd name="T45" fmla="*/ 124 h 386"/>
                <a:gd name="T46" fmla="*/ 143 w 395"/>
                <a:gd name="T47" fmla="*/ 21 h 386"/>
                <a:gd name="T48" fmla="*/ 185 w 395"/>
                <a:gd name="T49" fmla="*/ 29 h 386"/>
                <a:gd name="T50" fmla="*/ 214 w 395"/>
                <a:gd name="T51" fmla="*/ 83 h 386"/>
                <a:gd name="T52" fmla="*/ 215 w 395"/>
                <a:gd name="T53" fmla="*/ 85 h 386"/>
                <a:gd name="T54" fmla="*/ 222 w 395"/>
                <a:gd name="T55" fmla="*/ 78 h 386"/>
                <a:gd name="T56" fmla="*/ 55 w 395"/>
                <a:gd name="T57" fmla="*/ 155 h 386"/>
                <a:gd name="T58" fmla="*/ 143 w 395"/>
                <a:gd name="T59" fmla="*/ 55 h 386"/>
                <a:gd name="T60" fmla="*/ 159 w 395"/>
                <a:gd name="T61" fmla="*/ 51 h 386"/>
                <a:gd name="T62" fmla="*/ 169 w 395"/>
                <a:gd name="T63" fmla="*/ 84 h 386"/>
                <a:gd name="T64" fmla="*/ 120 w 395"/>
                <a:gd name="T65" fmla="*/ 123 h 386"/>
                <a:gd name="T66" fmla="*/ 86 w 395"/>
                <a:gd name="T67" fmla="*/ 178 h 386"/>
                <a:gd name="T68" fmla="*/ 53 w 395"/>
                <a:gd name="T69" fmla="*/ 172 h 386"/>
                <a:gd name="T70" fmla="*/ 45 w 395"/>
                <a:gd name="T71" fmla="*/ 156 h 386"/>
                <a:gd name="T72" fmla="*/ 48 w 395"/>
                <a:gd name="T73" fmla="*/ 180 h 386"/>
                <a:gd name="T74" fmla="*/ 100 w 395"/>
                <a:gd name="T75" fmla="*/ 193 h 386"/>
                <a:gd name="T76" fmla="*/ 175 w 395"/>
                <a:gd name="T77" fmla="*/ 106 h 386"/>
                <a:gd name="T78" fmla="*/ 184 w 395"/>
                <a:gd name="T79" fmla="*/ 69 h 386"/>
                <a:gd name="T80" fmla="*/ 144 w 395"/>
                <a:gd name="T81" fmla="*/ 35 h 386"/>
                <a:gd name="T82" fmla="*/ 43 w 395"/>
                <a:gd name="T83" fmla="*/ 133 h 386"/>
                <a:gd name="T84" fmla="*/ 45 w 395"/>
                <a:gd name="T85" fmla="*/ 15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5" h="386">
                  <a:moveTo>
                    <a:pt x="222" y="78"/>
                  </a:moveTo>
                  <a:cubicBezTo>
                    <a:pt x="229" y="71"/>
                    <a:pt x="229" y="71"/>
                    <a:pt x="229" y="71"/>
                  </a:cubicBezTo>
                  <a:cubicBezTo>
                    <a:pt x="229" y="71"/>
                    <a:pt x="229" y="71"/>
                    <a:pt x="229" y="71"/>
                  </a:cubicBezTo>
                  <a:cubicBezTo>
                    <a:pt x="222" y="78"/>
                    <a:pt x="222" y="78"/>
                    <a:pt x="222" y="78"/>
                  </a:cubicBezTo>
                  <a:cubicBezTo>
                    <a:pt x="230" y="71"/>
                    <a:pt x="230" y="71"/>
                    <a:pt x="230" y="71"/>
                  </a:cubicBezTo>
                  <a:cubicBezTo>
                    <a:pt x="229" y="71"/>
                    <a:pt x="229" y="71"/>
                    <a:pt x="229" y="71"/>
                  </a:cubicBezTo>
                  <a:cubicBezTo>
                    <a:pt x="194" y="24"/>
                    <a:pt x="194" y="24"/>
                    <a:pt x="194" y="24"/>
                  </a:cubicBezTo>
                  <a:cubicBezTo>
                    <a:pt x="193" y="22"/>
                    <a:pt x="193" y="22"/>
                    <a:pt x="193" y="22"/>
                  </a:cubicBezTo>
                  <a:cubicBezTo>
                    <a:pt x="192" y="22"/>
                    <a:pt x="192" y="22"/>
                    <a:pt x="192" y="22"/>
                  </a:cubicBezTo>
                  <a:cubicBezTo>
                    <a:pt x="192" y="22"/>
                    <a:pt x="192" y="22"/>
                    <a:pt x="192" y="22"/>
                  </a:cubicBezTo>
                  <a:cubicBezTo>
                    <a:pt x="180" y="8"/>
                    <a:pt x="162" y="1"/>
                    <a:pt x="144" y="0"/>
                  </a:cubicBezTo>
                  <a:cubicBezTo>
                    <a:pt x="143" y="1"/>
                    <a:pt x="143" y="1"/>
                    <a:pt x="143" y="1"/>
                  </a:cubicBezTo>
                  <a:cubicBezTo>
                    <a:pt x="143" y="1"/>
                    <a:pt x="143" y="1"/>
                    <a:pt x="143" y="1"/>
                  </a:cubicBezTo>
                  <a:cubicBezTo>
                    <a:pt x="124" y="1"/>
                    <a:pt x="106" y="9"/>
                    <a:pt x="94" y="23"/>
                  </a:cubicBezTo>
                  <a:cubicBezTo>
                    <a:pt x="17" y="111"/>
                    <a:pt x="17" y="111"/>
                    <a:pt x="17" y="111"/>
                  </a:cubicBezTo>
                  <a:cubicBezTo>
                    <a:pt x="6" y="123"/>
                    <a:pt x="0" y="138"/>
                    <a:pt x="0" y="154"/>
                  </a:cubicBezTo>
                  <a:cubicBezTo>
                    <a:pt x="0" y="157"/>
                    <a:pt x="0" y="160"/>
                    <a:pt x="1" y="162"/>
                  </a:cubicBezTo>
                  <a:cubicBezTo>
                    <a:pt x="3" y="181"/>
                    <a:pt x="13" y="198"/>
                    <a:pt x="28" y="208"/>
                  </a:cubicBezTo>
                  <a:cubicBezTo>
                    <a:pt x="29" y="209"/>
                    <a:pt x="29" y="209"/>
                    <a:pt x="29" y="209"/>
                  </a:cubicBezTo>
                  <a:cubicBezTo>
                    <a:pt x="29" y="209"/>
                    <a:pt x="29" y="209"/>
                    <a:pt x="29" y="209"/>
                  </a:cubicBezTo>
                  <a:cubicBezTo>
                    <a:pt x="81" y="239"/>
                    <a:pt x="81" y="239"/>
                    <a:pt x="81" y="239"/>
                  </a:cubicBezTo>
                  <a:cubicBezTo>
                    <a:pt x="82" y="239"/>
                    <a:pt x="82" y="239"/>
                    <a:pt x="82" y="239"/>
                  </a:cubicBezTo>
                  <a:cubicBezTo>
                    <a:pt x="87" y="231"/>
                    <a:pt x="87" y="231"/>
                    <a:pt x="87" y="231"/>
                  </a:cubicBezTo>
                  <a:cubicBezTo>
                    <a:pt x="81" y="239"/>
                    <a:pt x="81" y="239"/>
                    <a:pt x="81" y="239"/>
                  </a:cubicBezTo>
                  <a:cubicBezTo>
                    <a:pt x="81" y="239"/>
                    <a:pt x="81" y="239"/>
                    <a:pt x="81" y="239"/>
                  </a:cubicBezTo>
                  <a:cubicBezTo>
                    <a:pt x="82" y="239"/>
                    <a:pt x="82" y="239"/>
                    <a:pt x="82" y="239"/>
                  </a:cubicBezTo>
                  <a:cubicBezTo>
                    <a:pt x="82" y="239"/>
                    <a:pt x="82" y="239"/>
                    <a:pt x="82" y="239"/>
                  </a:cubicBezTo>
                  <a:cubicBezTo>
                    <a:pt x="83" y="240"/>
                    <a:pt x="83" y="241"/>
                    <a:pt x="83" y="242"/>
                  </a:cubicBezTo>
                  <a:cubicBezTo>
                    <a:pt x="88" y="284"/>
                    <a:pt x="107" y="324"/>
                    <a:pt x="139" y="352"/>
                  </a:cubicBezTo>
                  <a:cubicBezTo>
                    <a:pt x="165" y="376"/>
                    <a:pt x="196" y="386"/>
                    <a:pt x="226" y="386"/>
                  </a:cubicBezTo>
                  <a:cubicBezTo>
                    <a:pt x="249" y="386"/>
                    <a:pt x="271" y="381"/>
                    <a:pt x="292" y="370"/>
                  </a:cubicBezTo>
                  <a:cubicBezTo>
                    <a:pt x="312" y="360"/>
                    <a:pt x="332" y="344"/>
                    <a:pt x="349" y="325"/>
                  </a:cubicBezTo>
                  <a:cubicBezTo>
                    <a:pt x="378" y="291"/>
                    <a:pt x="395" y="252"/>
                    <a:pt x="395" y="213"/>
                  </a:cubicBezTo>
                  <a:cubicBezTo>
                    <a:pt x="395" y="194"/>
                    <a:pt x="391" y="177"/>
                    <a:pt x="384" y="160"/>
                  </a:cubicBezTo>
                  <a:cubicBezTo>
                    <a:pt x="376" y="143"/>
                    <a:pt x="365" y="127"/>
                    <a:pt x="349" y="114"/>
                  </a:cubicBezTo>
                  <a:cubicBezTo>
                    <a:pt x="318" y="86"/>
                    <a:pt x="278" y="72"/>
                    <a:pt x="237" y="72"/>
                  </a:cubicBezTo>
                  <a:cubicBezTo>
                    <a:pt x="236" y="72"/>
                    <a:pt x="234" y="72"/>
                    <a:pt x="233" y="72"/>
                  </a:cubicBezTo>
                  <a:cubicBezTo>
                    <a:pt x="233" y="72"/>
                    <a:pt x="233" y="72"/>
                    <a:pt x="233" y="72"/>
                  </a:cubicBezTo>
                  <a:cubicBezTo>
                    <a:pt x="232" y="72"/>
                    <a:pt x="232" y="72"/>
                    <a:pt x="232" y="72"/>
                  </a:cubicBezTo>
                  <a:cubicBezTo>
                    <a:pt x="231" y="72"/>
                    <a:pt x="230" y="72"/>
                    <a:pt x="230" y="71"/>
                  </a:cubicBezTo>
                  <a:cubicBezTo>
                    <a:pt x="229" y="71"/>
                    <a:pt x="229" y="71"/>
                    <a:pt x="229" y="71"/>
                  </a:cubicBezTo>
                  <a:cubicBezTo>
                    <a:pt x="229" y="71"/>
                    <a:pt x="229" y="71"/>
                    <a:pt x="229" y="71"/>
                  </a:cubicBezTo>
                  <a:cubicBezTo>
                    <a:pt x="222" y="78"/>
                    <a:pt x="222" y="78"/>
                    <a:pt x="222" y="78"/>
                  </a:cubicBezTo>
                  <a:cubicBezTo>
                    <a:pt x="215" y="84"/>
                    <a:pt x="215" y="84"/>
                    <a:pt x="215" y="84"/>
                  </a:cubicBezTo>
                  <a:cubicBezTo>
                    <a:pt x="219" y="89"/>
                    <a:pt x="226" y="92"/>
                    <a:pt x="232" y="92"/>
                  </a:cubicBezTo>
                  <a:cubicBezTo>
                    <a:pt x="233" y="92"/>
                    <a:pt x="233" y="92"/>
                    <a:pt x="233" y="92"/>
                  </a:cubicBezTo>
                  <a:cubicBezTo>
                    <a:pt x="233" y="92"/>
                    <a:pt x="233" y="92"/>
                    <a:pt x="233" y="92"/>
                  </a:cubicBezTo>
                  <a:cubicBezTo>
                    <a:pt x="235" y="92"/>
                    <a:pt x="236" y="92"/>
                    <a:pt x="237" y="92"/>
                  </a:cubicBezTo>
                  <a:cubicBezTo>
                    <a:pt x="273" y="92"/>
                    <a:pt x="309" y="105"/>
                    <a:pt x="336" y="129"/>
                  </a:cubicBezTo>
                  <a:cubicBezTo>
                    <a:pt x="350" y="140"/>
                    <a:pt x="359" y="154"/>
                    <a:pt x="366" y="168"/>
                  </a:cubicBezTo>
                  <a:cubicBezTo>
                    <a:pt x="372" y="182"/>
                    <a:pt x="375" y="197"/>
                    <a:pt x="375" y="213"/>
                  </a:cubicBezTo>
                  <a:cubicBezTo>
                    <a:pt x="375" y="246"/>
                    <a:pt x="361" y="281"/>
                    <a:pt x="334" y="312"/>
                  </a:cubicBezTo>
                  <a:cubicBezTo>
                    <a:pt x="318" y="329"/>
                    <a:pt x="301" y="343"/>
                    <a:pt x="283" y="352"/>
                  </a:cubicBezTo>
                  <a:cubicBezTo>
                    <a:pt x="264" y="362"/>
                    <a:pt x="245" y="366"/>
                    <a:pt x="226" y="366"/>
                  </a:cubicBezTo>
                  <a:cubicBezTo>
                    <a:pt x="200" y="366"/>
                    <a:pt x="175" y="357"/>
                    <a:pt x="152" y="337"/>
                  </a:cubicBezTo>
                  <a:cubicBezTo>
                    <a:pt x="124" y="313"/>
                    <a:pt x="107" y="277"/>
                    <a:pt x="103" y="240"/>
                  </a:cubicBezTo>
                  <a:cubicBezTo>
                    <a:pt x="103" y="233"/>
                    <a:pt x="99" y="227"/>
                    <a:pt x="93" y="223"/>
                  </a:cubicBezTo>
                  <a:cubicBezTo>
                    <a:pt x="87" y="231"/>
                    <a:pt x="87" y="231"/>
                    <a:pt x="87" y="231"/>
                  </a:cubicBezTo>
                  <a:cubicBezTo>
                    <a:pt x="93" y="223"/>
                    <a:pt x="93" y="223"/>
                    <a:pt x="93" y="223"/>
                  </a:cubicBezTo>
                  <a:cubicBezTo>
                    <a:pt x="93" y="223"/>
                    <a:pt x="93" y="223"/>
                    <a:pt x="93" y="223"/>
                  </a:cubicBezTo>
                  <a:cubicBezTo>
                    <a:pt x="93" y="223"/>
                    <a:pt x="93" y="223"/>
                    <a:pt x="93" y="223"/>
                  </a:cubicBezTo>
                  <a:cubicBezTo>
                    <a:pt x="92" y="222"/>
                    <a:pt x="92" y="222"/>
                    <a:pt x="92" y="222"/>
                  </a:cubicBezTo>
                  <a:cubicBezTo>
                    <a:pt x="92" y="222"/>
                    <a:pt x="92" y="222"/>
                    <a:pt x="92" y="222"/>
                  </a:cubicBezTo>
                  <a:cubicBezTo>
                    <a:pt x="40" y="192"/>
                    <a:pt x="40" y="192"/>
                    <a:pt x="40" y="192"/>
                  </a:cubicBezTo>
                  <a:cubicBezTo>
                    <a:pt x="40" y="192"/>
                    <a:pt x="40" y="192"/>
                    <a:pt x="40" y="192"/>
                  </a:cubicBezTo>
                  <a:cubicBezTo>
                    <a:pt x="40" y="192"/>
                    <a:pt x="40" y="192"/>
                    <a:pt x="40" y="192"/>
                  </a:cubicBezTo>
                  <a:cubicBezTo>
                    <a:pt x="29" y="185"/>
                    <a:pt x="22" y="173"/>
                    <a:pt x="21" y="160"/>
                  </a:cubicBezTo>
                  <a:cubicBezTo>
                    <a:pt x="20" y="158"/>
                    <a:pt x="20" y="156"/>
                    <a:pt x="20" y="154"/>
                  </a:cubicBezTo>
                  <a:cubicBezTo>
                    <a:pt x="20" y="143"/>
                    <a:pt x="24" y="132"/>
                    <a:pt x="32" y="124"/>
                  </a:cubicBezTo>
                  <a:cubicBezTo>
                    <a:pt x="109" y="36"/>
                    <a:pt x="109" y="36"/>
                    <a:pt x="109" y="36"/>
                  </a:cubicBezTo>
                  <a:cubicBezTo>
                    <a:pt x="117" y="26"/>
                    <a:pt x="130" y="21"/>
                    <a:pt x="143" y="21"/>
                  </a:cubicBezTo>
                  <a:cubicBezTo>
                    <a:pt x="143" y="21"/>
                    <a:pt x="143" y="21"/>
                    <a:pt x="143" y="21"/>
                  </a:cubicBezTo>
                  <a:cubicBezTo>
                    <a:pt x="144" y="20"/>
                    <a:pt x="144" y="20"/>
                    <a:pt x="144" y="20"/>
                  </a:cubicBezTo>
                  <a:cubicBezTo>
                    <a:pt x="156" y="20"/>
                    <a:pt x="169" y="26"/>
                    <a:pt x="178" y="35"/>
                  </a:cubicBezTo>
                  <a:cubicBezTo>
                    <a:pt x="185" y="29"/>
                    <a:pt x="185" y="29"/>
                    <a:pt x="185" y="29"/>
                  </a:cubicBezTo>
                  <a:cubicBezTo>
                    <a:pt x="177" y="35"/>
                    <a:pt x="177" y="35"/>
                    <a:pt x="177" y="35"/>
                  </a:cubicBezTo>
                  <a:cubicBezTo>
                    <a:pt x="178" y="36"/>
                    <a:pt x="178" y="36"/>
                    <a:pt x="178" y="36"/>
                  </a:cubicBezTo>
                  <a:cubicBezTo>
                    <a:pt x="214" y="83"/>
                    <a:pt x="214" y="83"/>
                    <a:pt x="214" y="83"/>
                  </a:cubicBezTo>
                  <a:cubicBezTo>
                    <a:pt x="214" y="84"/>
                    <a:pt x="214" y="84"/>
                    <a:pt x="214" y="84"/>
                  </a:cubicBezTo>
                  <a:cubicBezTo>
                    <a:pt x="215" y="84"/>
                    <a:pt x="215" y="84"/>
                    <a:pt x="215" y="84"/>
                  </a:cubicBezTo>
                  <a:cubicBezTo>
                    <a:pt x="215" y="85"/>
                    <a:pt x="215" y="85"/>
                    <a:pt x="215" y="85"/>
                  </a:cubicBezTo>
                  <a:cubicBezTo>
                    <a:pt x="222" y="78"/>
                    <a:pt x="222" y="78"/>
                    <a:pt x="222" y="78"/>
                  </a:cubicBezTo>
                  <a:cubicBezTo>
                    <a:pt x="215" y="84"/>
                    <a:pt x="215" y="84"/>
                    <a:pt x="215" y="84"/>
                  </a:cubicBezTo>
                  <a:cubicBezTo>
                    <a:pt x="222" y="78"/>
                    <a:pt x="222" y="78"/>
                    <a:pt x="222" y="78"/>
                  </a:cubicBezTo>
                  <a:moveTo>
                    <a:pt x="45" y="156"/>
                  </a:moveTo>
                  <a:cubicBezTo>
                    <a:pt x="55" y="155"/>
                    <a:pt x="55" y="155"/>
                    <a:pt x="55" y="155"/>
                  </a:cubicBezTo>
                  <a:cubicBezTo>
                    <a:pt x="55" y="155"/>
                    <a:pt x="55" y="155"/>
                    <a:pt x="55" y="155"/>
                  </a:cubicBezTo>
                  <a:cubicBezTo>
                    <a:pt x="55" y="152"/>
                    <a:pt x="56" y="149"/>
                    <a:pt x="58" y="146"/>
                  </a:cubicBezTo>
                  <a:cubicBezTo>
                    <a:pt x="134" y="60"/>
                    <a:pt x="134" y="60"/>
                    <a:pt x="134" y="60"/>
                  </a:cubicBezTo>
                  <a:cubicBezTo>
                    <a:pt x="137" y="57"/>
                    <a:pt x="140" y="55"/>
                    <a:pt x="143" y="55"/>
                  </a:cubicBezTo>
                  <a:cubicBezTo>
                    <a:pt x="144" y="55"/>
                    <a:pt x="144" y="55"/>
                    <a:pt x="144" y="55"/>
                  </a:cubicBezTo>
                  <a:cubicBezTo>
                    <a:pt x="147" y="55"/>
                    <a:pt x="150" y="56"/>
                    <a:pt x="152" y="59"/>
                  </a:cubicBezTo>
                  <a:cubicBezTo>
                    <a:pt x="159" y="51"/>
                    <a:pt x="159" y="51"/>
                    <a:pt x="159" y="51"/>
                  </a:cubicBezTo>
                  <a:cubicBezTo>
                    <a:pt x="151" y="58"/>
                    <a:pt x="151" y="58"/>
                    <a:pt x="151" y="58"/>
                  </a:cubicBezTo>
                  <a:cubicBezTo>
                    <a:pt x="168" y="81"/>
                    <a:pt x="168" y="81"/>
                    <a:pt x="168" y="81"/>
                  </a:cubicBezTo>
                  <a:cubicBezTo>
                    <a:pt x="169" y="82"/>
                    <a:pt x="169" y="83"/>
                    <a:pt x="169" y="84"/>
                  </a:cubicBezTo>
                  <a:cubicBezTo>
                    <a:pt x="169" y="85"/>
                    <a:pt x="169" y="86"/>
                    <a:pt x="169" y="86"/>
                  </a:cubicBezTo>
                  <a:cubicBezTo>
                    <a:pt x="168" y="87"/>
                    <a:pt x="168" y="88"/>
                    <a:pt x="167" y="88"/>
                  </a:cubicBezTo>
                  <a:cubicBezTo>
                    <a:pt x="149" y="96"/>
                    <a:pt x="133" y="108"/>
                    <a:pt x="120" y="123"/>
                  </a:cubicBezTo>
                  <a:cubicBezTo>
                    <a:pt x="106" y="139"/>
                    <a:pt x="97" y="156"/>
                    <a:pt x="91" y="175"/>
                  </a:cubicBezTo>
                  <a:cubicBezTo>
                    <a:pt x="90" y="176"/>
                    <a:pt x="90" y="176"/>
                    <a:pt x="89" y="177"/>
                  </a:cubicBezTo>
                  <a:cubicBezTo>
                    <a:pt x="88" y="178"/>
                    <a:pt x="87" y="178"/>
                    <a:pt x="86" y="178"/>
                  </a:cubicBezTo>
                  <a:cubicBezTo>
                    <a:pt x="85" y="178"/>
                    <a:pt x="84" y="178"/>
                    <a:pt x="83" y="177"/>
                  </a:cubicBezTo>
                  <a:cubicBezTo>
                    <a:pt x="58" y="163"/>
                    <a:pt x="58" y="163"/>
                    <a:pt x="58" y="163"/>
                  </a:cubicBezTo>
                  <a:cubicBezTo>
                    <a:pt x="53" y="172"/>
                    <a:pt x="53" y="172"/>
                    <a:pt x="53" y="172"/>
                  </a:cubicBezTo>
                  <a:cubicBezTo>
                    <a:pt x="59" y="164"/>
                    <a:pt x="59" y="164"/>
                    <a:pt x="59" y="164"/>
                  </a:cubicBezTo>
                  <a:cubicBezTo>
                    <a:pt x="57" y="162"/>
                    <a:pt x="55" y="159"/>
                    <a:pt x="55" y="155"/>
                  </a:cubicBezTo>
                  <a:cubicBezTo>
                    <a:pt x="45" y="156"/>
                    <a:pt x="45" y="156"/>
                    <a:pt x="45" y="156"/>
                  </a:cubicBezTo>
                  <a:cubicBezTo>
                    <a:pt x="35" y="157"/>
                    <a:pt x="35" y="157"/>
                    <a:pt x="35" y="157"/>
                  </a:cubicBezTo>
                  <a:cubicBezTo>
                    <a:pt x="36" y="166"/>
                    <a:pt x="40" y="174"/>
                    <a:pt x="47" y="180"/>
                  </a:cubicBezTo>
                  <a:cubicBezTo>
                    <a:pt x="48" y="180"/>
                    <a:pt x="48" y="180"/>
                    <a:pt x="48" y="180"/>
                  </a:cubicBezTo>
                  <a:cubicBezTo>
                    <a:pt x="73" y="195"/>
                    <a:pt x="73" y="195"/>
                    <a:pt x="73" y="195"/>
                  </a:cubicBezTo>
                  <a:cubicBezTo>
                    <a:pt x="77" y="197"/>
                    <a:pt x="82" y="198"/>
                    <a:pt x="86" y="198"/>
                  </a:cubicBezTo>
                  <a:cubicBezTo>
                    <a:pt x="91" y="198"/>
                    <a:pt x="96" y="196"/>
                    <a:pt x="100" y="193"/>
                  </a:cubicBezTo>
                  <a:cubicBezTo>
                    <a:pt x="104" y="191"/>
                    <a:pt x="108" y="186"/>
                    <a:pt x="110" y="181"/>
                  </a:cubicBezTo>
                  <a:cubicBezTo>
                    <a:pt x="115" y="165"/>
                    <a:pt x="123" y="150"/>
                    <a:pt x="135" y="137"/>
                  </a:cubicBezTo>
                  <a:cubicBezTo>
                    <a:pt x="146" y="123"/>
                    <a:pt x="160" y="113"/>
                    <a:pt x="175" y="106"/>
                  </a:cubicBezTo>
                  <a:cubicBezTo>
                    <a:pt x="180" y="104"/>
                    <a:pt x="183" y="101"/>
                    <a:pt x="186" y="97"/>
                  </a:cubicBezTo>
                  <a:cubicBezTo>
                    <a:pt x="188" y="93"/>
                    <a:pt x="189" y="88"/>
                    <a:pt x="189" y="84"/>
                  </a:cubicBezTo>
                  <a:cubicBezTo>
                    <a:pt x="189" y="78"/>
                    <a:pt x="188" y="73"/>
                    <a:pt x="184" y="69"/>
                  </a:cubicBezTo>
                  <a:cubicBezTo>
                    <a:pt x="167" y="45"/>
                    <a:pt x="167" y="45"/>
                    <a:pt x="167" y="45"/>
                  </a:cubicBezTo>
                  <a:cubicBezTo>
                    <a:pt x="166" y="44"/>
                    <a:pt x="166" y="44"/>
                    <a:pt x="166" y="44"/>
                  </a:cubicBezTo>
                  <a:cubicBezTo>
                    <a:pt x="160" y="38"/>
                    <a:pt x="152" y="35"/>
                    <a:pt x="144" y="35"/>
                  </a:cubicBezTo>
                  <a:cubicBezTo>
                    <a:pt x="143" y="35"/>
                    <a:pt x="143" y="35"/>
                    <a:pt x="142" y="35"/>
                  </a:cubicBezTo>
                  <a:cubicBezTo>
                    <a:pt x="133" y="36"/>
                    <a:pt x="125" y="40"/>
                    <a:pt x="119" y="46"/>
                  </a:cubicBezTo>
                  <a:cubicBezTo>
                    <a:pt x="43" y="133"/>
                    <a:pt x="43" y="133"/>
                    <a:pt x="43" y="133"/>
                  </a:cubicBezTo>
                  <a:cubicBezTo>
                    <a:pt x="38" y="139"/>
                    <a:pt x="35" y="146"/>
                    <a:pt x="35" y="155"/>
                  </a:cubicBezTo>
                  <a:cubicBezTo>
                    <a:pt x="35" y="155"/>
                    <a:pt x="35" y="156"/>
                    <a:pt x="35" y="157"/>
                  </a:cubicBezTo>
                  <a:cubicBezTo>
                    <a:pt x="45" y="156"/>
                    <a:pt x="45" y="156"/>
                    <a:pt x="45" y="156"/>
                  </a:cubicBezTo>
                </a:path>
              </a:pathLst>
            </a:custGeom>
            <a:solidFill>
              <a:srgbClr val="FFF8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5" name="Freeform 1273"/>
            <p:cNvSpPr>
              <a:spLocks noEditPoints="1"/>
            </p:cNvSpPr>
            <p:nvPr/>
          </p:nvSpPr>
          <p:spPr bwMode="auto">
            <a:xfrm>
              <a:off x="8996363" y="5641975"/>
              <a:ext cx="1111250" cy="1095376"/>
            </a:xfrm>
            <a:custGeom>
              <a:avLst/>
              <a:gdLst>
                <a:gd name="T0" fmla="*/ 213 w 394"/>
                <a:gd name="T1" fmla="*/ 68 h 388"/>
                <a:gd name="T2" fmla="*/ 213 w 394"/>
                <a:gd name="T3" fmla="*/ 68 h 388"/>
                <a:gd name="T4" fmla="*/ 212 w 394"/>
                <a:gd name="T5" fmla="*/ 67 h 388"/>
                <a:gd name="T6" fmla="*/ 177 w 394"/>
                <a:gd name="T7" fmla="*/ 20 h 388"/>
                <a:gd name="T8" fmla="*/ 176 w 394"/>
                <a:gd name="T9" fmla="*/ 19 h 388"/>
                <a:gd name="T10" fmla="*/ 134 w 394"/>
                <a:gd name="T11" fmla="*/ 1 h 388"/>
                <a:gd name="T12" fmla="*/ 92 w 394"/>
                <a:gd name="T13" fmla="*/ 20 h 388"/>
                <a:gd name="T14" fmla="*/ 15 w 394"/>
                <a:gd name="T15" fmla="*/ 107 h 388"/>
                <a:gd name="T16" fmla="*/ 2 w 394"/>
                <a:gd name="T17" fmla="*/ 151 h 388"/>
                <a:gd name="T18" fmla="*/ 25 w 394"/>
                <a:gd name="T19" fmla="*/ 190 h 388"/>
                <a:gd name="T20" fmla="*/ 26 w 394"/>
                <a:gd name="T21" fmla="*/ 191 h 388"/>
                <a:gd name="T22" fmla="*/ 78 w 394"/>
                <a:gd name="T23" fmla="*/ 220 h 388"/>
                <a:gd name="T24" fmla="*/ 78 w 394"/>
                <a:gd name="T25" fmla="*/ 221 h 388"/>
                <a:gd name="T26" fmla="*/ 78 w 394"/>
                <a:gd name="T27" fmla="*/ 221 h 388"/>
                <a:gd name="T28" fmla="*/ 84 w 394"/>
                <a:gd name="T29" fmla="*/ 231 h 388"/>
                <a:gd name="T30" fmla="*/ 137 w 394"/>
                <a:gd name="T31" fmla="*/ 335 h 388"/>
                <a:gd name="T32" fmla="*/ 332 w 394"/>
                <a:gd name="T33" fmla="*/ 308 h 388"/>
                <a:gd name="T34" fmla="*/ 334 w 394"/>
                <a:gd name="T35" fmla="*/ 111 h 388"/>
                <a:gd name="T36" fmla="*/ 224 w 394"/>
                <a:gd name="T37" fmla="*/ 72 h 388"/>
                <a:gd name="T38" fmla="*/ 213 w 394"/>
                <a:gd name="T39" fmla="*/ 68 h 388"/>
                <a:gd name="T40" fmla="*/ 36 w 394"/>
                <a:gd name="T41" fmla="*/ 146 h 388"/>
                <a:gd name="T42" fmla="*/ 42 w 394"/>
                <a:gd name="T43" fmla="*/ 130 h 388"/>
                <a:gd name="T44" fmla="*/ 118 w 394"/>
                <a:gd name="T45" fmla="*/ 43 h 388"/>
                <a:gd name="T46" fmla="*/ 133 w 394"/>
                <a:gd name="T47" fmla="*/ 35 h 388"/>
                <a:gd name="T48" fmla="*/ 150 w 394"/>
                <a:gd name="T49" fmla="*/ 41 h 388"/>
                <a:gd name="T50" fmla="*/ 167 w 394"/>
                <a:gd name="T51" fmla="*/ 65 h 388"/>
                <a:gd name="T52" fmla="*/ 162 w 394"/>
                <a:gd name="T53" fmla="*/ 87 h 388"/>
                <a:gd name="T54" fmla="*/ 118 w 394"/>
                <a:gd name="T55" fmla="*/ 120 h 388"/>
                <a:gd name="T56" fmla="*/ 91 w 394"/>
                <a:gd name="T57" fmla="*/ 168 h 388"/>
                <a:gd name="T58" fmla="*/ 69 w 394"/>
                <a:gd name="T59" fmla="*/ 176 h 388"/>
                <a:gd name="T60" fmla="*/ 44 w 394"/>
                <a:gd name="T61" fmla="*/ 162 h 388"/>
                <a:gd name="T62" fmla="*/ 36 w 394"/>
                <a:gd name="T63" fmla="*/ 14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4" h="388">
                  <a:moveTo>
                    <a:pt x="213" y="68"/>
                  </a:moveTo>
                  <a:cubicBezTo>
                    <a:pt x="213" y="68"/>
                    <a:pt x="213" y="68"/>
                    <a:pt x="213" y="68"/>
                  </a:cubicBezTo>
                  <a:cubicBezTo>
                    <a:pt x="212" y="67"/>
                    <a:pt x="212" y="67"/>
                    <a:pt x="212" y="67"/>
                  </a:cubicBezTo>
                  <a:cubicBezTo>
                    <a:pt x="177" y="20"/>
                    <a:pt x="177" y="20"/>
                    <a:pt x="177" y="20"/>
                  </a:cubicBezTo>
                  <a:cubicBezTo>
                    <a:pt x="176" y="19"/>
                    <a:pt x="176" y="19"/>
                    <a:pt x="176" y="19"/>
                  </a:cubicBezTo>
                  <a:cubicBezTo>
                    <a:pt x="165" y="7"/>
                    <a:pt x="150" y="0"/>
                    <a:pt x="134" y="1"/>
                  </a:cubicBezTo>
                  <a:cubicBezTo>
                    <a:pt x="118" y="1"/>
                    <a:pt x="103" y="8"/>
                    <a:pt x="92" y="20"/>
                  </a:cubicBezTo>
                  <a:cubicBezTo>
                    <a:pt x="15" y="107"/>
                    <a:pt x="15" y="107"/>
                    <a:pt x="15" y="107"/>
                  </a:cubicBezTo>
                  <a:cubicBezTo>
                    <a:pt x="5" y="119"/>
                    <a:pt x="0" y="135"/>
                    <a:pt x="2" y="151"/>
                  </a:cubicBezTo>
                  <a:cubicBezTo>
                    <a:pt x="3" y="167"/>
                    <a:pt x="12" y="181"/>
                    <a:pt x="25" y="190"/>
                  </a:cubicBezTo>
                  <a:cubicBezTo>
                    <a:pt x="26" y="191"/>
                    <a:pt x="26" y="191"/>
                    <a:pt x="26" y="191"/>
                  </a:cubicBezTo>
                  <a:cubicBezTo>
                    <a:pt x="78" y="220"/>
                    <a:pt x="78" y="220"/>
                    <a:pt x="78" y="220"/>
                  </a:cubicBezTo>
                  <a:cubicBezTo>
                    <a:pt x="78" y="221"/>
                    <a:pt x="78" y="221"/>
                    <a:pt x="78" y="221"/>
                  </a:cubicBezTo>
                  <a:cubicBezTo>
                    <a:pt x="78" y="221"/>
                    <a:pt x="78" y="221"/>
                    <a:pt x="78" y="221"/>
                  </a:cubicBezTo>
                  <a:cubicBezTo>
                    <a:pt x="82" y="223"/>
                    <a:pt x="84" y="227"/>
                    <a:pt x="84" y="231"/>
                  </a:cubicBezTo>
                  <a:cubicBezTo>
                    <a:pt x="88" y="270"/>
                    <a:pt x="107" y="308"/>
                    <a:pt x="137" y="335"/>
                  </a:cubicBezTo>
                  <a:cubicBezTo>
                    <a:pt x="197" y="388"/>
                    <a:pt x="278" y="370"/>
                    <a:pt x="332" y="308"/>
                  </a:cubicBezTo>
                  <a:cubicBezTo>
                    <a:pt x="387" y="247"/>
                    <a:pt x="394" y="164"/>
                    <a:pt x="334" y="111"/>
                  </a:cubicBezTo>
                  <a:cubicBezTo>
                    <a:pt x="303" y="85"/>
                    <a:pt x="263" y="71"/>
                    <a:pt x="224" y="72"/>
                  </a:cubicBezTo>
                  <a:cubicBezTo>
                    <a:pt x="220" y="73"/>
                    <a:pt x="216" y="71"/>
                    <a:pt x="213" y="68"/>
                  </a:cubicBezTo>
                  <a:moveTo>
                    <a:pt x="36" y="146"/>
                  </a:moveTo>
                  <a:cubicBezTo>
                    <a:pt x="35" y="140"/>
                    <a:pt x="38" y="134"/>
                    <a:pt x="42" y="130"/>
                  </a:cubicBezTo>
                  <a:cubicBezTo>
                    <a:pt x="118" y="43"/>
                    <a:pt x="118" y="43"/>
                    <a:pt x="118" y="43"/>
                  </a:cubicBezTo>
                  <a:cubicBezTo>
                    <a:pt x="122" y="38"/>
                    <a:pt x="127" y="35"/>
                    <a:pt x="133" y="35"/>
                  </a:cubicBezTo>
                  <a:cubicBezTo>
                    <a:pt x="140" y="35"/>
                    <a:pt x="146" y="37"/>
                    <a:pt x="150" y="41"/>
                  </a:cubicBezTo>
                  <a:cubicBezTo>
                    <a:pt x="167" y="65"/>
                    <a:pt x="167" y="65"/>
                    <a:pt x="167" y="65"/>
                  </a:cubicBezTo>
                  <a:cubicBezTo>
                    <a:pt x="173" y="72"/>
                    <a:pt x="171" y="83"/>
                    <a:pt x="162" y="87"/>
                  </a:cubicBezTo>
                  <a:cubicBezTo>
                    <a:pt x="146" y="95"/>
                    <a:pt x="131" y="106"/>
                    <a:pt x="118" y="120"/>
                  </a:cubicBezTo>
                  <a:cubicBezTo>
                    <a:pt x="106" y="134"/>
                    <a:pt x="97" y="151"/>
                    <a:pt x="91" y="168"/>
                  </a:cubicBezTo>
                  <a:cubicBezTo>
                    <a:pt x="88" y="177"/>
                    <a:pt x="78" y="181"/>
                    <a:pt x="69" y="176"/>
                  </a:cubicBezTo>
                  <a:cubicBezTo>
                    <a:pt x="44" y="162"/>
                    <a:pt x="44" y="162"/>
                    <a:pt x="44" y="162"/>
                  </a:cubicBezTo>
                  <a:cubicBezTo>
                    <a:pt x="39" y="158"/>
                    <a:pt x="36" y="152"/>
                    <a:pt x="36" y="146"/>
                  </a:cubicBezTo>
                </a:path>
              </a:pathLst>
            </a:custGeom>
            <a:solidFill>
              <a:srgbClr val="6161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6" name="Freeform 1274"/>
            <p:cNvSpPr/>
            <p:nvPr/>
          </p:nvSpPr>
          <p:spPr bwMode="auto">
            <a:xfrm>
              <a:off x="9148763" y="5645150"/>
              <a:ext cx="908050" cy="866775"/>
            </a:xfrm>
            <a:custGeom>
              <a:avLst/>
              <a:gdLst>
                <a:gd name="T0" fmla="*/ 81 w 322"/>
                <a:gd name="T1" fmla="*/ 0 h 307"/>
                <a:gd name="T2" fmla="*/ 80 w 322"/>
                <a:gd name="T3" fmla="*/ 0 h 307"/>
                <a:gd name="T4" fmla="*/ 38 w 322"/>
                <a:gd name="T5" fmla="*/ 19 h 307"/>
                <a:gd name="T6" fmla="*/ 0 w 322"/>
                <a:gd name="T7" fmla="*/ 62 h 307"/>
                <a:gd name="T8" fmla="*/ 26 w 322"/>
                <a:gd name="T9" fmla="*/ 85 h 307"/>
                <a:gd name="T10" fmla="*/ 64 w 322"/>
                <a:gd name="T11" fmla="*/ 42 h 307"/>
                <a:gd name="T12" fmla="*/ 79 w 322"/>
                <a:gd name="T13" fmla="*/ 34 h 307"/>
                <a:gd name="T14" fmla="*/ 81 w 322"/>
                <a:gd name="T15" fmla="*/ 34 h 307"/>
                <a:gd name="T16" fmla="*/ 96 w 322"/>
                <a:gd name="T17" fmla="*/ 40 h 307"/>
                <a:gd name="T18" fmla="*/ 113 w 322"/>
                <a:gd name="T19" fmla="*/ 64 h 307"/>
                <a:gd name="T20" fmla="*/ 116 w 322"/>
                <a:gd name="T21" fmla="*/ 73 h 307"/>
                <a:gd name="T22" fmla="*/ 108 w 322"/>
                <a:gd name="T23" fmla="*/ 86 h 307"/>
                <a:gd name="T24" fmla="*/ 64 w 322"/>
                <a:gd name="T25" fmla="*/ 119 h 307"/>
                <a:gd name="T26" fmla="*/ 278 w 322"/>
                <a:gd name="T27" fmla="*/ 307 h 307"/>
                <a:gd name="T28" fmla="*/ 322 w 322"/>
                <a:gd name="T29" fmla="*/ 201 h 307"/>
                <a:gd name="T30" fmla="*/ 280 w 322"/>
                <a:gd name="T31" fmla="*/ 110 h 307"/>
                <a:gd name="T32" fmla="*/ 174 w 322"/>
                <a:gd name="T33" fmla="*/ 71 h 307"/>
                <a:gd name="T34" fmla="*/ 170 w 322"/>
                <a:gd name="T35" fmla="*/ 71 h 307"/>
                <a:gd name="T36" fmla="*/ 169 w 322"/>
                <a:gd name="T37" fmla="*/ 71 h 307"/>
                <a:gd name="T38" fmla="*/ 159 w 322"/>
                <a:gd name="T39" fmla="*/ 67 h 307"/>
                <a:gd name="T40" fmla="*/ 159 w 322"/>
                <a:gd name="T41" fmla="*/ 67 h 307"/>
                <a:gd name="T42" fmla="*/ 159 w 322"/>
                <a:gd name="T43" fmla="*/ 67 h 307"/>
                <a:gd name="T44" fmla="*/ 159 w 322"/>
                <a:gd name="T45" fmla="*/ 67 h 307"/>
                <a:gd name="T46" fmla="*/ 158 w 322"/>
                <a:gd name="T47" fmla="*/ 66 h 307"/>
                <a:gd name="T48" fmla="*/ 123 w 322"/>
                <a:gd name="T49" fmla="*/ 19 h 307"/>
                <a:gd name="T50" fmla="*/ 122 w 322"/>
                <a:gd name="T51" fmla="*/ 18 h 307"/>
                <a:gd name="T52" fmla="*/ 81 w 322"/>
                <a:gd name="T5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2" h="307">
                  <a:moveTo>
                    <a:pt x="81" y="0"/>
                  </a:moveTo>
                  <a:cubicBezTo>
                    <a:pt x="80" y="0"/>
                    <a:pt x="80" y="0"/>
                    <a:pt x="80" y="0"/>
                  </a:cubicBezTo>
                  <a:cubicBezTo>
                    <a:pt x="64" y="0"/>
                    <a:pt x="49" y="7"/>
                    <a:pt x="38" y="19"/>
                  </a:cubicBezTo>
                  <a:cubicBezTo>
                    <a:pt x="0" y="62"/>
                    <a:pt x="0" y="62"/>
                    <a:pt x="0" y="62"/>
                  </a:cubicBezTo>
                  <a:cubicBezTo>
                    <a:pt x="26" y="85"/>
                    <a:pt x="26" y="85"/>
                    <a:pt x="26" y="85"/>
                  </a:cubicBezTo>
                  <a:cubicBezTo>
                    <a:pt x="64" y="42"/>
                    <a:pt x="64" y="42"/>
                    <a:pt x="64" y="42"/>
                  </a:cubicBezTo>
                  <a:cubicBezTo>
                    <a:pt x="68" y="37"/>
                    <a:pt x="73" y="34"/>
                    <a:pt x="79" y="34"/>
                  </a:cubicBezTo>
                  <a:cubicBezTo>
                    <a:pt x="80" y="34"/>
                    <a:pt x="80" y="34"/>
                    <a:pt x="81" y="34"/>
                  </a:cubicBezTo>
                  <a:cubicBezTo>
                    <a:pt x="86" y="34"/>
                    <a:pt x="92" y="36"/>
                    <a:pt x="96" y="40"/>
                  </a:cubicBezTo>
                  <a:cubicBezTo>
                    <a:pt x="113" y="64"/>
                    <a:pt x="113" y="64"/>
                    <a:pt x="113" y="64"/>
                  </a:cubicBezTo>
                  <a:cubicBezTo>
                    <a:pt x="115" y="66"/>
                    <a:pt x="116" y="69"/>
                    <a:pt x="116" y="73"/>
                  </a:cubicBezTo>
                  <a:cubicBezTo>
                    <a:pt x="116" y="78"/>
                    <a:pt x="113" y="83"/>
                    <a:pt x="108" y="86"/>
                  </a:cubicBezTo>
                  <a:cubicBezTo>
                    <a:pt x="92" y="94"/>
                    <a:pt x="77" y="105"/>
                    <a:pt x="64" y="119"/>
                  </a:cubicBezTo>
                  <a:cubicBezTo>
                    <a:pt x="278" y="307"/>
                    <a:pt x="278" y="307"/>
                    <a:pt x="278" y="307"/>
                  </a:cubicBezTo>
                  <a:cubicBezTo>
                    <a:pt x="307" y="275"/>
                    <a:pt x="322" y="238"/>
                    <a:pt x="322" y="201"/>
                  </a:cubicBezTo>
                  <a:cubicBezTo>
                    <a:pt x="322" y="168"/>
                    <a:pt x="309" y="136"/>
                    <a:pt x="280" y="110"/>
                  </a:cubicBezTo>
                  <a:cubicBezTo>
                    <a:pt x="251" y="85"/>
                    <a:pt x="212" y="71"/>
                    <a:pt x="174" y="71"/>
                  </a:cubicBezTo>
                  <a:cubicBezTo>
                    <a:pt x="173" y="71"/>
                    <a:pt x="171" y="71"/>
                    <a:pt x="170" y="71"/>
                  </a:cubicBezTo>
                  <a:cubicBezTo>
                    <a:pt x="170" y="71"/>
                    <a:pt x="170" y="71"/>
                    <a:pt x="169" y="71"/>
                  </a:cubicBezTo>
                  <a:cubicBezTo>
                    <a:pt x="165" y="71"/>
                    <a:pt x="162" y="70"/>
                    <a:pt x="159" y="67"/>
                  </a:cubicBezTo>
                  <a:cubicBezTo>
                    <a:pt x="159" y="67"/>
                    <a:pt x="159" y="67"/>
                    <a:pt x="159" y="67"/>
                  </a:cubicBezTo>
                  <a:cubicBezTo>
                    <a:pt x="159" y="67"/>
                    <a:pt x="159" y="67"/>
                    <a:pt x="159" y="67"/>
                  </a:cubicBezTo>
                  <a:cubicBezTo>
                    <a:pt x="159" y="67"/>
                    <a:pt x="159" y="67"/>
                    <a:pt x="159" y="67"/>
                  </a:cubicBezTo>
                  <a:cubicBezTo>
                    <a:pt x="158" y="66"/>
                    <a:pt x="158" y="66"/>
                    <a:pt x="158" y="66"/>
                  </a:cubicBezTo>
                  <a:cubicBezTo>
                    <a:pt x="123" y="19"/>
                    <a:pt x="123" y="19"/>
                    <a:pt x="123" y="19"/>
                  </a:cubicBezTo>
                  <a:cubicBezTo>
                    <a:pt x="122" y="18"/>
                    <a:pt x="122" y="18"/>
                    <a:pt x="122" y="18"/>
                  </a:cubicBezTo>
                  <a:cubicBezTo>
                    <a:pt x="111" y="6"/>
                    <a:pt x="96" y="0"/>
                    <a:pt x="81" y="0"/>
                  </a:cubicBezTo>
                </a:path>
              </a:pathLst>
            </a:custGeom>
            <a:solidFill>
              <a:srgbClr val="7C7C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91" name="组合 1290"/>
          <p:cNvGrpSpPr/>
          <p:nvPr/>
        </p:nvGrpSpPr>
        <p:grpSpPr>
          <a:xfrm>
            <a:off x="6951782" y="5509928"/>
            <a:ext cx="1233488" cy="1235075"/>
            <a:chOff x="6813550" y="5473700"/>
            <a:chExt cx="1233488" cy="1235075"/>
          </a:xfrm>
        </p:grpSpPr>
        <p:sp>
          <p:nvSpPr>
            <p:cNvPr id="1281" name="Oval 1278"/>
            <p:cNvSpPr>
              <a:spLocks noChangeArrowheads="1"/>
            </p:cNvSpPr>
            <p:nvPr/>
          </p:nvSpPr>
          <p:spPr bwMode="auto">
            <a:xfrm>
              <a:off x="6813550" y="5473700"/>
              <a:ext cx="1233488" cy="1235075"/>
            </a:xfrm>
            <a:prstGeom prst="ellipse">
              <a:avLst/>
            </a:prstGeom>
            <a:solidFill>
              <a:srgbClr val="FFFFFF"/>
            </a:solidFill>
            <a:ln w="57150"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282" name="Oval 1279"/>
            <p:cNvSpPr>
              <a:spLocks noChangeArrowheads="1"/>
            </p:cNvSpPr>
            <p:nvPr/>
          </p:nvSpPr>
          <p:spPr bwMode="auto">
            <a:xfrm>
              <a:off x="6813550" y="5473700"/>
              <a:ext cx="1233488" cy="12350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3" name="Freeform 1280"/>
            <p:cNvSpPr/>
            <p:nvPr/>
          </p:nvSpPr>
          <p:spPr bwMode="auto">
            <a:xfrm>
              <a:off x="6854825" y="6151563"/>
              <a:ext cx="741363" cy="498475"/>
            </a:xfrm>
            <a:custGeom>
              <a:avLst/>
              <a:gdLst>
                <a:gd name="T0" fmla="*/ 263 w 263"/>
                <a:gd name="T1" fmla="*/ 15 h 177"/>
                <a:gd name="T2" fmla="*/ 162 w 263"/>
                <a:gd name="T3" fmla="*/ 22 h 177"/>
                <a:gd name="T4" fmla="*/ 0 w 263"/>
                <a:gd name="T5" fmla="*/ 53 h 177"/>
                <a:gd name="T6" fmla="*/ 114 w 263"/>
                <a:gd name="T7" fmla="*/ 177 h 177"/>
                <a:gd name="T8" fmla="*/ 263 w 263"/>
                <a:gd name="T9" fmla="*/ 15 h 177"/>
              </a:gdLst>
              <a:ahLst/>
              <a:cxnLst>
                <a:cxn ang="0">
                  <a:pos x="T0" y="T1"/>
                </a:cxn>
                <a:cxn ang="0">
                  <a:pos x="T2" y="T3"/>
                </a:cxn>
                <a:cxn ang="0">
                  <a:pos x="T4" y="T5"/>
                </a:cxn>
                <a:cxn ang="0">
                  <a:pos x="T6" y="T7"/>
                </a:cxn>
                <a:cxn ang="0">
                  <a:pos x="T8" y="T9"/>
                </a:cxn>
              </a:cxnLst>
              <a:rect l="0" t="0" r="r" b="b"/>
              <a:pathLst>
                <a:path w="263" h="177">
                  <a:moveTo>
                    <a:pt x="263" y="15"/>
                  </a:moveTo>
                  <a:cubicBezTo>
                    <a:pt x="227" y="0"/>
                    <a:pt x="178" y="16"/>
                    <a:pt x="162" y="22"/>
                  </a:cubicBezTo>
                  <a:cubicBezTo>
                    <a:pt x="82" y="53"/>
                    <a:pt x="23" y="54"/>
                    <a:pt x="0" y="53"/>
                  </a:cubicBezTo>
                  <a:cubicBezTo>
                    <a:pt x="20" y="108"/>
                    <a:pt x="61" y="153"/>
                    <a:pt x="114" y="177"/>
                  </a:cubicBezTo>
                  <a:cubicBezTo>
                    <a:pt x="187" y="134"/>
                    <a:pt x="234" y="74"/>
                    <a:pt x="263" y="15"/>
                  </a:cubicBezTo>
                  <a:close/>
                </a:path>
              </a:pathLst>
            </a:custGeom>
            <a:solidFill>
              <a:srgbClr val="F9A8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4" name="Freeform 1281"/>
            <p:cNvSpPr/>
            <p:nvPr/>
          </p:nvSpPr>
          <p:spPr bwMode="auto">
            <a:xfrm>
              <a:off x="7731125" y="5586413"/>
              <a:ext cx="282575" cy="390525"/>
            </a:xfrm>
            <a:custGeom>
              <a:avLst/>
              <a:gdLst>
                <a:gd name="T0" fmla="*/ 39 w 100"/>
                <a:gd name="T1" fmla="*/ 136 h 138"/>
                <a:gd name="T2" fmla="*/ 100 w 100"/>
                <a:gd name="T3" fmla="*/ 113 h 138"/>
                <a:gd name="T4" fmla="*/ 16 w 100"/>
                <a:gd name="T5" fmla="*/ 0 h 138"/>
                <a:gd name="T6" fmla="*/ 0 w 100"/>
                <a:gd name="T7" fmla="*/ 125 h 138"/>
                <a:gd name="T8" fmla="*/ 39 w 100"/>
                <a:gd name="T9" fmla="*/ 136 h 138"/>
              </a:gdLst>
              <a:ahLst/>
              <a:cxnLst>
                <a:cxn ang="0">
                  <a:pos x="T0" y="T1"/>
                </a:cxn>
                <a:cxn ang="0">
                  <a:pos x="T2" y="T3"/>
                </a:cxn>
                <a:cxn ang="0">
                  <a:pos x="T4" y="T5"/>
                </a:cxn>
                <a:cxn ang="0">
                  <a:pos x="T6" y="T7"/>
                </a:cxn>
                <a:cxn ang="0">
                  <a:pos x="T8" y="T9"/>
                </a:cxn>
              </a:cxnLst>
              <a:rect l="0" t="0" r="r" b="b"/>
              <a:pathLst>
                <a:path w="100" h="138">
                  <a:moveTo>
                    <a:pt x="39" y="136"/>
                  </a:moveTo>
                  <a:cubicBezTo>
                    <a:pt x="64" y="138"/>
                    <a:pt x="87" y="130"/>
                    <a:pt x="100" y="113"/>
                  </a:cubicBezTo>
                  <a:cubicBezTo>
                    <a:pt x="85" y="67"/>
                    <a:pt x="55" y="27"/>
                    <a:pt x="16" y="0"/>
                  </a:cubicBezTo>
                  <a:cubicBezTo>
                    <a:pt x="16" y="22"/>
                    <a:pt x="14" y="69"/>
                    <a:pt x="0" y="125"/>
                  </a:cubicBezTo>
                  <a:cubicBezTo>
                    <a:pt x="12" y="131"/>
                    <a:pt x="26" y="135"/>
                    <a:pt x="39" y="136"/>
                  </a:cubicBezTo>
                  <a:close/>
                </a:path>
              </a:pathLst>
            </a:custGeom>
            <a:solidFill>
              <a:srgbClr val="F9A8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5" name="Freeform 1282"/>
            <p:cNvSpPr/>
            <p:nvPr/>
          </p:nvSpPr>
          <p:spPr bwMode="auto">
            <a:xfrm>
              <a:off x="6818313" y="5829300"/>
              <a:ext cx="825500" cy="436562"/>
            </a:xfrm>
            <a:custGeom>
              <a:avLst/>
              <a:gdLst>
                <a:gd name="T0" fmla="*/ 170 w 293"/>
                <a:gd name="T1" fmla="*/ 123 h 155"/>
                <a:gd name="T2" fmla="*/ 282 w 293"/>
                <a:gd name="T3" fmla="*/ 116 h 155"/>
                <a:gd name="T4" fmla="*/ 293 w 293"/>
                <a:gd name="T5" fmla="*/ 89 h 155"/>
                <a:gd name="T6" fmla="*/ 21 w 293"/>
                <a:gd name="T7" fmla="*/ 0 h 155"/>
                <a:gd name="T8" fmla="*/ 0 w 293"/>
                <a:gd name="T9" fmla="*/ 93 h 155"/>
                <a:gd name="T10" fmla="*/ 8 w 293"/>
                <a:gd name="T11" fmla="*/ 153 h 155"/>
                <a:gd name="T12" fmla="*/ 170 w 293"/>
                <a:gd name="T13" fmla="*/ 123 h 155"/>
              </a:gdLst>
              <a:ahLst/>
              <a:cxnLst>
                <a:cxn ang="0">
                  <a:pos x="T0" y="T1"/>
                </a:cxn>
                <a:cxn ang="0">
                  <a:pos x="T2" y="T3"/>
                </a:cxn>
                <a:cxn ang="0">
                  <a:pos x="T4" y="T5"/>
                </a:cxn>
                <a:cxn ang="0">
                  <a:pos x="T6" y="T7"/>
                </a:cxn>
                <a:cxn ang="0">
                  <a:pos x="T8" y="T9"/>
                </a:cxn>
                <a:cxn ang="0">
                  <a:pos x="T10" y="T11"/>
                </a:cxn>
                <a:cxn ang="0">
                  <a:pos x="T12" y="T13"/>
                </a:cxn>
              </a:cxnLst>
              <a:rect l="0" t="0" r="r" b="b"/>
              <a:pathLst>
                <a:path w="293" h="155">
                  <a:moveTo>
                    <a:pt x="170" y="123"/>
                  </a:moveTo>
                  <a:cubicBezTo>
                    <a:pt x="192" y="115"/>
                    <a:pt x="243" y="99"/>
                    <a:pt x="282" y="116"/>
                  </a:cubicBezTo>
                  <a:cubicBezTo>
                    <a:pt x="286" y="107"/>
                    <a:pt x="290" y="98"/>
                    <a:pt x="293" y="89"/>
                  </a:cubicBezTo>
                  <a:cubicBezTo>
                    <a:pt x="166" y="11"/>
                    <a:pt x="45" y="1"/>
                    <a:pt x="21" y="0"/>
                  </a:cubicBezTo>
                  <a:cubicBezTo>
                    <a:pt x="7" y="30"/>
                    <a:pt x="0" y="61"/>
                    <a:pt x="0" y="93"/>
                  </a:cubicBezTo>
                  <a:cubicBezTo>
                    <a:pt x="0" y="114"/>
                    <a:pt x="3" y="134"/>
                    <a:pt x="8" y="153"/>
                  </a:cubicBezTo>
                  <a:cubicBezTo>
                    <a:pt x="25" y="154"/>
                    <a:pt x="86" y="155"/>
                    <a:pt x="170" y="123"/>
                  </a:cubicBezTo>
                  <a:close/>
                </a:path>
              </a:pathLst>
            </a:custGeom>
            <a:solidFill>
              <a:srgbClr val="F9A8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6" name="Freeform 1283"/>
            <p:cNvSpPr/>
            <p:nvPr/>
          </p:nvSpPr>
          <p:spPr bwMode="auto">
            <a:xfrm>
              <a:off x="6897688" y="5511800"/>
              <a:ext cx="785813" cy="531812"/>
            </a:xfrm>
            <a:custGeom>
              <a:avLst/>
              <a:gdLst>
                <a:gd name="T0" fmla="*/ 270 w 279"/>
                <a:gd name="T1" fmla="*/ 189 h 189"/>
                <a:gd name="T2" fmla="*/ 279 w 279"/>
                <a:gd name="T3" fmla="*/ 158 h 189"/>
                <a:gd name="T4" fmla="*/ 209 w 279"/>
                <a:gd name="T5" fmla="*/ 75 h 189"/>
                <a:gd name="T6" fmla="*/ 120 w 279"/>
                <a:gd name="T7" fmla="*/ 0 h 189"/>
                <a:gd name="T8" fmla="*/ 0 w 279"/>
                <a:gd name="T9" fmla="*/ 100 h 189"/>
                <a:gd name="T10" fmla="*/ 270 w 279"/>
                <a:gd name="T11" fmla="*/ 189 h 189"/>
              </a:gdLst>
              <a:ahLst/>
              <a:cxnLst>
                <a:cxn ang="0">
                  <a:pos x="T0" y="T1"/>
                </a:cxn>
                <a:cxn ang="0">
                  <a:pos x="T2" y="T3"/>
                </a:cxn>
                <a:cxn ang="0">
                  <a:pos x="T4" y="T5"/>
                </a:cxn>
                <a:cxn ang="0">
                  <a:pos x="T6" y="T7"/>
                </a:cxn>
                <a:cxn ang="0">
                  <a:pos x="T8" y="T9"/>
                </a:cxn>
                <a:cxn ang="0">
                  <a:pos x="T10" y="T11"/>
                </a:cxn>
              </a:cxnLst>
              <a:rect l="0" t="0" r="r" b="b"/>
              <a:pathLst>
                <a:path w="279" h="189">
                  <a:moveTo>
                    <a:pt x="270" y="189"/>
                  </a:moveTo>
                  <a:cubicBezTo>
                    <a:pt x="273" y="178"/>
                    <a:pt x="276" y="168"/>
                    <a:pt x="279" y="158"/>
                  </a:cubicBezTo>
                  <a:cubicBezTo>
                    <a:pt x="251" y="141"/>
                    <a:pt x="227" y="112"/>
                    <a:pt x="209" y="75"/>
                  </a:cubicBezTo>
                  <a:cubicBezTo>
                    <a:pt x="183" y="18"/>
                    <a:pt x="130" y="3"/>
                    <a:pt x="120" y="0"/>
                  </a:cubicBezTo>
                  <a:cubicBezTo>
                    <a:pt x="70" y="17"/>
                    <a:pt x="27" y="52"/>
                    <a:pt x="0" y="100"/>
                  </a:cubicBezTo>
                  <a:cubicBezTo>
                    <a:pt x="36" y="102"/>
                    <a:pt x="149" y="115"/>
                    <a:pt x="270" y="189"/>
                  </a:cubicBezTo>
                  <a:close/>
                </a:path>
              </a:pathLst>
            </a:custGeom>
            <a:solidFill>
              <a:srgbClr val="F9A8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7" name="Freeform 1284"/>
            <p:cNvSpPr/>
            <p:nvPr/>
          </p:nvSpPr>
          <p:spPr bwMode="auto">
            <a:xfrm>
              <a:off x="7646988" y="6102350"/>
              <a:ext cx="334963" cy="533400"/>
            </a:xfrm>
            <a:custGeom>
              <a:avLst/>
              <a:gdLst>
                <a:gd name="T0" fmla="*/ 11 w 119"/>
                <a:gd name="T1" fmla="*/ 0 h 189"/>
                <a:gd name="T2" fmla="*/ 0 w 119"/>
                <a:gd name="T3" fmla="*/ 26 h 189"/>
                <a:gd name="T4" fmla="*/ 8 w 119"/>
                <a:gd name="T5" fmla="*/ 32 h 189"/>
                <a:gd name="T6" fmla="*/ 24 w 119"/>
                <a:gd name="T7" fmla="*/ 189 h 189"/>
                <a:gd name="T8" fmla="*/ 119 w 119"/>
                <a:gd name="T9" fmla="*/ 90 h 189"/>
                <a:gd name="T10" fmla="*/ 11 w 119"/>
                <a:gd name="T11" fmla="*/ 0 h 189"/>
              </a:gdLst>
              <a:ahLst/>
              <a:cxnLst>
                <a:cxn ang="0">
                  <a:pos x="T0" y="T1"/>
                </a:cxn>
                <a:cxn ang="0">
                  <a:pos x="T2" y="T3"/>
                </a:cxn>
                <a:cxn ang="0">
                  <a:pos x="T4" y="T5"/>
                </a:cxn>
                <a:cxn ang="0">
                  <a:pos x="T6" y="T7"/>
                </a:cxn>
                <a:cxn ang="0">
                  <a:pos x="T8" y="T9"/>
                </a:cxn>
                <a:cxn ang="0">
                  <a:pos x="T10" y="T11"/>
                </a:cxn>
              </a:cxnLst>
              <a:rect l="0" t="0" r="r" b="b"/>
              <a:pathLst>
                <a:path w="119" h="189">
                  <a:moveTo>
                    <a:pt x="11" y="0"/>
                  </a:moveTo>
                  <a:cubicBezTo>
                    <a:pt x="8" y="8"/>
                    <a:pt x="4" y="17"/>
                    <a:pt x="0" y="26"/>
                  </a:cubicBezTo>
                  <a:cubicBezTo>
                    <a:pt x="3" y="28"/>
                    <a:pt x="6" y="30"/>
                    <a:pt x="8" y="32"/>
                  </a:cubicBezTo>
                  <a:cubicBezTo>
                    <a:pt x="38" y="60"/>
                    <a:pt x="44" y="112"/>
                    <a:pt x="24" y="189"/>
                  </a:cubicBezTo>
                  <a:cubicBezTo>
                    <a:pt x="65" y="167"/>
                    <a:pt x="99" y="133"/>
                    <a:pt x="119" y="90"/>
                  </a:cubicBezTo>
                  <a:cubicBezTo>
                    <a:pt x="84" y="53"/>
                    <a:pt x="48" y="24"/>
                    <a:pt x="11" y="0"/>
                  </a:cubicBezTo>
                  <a:close/>
                </a:path>
              </a:pathLst>
            </a:custGeom>
            <a:solidFill>
              <a:srgbClr val="F9A8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8" name="Freeform 1285"/>
            <p:cNvSpPr/>
            <p:nvPr/>
          </p:nvSpPr>
          <p:spPr bwMode="auto">
            <a:xfrm>
              <a:off x="7693025" y="5951538"/>
              <a:ext cx="350838" cy="365125"/>
            </a:xfrm>
            <a:custGeom>
              <a:avLst/>
              <a:gdLst>
                <a:gd name="T0" fmla="*/ 119 w 125"/>
                <a:gd name="T1" fmla="*/ 0 h 130"/>
                <a:gd name="T2" fmla="*/ 61 w 125"/>
                <a:gd name="T3" fmla="*/ 22 h 130"/>
                <a:gd name="T4" fmla="*/ 52 w 125"/>
                <a:gd name="T5" fmla="*/ 21 h 130"/>
                <a:gd name="T6" fmla="*/ 10 w 125"/>
                <a:gd name="T7" fmla="*/ 9 h 130"/>
                <a:gd name="T8" fmla="*/ 10 w 125"/>
                <a:gd name="T9" fmla="*/ 11 h 130"/>
                <a:gd name="T10" fmla="*/ 0 w 125"/>
                <a:gd name="T11" fmla="*/ 41 h 130"/>
                <a:gd name="T12" fmla="*/ 109 w 125"/>
                <a:gd name="T13" fmla="*/ 130 h 130"/>
                <a:gd name="T14" fmla="*/ 125 w 125"/>
                <a:gd name="T15" fmla="*/ 50 h 130"/>
                <a:gd name="T16" fmla="*/ 119 w 125"/>
                <a:gd name="T1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30">
                  <a:moveTo>
                    <a:pt x="119" y="0"/>
                  </a:moveTo>
                  <a:cubicBezTo>
                    <a:pt x="104" y="14"/>
                    <a:pt x="83" y="22"/>
                    <a:pt x="61" y="22"/>
                  </a:cubicBezTo>
                  <a:cubicBezTo>
                    <a:pt x="58" y="22"/>
                    <a:pt x="55" y="21"/>
                    <a:pt x="52" y="21"/>
                  </a:cubicBezTo>
                  <a:cubicBezTo>
                    <a:pt x="38" y="20"/>
                    <a:pt x="24" y="16"/>
                    <a:pt x="10" y="9"/>
                  </a:cubicBezTo>
                  <a:cubicBezTo>
                    <a:pt x="10" y="10"/>
                    <a:pt x="10" y="10"/>
                    <a:pt x="10" y="11"/>
                  </a:cubicBezTo>
                  <a:cubicBezTo>
                    <a:pt x="7" y="20"/>
                    <a:pt x="4" y="30"/>
                    <a:pt x="0" y="41"/>
                  </a:cubicBezTo>
                  <a:cubicBezTo>
                    <a:pt x="37" y="64"/>
                    <a:pt x="74" y="94"/>
                    <a:pt x="109" y="130"/>
                  </a:cubicBezTo>
                  <a:cubicBezTo>
                    <a:pt x="119" y="106"/>
                    <a:pt x="125" y="79"/>
                    <a:pt x="125" y="50"/>
                  </a:cubicBezTo>
                  <a:cubicBezTo>
                    <a:pt x="125" y="33"/>
                    <a:pt x="122" y="16"/>
                    <a:pt x="119" y="0"/>
                  </a:cubicBezTo>
                  <a:close/>
                </a:path>
              </a:pathLst>
            </a:custGeom>
            <a:solidFill>
              <a:srgbClr val="F9A8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9" name="Freeform 1286"/>
            <p:cNvSpPr/>
            <p:nvPr/>
          </p:nvSpPr>
          <p:spPr bwMode="auto">
            <a:xfrm>
              <a:off x="7305675" y="5480050"/>
              <a:ext cx="431800" cy="436562"/>
            </a:xfrm>
            <a:custGeom>
              <a:avLst/>
              <a:gdLst>
                <a:gd name="T0" fmla="*/ 0 w 153"/>
                <a:gd name="T1" fmla="*/ 5 h 155"/>
                <a:gd name="T2" fmla="*/ 77 w 153"/>
                <a:gd name="T3" fmla="*/ 80 h 155"/>
                <a:gd name="T4" fmla="*/ 138 w 153"/>
                <a:gd name="T5" fmla="*/ 155 h 155"/>
                <a:gd name="T6" fmla="*/ 153 w 153"/>
                <a:gd name="T7" fmla="*/ 29 h 155"/>
                <a:gd name="T8" fmla="*/ 44 w 153"/>
                <a:gd name="T9" fmla="*/ 0 h 155"/>
                <a:gd name="T10" fmla="*/ 0 w 153"/>
                <a:gd name="T11" fmla="*/ 5 h 155"/>
              </a:gdLst>
              <a:ahLst/>
              <a:cxnLst>
                <a:cxn ang="0">
                  <a:pos x="T0" y="T1"/>
                </a:cxn>
                <a:cxn ang="0">
                  <a:pos x="T2" y="T3"/>
                </a:cxn>
                <a:cxn ang="0">
                  <a:pos x="T4" y="T5"/>
                </a:cxn>
                <a:cxn ang="0">
                  <a:pos x="T6" y="T7"/>
                </a:cxn>
                <a:cxn ang="0">
                  <a:pos x="T8" y="T9"/>
                </a:cxn>
                <a:cxn ang="0">
                  <a:pos x="T10" y="T11"/>
                </a:cxn>
              </a:cxnLst>
              <a:rect l="0" t="0" r="r" b="b"/>
              <a:pathLst>
                <a:path w="153" h="155">
                  <a:moveTo>
                    <a:pt x="0" y="5"/>
                  </a:moveTo>
                  <a:cubicBezTo>
                    <a:pt x="22" y="14"/>
                    <a:pt x="57" y="36"/>
                    <a:pt x="77" y="80"/>
                  </a:cubicBezTo>
                  <a:cubicBezTo>
                    <a:pt x="92" y="113"/>
                    <a:pt x="114" y="138"/>
                    <a:pt x="138" y="155"/>
                  </a:cubicBezTo>
                  <a:cubicBezTo>
                    <a:pt x="153" y="93"/>
                    <a:pt x="153" y="43"/>
                    <a:pt x="153" y="29"/>
                  </a:cubicBezTo>
                  <a:cubicBezTo>
                    <a:pt x="121" y="11"/>
                    <a:pt x="84" y="0"/>
                    <a:pt x="44" y="0"/>
                  </a:cubicBezTo>
                  <a:cubicBezTo>
                    <a:pt x="29" y="0"/>
                    <a:pt x="14" y="2"/>
                    <a:pt x="0" y="5"/>
                  </a:cubicBezTo>
                  <a:close/>
                </a:path>
              </a:pathLst>
            </a:custGeom>
            <a:solidFill>
              <a:srgbClr val="F9A8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0" name="Freeform 1287"/>
            <p:cNvSpPr/>
            <p:nvPr/>
          </p:nvSpPr>
          <p:spPr bwMode="auto">
            <a:xfrm>
              <a:off x="7221538" y="6213475"/>
              <a:ext cx="508000" cy="492125"/>
            </a:xfrm>
            <a:custGeom>
              <a:avLst/>
              <a:gdLst>
                <a:gd name="T0" fmla="*/ 158 w 180"/>
                <a:gd name="T1" fmla="*/ 158 h 175"/>
                <a:gd name="T2" fmla="*/ 150 w 180"/>
                <a:gd name="T3" fmla="*/ 3 h 175"/>
                <a:gd name="T4" fmla="*/ 145 w 180"/>
                <a:gd name="T5" fmla="*/ 0 h 175"/>
                <a:gd name="T6" fmla="*/ 0 w 180"/>
                <a:gd name="T7" fmla="*/ 162 h 175"/>
                <a:gd name="T8" fmla="*/ 74 w 180"/>
                <a:gd name="T9" fmla="*/ 175 h 175"/>
                <a:gd name="T10" fmla="*/ 158 w 180"/>
                <a:gd name="T11" fmla="*/ 158 h 175"/>
              </a:gdLst>
              <a:ahLst/>
              <a:cxnLst>
                <a:cxn ang="0">
                  <a:pos x="T0" y="T1"/>
                </a:cxn>
                <a:cxn ang="0">
                  <a:pos x="T2" y="T3"/>
                </a:cxn>
                <a:cxn ang="0">
                  <a:pos x="T4" y="T5"/>
                </a:cxn>
                <a:cxn ang="0">
                  <a:pos x="T6" y="T7"/>
                </a:cxn>
                <a:cxn ang="0">
                  <a:pos x="T8" y="T9"/>
                </a:cxn>
                <a:cxn ang="0">
                  <a:pos x="T10" y="T11"/>
                </a:cxn>
              </a:cxnLst>
              <a:rect l="0" t="0" r="r" b="b"/>
              <a:pathLst>
                <a:path w="180" h="175">
                  <a:moveTo>
                    <a:pt x="158" y="158"/>
                  </a:moveTo>
                  <a:cubicBezTo>
                    <a:pt x="180" y="82"/>
                    <a:pt x="177" y="28"/>
                    <a:pt x="150" y="3"/>
                  </a:cubicBezTo>
                  <a:cubicBezTo>
                    <a:pt x="148" y="2"/>
                    <a:pt x="147" y="1"/>
                    <a:pt x="145" y="0"/>
                  </a:cubicBezTo>
                  <a:cubicBezTo>
                    <a:pt x="117" y="57"/>
                    <a:pt x="72" y="117"/>
                    <a:pt x="0" y="162"/>
                  </a:cubicBezTo>
                  <a:cubicBezTo>
                    <a:pt x="23" y="170"/>
                    <a:pt x="48" y="175"/>
                    <a:pt x="74" y="175"/>
                  </a:cubicBezTo>
                  <a:cubicBezTo>
                    <a:pt x="104" y="175"/>
                    <a:pt x="132" y="169"/>
                    <a:pt x="158" y="158"/>
                  </a:cubicBezTo>
                  <a:close/>
                </a:path>
              </a:pathLst>
            </a:custGeom>
            <a:solidFill>
              <a:srgbClr val="F9A8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02" name="组合 1301"/>
          <p:cNvGrpSpPr/>
          <p:nvPr/>
        </p:nvGrpSpPr>
        <p:grpSpPr>
          <a:xfrm>
            <a:off x="11106768" y="5746585"/>
            <a:ext cx="1022350" cy="1025525"/>
            <a:chOff x="4262438" y="5610225"/>
            <a:chExt cx="1022350" cy="1025525"/>
          </a:xfrm>
        </p:grpSpPr>
        <p:sp>
          <p:nvSpPr>
            <p:cNvPr id="1295" name="Freeform 1291"/>
            <p:cNvSpPr/>
            <p:nvPr/>
          </p:nvSpPr>
          <p:spPr bwMode="auto">
            <a:xfrm>
              <a:off x="4262438" y="5610225"/>
              <a:ext cx="1022350" cy="1025525"/>
            </a:xfrm>
            <a:custGeom>
              <a:avLst/>
              <a:gdLst>
                <a:gd name="T0" fmla="*/ 350 w 363"/>
                <a:gd name="T1" fmla="*/ 205 h 363"/>
                <a:gd name="T2" fmla="*/ 158 w 363"/>
                <a:gd name="T3" fmla="*/ 351 h 363"/>
                <a:gd name="T4" fmla="*/ 13 w 363"/>
                <a:gd name="T5" fmla="*/ 159 h 363"/>
                <a:gd name="T6" fmla="*/ 204 w 363"/>
                <a:gd name="T7" fmla="*/ 13 h 363"/>
                <a:gd name="T8" fmla="*/ 350 w 363"/>
                <a:gd name="T9" fmla="*/ 205 h 363"/>
              </a:gdLst>
              <a:ahLst/>
              <a:cxnLst>
                <a:cxn ang="0">
                  <a:pos x="T0" y="T1"/>
                </a:cxn>
                <a:cxn ang="0">
                  <a:pos x="T2" y="T3"/>
                </a:cxn>
                <a:cxn ang="0">
                  <a:pos x="T4" y="T5"/>
                </a:cxn>
                <a:cxn ang="0">
                  <a:pos x="T6" y="T7"/>
                </a:cxn>
                <a:cxn ang="0">
                  <a:pos x="T8" y="T9"/>
                </a:cxn>
              </a:cxnLst>
              <a:rect l="0" t="0" r="r" b="b"/>
              <a:pathLst>
                <a:path w="363" h="363">
                  <a:moveTo>
                    <a:pt x="350" y="205"/>
                  </a:moveTo>
                  <a:cubicBezTo>
                    <a:pt x="337" y="298"/>
                    <a:pt x="252" y="363"/>
                    <a:pt x="158" y="351"/>
                  </a:cubicBezTo>
                  <a:cubicBezTo>
                    <a:pt x="65" y="338"/>
                    <a:pt x="0" y="252"/>
                    <a:pt x="13" y="159"/>
                  </a:cubicBezTo>
                  <a:cubicBezTo>
                    <a:pt x="25" y="66"/>
                    <a:pt x="111" y="0"/>
                    <a:pt x="204" y="13"/>
                  </a:cubicBezTo>
                  <a:cubicBezTo>
                    <a:pt x="297" y="26"/>
                    <a:pt x="363" y="111"/>
                    <a:pt x="350" y="205"/>
                  </a:cubicBezTo>
                  <a:close/>
                </a:path>
              </a:pathLst>
            </a:custGeom>
            <a:solidFill>
              <a:srgbClr val="FFFFFF"/>
            </a:solidFill>
            <a:ln w="68263"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296" name="Freeform 1292"/>
            <p:cNvSpPr/>
            <p:nvPr/>
          </p:nvSpPr>
          <p:spPr bwMode="auto">
            <a:xfrm>
              <a:off x="4262438" y="5610225"/>
              <a:ext cx="1022350" cy="1025525"/>
            </a:xfrm>
            <a:custGeom>
              <a:avLst/>
              <a:gdLst>
                <a:gd name="T0" fmla="*/ 350 w 363"/>
                <a:gd name="T1" fmla="*/ 205 h 363"/>
                <a:gd name="T2" fmla="*/ 158 w 363"/>
                <a:gd name="T3" fmla="*/ 351 h 363"/>
                <a:gd name="T4" fmla="*/ 13 w 363"/>
                <a:gd name="T5" fmla="*/ 159 h 363"/>
                <a:gd name="T6" fmla="*/ 204 w 363"/>
                <a:gd name="T7" fmla="*/ 13 h 363"/>
                <a:gd name="T8" fmla="*/ 350 w 363"/>
                <a:gd name="T9" fmla="*/ 205 h 363"/>
              </a:gdLst>
              <a:ahLst/>
              <a:cxnLst>
                <a:cxn ang="0">
                  <a:pos x="T0" y="T1"/>
                </a:cxn>
                <a:cxn ang="0">
                  <a:pos x="T2" y="T3"/>
                </a:cxn>
                <a:cxn ang="0">
                  <a:pos x="T4" y="T5"/>
                </a:cxn>
                <a:cxn ang="0">
                  <a:pos x="T6" y="T7"/>
                </a:cxn>
                <a:cxn ang="0">
                  <a:pos x="T8" y="T9"/>
                </a:cxn>
              </a:cxnLst>
              <a:rect l="0" t="0" r="r" b="b"/>
              <a:pathLst>
                <a:path w="363" h="363">
                  <a:moveTo>
                    <a:pt x="350" y="205"/>
                  </a:moveTo>
                  <a:cubicBezTo>
                    <a:pt x="337" y="298"/>
                    <a:pt x="252" y="363"/>
                    <a:pt x="158" y="351"/>
                  </a:cubicBezTo>
                  <a:cubicBezTo>
                    <a:pt x="65" y="338"/>
                    <a:pt x="0" y="252"/>
                    <a:pt x="13" y="159"/>
                  </a:cubicBezTo>
                  <a:cubicBezTo>
                    <a:pt x="25" y="66"/>
                    <a:pt x="111" y="0"/>
                    <a:pt x="204" y="13"/>
                  </a:cubicBezTo>
                  <a:cubicBezTo>
                    <a:pt x="297" y="26"/>
                    <a:pt x="363" y="111"/>
                    <a:pt x="350" y="20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7" name="Freeform 1293"/>
            <p:cNvSpPr/>
            <p:nvPr/>
          </p:nvSpPr>
          <p:spPr bwMode="auto">
            <a:xfrm>
              <a:off x="4295776" y="5751513"/>
              <a:ext cx="312738" cy="658813"/>
            </a:xfrm>
            <a:custGeom>
              <a:avLst/>
              <a:gdLst>
                <a:gd name="T0" fmla="*/ 6 w 111"/>
                <a:gd name="T1" fmla="*/ 110 h 233"/>
                <a:gd name="T2" fmla="*/ 40 w 111"/>
                <a:gd name="T3" fmla="*/ 233 h 233"/>
                <a:gd name="T4" fmla="*/ 104 w 111"/>
                <a:gd name="T5" fmla="*/ 123 h 233"/>
                <a:gd name="T6" fmla="*/ 71 w 111"/>
                <a:gd name="T7" fmla="*/ 0 h 233"/>
                <a:gd name="T8" fmla="*/ 6 w 111"/>
                <a:gd name="T9" fmla="*/ 110 h 233"/>
              </a:gdLst>
              <a:ahLst/>
              <a:cxnLst>
                <a:cxn ang="0">
                  <a:pos x="T0" y="T1"/>
                </a:cxn>
                <a:cxn ang="0">
                  <a:pos x="T2" y="T3"/>
                </a:cxn>
                <a:cxn ang="0">
                  <a:pos x="T4" y="T5"/>
                </a:cxn>
                <a:cxn ang="0">
                  <a:pos x="T6" y="T7"/>
                </a:cxn>
                <a:cxn ang="0">
                  <a:pos x="T8" y="T9"/>
                </a:cxn>
              </a:cxnLst>
              <a:rect l="0" t="0" r="r" b="b"/>
              <a:pathLst>
                <a:path w="111" h="233">
                  <a:moveTo>
                    <a:pt x="6" y="110"/>
                  </a:moveTo>
                  <a:cubicBezTo>
                    <a:pt x="0" y="155"/>
                    <a:pt x="13" y="199"/>
                    <a:pt x="40" y="233"/>
                  </a:cubicBezTo>
                  <a:cubicBezTo>
                    <a:pt x="74" y="207"/>
                    <a:pt x="98" y="169"/>
                    <a:pt x="104" y="123"/>
                  </a:cubicBezTo>
                  <a:cubicBezTo>
                    <a:pt x="111" y="77"/>
                    <a:pt x="97" y="34"/>
                    <a:pt x="71" y="0"/>
                  </a:cubicBezTo>
                  <a:cubicBezTo>
                    <a:pt x="37" y="26"/>
                    <a:pt x="13" y="64"/>
                    <a:pt x="6" y="110"/>
                  </a:cubicBezTo>
                  <a:close/>
                </a:path>
              </a:pathLst>
            </a:custGeom>
            <a:noFill/>
            <a:ln w="34925" cap="flat">
              <a:solidFill>
                <a:srgbClr val="E53935"/>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98" name="Freeform 1294"/>
            <p:cNvSpPr/>
            <p:nvPr/>
          </p:nvSpPr>
          <p:spPr bwMode="auto">
            <a:xfrm>
              <a:off x="4938713" y="5838825"/>
              <a:ext cx="309563" cy="658813"/>
            </a:xfrm>
            <a:custGeom>
              <a:avLst/>
              <a:gdLst>
                <a:gd name="T0" fmla="*/ 6 w 110"/>
                <a:gd name="T1" fmla="*/ 110 h 233"/>
                <a:gd name="T2" fmla="*/ 39 w 110"/>
                <a:gd name="T3" fmla="*/ 233 h 233"/>
                <a:gd name="T4" fmla="*/ 104 w 110"/>
                <a:gd name="T5" fmla="*/ 123 h 233"/>
                <a:gd name="T6" fmla="*/ 71 w 110"/>
                <a:gd name="T7" fmla="*/ 0 h 233"/>
                <a:gd name="T8" fmla="*/ 6 w 110"/>
                <a:gd name="T9" fmla="*/ 110 h 233"/>
              </a:gdLst>
              <a:ahLst/>
              <a:cxnLst>
                <a:cxn ang="0">
                  <a:pos x="T0" y="T1"/>
                </a:cxn>
                <a:cxn ang="0">
                  <a:pos x="T2" y="T3"/>
                </a:cxn>
                <a:cxn ang="0">
                  <a:pos x="T4" y="T5"/>
                </a:cxn>
                <a:cxn ang="0">
                  <a:pos x="T6" y="T7"/>
                </a:cxn>
                <a:cxn ang="0">
                  <a:pos x="T8" y="T9"/>
                </a:cxn>
              </a:cxnLst>
              <a:rect l="0" t="0" r="r" b="b"/>
              <a:pathLst>
                <a:path w="110" h="233">
                  <a:moveTo>
                    <a:pt x="6" y="110"/>
                  </a:moveTo>
                  <a:cubicBezTo>
                    <a:pt x="0" y="155"/>
                    <a:pt x="13" y="199"/>
                    <a:pt x="39" y="233"/>
                  </a:cubicBezTo>
                  <a:cubicBezTo>
                    <a:pt x="74" y="207"/>
                    <a:pt x="98" y="169"/>
                    <a:pt x="104" y="123"/>
                  </a:cubicBezTo>
                  <a:cubicBezTo>
                    <a:pt x="110" y="77"/>
                    <a:pt x="97" y="34"/>
                    <a:pt x="71" y="0"/>
                  </a:cubicBezTo>
                  <a:cubicBezTo>
                    <a:pt x="37" y="25"/>
                    <a:pt x="12" y="64"/>
                    <a:pt x="6" y="110"/>
                  </a:cubicBezTo>
                  <a:close/>
                </a:path>
              </a:pathLst>
            </a:custGeom>
            <a:noFill/>
            <a:ln w="34925" cap="flat">
              <a:solidFill>
                <a:srgbClr val="E53935"/>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99" name="Freeform 1295"/>
            <p:cNvSpPr/>
            <p:nvPr/>
          </p:nvSpPr>
          <p:spPr bwMode="auto">
            <a:xfrm>
              <a:off x="4371976" y="5786438"/>
              <a:ext cx="174625" cy="576263"/>
            </a:xfrm>
            <a:custGeom>
              <a:avLst/>
              <a:gdLst>
                <a:gd name="T0" fmla="*/ 0 w 62"/>
                <a:gd name="T1" fmla="*/ 204 h 204"/>
                <a:gd name="T2" fmla="*/ 56 w 62"/>
                <a:gd name="T3" fmla="*/ 108 h 204"/>
                <a:gd name="T4" fmla="*/ 27 w 62"/>
                <a:gd name="T5" fmla="*/ 0 h 204"/>
              </a:gdLst>
              <a:ahLst/>
              <a:cxnLst>
                <a:cxn ang="0">
                  <a:pos x="T0" y="T1"/>
                </a:cxn>
                <a:cxn ang="0">
                  <a:pos x="T2" y="T3"/>
                </a:cxn>
                <a:cxn ang="0">
                  <a:pos x="T4" y="T5"/>
                </a:cxn>
              </a:cxnLst>
              <a:rect l="0" t="0" r="r" b="b"/>
              <a:pathLst>
                <a:path w="62" h="204">
                  <a:moveTo>
                    <a:pt x="0" y="204"/>
                  </a:moveTo>
                  <a:cubicBezTo>
                    <a:pt x="30" y="182"/>
                    <a:pt x="51" y="148"/>
                    <a:pt x="56" y="108"/>
                  </a:cubicBezTo>
                  <a:cubicBezTo>
                    <a:pt x="62" y="68"/>
                    <a:pt x="50" y="30"/>
                    <a:pt x="27" y="0"/>
                  </a:cubicBezTo>
                </a:path>
              </a:pathLst>
            </a:custGeom>
            <a:noFill/>
            <a:ln w="14288" cap="flat">
              <a:solidFill>
                <a:srgbClr val="E53935"/>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00" name="Freeform 1296"/>
            <p:cNvSpPr/>
            <p:nvPr/>
          </p:nvSpPr>
          <p:spPr bwMode="auto">
            <a:xfrm>
              <a:off x="5000626" y="5884863"/>
              <a:ext cx="174625" cy="576263"/>
            </a:xfrm>
            <a:custGeom>
              <a:avLst/>
              <a:gdLst>
                <a:gd name="T0" fmla="*/ 62 w 62"/>
                <a:gd name="T1" fmla="*/ 0 h 204"/>
                <a:gd name="T2" fmla="*/ 5 w 62"/>
                <a:gd name="T3" fmla="*/ 96 h 204"/>
                <a:gd name="T4" fmla="*/ 34 w 62"/>
                <a:gd name="T5" fmla="*/ 204 h 204"/>
              </a:gdLst>
              <a:ahLst/>
              <a:cxnLst>
                <a:cxn ang="0">
                  <a:pos x="T0" y="T1"/>
                </a:cxn>
                <a:cxn ang="0">
                  <a:pos x="T2" y="T3"/>
                </a:cxn>
                <a:cxn ang="0">
                  <a:pos x="T4" y="T5"/>
                </a:cxn>
              </a:cxnLst>
              <a:rect l="0" t="0" r="r" b="b"/>
              <a:pathLst>
                <a:path w="62" h="204">
                  <a:moveTo>
                    <a:pt x="62" y="0"/>
                  </a:moveTo>
                  <a:cubicBezTo>
                    <a:pt x="32" y="23"/>
                    <a:pt x="11" y="57"/>
                    <a:pt x="5" y="96"/>
                  </a:cubicBezTo>
                  <a:cubicBezTo>
                    <a:pt x="0" y="136"/>
                    <a:pt x="11" y="175"/>
                    <a:pt x="34" y="204"/>
                  </a:cubicBezTo>
                </a:path>
              </a:pathLst>
            </a:custGeom>
            <a:noFill/>
            <a:ln w="14288" cap="flat">
              <a:solidFill>
                <a:srgbClr val="E53935"/>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01" name="Freeform 1297"/>
            <p:cNvSpPr/>
            <p:nvPr/>
          </p:nvSpPr>
          <p:spPr bwMode="auto">
            <a:xfrm>
              <a:off x="4276726" y="5627688"/>
              <a:ext cx="992188" cy="993775"/>
            </a:xfrm>
            <a:custGeom>
              <a:avLst/>
              <a:gdLst>
                <a:gd name="T0" fmla="*/ 340 w 352"/>
                <a:gd name="T1" fmla="*/ 198 h 352"/>
                <a:gd name="T2" fmla="*/ 154 w 352"/>
                <a:gd name="T3" fmla="*/ 340 h 352"/>
                <a:gd name="T4" fmla="*/ 12 w 352"/>
                <a:gd name="T5" fmla="*/ 154 h 352"/>
                <a:gd name="T6" fmla="*/ 198 w 352"/>
                <a:gd name="T7" fmla="*/ 12 h 352"/>
                <a:gd name="T8" fmla="*/ 340 w 352"/>
                <a:gd name="T9" fmla="*/ 198 h 352"/>
              </a:gdLst>
              <a:ahLst/>
              <a:cxnLst>
                <a:cxn ang="0">
                  <a:pos x="T0" y="T1"/>
                </a:cxn>
                <a:cxn ang="0">
                  <a:pos x="T2" y="T3"/>
                </a:cxn>
                <a:cxn ang="0">
                  <a:pos x="T4" y="T5"/>
                </a:cxn>
                <a:cxn ang="0">
                  <a:pos x="T6" y="T7"/>
                </a:cxn>
                <a:cxn ang="0">
                  <a:pos x="T8" y="T9"/>
                </a:cxn>
              </a:cxnLst>
              <a:rect l="0" t="0" r="r" b="b"/>
              <a:pathLst>
                <a:path w="352" h="352">
                  <a:moveTo>
                    <a:pt x="340" y="198"/>
                  </a:moveTo>
                  <a:cubicBezTo>
                    <a:pt x="328" y="288"/>
                    <a:pt x="245" y="352"/>
                    <a:pt x="154" y="340"/>
                  </a:cubicBezTo>
                  <a:cubicBezTo>
                    <a:pt x="64" y="327"/>
                    <a:pt x="0" y="244"/>
                    <a:pt x="12" y="154"/>
                  </a:cubicBezTo>
                  <a:cubicBezTo>
                    <a:pt x="25" y="63"/>
                    <a:pt x="108" y="0"/>
                    <a:pt x="198" y="12"/>
                  </a:cubicBezTo>
                  <a:cubicBezTo>
                    <a:pt x="289" y="24"/>
                    <a:pt x="352" y="108"/>
                    <a:pt x="340" y="198"/>
                  </a:cubicBezTo>
                  <a:close/>
                </a:path>
              </a:pathLst>
            </a:custGeom>
            <a:noFill/>
            <a:ln w="34925" cap="flat">
              <a:solidFill>
                <a:srgbClr val="37474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1412" name="组合 1411"/>
          <p:cNvGrpSpPr/>
          <p:nvPr/>
        </p:nvGrpSpPr>
        <p:grpSpPr>
          <a:xfrm rot="1009546">
            <a:off x="9245536" y="1015622"/>
            <a:ext cx="2924535" cy="930701"/>
            <a:chOff x="2132013" y="1917700"/>
            <a:chExt cx="2924535" cy="930701"/>
          </a:xfrm>
        </p:grpSpPr>
        <p:grpSp>
          <p:nvGrpSpPr>
            <p:cNvPr id="1396" name="组合 1395"/>
            <p:cNvGrpSpPr/>
            <p:nvPr/>
          </p:nvGrpSpPr>
          <p:grpSpPr>
            <a:xfrm>
              <a:off x="3892982" y="1948128"/>
              <a:ext cx="1114675" cy="848359"/>
              <a:chOff x="6377794" y="1584015"/>
              <a:chExt cx="1114675" cy="848359"/>
            </a:xfrm>
          </p:grpSpPr>
          <p:sp>
            <p:nvSpPr>
              <p:cNvPr id="1385" name="任意多边形: 形状 1384"/>
              <p:cNvSpPr/>
              <p:nvPr/>
            </p:nvSpPr>
            <p:spPr bwMode="auto">
              <a:xfrm>
                <a:off x="6580481" y="1648160"/>
                <a:ext cx="812661" cy="139499"/>
              </a:xfrm>
              <a:custGeom>
                <a:avLst/>
                <a:gdLst>
                  <a:gd name="connsiteX0" fmla="*/ 21064 w 812661"/>
                  <a:gd name="connsiteY0" fmla="*/ 0 h 139499"/>
                  <a:gd name="connsiteX1" fmla="*/ 72797 w 812661"/>
                  <a:gd name="connsiteY1" fmla="*/ 7026 h 139499"/>
                  <a:gd name="connsiteX2" fmla="*/ 179092 w 812661"/>
                  <a:gd name="connsiteY2" fmla="*/ 22141 h 139499"/>
                  <a:gd name="connsiteX3" fmla="*/ 291351 w 812661"/>
                  <a:gd name="connsiteY3" fmla="*/ 39014 h 139499"/>
                  <a:gd name="connsiteX4" fmla="*/ 409223 w 812661"/>
                  <a:gd name="connsiteY4" fmla="*/ 55886 h 139499"/>
                  <a:gd name="connsiteX5" fmla="*/ 527095 w 812661"/>
                  <a:gd name="connsiteY5" fmla="*/ 75571 h 139499"/>
                  <a:gd name="connsiteX6" fmla="*/ 639354 w 812661"/>
                  <a:gd name="connsiteY6" fmla="*/ 95256 h 139499"/>
                  <a:gd name="connsiteX7" fmla="*/ 746702 w 812661"/>
                  <a:gd name="connsiteY7" fmla="*/ 112129 h 139499"/>
                  <a:gd name="connsiteX8" fmla="*/ 796591 w 812661"/>
                  <a:gd name="connsiteY8" fmla="*/ 121016 h 139499"/>
                  <a:gd name="connsiteX9" fmla="*/ 800473 w 812661"/>
                  <a:gd name="connsiteY9" fmla="*/ 124349 h 139499"/>
                  <a:gd name="connsiteX10" fmla="*/ 812661 w 812661"/>
                  <a:gd name="connsiteY10" fmla="*/ 139499 h 139499"/>
                  <a:gd name="connsiteX11" fmla="*/ 743895 w 812661"/>
                  <a:gd name="connsiteY11" fmla="*/ 130057 h 139499"/>
                  <a:gd name="connsiteX12" fmla="*/ 636548 w 812661"/>
                  <a:gd name="connsiteY12" fmla="*/ 114941 h 139499"/>
                  <a:gd name="connsiteX13" fmla="*/ 524289 w 812661"/>
                  <a:gd name="connsiteY13" fmla="*/ 98069 h 139499"/>
                  <a:gd name="connsiteX14" fmla="*/ 406417 w 812661"/>
                  <a:gd name="connsiteY14" fmla="*/ 78384 h 139499"/>
                  <a:gd name="connsiteX15" fmla="*/ 288545 w 812661"/>
                  <a:gd name="connsiteY15" fmla="*/ 61511 h 139499"/>
                  <a:gd name="connsiteX16" fmla="*/ 176286 w 812661"/>
                  <a:gd name="connsiteY16" fmla="*/ 41826 h 139499"/>
                  <a:gd name="connsiteX17" fmla="*/ 69991 w 812661"/>
                  <a:gd name="connsiteY17" fmla="*/ 23898 h 139499"/>
                  <a:gd name="connsiteX18" fmla="*/ 0 w 812661"/>
                  <a:gd name="connsiteY18" fmla="*/ 12338 h 139499"/>
                  <a:gd name="connsiteX19" fmla="*/ 14040 w 812661"/>
                  <a:gd name="connsiteY19" fmla="*/ 2996 h 13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2661" h="139499">
                    <a:moveTo>
                      <a:pt x="21064" y="0"/>
                    </a:moveTo>
                    <a:lnTo>
                      <a:pt x="72797" y="7026"/>
                    </a:lnTo>
                    <a:cubicBezTo>
                      <a:pt x="106826" y="11595"/>
                      <a:pt x="142608" y="16517"/>
                      <a:pt x="179092" y="22141"/>
                    </a:cubicBezTo>
                    <a:cubicBezTo>
                      <a:pt x="215577" y="27765"/>
                      <a:pt x="254867" y="33389"/>
                      <a:pt x="291351" y="39014"/>
                    </a:cubicBezTo>
                    <a:cubicBezTo>
                      <a:pt x="330642" y="44638"/>
                      <a:pt x="369933" y="50262"/>
                      <a:pt x="409223" y="55886"/>
                    </a:cubicBezTo>
                    <a:cubicBezTo>
                      <a:pt x="448514" y="64323"/>
                      <a:pt x="487804" y="69947"/>
                      <a:pt x="527095" y="75571"/>
                    </a:cubicBezTo>
                    <a:cubicBezTo>
                      <a:pt x="566386" y="81196"/>
                      <a:pt x="602870" y="86820"/>
                      <a:pt x="639354" y="95256"/>
                    </a:cubicBezTo>
                    <a:cubicBezTo>
                      <a:pt x="677242" y="100881"/>
                      <a:pt x="713024" y="106505"/>
                      <a:pt x="746702" y="112129"/>
                    </a:cubicBezTo>
                    <a:lnTo>
                      <a:pt x="796591" y="121016"/>
                    </a:lnTo>
                    <a:lnTo>
                      <a:pt x="800473" y="124349"/>
                    </a:lnTo>
                    <a:lnTo>
                      <a:pt x="812661" y="139499"/>
                    </a:lnTo>
                    <a:lnTo>
                      <a:pt x="743895" y="130057"/>
                    </a:lnTo>
                    <a:cubicBezTo>
                      <a:pt x="710218" y="125487"/>
                      <a:pt x="674435" y="120566"/>
                      <a:pt x="636548" y="114941"/>
                    </a:cubicBezTo>
                    <a:cubicBezTo>
                      <a:pt x="600063" y="109317"/>
                      <a:pt x="563579" y="103693"/>
                      <a:pt x="524289" y="98069"/>
                    </a:cubicBezTo>
                    <a:cubicBezTo>
                      <a:pt x="484998" y="92444"/>
                      <a:pt x="445707" y="86820"/>
                      <a:pt x="406417" y="78384"/>
                    </a:cubicBezTo>
                    <a:cubicBezTo>
                      <a:pt x="367126" y="72759"/>
                      <a:pt x="327835" y="67135"/>
                      <a:pt x="288545" y="61511"/>
                    </a:cubicBezTo>
                    <a:cubicBezTo>
                      <a:pt x="249254" y="53074"/>
                      <a:pt x="212770" y="47450"/>
                      <a:pt x="176286" y="41826"/>
                    </a:cubicBezTo>
                    <a:cubicBezTo>
                      <a:pt x="139802" y="36202"/>
                      <a:pt x="104019" y="29874"/>
                      <a:pt x="69991" y="23898"/>
                    </a:cubicBezTo>
                    <a:lnTo>
                      <a:pt x="0" y="12338"/>
                    </a:lnTo>
                    <a:lnTo>
                      <a:pt x="14040" y="29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391" name="任意多边形: 形状 1390"/>
              <p:cNvSpPr/>
              <p:nvPr/>
            </p:nvSpPr>
            <p:spPr bwMode="auto">
              <a:xfrm>
                <a:off x="6458128" y="1748920"/>
                <a:ext cx="1009501" cy="165790"/>
              </a:xfrm>
              <a:custGeom>
                <a:avLst/>
                <a:gdLst>
                  <a:gd name="connsiteX0" fmla="*/ 7045 w 1009501"/>
                  <a:gd name="connsiteY0" fmla="*/ 0 h 165790"/>
                  <a:gd name="connsiteX1" fmla="*/ 83136 w 1009501"/>
                  <a:gd name="connsiteY1" fmla="*/ 7921 h 165790"/>
                  <a:gd name="connsiteX2" fmla="*/ 282395 w 1009501"/>
                  <a:gd name="connsiteY2" fmla="*/ 36043 h 165790"/>
                  <a:gd name="connsiteX3" fmla="*/ 397461 w 1009501"/>
                  <a:gd name="connsiteY3" fmla="*/ 52915 h 165790"/>
                  <a:gd name="connsiteX4" fmla="*/ 515333 w 1009501"/>
                  <a:gd name="connsiteY4" fmla="*/ 72600 h 165790"/>
                  <a:gd name="connsiteX5" fmla="*/ 633205 w 1009501"/>
                  <a:gd name="connsiteY5" fmla="*/ 89473 h 165790"/>
                  <a:gd name="connsiteX6" fmla="*/ 745463 w 1009501"/>
                  <a:gd name="connsiteY6" fmla="*/ 109158 h 165790"/>
                  <a:gd name="connsiteX7" fmla="*/ 944723 w 1009501"/>
                  <a:gd name="connsiteY7" fmla="*/ 145716 h 165790"/>
                  <a:gd name="connsiteX8" fmla="*/ 1004421 w 1009501"/>
                  <a:gd name="connsiteY8" fmla="*/ 155815 h 165790"/>
                  <a:gd name="connsiteX9" fmla="*/ 1009501 w 1009501"/>
                  <a:gd name="connsiteY9" fmla="*/ 165790 h 165790"/>
                  <a:gd name="connsiteX10" fmla="*/ 944723 w 1009501"/>
                  <a:gd name="connsiteY10" fmla="*/ 156965 h 165790"/>
                  <a:gd name="connsiteX11" fmla="*/ 742657 w 1009501"/>
                  <a:gd name="connsiteY11" fmla="*/ 128843 h 165790"/>
                  <a:gd name="connsiteX12" fmla="*/ 627592 w 1009501"/>
                  <a:gd name="connsiteY12" fmla="*/ 111970 h 165790"/>
                  <a:gd name="connsiteX13" fmla="*/ 512526 w 1009501"/>
                  <a:gd name="connsiteY13" fmla="*/ 95098 h 165790"/>
                  <a:gd name="connsiteX14" fmla="*/ 394654 w 1009501"/>
                  <a:gd name="connsiteY14" fmla="*/ 75413 h 165790"/>
                  <a:gd name="connsiteX15" fmla="*/ 279589 w 1009501"/>
                  <a:gd name="connsiteY15" fmla="*/ 58540 h 165790"/>
                  <a:gd name="connsiteX16" fmla="*/ 80329 w 1009501"/>
                  <a:gd name="connsiteY16" fmla="*/ 21982 h 165790"/>
                  <a:gd name="connsiteX17" fmla="*/ 345 w 1009501"/>
                  <a:gd name="connsiteY17" fmla="*/ 7218 h 165790"/>
                  <a:gd name="connsiteX18" fmla="*/ 0 w 1009501"/>
                  <a:gd name="connsiteY18" fmla="*/ 7161 h 16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9501" h="165790">
                    <a:moveTo>
                      <a:pt x="7045" y="0"/>
                    </a:moveTo>
                    <a:lnTo>
                      <a:pt x="83136" y="7921"/>
                    </a:lnTo>
                    <a:cubicBezTo>
                      <a:pt x="142072" y="16358"/>
                      <a:pt x="209427" y="27606"/>
                      <a:pt x="282395" y="36043"/>
                    </a:cubicBezTo>
                    <a:cubicBezTo>
                      <a:pt x="321686" y="41667"/>
                      <a:pt x="358170" y="47291"/>
                      <a:pt x="397461" y="52915"/>
                    </a:cubicBezTo>
                    <a:cubicBezTo>
                      <a:pt x="436751" y="61352"/>
                      <a:pt x="476042" y="66976"/>
                      <a:pt x="515333" y="72600"/>
                    </a:cubicBezTo>
                    <a:cubicBezTo>
                      <a:pt x="554623" y="78225"/>
                      <a:pt x="593914" y="83849"/>
                      <a:pt x="633205" y="89473"/>
                    </a:cubicBezTo>
                    <a:cubicBezTo>
                      <a:pt x="669689" y="97910"/>
                      <a:pt x="708979" y="103534"/>
                      <a:pt x="745463" y="109158"/>
                    </a:cubicBezTo>
                    <a:cubicBezTo>
                      <a:pt x="818432" y="123219"/>
                      <a:pt x="888594" y="134468"/>
                      <a:pt x="944723" y="145716"/>
                    </a:cubicBezTo>
                    <a:lnTo>
                      <a:pt x="1004421" y="155815"/>
                    </a:lnTo>
                    <a:lnTo>
                      <a:pt x="1009501" y="165790"/>
                    </a:lnTo>
                    <a:lnTo>
                      <a:pt x="944723" y="156965"/>
                    </a:lnTo>
                    <a:cubicBezTo>
                      <a:pt x="885787" y="148528"/>
                      <a:pt x="815625" y="140092"/>
                      <a:pt x="742657" y="128843"/>
                    </a:cubicBezTo>
                    <a:cubicBezTo>
                      <a:pt x="706173" y="123219"/>
                      <a:pt x="666882" y="117595"/>
                      <a:pt x="627592" y="111970"/>
                    </a:cubicBezTo>
                    <a:cubicBezTo>
                      <a:pt x="591107" y="106346"/>
                      <a:pt x="551817" y="100722"/>
                      <a:pt x="512526" y="95098"/>
                    </a:cubicBezTo>
                    <a:cubicBezTo>
                      <a:pt x="473236" y="89473"/>
                      <a:pt x="433945" y="81037"/>
                      <a:pt x="394654" y="75413"/>
                    </a:cubicBezTo>
                    <a:cubicBezTo>
                      <a:pt x="355364" y="69788"/>
                      <a:pt x="316073" y="64164"/>
                      <a:pt x="279589" y="58540"/>
                    </a:cubicBezTo>
                    <a:cubicBezTo>
                      <a:pt x="206621" y="44479"/>
                      <a:pt x="139265" y="33230"/>
                      <a:pt x="80329" y="21982"/>
                    </a:cubicBezTo>
                    <a:cubicBezTo>
                      <a:pt x="50861" y="16358"/>
                      <a:pt x="24200" y="11436"/>
                      <a:pt x="345" y="7218"/>
                    </a:cubicBezTo>
                    <a:lnTo>
                      <a:pt x="0" y="71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392" name="任意多边形: 形状 1391"/>
              <p:cNvSpPr/>
              <p:nvPr/>
            </p:nvSpPr>
            <p:spPr bwMode="auto">
              <a:xfrm>
                <a:off x="6396025" y="1860650"/>
                <a:ext cx="1096444" cy="177406"/>
              </a:xfrm>
              <a:custGeom>
                <a:avLst/>
                <a:gdLst>
                  <a:gd name="connsiteX0" fmla="*/ 1296 w 1096444"/>
                  <a:gd name="connsiteY0" fmla="*/ 0 h 177406"/>
                  <a:gd name="connsiteX1" fmla="*/ 43931 w 1096444"/>
                  <a:gd name="connsiteY1" fmla="*/ 4345 h 177406"/>
                  <a:gd name="connsiteX2" fmla="*/ 124968 w 1096444"/>
                  <a:gd name="connsiteY2" fmla="*/ 14890 h 177406"/>
                  <a:gd name="connsiteX3" fmla="*/ 327034 w 1096444"/>
                  <a:gd name="connsiteY3" fmla="*/ 43012 h 177406"/>
                  <a:gd name="connsiteX4" fmla="*/ 442100 w 1096444"/>
                  <a:gd name="connsiteY4" fmla="*/ 59885 h 177406"/>
                  <a:gd name="connsiteX5" fmla="*/ 557165 w 1096444"/>
                  <a:gd name="connsiteY5" fmla="*/ 76757 h 177406"/>
                  <a:gd name="connsiteX6" fmla="*/ 675037 w 1096444"/>
                  <a:gd name="connsiteY6" fmla="*/ 96442 h 177406"/>
                  <a:gd name="connsiteX7" fmla="*/ 787296 w 1096444"/>
                  <a:gd name="connsiteY7" fmla="*/ 116127 h 177406"/>
                  <a:gd name="connsiteX8" fmla="*/ 989362 w 1096444"/>
                  <a:gd name="connsiteY8" fmla="*/ 149873 h 177406"/>
                  <a:gd name="connsiteX9" fmla="*/ 1068996 w 1096444"/>
                  <a:gd name="connsiteY9" fmla="*/ 164988 h 177406"/>
                  <a:gd name="connsiteX10" fmla="*/ 1096444 w 1096444"/>
                  <a:gd name="connsiteY10" fmla="*/ 170871 h 177406"/>
                  <a:gd name="connsiteX11" fmla="*/ 1096312 w 1096444"/>
                  <a:gd name="connsiteY11" fmla="*/ 177406 h 177406"/>
                  <a:gd name="connsiteX12" fmla="*/ 1067593 w 1096444"/>
                  <a:gd name="connsiteY12" fmla="*/ 174479 h 177406"/>
                  <a:gd name="connsiteX13" fmla="*/ 986556 w 1096444"/>
                  <a:gd name="connsiteY13" fmla="*/ 163934 h 177406"/>
                  <a:gd name="connsiteX14" fmla="*/ 784490 w 1096444"/>
                  <a:gd name="connsiteY14" fmla="*/ 135812 h 177406"/>
                  <a:gd name="connsiteX15" fmla="*/ 672231 w 1096444"/>
                  <a:gd name="connsiteY15" fmla="*/ 118940 h 177406"/>
                  <a:gd name="connsiteX16" fmla="*/ 554359 w 1096444"/>
                  <a:gd name="connsiteY16" fmla="*/ 99255 h 177406"/>
                  <a:gd name="connsiteX17" fmla="*/ 436487 w 1096444"/>
                  <a:gd name="connsiteY17" fmla="*/ 82382 h 177406"/>
                  <a:gd name="connsiteX18" fmla="*/ 324228 w 1096444"/>
                  <a:gd name="connsiteY18" fmla="*/ 62697 h 177406"/>
                  <a:gd name="connsiteX19" fmla="*/ 122162 w 1096444"/>
                  <a:gd name="connsiteY19" fmla="*/ 28951 h 177406"/>
                  <a:gd name="connsiteX20" fmla="*/ 42528 w 1096444"/>
                  <a:gd name="connsiteY20" fmla="*/ 12781 h 177406"/>
                  <a:gd name="connsiteX21" fmla="*/ 0 w 1096444"/>
                  <a:gd name="connsiteY21" fmla="*/ 4406 h 17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6444" h="177406">
                    <a:moveTo>
                      <a:pt x="1296" y="0"/>
                    </a:moveTo>
                    <a:lnTo>
                      <a:pt x="43931" y="4345"/>
                    </a:lnTo>
                    <a:cubicBezTo>
                      <a:pt x="68137" y="7157"/>
                      <a:pt x="95500" y="10672"/>
                      <a:pt x="124968" y="14890"/>
                    </a:cubicBezTo>
                    <a:cubicBezTo>
                      <a:pt x="183904" y="23327"/>
                      <a:pt x="254066" y="31763"/>
                      <a:pt x="327034" y="43012"/>
                    </a:cubicBezTo>
                    <a:cubicBezTo>
                      <a:pt x="363519" y="48636"/>
                      <a:pt x="402809" y="54260"/>
                      <a:pt x="442100" y="59885"/>
                    </a:cubicBezTo>
                    <a:cubicBezTo>
                      <a:pt x="478584" y="65509"/>
                      <a:pt x="517875" y="71133"/>
                      <a:pt x="557165" y="76757"/>
                    </a:cubicBezTo>
                    <a:cubicBezTo>
                      <a:pt x="596456" y="85194"/>
                      <a:pt x="635746" y="90818"/>
                      <a:pt x="675037" y="96442"/>
                    </a:cubicBezTo>
                    <a:cubicBezTo>
                      <a:pt x="714328" y="102067"/>
                      <a:pt x="750812" y="107691"/>
                      <a:pt x="787296" y="116127"/>
                    </a:cubicBezTo>
                    <a:cubicBezTo>
                      <a:pt x="863071" y="127376"/>
                      <a:pt x="930426" y="138625"/>
                      <a:pt x="989362" y="149873"/>
                    </a:cubicBezTo>
                    <a:cubicBezTo>
                      <a:pt x="1018830" y="155497"/>
                      <a:pt x="1045492" y="160419"/>
                      <a:pt x="1068996" y="164988"/>
                    </a:cubicBezTo>
                    <a:lnTo>
                      <a:pt x="1096444" y="170871"/>
                    </a:lnTo>
                    <a:lnTo>
                      <a:pt x="1096312" y="177406"/>
                    </a:lnTo>
                    <a:lnTo>
                      <a:pt x="1067593" y="174479"/>
                    </a:lnTo>
                    <a:cubicBezTo>
                      <a:pt x="1043387" y="171667"/>
                      <a:pt x="1016024" y="168152"/>
                      <a:pt x="986556" y="163934"/>
                    </a:cubicBezTo>
                    <a:cubicBezTo>
                      <a:pt x="927620" y="155497"/>
                      <a:pt x="860264" y="147061"/>
                      <a:pt x="784490" y="135812"/>
                    </a:cubicBezTo>
                    <a:cubicBezTo>
                      <a:pt x="748005" y="130188"/>
                      <a:pt x="711521" y="124564"/>
                      <a:pt x="672231" y="118940"/>
                    </a:cubicBezTo>
                    <a:cubicBezTo>
                      <a:pt x="632940" y="113315"/>
                      <a:pt x="593649" y="107691"/>
                      <a:pt x="554359" y="99255"/>
                    </a:cubicBezTo>
                    <a:cubicBezTo>
                      <a:pt x="515068" y="93630"/>
                      <a:pt x="475777" y="88006"/>
                      <a:pt x="436487" y="82382"/>
                    </a:cubicBezTo>
                    <a:cubicBezTo>
                      <a:pt x="400003" y="73945"/>
                      <a:pt x="360712" y="68321"/>
                      <a:pt x="324228" y="62697"/>
                    </a:cubicBezTo>
                    <a:cubicBezTo>
                      <a:pt x="251260" y="51448"/>
                      <a:pt x="181098" y="37387"/>
                      <a:pt x="122162" y="28951"/>
                    </a:cubicBezTo>
                    <a:cubicBezTo>
                      <a:pt x="92694" y="23327"/>
                      <a:pt x="66032" y="17702"/>
                      <a:pt x="42528" y="12781"/>
                    </a:cubicBezTo>
                    <a:lnTo>
                      <a:pt x="0" y="440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393" name="任意多边形: 形状 1392"/>
              <p:cNvSpPr/>
              <p:nvPr/>
            </p:nvSpPr>
            <p:spPr bwMode="auto">
              <a:xfrm>
                <a:off x="6377794" y="1977135"/>
                <a:ext cx="1097519" cy="178347"/>
              </a:xfrm>
              <a:custGeom>
                <a:avLst/>
                <a:gdLst>
                  <a:gd name="connsiteX0" fmla="*/ 132 w 1097519"/>
                  <a:gd name="connsiteY0" fmla="*/ 0 h 178347"/>
                  <a:gd name="connsiteX1" fmla="*/ 45920 w 1097519"/>
                  <a:gd name="connsiteY1" fmla="*/ 6221 h 178347"/>
                  <a:gd name="connsiteX2" fmla="*/ 126957 w 1097519"/>
                  <a:gd name="connsiteY2" fmla="*/ 14657 h 178347"/>
                  <a:gd name="connsiteX3" fmla="*/ 329023 w 1097519"/>
                  <a:gd name="connsiteY3" fmla="*/ 42779 h 178347"/>
                  <a:gd name="connsiteX4" fmla="*/ 441282 w 1097519"/>
                  <a:gd name="connsiteY4" fmla="*/ 59651 h 178347"/>
                  <a:gd name="connsiteX5" fmla="*/ 559154 w 1097519"/>
                  <a:gd name="connsiteY5" fmla="*/ 79336 h 178347"/>
                  <a:gd name="connsiteX6" fmla="*/ 677026 w 1097519"/>
                  <a:gd name="connsiteY6" fmla="*/ 96209 h 178347"/>
                  <a:gd name="connsiteX7" fmla="*/ 789284 w 1097519"/>
                  <a:gd name="connsiteY7" fmla="*/ 115894 h 178347"/>
                  <a:gd name="connsiteX8" fmla="*/ 988544 w 1097519"/>
                  <a:gd name="connsiteY8" fmla="*/ 152452 h 178347"/>
                  <a:gd name="connsiteX9" fmla="*/ 1069581 w 1097519"/>
                  <a:gd name="connsiteY9" fmla="*/ 166162 h 178347"/>
                  <a:gd name="connsiteX10" fmla="*/ 1097519 w 1097519"/>
                  <a:gd name="connsiteY10" fmla="*/ 171381 h 178347"/>
                  <a:gd name="connsiteX11" fmla="*/ 1095470 w 1097519"/>
                  <a:gd name="connsiteY11" fmla="*/ 178347 h 178347"/>
                  <a:gd name="connsiteX12" fmla="*/ 1068529 w 1097519"/>
                  <a:gd name="connsiteY12" fmla="*/ 174598 h 178347"/>
                  <a:gd name="connsiteX13" fmla="*/ 988544 w 1097519"/>
                  <a:gd name="connsiteY13" fmla="*/ 163701 h 178347"/>
                  <a:gd name="connsiteX14" fmla="*/ 786478 w 1097519"/>
                  <a:gd name="connsiteY14" fmla="*/ 135579 h 178347"/>
                  <a:gd name="connsiteX15" fmla="*/ 671413 w 1097519"/>
                  <a:gd name="connsiteY15" fmla="*/ 118706 h 178347"/>
                  <a:gd name="connsiteX16" fmla="*/ 556347 w 1097519"/>
                  <a:gd name="connsiteY16" fmla="*/ 101834 h 178347"/>
                  <a:gd name="connsiteX17" fmla="*/ 438475 w 1097519"/>
                  <a:gd name="connsiteY17" fmla="*/ 82149 h 178347"/>
                  <a:gd name="connsiteX18" fmla="*/ 323410 w 1097519"/>
                  <a:gd name="connsiteY18" fmla="*/ 65276 h 178347"/>
                  <a:gd name="connsiteX19" fmla="*/ 124150 w 1097519"/>
                  <a:gd name="connsiteY19" fmla="*/ 28718 h 178347"/>
                  <a:gd name="connsiteX20" fmla="*/ 44166 w 1097519"/>
                  <a:gd name="connsiteY20" fmla="*/ 13954 h 178347"/>
                  <a:gd name="connsiteX21" fmla="*/ 0 w 1097519"/>
                  <a:gd name="connsiteY21" fmla="*/ 6578 h 17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7519" h="178347">
                    <a:moveTo>
                      <a:pt x="132" y="0"/>
                    </a:moveTo>
                    <a:lnTo>
                      <a:pt x="45920" y="6221"/>
                    </a:lnTo>
                    <a:cubicBezTo>
                      <a:pt x="70126" y="9033"/>
                      <a:pt x="97489" y="11845"/>
                      <a:pt x="126957" y="14657"/>
                    </a:cubicBezTo>
                    <a:cubicBezTo>
                      <a:pt x="185893" y="23094"/>
                      <a:pt x="253248" y="34342"/>
                      <a:pt x="329023" y="42779"/>
                    </a:cubicBezTo>
                    <a:cubicBezTo>
                      <a:pt x="365507" y="48403"/>
                      <a:pt x="401991" y="54027"/>
                      <a:pt x="441282" y="59651"/>
                    </a:cubicBezTo>
                    <a:cubicBezTo>
                      <a:pt x="480572" y="68088"/>
                      <a:pt x="519863" y="73712"/>
                      <a:pt x="559154" y="79336"/>
                    </a:cubicBezTo>
                    <a:cubicBezTo>
                      <a:pt x="598444" y="84961"/>
                      <a:pt x="637735" y="90585"/>
                      <a:pt x="677026" y="96209"/>
                    </a:cubicBezTo>
                    <a:cubicBezTo>
                      <a:pt x="713510" y="104646"/>
                      <a:pt x="752800" y="110270"/>
                      <a:pt x="789284" y="115894"/>
                    </a:cubicBezTo>
                    <a:cubicBezTo>
                      <a:pt x="862253" y="129955"/>
                      <a:pt x="932415" y="141204"/>
                      <a:pt x="988544" y="152452"/>
                    </a:cubicBezTo>
                    <a:cubicBezTo>
                      <a:pt x="1018012" y="156671"/>
                      <a:pt x="1045375" y="161592"/>
                      <a:pt x="1069581" y="166162"/>
                    </a:cubicBezTo>
                    <a:lnTo>
                      <a:pt x="1097519" y="171381"/>
                    </a:lnTo>
                    <a:lnTo>
                      <a:pt x="1095470" y="178347"/>
                    </a:lnTo>
                    <a:lnTo>
                      <a:pt x="1068529" y="174598"/>
                    </a:lnTo>
                    <a:cubicBezTo>
                      <a:pt x="1044674" y="171434"/>
                      <a:pt x="1018012" y="167919"/>
                      <a:pt x="988544" y="163701"/>
                    </a:cubicBezTo>
                    <a:cubicBezTo>
                      <a:pt x="929608" y="155264"/>
                      <a:pt x="859446" y="146828"/>
                      <a:pt x="786478" y="135579"/>
                    </a:cubicBezTo>
                    <a:cubicBezTo>
                      <a:pt x="749994" y="129955"/>
                      <a:pt x="710703" y="124331"/>
                      <a:pt x="671413" y="118706"/>
                    </a:cubicBezTo>
                    <a:cubicBezTo>
                      <a:pt x="634928" y="113082"/>
                      <a:pt x="595638" y="107458"/>
                      <a:pt x="556347" y="101834"/>
                    </a:cubicBezTo>
                    <a:cubicBezTo>
                      <a:pt x="517057" y="96209"/>
                      <a:pt x="477766" y="87773"/>
                      <a:pt x="438475" y="82149"/>
                    </a:cubicBezTo>
                    <a:cubicBezTo>
                      <a:pt x="399185" y="76524"/>
                      <a:pt x="359894" y="70900"/>
                      <a:pt x="323410" y="65276"/>
                    </a:cubicBezTo>
                    <a:cubicBezTo>
                      <a:pt x="250442" y="51215"/>
                      <a:pt x="183086" y="39966"/>
                      <a:pt x="124150" y="28718"/>
                    </a:cubicBezTo>
                    <a:cubicBezTo>
                      <a:pt x="94682" y="23094"/>
                      <a:pt x="68021" y="18172"/>
                      <a:pt x="44166" y="13954"/>
                    </a:cubicBezTo>
                    <a:lnTo>
                      <a:pt x="0" y="65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394" name="任意多边形: 形状 1393"/>
              <p:cNvSpPr/>
              <p:nvPr/>
            </p:nvSpPr>
            <p:spPr bwMode="auto">
              <a:xfrm>
                <a:off x="6400229" y="2098030"/>
                <a:ext cx="1016394" cy="167914"/>
              </a:xfrm>
              <a:custGeom>
                <a:avLst/>
                <a:gdLst>
                  <a:gd name="connsiteX0" fmla="*/ 0 w 1016394"/>
                  <a:gd name="connsiteY0" fmla="*/ 0 h 167914"/>
                  <a:gd name="connsiteX1" fmla="*/ 3215 w 1016394"/>
                  <a:gd name="connsiteY1" fmla="*/ 328 h 167914"/>
                  <a:gd name="connsiteX2" fmla="*/ 84252 w 1016394"/>
                  <a:gd name="connsiteY2" fmla="*/ 10873 h 167914"/>
                  <a:gd name="connsiteX3" fmla="*/ 286318 w 1016394"/>
                  <a:gd name="connsiteY3" fmla="*/ 38995 h 167914"/>
                  <a:gd name="connsiteX4" fmla="*/ 401384 w 1016394"/>
                  <a:gd name="connsiteY4" fmla="*/ 55868 h 167914"/>
                  <a:gd name="connsiteX5" fmla="*/ 516449 w 1016394"/>
                  <a:gd name="connsiteY5" fmla="*/ 72741 h 167914"/>
                  <a:gd name="connsiteX6" fmla="*/ 634321 w 1016394"/>
                  <a:gd name="connsiteY6" fmla="*/ 92426 h 167914"/>
                  <a:gd name="connsiteX7" fmla="*/ 746580 w 1016394"/>
                  <a:gd name="connsiteY7" fmla="*/ 112111 h 167914"/>
                  <a:gd name="connsiteX8" fmla="*/ 948646 w 1016394"/>
                  <a:gd name="connsiteY8" fmla="*/ 145856 h 167914"/>
                  <a:gd name="connsiteX9" fmla="*/ 1016394 w 1016394"/>
                  <a:gd name="connsiteY9" fmla="*/ 158659 h 167914"/>
                  <a:gd name="connsiteX10" fmla="*/ 1007289 w 1016394"/>
                  <a:gd name="connsiteY10" fmla="*/ 167914 h 167914"/>
                  <a:gd name="connsiteX11" fmla="*/ 945840 w 1016394"/>
                  <a:gd name="connsiteY11" fmla="*/ 159917 h 167914"/>
                  <a:gd name="connsiteX12" fmla="*/ 743774 w 1016394"/>
                  <a:gd name="connsiteY12" fmla="*/ 131796 h 167914"/>
                  <a:gd name="connsiteX13" fmla="*/ 631515 w 1016394"/>
                  <a:gd name="connsiteY13" fmla="*/ 114923 h 167914"/>
                  <a:gd name="connsiteX14" fmla="*/ 513643 w 1016394"/>
                  <a:gd name="connsiteY14" fmla="*/ 95238 h 167914"/>
                  <a:gd name="connsiteX15" fmla="*/ 395771 w 1016394"/>
                  <a:gd name="connsiteY15" fmla="*/ 78365 h 167914"/>
                  <a:gd name="connsiteX16" fmla="*/ 283512 w 1016394"/>
                  <a:gd name="connsiteY16" fmla="*/ 58680 h 167914"/>
                  <a:gd name="connsiteX17" fmla="*/ 81446 w 1016394"/>
                  <a:gd name="connsiteY17" fmla="*/ 24934 h 167914"/>
                  <a:gd name="connsiteX18" fmla="*/ 4770 w 1016394"/>
                  <a:gd name="connsiteY18" fmla="*/ 9365 h 167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6394" h="167914">
                    <a:moveTo>
                      <a:pt x="0" y="0"/>
                    </a:moveTo>
                    <a:lnTo>
                      <a:pt x="3215" y="328"/>
                    </a:lnTo>
                    <a:cubicBezTo>
                      <a:pt x="27421" y="3140"/>
                      <a:pt x="54784" y="6655"/>
                      <a:pt x="84252" y="10873"/>
                    </a:cubicBezTo>
                    <a:cubicBezTo>
                      <a:pt x="143188" y="19310"/>
                      <a:pt x="213350" y="27746"/>
                      <a:pt x="286318" y="38995"/>
                    </a:cubicBezTo>
                    <a:cubicBezTo>
                      <a:pt x="322803" y="44619"/>
                      <a:pt x="362093" y="50243"/>
                      <a:pt x="401384" y="55868"/>
                    </a:cubicBezTo>
                    <a:cubicBezTo>
                      <a:pt x="437868" y="61492"/>
                      <a:pt x="477159" y="67116"/>
                      <a:pt x="516449" y="72741"/>
                    </a:cubicBezTo>
                    <a:cubicBezTo>
                      <a:pt x="555740" y="81177"/>
                      <a:pt x="595030" y="86801"/>
                      <a:pt x="634321" y="92426"/>
                    </a:cubicBezTo>
                    <a:cubicBezTo>
                      <a:pt x="673612" y="98050"/>
                      <a:pt x="710096" y="103674"/>
                      <a:pt x="746580" y="112111"/>
                    </a:cubicBezTo>
                    <a:cubicBezTo>
                      <a:pt x="822355" y="123359"/>
                      <a:pt x="889710" y="134608"/>
                      <a:pt x="948646" y="145856"/>
                    </a:cubicBezTo>
                    <a:lnTo>
                      <a:pt x="1016394" y="158659"/>
                    </a:lnTo>
                    <a:lnTo>
                      <a:pt x="1007289" y="167914"/>
                    </a:lnTo>
                    <a:lnTo>
                      <a:pt x="945840" y="159917"/>
                    </a:lnTo>
                    <a:cubicBezTo>
                      <a:pt x="886904" y="151481"/>
                      <a:pt x="819548" y="143044"/>
                      <a:pt x="743774" y="131796"/>
                    </a:cubicBezTo>
                    <a:cubicBezTo>
                      <a:pt x="707289" y="126171"/>
                      <a:pt x="670805" y="120547"/>
                      <a:pt x="631515" y="114923"/>
                    </a:cubicBezTo>
                    <a:cubicBezTo>
                      <a:pt x="592224" y="109298"/>
                      <a:pt x="552933" y="103674"/>
                      <a:pt x="513643" y="95238"/>
                    </a:cubicBezTo>
                    <a:cubicBezTo>
                      <a:pt x="474352" y="89613"/>
                      <a:pt x="435061" y="83989"/>
                      <a:pt x="395771" y="78365"/>
                    </a:cubicBezTo>
                    <a:cubicBezTo>
                      <a:pt x="359287" y="72741"/>
                      <a:pt x="319996" y="64304"/>
                      <a:pt x="283512" y="58680"/>
                    </a:cubicBezTo>
                    <a:cubicBezTo>
                      <a:pt x="210544" y="47431"/>
                      <a:pt x="140382" y="33371"/>
                      <a:pt x="81446" y="24934"/>
                    </a:cubicBezTo>
                    <a:lnTo>
                      <a:pt x="4770" y="93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395" name="任意多边形: 形状 1394"/>
              <p:cNvSpPr/>
              <p:nvPr/>
            </p:nvSpPr>
            <p:spPr bwMode="auto">
              <a:xfrm>
                <a:off x="6484577" y="2229967"/>
                <a:ext cx="811947" cy="137753"/>
              </a:xfrm>
              <a:custGeom>
                <a:avLst/>
                <a:gdLst>
                  <a:gd name="connsiteX0" fmla="*/ 0 w 811947"/>
                  <a:gd name="connsiteY0" fmla="*/ 0 h 137753"/>
                  <a:gd name="connsiteX1" fmla="*/ 78380 w 811947"/>
                  <a:gd name="connsiteY1" fmla="*/ 9599 h 137753"/>
                  <a:gd name="connsiteX2" fmla="*/ 185728 w 811947"/>
                  <a:gd name="connsiteY2" fmla="*/ 23309 h 137753"/>
                  <a:gd name="connsiteX3" fmla="*/ 297987 w 811947"/>
                  <a:gd name="connsiteY3" fmla="*/ 40182 h 137753"/>
                  <a:gd name="connsiteX4" fmla="*/ 415859 w 811947"/>
                  <a:gd name="connsiteY4" fmla="*/ 59867 h 137753"/>
                  <a:gd name="connsiteX5" fmla="*/ 533731 w 811947"/>
                  <a:gd name="connsiteY5" fmla="*/ 76739 h 137753"/>
                  <a:gd name="connsiteX6" fmla="*/ 645989 w 811947"/>
                  <a:gd name="connsiteY6" fmla="*/ 96424 h 137753"/>
                  <a:gd name="connsiteX7" fmla="*/ 752285 w 811947"/>
                  <a:gd name="connsiteY7" fmla="*/ 115758 h 137753"/>
                  <a:gd name="connsiteX8" fmla="*/ 811947 w 811947"/>
                  <a:gd name="connsiteY8" fmla="*/ 126488 h 137753"/>
                  <a:gd name="connsiteX9" fmla="*/ 798019 w 811947"/>
                  <a:gd name="connsiteY9" fmla="*/ 135755 h 137753"/>
                  <a:gd name="connsiteX10" fmla="*/ 793337 w 811947"/>
                  <a:gd name="connsiteY10" fmla="*/ 137753 h 137753"/>
                  <a:gd name="connsiteX11" fmla="*/ 749478 w 811947"/>
                  <a:gd name="connsiteY11" fmla="*/ 132279 h 137753"/>
                  <a:gd name="connsiteX12" fmla="*/ 643183 w 811947"/>
                  <a:gd name="connsiteY12" fmla="*/ 116109 h 137753"/>
                  <a:gd name="connsiteX13" fmla="*/ 528118 w 811947"/>
                  <a:gd name="connsiteY13" fmla="*/ 99237 h 137753"/>
                  <a:gd name="connsiteX14" fmla="*/ 413052 w 811947"/>
                  <a:gd name="connsiteY14" fmla="*/ 82364 h 137753"/>
                  <a:gd name="connsiteX15" fmla="*/ 295180 w 811947"/>
                  <a:gd name="connsiteY15" fmla="*/ 62679 h 137753"/>
                  <a:gd name="connsiteX16" fmla="*/ 180115 w 811947"/>
                  <a:gd name="connsiteY16" fmla="*/ 45806 h 137753"/>
                  <a:gd name="connsiteX17" fmla="*/ 75223 w 811947"/>
                  <a:gd name="connsiteY17" fmla="*/ 26472 h 137753"/>
                  <a:gd name="connsiteX18" fmla="*/ 12260 w 811947"/>
                  <a:gd name="connsiteY18" fmla="*/ 14980 h 137753"/>
                  <a:gd name="connsiteX19" fmla="*/ 11587 w 811947"/>
                  <a:gd name="connsiteY19" fmla="*/ 14402 h 13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1947" h="137753">
                    <a:moveTo>
                      <a:pt x="0" y="0"/>
                    </a:moveTo>
                    <a:lnTo>
                      <a:pt x="78380" y="9599"/>
                    </a:lnTo>
                    <a:cubicBezTo>
                      <a:pt x="112058" y="14169"/>
                      <a:pt x="147841" y="19091"/>
                      <a:pt x="185728" y="23309"/>
                    </a:cubicBezTo>
                    <a:cubicBezTo>
                      <a:pt x="222212" y="28933"/>
                      <a:pt x="258696" y="34557"/>
                      <a:pt x="297987" y="40182"/>
                    </a:cubicBezTo>
                    <a:cubicBezTo>
                      <a:pt x="337277" y="48618"/>
                      <a:pt x="376568" y="54242"/>
                      <a:pt x="415859" y="59867"/>
                    </a:cubicBezTo>
                    <a:cubicBezTo>
                      <a:pt x="455149" y="65491"/>
                      <a:pt x="494440" y="71115"/>
                      <a:pt x="533731" y="76739"/>
                    </a:cubicBezTo>
                    <a:cubicBezTo>
                      <a:pt x="570215" y="85176"/>
                      <a:pt x="609505" y="90800"/>
                      <a:pt x="645989" y="96424"/>
                    </a:cubicBezTo>
                    <a:cubicBezTo>
                      <a:pt x="682474" y="103455"/>
                      <a:pt x="718256" y="109782"/>
                      <a:pt x="752285" y="115758"/>
                    </a:cubicBezTo>
                    <a:lnTo>
                      <a:pt x="811947" y="126488"/>
                    </a:lnTo>
                    <a:lnTo>
                      <a:pt x="798019" y="135755"/>
                    </a:lnTo>
                    <a:lnTo>
                      <a:pt x="793337" y="137753"/>
                    </a:lnTo>
                    <a:lnTo>
                      <a:pt x="749478" y="132279"/>
                    </a:lnTo>
                    <a:cubicBezTo>
                      <a:pt x="715450" y="127358"/>
                      <a:pt x="679667" y="121734"/>
                      <a:pt x="643183" y="116109"/>
                    </a:cubicBezTo>
                    <a:cubicBezTo>
                      <a:pt x="606699" y="110485"/>
                      <a:pt x="567408" y="104861"/>
                      <a:pt x="528118" y="99237"/>
                    </a:cubicBezTo>
                    <a:cubicBezTo>
                      <a:pt x="491633" y="93612"/>
                      <a:pt x="452343" y="87988"/>
                      <a:pt x="413052" y="82364"/>
                    </a:cubicBezTo>
                    <a:cubicBezTo>
                      <a:pt x="373762" y="76739"/>
                      <a:pt x="334471" y="68303"/>
                      <a:pt x="295180" y="62679"/>
                    </a:cubicBezTo>
                    <a:cubicBezTo>
                      <a:pt x="255890" y="57054"/>
                      <a:pt x="219406" y="51430"/>
                      <a:pt x="180115" y="45806"/>
                    </a:cubicBezTo>
                    <a:cubicBezTo>
                      <a:pt x="143631" y="38776"/>
                      <a:pt x="108550" y="32448"/>
                      <a:pt x="75223" y="26472"/>
                    </a:cubicBezTo>
                    <a:lnTo>
                      <a:pt x="12260" y="14980"/>
                    </a:lnTo>
                    <a:lnTo>
                      <a:pt x="11587" y="1440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380" name="任意多边形: 形状 1379"/>
              <p:cNvSpPr/>
              <p:nvPr/>
            </p:nvSpPr>
            <p:spPr bwMode="auto">
              <a:xfrm>
                <a:off x="6483812" y="1654040"/>
                <a:ext cx="106373" cy="584431"/>
              </a:xfrm>
              <a:custGeom>
                <a:avLst/>
                <a:gdLst>
                  <a:gd name="connsiteX0" fmla="*/ 106373 w 106373"/>
                  <a:gd name="connsiteY0" fmla="*/ 0 h 584431"/>
                  <a:gd name="connsiteX1" fmla="*/ 98494 w 106373"/>
                  <a:gd name="connsiteY1" fmla="*/ 60876 h 584431"/>
                  <a:gd name="connsiteX2" fmla="*/ 81757 w 106373"/>
                  <a:gd name="connsiteY2" fmla="*/ 173560 h 584431"/>
                  <a:gd name="connsiteX3" fmla="*/ 62231 w 106373"/>
                  <a:gd name="connsiteY3" fmla="*/ 291878 h 584431"/>
                  <a:gd name="connsiteX4" fmla="*/ 45494 w 106373"/>
                  <a:gd name="connsiteY4" fmla="*/ 410197 h 584431"/>
                  <a:gd name="connsiteX5" fmla="*/ 25968 w 106373"/>
                  <a:gd name="connsiteY5" fmla="*/ 522881 h 584431"/>
                  <a:gd name="connsiteX6" fmla="*/ 14905 w 106373"/>
                  <a:gd name="connsiteY6" fmla="*/ 584431 h 584431"/>
                  <a:gd name="connsiteX7" fmla="*/ 0 w 106373"/>
                  <a:gd name="connsiteY7" fmla="*/ 565904 h 584431"/>
                  <a:gd name="connsiteX8" fmla="*/ 6441 w 106373"/>
                  <a:gd name="connsiteY8" fmla="*/ 520064 h 584431"/>
                  <a:gd name="connsiteX9" fmla="*/ 23178 w 106373"/>
                  <a:gd name="connsiteY9" fmla="*/ 407379 h 584431"/>
                  <a:gd name="connsiteX10" fmla="*/ 39915 w 106373"/>
                  <a:gd name="connsiteY10" fmla="*/ 289061 h 584431"/>
                  <a:gd name="connsiteX11" fmla="*/ 59441 w 106373"/>
                  <a:gd name="connsiteY11" fmla="*/ 170743 h 584431"/>
                  <a:gd name="connsiteX12" fmla="*/ 76178 w 106373"/>
                  <a:gd name="connsiteY12" fmla="*/ 58059 h 584431"/>
                  <a:gd name="connsiteX13" fmla="*/ 83843 w 106373"/>
                  <a:gd name="connsiteY13" fmla="*/ 14992 h 58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373" h="584431">
                    <a:moveTo>
                      <a:pt x="106373" y="0"/>
                    </a:moveTo>
                    <a:lnTo>
                      <a:pt x="98494" y="60876"/>
                    </a:lnTo>
                    <a:cubicBezTo>
                      <a:pt x="92915" y="97498"/>
                      <a:pt x="87336" y="134120"/>
                      <a:pt x="81757" y="173560"/>
                    </a:cubicBezTo>
                    <a:cubicBezTo>
                      <a:pt x="73389" y="212999"/>
                      <a:pt x="67810" y="252439"/>
                      <a:pt x="62231" y="291878"/>
                    </a:cubicBezTo>
                    <a:cubicBezTo>
                      <a:pt x="56652" y="331318"/>
                      <a:pt x="51073" y="370757"/>
                      <a:pt x="45494" y="410197"/>
                    </a:cubicBezTo>
                    <a:cubicBezTo>
                      <a:pt x="37125" y="449636"/>
                      <a:pt x="31546" y="486258"/>
                      <a:pt x="25968" y="522881"/>
                    </a:cubicBezTo>
                    <a:lnTo>
                      <a:pt x="14905" y="584431"/>
                    </a:lnTo>
                    <a:lnTo>
                      <a:pt x="0" y="565904"/>
                    </a:lnTo>
                    <a:lnTo>
                      <a:pt x="6441" y="520064"/>
                    </a:lnTo>
                    <a:cubicBezTo>
                      <a:pt x="12020" y="483441"/>
                      <a:pt x="17599" y="444002"/>
                      <a:pt x="23178" y="407379"/>
                    </a:cubicBezTo>
                    <a:cubicBezTo>
                      <a:pt x="28757" y="367940"/>
                      <a:pt x="34336" y="328501"/>
                      <a:pt x="39915" y="289061"/>
                    </a:cubicBezTo>
                    <a:cubicBezTo>
                      <a:pt x="45494" y="249622"/>
                      <a:pt x="53862" y="210182"/>
                      <a:pt x="59441" y="170743"/>
                    </a:cubicBezTo>
                    <a:cubicBezTo>
                      <a:pt x="65020" y="131303"/>
                      <a:pt x="70599" y="94681"/>
                      <a:pt x="76178" y="58059"/>
                    </a:cubicBezTo>
                    <a:lnTo>
                      <a:pt x="83843" y="149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381" name="任意多边形: 形状 1380"/>
              <p:cNvSpPr/>
              <p:nvPr/>
            </p:nvSpPr>
            <p:spPr bwMode="auto">
              <a:xfrm>
                <a:off x="6588123" y="1605171"/>
                <a:ext cx="127917" cy="718652"/>
              </a:xfrm>
              <a:custGeom>
                <a:avLst/>
                <a:gdLst>
                  <a:gd name="connsiteX0" fmla="*/ 127917 w 127917"/>
                  <a:gd name="connsiteY0" fmla="*/ 0 h 718652"/>
                  <a:gd name="connsiteX1" fmla="*/ 125141 w 127917"/>
                  <a:gd name="connsiteY1" fmla="*/ 20497 h 718652"/>
                  <a:gd name="connsiteX2" fmla="*/ 110026 w 127917"/>
                  <a:gd name="connsiteY2" fmla="*/ 127061 h 718652"/>
                  <a:gd name="connsiteX3" fmla="*/ 93153 w 127917"/>
                  <a:gd name="connsiteY3" fmla="*/ 242417 h 718652"/>
                  <a:gd name="connsiteX4" fmla="*/ 76280 w 127917"/>
                  <a:gd name="connsiteY4" fmla="*/ 360586 h 718652"/>
                  <a:gd name="connsiteX5" fmla="*/ 56595 w 127917"/>
                  <a:gd name="connsiteY5" fmla="*/ 475942 h 718652"/>
                  <a:gd name="connsiteX6" fmla="*/ 36910 w 127917"/>
                  <a:gd name="connsiteY6" fmla="*/ 591298 h 718652"/>
                  <a:gd name="connsiteX7" fmla="*/ 20037 w 127917"/>
                  <a:gd name="connsiteY7" fmla="*/ 696455 h 718652"/>
                  <a:gd name="connsiteX8" fmla="*/ 16078 w 127917"/>
                  <a:gd name="connsiteY8" fmla="*/ 718652 h 718652"/>
                  <a:gd name="connsiteX9" fmla="*/ 0 w 127917"/>
                  <a:gd name="connsiteY9" fmla="*/ 708984 h 718652"/>
                  <a:gd name="connsiteX10" fmla="*/ 2110 w 127917"/>
                  <a:gd name="connsiteY10" fmla="*/ 693641 h 718652"/>
                  <a:gd name="connsiteX11" fmla="*/ 17225 w 127917"/>
                  <a:gd name="connsiteY11" fmla="*/ 588485 h 718652"/>
                  <a:gd name="connsiteX12" fmla="*/ 34098 w 127917"/>
                  <a:gd name="connsiteY12" fmla="*/ 473129 h 718652"/>
                  <a:gd name="connsiteX13" fmla="*/ 53783 w 127917"/>
                  <a:gd name="connsiteY13" fmla="*/ 354959 h 718652"/>
                  <a:gd name="connsiteX14" fmla="*/ 70656 w 127917"/>
                  <a:gd name="connsiteY14" fmla="*/ 239603 h 718652"/>
                  <a:gd name="connsiteX15" fmla="*/ 90341 w 127917"/>
                  <a:gd name="connsiteY15" fmla="*/ 124247 h 718652"/>
                  <a:gd name="connsiteX16" fmla="*/ 108268 w 127917"/>
                  <a:gd name="connsiteY16" fmla="*/ 19090 h 718652"/>
                  <a:gd name="connsiteX17" fmla="*/ 110773 w 127917"/>
                  <a:gd name="connsiteY17" fmla="*/ 4109 h 71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7917" h="718652">
                    <a:moveTo>
                      <a:pt x="127917" y="0"/>
                    </a:moveTo>
                    <a:lnTo>
                      <a:pt x="125141" y="20497"/>
                    </a:lnTo>
                    <a:cubicBezTo>
                      <a:pt x="120571" y="54611"/>
                      <a:pt x="115650" y="90484"/>
                      <a:pt x="110026" y="127061"/>
                    </a:cubicBezTo>
                    <a:cubicBezTo>
                      <a:pt x="104401" y="163637"/>
                      <a:pt x="98777" y="203027"/>
                      <a:pt x="93153" y="242417"/>
                    </a:cubicBezTo>
                    <a:cubicBezTo>
                      <a:pt x="87528" y="281806"/>
                      <a:pt x="81904" y="321196"/>
                      <a:pt x="76280" y="360586"/>
                    </a:cubicBezTo>
                    <a:cubicBezTo>
                      <a:pt x="67843" y="399976"/>
                      <a:pt x="62219" y="439366"/>
                      <a:pt x="56595" y="475942"/>
                    </a:cubicBezTo>
                    <a:cubicBezTo>
                      <a:pt x="50971" y="515332"/>
                      <a:pt x="45346" y="554722"/>
                      <a:pt x="36910" y="591298"/>
                    </a:cubicBezTo>
                    <a:cubicBezTo>
                      <a:pt x="31286" y="627874"/>
                      <a:pt x="25661" y="663044"/>
                      <a:pt x="20037" y="696455"/>
                    </a:cubicBezTo>
                    <a:lnTo>
                      <a:pt x="16078" y="718652"/>
                    </a:lnTo>
                    <a:lnTo>
                      <a:pt x="0" y="708984"/>
                    </a:lnTo>
                    <a:lnTo>
                      <a:pt x="2110" y="693641"/>
                    </a:lnTo>
                    <a:cubicBezTo>
                      <a:pt x="6679" y="660230"/>
                      <a:pt x="11601" y="625061"/>
                      <a:pt x="17225" y="588485"/>
                    </a:cubicBezTo>
                    <a:cubicBezTo>
                      <a:pt x="22849" y="549095"/>
                      <a:pt x="28473" y="512518"/>
                      <a:pt x="34098" y="473129"/>
                    </a:cubicBezTo>
                    <a:cubicBezTo>
                      <a:pt x="39722" y="433739"/>
                      <a:pt x="45346" y="394349"/>
                      <a:pt x="53783" y="354959"/>
                    </a:cubicBezTo>
                    <a:cubicBezTo>
                      <a:pt x="59407" y="315569"/>
                      <a:pt x="65031" y="276179"/>
                      <a:pt x="70656" y="239603"/>
                    </a:cubicBezTo>
                    <a:cubicBezTo>
                      <a:pt x="79092" y="200213"/>
                      <a:pt x="84716" y="160823"/>
                      <a:pt x="90341" y="124247"/>
                    </a:cubicBezTo>
                    <a:cubicBezTo>
                      <a:pt x="95965" y="87671"/>
                      <a:pt x="102292" y="52501"/>
                      <a:pt x="108268" y="19090"/>
                    </a:cubicBezTo>
                    <a:lnTo>
                      <a:pt x="110773" y="41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382" name="任意多边形: 形状 1381"/>
              <p:cNvSpPr/>
              <p:nvPr/>
            </p:nvSpPr>
            <p:spPr bwMode="auto">
              <a:xfrm>
                <a:off x="6699605" y="1584543"/>
                <a:ext cx="138460" cy="795180"/>
              </a:xfrm>
              <a:custGeom>
                <a:avLst/>
                <a:gdLst>
                  <a:gd name="connsiteX0" fmla="*/ 138460 w 138460"/>
                  <a:gd name="connsiteY0" fmla="*/ 0 h 795180"/>
                  <a:gd name="connsiteX1" fmla="*/ 129716 w 138460"/>
                  <a:gd name="connsiteY1" fmla="*/ 59130 h 795180"/>
                  <a:gd name="connsiteX2" fmla="*/ 115655 w 138460"/>
                  <a:gd name="connsiteY2" fmla="*/ 166884 h 795180"/>
                  <a:gd name="connsiteX3" fmla="*/ 98782 w 138460"/>
                  <a:gd name="connsiteY3" fmla="*/ 279568 h 795180"/>
                  <a:gd name="connsiteX4" fmla="*/ 79097 w 138460"/>
                  <a:gd name="connsiteY4" fmla="*/ 397886 h 795180"/>
                  <a:gd name="connsiteX5" fmla="*/ 62224 w 138460"/>
                  <a:gd name="connsiteY5" fmla="*/ 516205 h 795180"/>
                  <a:gd name="connsiteX6" fmla="*/ 42539 w 138460"/>
                  <a:gd name="connsiteY6" fmla="*/ 628889 h 795180"/>
                  <a:gd name="connsiteX7" fmla="*/ 24260 w 138460"/>
                  <a:gd name="connsiteY7" fmla="*/ 735586 h 795180"/>
                  <a:gd name="connsiteX8" fmla="*/ 12929 w 138460"/>
                  <a:gd name="connsiteY8" fmla="*/ 795180 h 795180"/>
                  <a:gd name="connsiteX9" fmla="*/ 0 w 138460"/>
                  <a:gd name="connsiteY9" fmla="*/ 789972 h 795180"/>
                  <a:gd name="connsiteX10" fmla="*/ 7739 w 138460"/>
                  <a:gd name="connsiteY10" fmla="*/ 732769 h 795180"/>
                  <a:gd name="connsiteX11" fmla="*/ 22854 w 138460"/>
                  <a:gd name="connsiteY11" fmla="*/ 626072 h 795180"/>
                  <a:gd name="connsiteX12" fmla="*/ 39727 w 138460"/>
                  <a:gd name="connsiteY12" fmla="*/ 513387 h 795180"/>
                  <a:gd name="connsiteX13" fmla="*/ 56600 w 138460"/>
                  <a:gd name="connsiteY13" fmla="*/ 395069 h 795180"/>
                  <a:gd name="connsiteX14" fmla="*/ 76285 w 138460"/>
                  <a:gd name="connsiteY14" fmla="*/ 276751 h 795180"/>
                  <a:gd name="connsiteX15" fmla="*/ 93158 w 138460"/>
                  <a:gd name="connsiteY15" fmla="*/ 164067 h 795180"/>
                  <a:gd name="connsiteX16" fmla="*/ 112491 w 138460"/>
                  <a:gd name="connsiteY16" fmla="*/ 56312 h 795180"/>
                  <a:gd name="connsiteX17" fmla="*/ 122470 w 138460"/>
                  <a:gd name="connsiteY17" fmla="*/ 1229 h 79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460" h="795180">
                    <a:moveTo>
                      <a:pt x="138460" y="0"/>
                    </a:moveTo>
                    <a:lnTo>
                      <a:pt x="129716" y="59130"/>
                    </a:lnTo>
                    <a:cubicBezTo>
                      <a:pt x="124794" y="92935"/>
                      <a:pt x="119873" y="128853"/>
                      <a:pt x="115655" y="166884"/>
                    </a:cubicBezTo>
                    <a:cubicBezTo>
                      <a:pt x="110030" y="203506"/>
                      <a:pt x="104406" y="240128"/>
                      <a:pt x="98782" y="279568"/>
                    </a:cubicBezTo>
                    <a:cubicBezTo>
                      <a:pt x="93158" y="319007"/>
                      <a:pt x="84721" y="358447"/>
                      <a:pt x="79097" y="397886"/>
                    </a:cubicBezTo>
                    <a:cubicBezTo>
                      <a:pt x="73473" y="437326"/>
                      <a:pt x="67848" y="476765"/>
                      <a:pt x="62224" y="516205"/>
                    </a:cubicBezTo>
                    <a:cubicBezTo>
                      <a:pt x="53788" y="555644"/>
                      <a:pt x="48163" y="592266"/>
                      <a:pt x="42539" y="628889"/>
                    </a:cubicBezTo>
                    <a:cubicBezTo>
                      <a:pt x="36915" y="665511"/>
                      <a:pt x="30587" y="701429"/>
                      <a:pt x="24260" y="735586"/>
                    </a:cubicBezTo>
                    <a:lnTo>
                      <a:pt x="12929" y="795180"/>
                    </a:lnTo>
                    <a:lnTo>
                      <a:pt x="0" y="789972"/>
                    </a:lnTo>
                    <a:lnTo>
                      <a:pt x="7739" y="732769"/>
                    </a:lnTo>
                    <a:cubicBezTo>
                      <a:pt x="12308" y="698612"/>
                      <a:pt x="17230" y="662694"/>
                      <a:pt x="22854" y="626072"/>
                    </a:cubicBezTo>
                    <a:cubicBezTo>
                      <a:pt x="28478" y="589449"/>
                      <a:pt x="34103" y="550010"/>
                      <a:pt x="39727" y="513387"/>
                    </a:cubicBezTo>
                    <a:cubicBezTo>
                      <a:pt x="45351" y="473948"/>
                      <a:pt x="50975" y="434509"/>
                      <a:pt x="56600" y="395069"/>
                    </a:cubicBezTo>
                    <a:cubicBezTo>
                      <a:pt x="62224" y="355630"/>
                      <a:pt x="70660" y="316190"/>
                      <a:pt x="76285" y="276751"/>
                    </a:cubicBezTo>
                    <a:cubicBezTo>
                      <a:pt x="81909" y="237311"/>
                      <a:pt x="87533" y="200689"/>
                      <a:pt x="93158" y="164067"/>
                    </a:cubicBezTo>
                    <a:cubicBezTo>
                      <a:pt x="100188" y="126036"/>
                      <a:pt x="106515" y="90118"/>
                      <a:pt x="112491" y="56312"/>
                    </a:cubicBezTo>
                    <a:lnTo>
                      <a:pt x="122470" y="12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383" name="任意多边形: 形状 1382"/>
              <p:cNvSpPr/>
              <p:nvPr/>
            </p:nvSpPr>
            <p:spPr bwMode="auto">
              <a:xfrm>
                <a:off x="6812815" y="1584015"/>
                <a:ext cx="142885" cy="831644"/>
              </a:xfrm>
              <a:custGeom>
                <a:avLst/>
                <a:gdLst>
                  <a:gd name="connsiteX0" fmla="*/ 128492 w 142885"/>
                  <a:gd name="connsiteY0" fmla="*/ 0 h 831644"/>
                  <a:gd name="connsiteX1" fmla="*/ 142885 w 142885"/>
                  <a:gd name="connsiteY1" fmla="*/ 1115 h 831644"/>
                  <a:gd name="connsiteX2" fmla="*/ 132532 w 142885"/>
                  <a:gd name="connsiteY2" fmla="*/ 78166 h 831644"/>
                  <a:gd name="connsiteX3" fmla="*/ 117538 w 142885"/>
                  <a:gd name="connsiteY3" fmla="*/ 184730 h 831644"/>
                  <a:gd name="connsiteX4" fmla="*/ 100801 w 142885"/>
                  <a:gd name="connsiteY4" fmla="*/ 300086 h 831644"/>
                  <a:gd name="connsiteX5" fmla="*/ 84065 w 142885"/>
                  <a:gd name="connsiteY5" fmla="*/ 418255 h 831644"/>
                  <a:gd name="connsiteX6" fmla="*/ 64538 w 142885"/>
                  <a:gd name="connsiteY6" fmla="*/ 533611 h 831644"/>
                  <a:gd name="connsiteX7" fmla="*/ 45012 w 142885"/>
                  <a:gd name="connsiteY7" fmla="*/ 648967 h 831644"/>
                  <a:gd name="connsiteX8" fmla="*/ 28275 w 142885"/>
                  <a:gd name="connsiteY8" fmla="*/ 754124 h 831644"/>
                  <a:gd name="connsiteX9" fmla="*/ 14561 w 142885"/>
                  <a:gd name="connsiteY9" fmla="*/ 831644 h 831644"/>
                  <a:gd name="connsiteX10" fmla="*/ 0 w 142885"/>
                  <a:gd name="connsiteY10" fmla="*/ 828251 h 831644"/>
                  <a:gd name="connsiteX11" fmla="*/ 10492 w 142885"/>
                  <a:gd name="connsiteY11" fmla="*/ 751310 h 831644"/>
                  <a:gd name="connsiteX12" fmla="*/ 25486 w 142885"/>
                  <a:gd name="connsiteY12" fmla="*/ 646154 h 831644"/>
                  <a:gd name="connsiteX13" fmla="*/ 42223 w 142885"/>
                  <a:gd name="connsiteY13" fmla="*/ 530798 h 831644"/>
                  <a:gd name="connsiteX14" fmla="*/ 61749 w 142885"/>
                  <a:gd name="connsiteY14" fmla="*/ 412628 h 831644"/>
                  <a:gd name="connsiteX15" fmla="*/ 78486 w 142885"/>
                  <a:gd name="connsiteY15" fmla="*/ 294458 h 831644"/>
                  <a:gd name="connsiteX16" fmla="*/ 98012 w 142885"/>
                  <a:gd name="connsiteY16" fmla="*/ 181916 h 831644"/>
                  <a:gd name="connsiteX17" fmla="*/ 115795 w 142885"/>
                  <a:gd name="connsiteY17" fmla="*/ 75704 h 83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2885" h="831644">
                    <a:moveTo>
                      <a:pt x="128492" y="0"/>
                    </a:moveTo>
                    <a:lnTo>
                      <a:pt x="142885" y="1115"/>
                    </a:lnTo>
                    <a:lnTo>
                      <a:pt x="132532" y="78166"/>
                    </a:lnTo>
                    <a:cubicBezTo>
                      <a:pt x="127999" y="112280"/>
                      <a:pt x="123117" y="148153"/>
                      <a:pt x="117538" y="184730"/>
                    </a:cubicBezTo>
                    <a:cubicBezTo>
                      <a:pt x="111959" y="221306"/>
                      <a:pt x="106380" y="260696"/>
                      <a:pt x="100801" y="300086"/>
                    </a:cubicBezTo>
                    <a:cubicBezTo>
                      <a:pt x="95223" y="339475"/>
                      <a:pt x="89644" y="378865"/>
                      <a:pt x="84065" y="418255"/>
                    </a:cubicBezTo>
                    <a:cubicBezTo>
                      <a:pt x="75696" y="457645"/>
                      <a:pt x="70117" y="494221"/>
                      <a:pt x="64538" y="533611"/>
                    </a:cubicBezTo>
                    <a:cubicBezTo>
                      <a:pt x="58959" y="573001"/>
                      <a:pt x="53380" y="612391"/>
                      <a:pt x="45012" y="648967"/>
                    </a:cubicBezTo>
                    <a:cubicBezTo>
                      <a:pt x="39433" y="685543"/>
                      <a:pt x="33854" y="720713"/>
                      <a:pt x="28275" y="754124"/>
                    </a:cubicBezTo>
                    <a:lnTo>
                      <a:pt x="14561" y="831644"/>
                    </a:lnTo>
                    <a:lnTo>
                      <a:pt x="0" y="828251"/>
                    </a:lnTo>
                    <a:lnTo>
                      <a:pt x="10492" y="751310"/>
                    </a:lnTo>
                    <a:cubicBezTo>
                      <a:pt x="15025" y="717899"/>
                      <a:pt x="19907" y="682730"/>
                      <a:pt x="25486" y="646154"/>
                    </a:cubicBezTo>
                    <a:cubicBezTo>
                      <a:pt x="31065" y="606764"/>
                      <a:pt x="36644" y="570187"/>
                      <a:pt x="42223" y="530798"/>
                    </a:cubicBezTo>
                    <a:cubicBezTo>
                      <a:pt x="47802" y="491408"/>
                      <a:pt x="53380" y="452018"/>
                      <a:pt x="61749" y="412628"/>
                    </a:cubicBezTo>
                    <a:cubicBezTo>
                      <a:pt x="67328" y="373238"/>
                      <a:pt x="72907" y="333848"/>
                      <a:pt x="78486" y="294458"/>
                    </a:cubicBezTo>
                    <a:cubicBezTo>
                      <a:pt x="86854" y="257882"/>
                      <a:pt x="92433" y="218492"/>
                      <a:pt x="98012" y="181916"/>
                    </a:cubicBezTo>
                    <a:cubicBezTo>
                      <a:pt x="103591" y="145340"/>
                      <a:pt x="109867" y="109467"/>
                      <a:pt x="115795" y="7570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384" name="任意多边形: 形状 1383"/>
              <p:cNvSpPr/>
              <p:nvPr/>
            </p:nvSpPr>
            <p:spPr bwMode="auto">
              <a:xfrm>
                <a:off x="6930248" y="1601376"/>
                <a:ext cx="143782" cy="830998"/>
              </a:xfrm>
              <a:custGeom>
                <a:avLst/>
                <a:gdLst>
                  <a:gd name="connsiteX0" fmla="*/ 129215 w 143782"/>
                  <a:gd name="connsiteY0" fmla="*/ 0 h 830998"/>
                  <a:gd name="connsiteX1" fmla="*/ 143782 w 143782"/>
                  <a:gd name="connsiteY1" fmla="*/ 3394 h 830998"/>
                  <a:gd name="connsiteX2" fmla="*/ 132435 w 143782"/>
                  <a:gd name="connsiteY2" fmla="*/ 80026 h 830998"/>
                  <a:gd name="connsiteX3" fmla="*/ 118374 w 143782"/>
                  <a:gd name="connsiteY3" fmla="*/ 187644 h 830998"/>
                  <a:gd name="connsiteX4" fmla="*/ 101501 w 143782"/>
                  <a:gd name="connsiteY4" fmla="*/ 300187 h 830998"/>
                  <a:gd name="connsiteX5" fmla="*/ 81816 w 143782"/>
                  <a:gd name="connsiteY5" fmla="*/ 418356 h 830998"/>
                  <a:gd name="connsiteX6" fmla="*/ 64943 w 143782"/>
                  <a:gd name="connsiteY6" fmla="*/ 536526 h 830998"/>
                  <a:gd name="connsiteX7" fmla="*/ 45258 w 143782"/>
                  <a:gd name="connsiteY7" fmla="*/ 649068 h 830998"/>
                  <a:gd name="connsiteX8" fmla="*/ 26979 w 143782"/>
                  <a:gd name="connsiteY8" fmla="*/ 755632 h 830998"/>
                  <a:gd name="connsiteX9" fmla="*/ 12631 w 143782"/>
                  <a:gd name="connsiteY9" fmla="*/ 830998 h 830998"/>
                  <a:gd name="connsiteX10" fmla="*/ 0 w 143782"/>
                  <a:gd name="connsiteY10" fmla="*/ 830020 h 830998"/>
                  <a:gd name="connsiteX11" fmla="*/ 10458 w 143782"/>
                  <a:gd name="connsiteY11" fmla="*/ 752818 h 830998"/>
                  <a:gd name="connsiteX12" fmla="*/ 25573 w 143782"/>
                  <a:gd name="connsiteY12" fmla="*/ 646255 h 830998"/>
                  <a:gd name="connsiteX13" fmla="*/ 42446 w 143782"/>
                  <a:gd name="connsiteY13" fmla="*/ 533712 h 830998"/>
                  <a:gd name="connsiteX14" fmla="*/ 59319 w 143782"/>
                  <a:gd name="connsiteY14" fmla="*/ 415543 h 830998"/>
                  <a:gd name="connsiteX15" fmla="*/ 79004 w 143782"/>
                  <a:gd name="connsiteY15" fmla="*/ 297373 h 830998"/>
                  <a:gd name="connsiteX16" fmla="*/ 95877 w 143782"/>
                  <a:gd name="connsiteY16" fmla="*/ 184831 h 830998"/>
                  <a:gd name="connsiteX17" fmla="*/ 115210 w 143782"/>
                  <a:gd name="connsiteY17" fmla="*/ 77212 h 83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3782" h="830998">
                    <a:moveTo>
                      <a:pt x="129215" y="0"/>
                    </a:moveTo>
                    <a:lnTo>
                      <a:pt x="143782" y="3394"/>
                    </a:lnTo>
                    <a:lnTo>
                      <a:pt x="132435" y="80026"/>
                    </a:lnTo>
                    <a:cubicBezTo>
                      <a:pt x="127513" y="113788"/>
                      <a:pt x="122592" y="149661"/>
                      <a:pt x="118374" y="187644"/>
                    </a:cubicBezTo>
                    <a:cubicBezTo>
                      <a:pt x="112749" y="224220"/>
                      <a:pt x="107125" y="260797"/>
                      <a:pt x="101501" y="300187"/>
                    </a:cubicBezTo>
                    <a:cubicBezTo>
                      <a:pt x="95877" y="339576"/>
                      <a:pt x="87440" y="378966"/>
                      <a:pt x="81816" y="418356"/>
                    </a:cubicBezTo>
                    <a:cubicBezTo>
                      <a:pt x="76192" y="457746"/>
                      <a:pt x="70567" y="497136"/>
                      <a:pt x="64943" y="536526"/>
                    </a:cubicBezTo>
                    <a:cubicBezTo>
                      <a:pt x="56507" y="575916"/>
                      <a:pt x="50882" y="612492"/>
                      <a:pt x="45258" y="649068"/>
                    </a:cubicBezTo>
                    <a:cubicBezTo>
                      <a:pt x="39634" y="685644"/>
                      <a:pt x="33306" y="721517"/>
                      <a:pt x="26979" y="755632"/>
                    </a:cubicBezTo>
                    <a:lnTo>
                      <a:pt x="12631" y="830998"/>
                    </a:lnTo>
                    <a:lnTo>
                      <a:pt x="0" y="830020"/>
                    </a:lnTo>
                    <a:lnTo>
                      <a:pt x="10458" y="752818"/>
                    </a:lnTo>
                    <a:cubicBezTo>
                      <a:pt x="15027" y="718704"/>
                      <a:pt x="19949" y="682831"/>
                      <a:pt x="25573" y="646255"/>
                    </a:cubicBezTo>
                    <a:cubicBezTo>
                      <a:pt x="31197" y="609678"/>
                      <a:pt x="36822" y="570288"/>
                      <a:pt x="42446" y="533712"/>
                    </a:cubicBezTo>
                    <a:cubicBezTo>
                      <a:pt x="48070" y="494322"/>
                      <a:pt x="53694" y="454932"/>
                      <a:pt x="59319" y="415543"/>
                    </a:cubicBezTo>
                    <a:cubicBezTo>
                      <a:pt x="64943" y="376153"/>
                      <a:pt x="73379" y="336763"/>
                      <a:pt x="79004" y="297373"/>
                    </a:cubicBezTo>
                    <a:cubicBezTo>
                      <a:pt x="84628" y="257983"/>
                      <a:pt x="90252" y="221407"/>
                      <a:pt x="95877" y="184831"/>
                    </a:cubicBezTo>
                    <a:cubicBezTo>
                      <a:pt x="102907" y="146848"/>
                      <a:pt x="109234" y="110975"/>
                      <a:pt x="115210" y="772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377" name="任意多边形: 形状 1376"/>
              <p:cNvSpPr/>
              <p:nvPr/>
            </p:nvSpPr>
            <p:spPr bwMode="auto">
              <a:xfrm>
                <a:off x="7047133" y="1636699"/>
                <a:ext cx="138878" cy="795043"/>
              </a:xfrm>
              <a:custGeom>
                <a:avLst/>
                <a:gdLst>
                  <a:gd name="connsiteX0" fmla="*/ 124460 w 138878"/>
                  <a:gd name="connsiteY0" fmla="*/ 0 h 795043"/>
                  <a:gd name="connsiteX1" fmla="*/ 138878 w 138878"/>
                  <a:gd name="connsiteY1" fmla="*/ 5808 h 795043"/>
                  <a:gd name="connsiteX2" fmla="*/ 131267 w 138878"/>
                  <a:gd name="connsiteY2" fmla="*/ 61994 h 795043"/>
                  <a:gd name="connsiteX3" fmla="*/ 116152 w 138878"/>
                  <a:gd name="connsiteY3" fmla="*/ 168558 h 795043"/>
                  <a:gd name="connsiteX4" fmla="*/ 99279 w 138878"/>
                  <a:gd name="connsiteY4" fmla="*/ 283914 h 795043"/>
                  <a:gd name="connsiteX5" fmla="*/ 82406 w 138878"/>
                  <a:gd name="connsiteY5" fmla="*/ 399270 h 795043"/>
                  <a:gd name="connsiteX6" fmla="*/ 62721 w 138878"/>
                  <a:gd name="connsiteY6" fmla="*/ 517439 h 795043"/>
                  <a:gd name="connsiteX7" fmla="*/ 43036 w 138878"/>
                  <a:gd name="connsiteY7" fmla="*/ 632795 h 795043"/>
                  <a:gd name="connsiteX8" fmla="*/ 26163 w 138878"/>
                  <a:gd name="connsiteY8" fmla="*/ 737952 h 795043"/>
                  <a:gd name="connsiteX9" fmla="*/ 16203 w 138878"/>
                  <a:gd name="connsiteY9" fmla="*/ 793797 h 795043"/>
                  <a:gd name="connsiteX10" fmla="*/ 0 w 138878"/>
                  <a:gd name="connsiteY10" fmla="*/ 795043 h 795043"/>
                  <a:gd name="connsiteX11" fmla="*/ 8236 w 138878"/>
                  <a:gd name="connsiteY11" fmla="*/ 735138 h 795043"/>
                  <a:gd name="connsiteX12" fmla="*/ 23351 w 138878"/>
                  <a:gd name="connsiteY12" fmla="*/ 629982 h 795043"/>
                  <a:gd name="connsiteX13" fmla="*/ 40224 w 138878"/>
                  <a:gd name="connsiteY13" fmla="*/ 514626 h 795043"/>
                  <a:gd name="connsiteX14" fmla="*/ 59909 w 138878"/>
                  <a:gd name="connsiteY14" fmla="*/ 396456 h 795043"/>
                  <a:gd name="connsiteX15" fmla="*/ 76782 w 138878"/>
                  <a:gd name="connsiteY15" fmla="*/ 278286 h 795043"/>
                  <a:gd name="connsiteX16" fmla="*/ 96467 w 138878"/>
                  <a:gd name="connsiteY16" fmla="*/ 165744 h 795043"/>
                  <a:gd name="connsiteX17" fmla="*/ 114394 w 138878"/>
                  <a:gd name="connsiteY17" fmla="*/ 59532 h 79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878" h="795043">
                    <a:moveTo>
                      <a:pt x="124460" y="0"/>
                    </a:moveTo>
                    <a:lnTo>
                      <a:pt x="138878" y="5808"/>
                    </a:lnTo>
                    <a:lnTo>
                      <a:pt x="131267" y="61994"/>
                    </a:lnTo>
                    <a:cubicBezTo>
                      <a:pt x="126697" y="96108"/>
                      <a:pt x="121776" y="131981"/>
                      <a:pt x="116152" y="168558"/>
                    </a:cubicBezTo>
                    <a:cubicBezTo>
                      <a:pt x="110527" y="205134"/>
                      <a:pt x="104903" y="244524"/>
                      <a:pt x="99279" y="283914"/>
                    </a:cubicBezTo>
                    <a:cubicBezTo>
                      <a:pt x="93654" y="320490"/>
                      <a:pt x="88030" y="359880"/>
                      <a:pt x="82406" y="399270"/>
                    </a:cubicBezTo>
                    <a:cubicBezTo>
                      <a:pt x="76782" y="438659"/>
                      <a:pt x="68345" y="478049"/>
                      <a:pt x="62721" y="517439"/>
                    </a:cubicBezTo>
                    <a:cubicBezTo>
                      <a:pt x="57097" y="556829"/>
                      <a:pt x="51472" y="596219"/>
                      <a:pt x="43036" y="632795"/>
                    </a:cubicBezTo>
                    <a:cubicBezTo>
                      <a:pt x="37411" y="669371"/>
                      <a:pt x="31787" y="704541"/>
                      <a:pt x="26163" y="737952"/>
                    </a:cubicBezTo>
                    <a:lnTo>
                      <a:pt x="16203" y="793797"/>
                    </a:lnTo>
                    <a:lnTo>
                      <a:pt x="0" y="795043"/>
                    </a:lnTo>
                    <a:lnTo>
                      <a:pt x="8236" y="735138"/>
                    </a:lnTo>
                    <a:cubicBezTo>
                      <a:pt x="12805" y="701727"/>
                      <a:pt x="17726" y="666558"/>
                      <a:pt x="23351" y="629982"/>
                    </a:cubicBezTo>
                    <a:cubicBezTo>
                      <a:pt x="28975" y="590592"/>
                      <a:pt x="34599" y="554015"/>
                      <a:pt x="40224" y="514626"/>
                    </a:cubicBezTo>
                    <a:cubicBezTo>
                      <a:pt x="45848" y="475236"/>
                      <a:pt x="51472" y="435846"/>
                      <a:pt x="59909" y="396456"/>
                    </a:cubicBezTo>
                    <a:cubicBezTo>
                      <a:pt x="65533" y="357066"/>
                      <a:pt x="71157" y="317676"/>
                      <a:pt x="76782" y="278286"/>
                    </a:cubicBezTo>
                    <a:cubicBezTo>
                      <a:pt x="85218" y="241710"/>
                      <a:pt x="90842" y="202320"/>
                      <a:pt x="96467" y="165744"/>
                    </a:cubicBezTo>
                    <a:cubicBezTo>
                      <a:pt x="102091" y="129168"/>
                      <a:pt x="108418" y="93295"/>
                      <a:pt x="114394" y="595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378" name="任意多边形: 形状 1377"/>
              <p:cNvSpPr/>
              <p:nvPr/>
            </p:nvSpPr>
            <p:spPr bwMode="auto">
              <a:xfrm>
                <a:off x="7171403" y="1694233"/>
                <a:ext cx="126764" cy="716150"/>
              </a:xfrm>
              <a:custGeom>
                <a:avLst/>
                <a:gdLst>
                  <a:gd name="connsiteX0" fmla="*/ 111203 w 126764"/>
                  <a:gd name="connsiteY0" fmla="*/ 0 h 716150"/>
                  <a:gd name="connsiteX1" fmla="*/ 126764 w 126764"/>
                  <a:gd name="connsiteY1" fmla="*/ 9357 h 716150"/>
                  <a:gd name="connsiteX2" fmla="*/ 124642 w 126764"/>
                  <a:gd name="connsiteY2" fmla="*/ 23681 h 716150"/>
                  <a:gd name="connsiteX3" fmla="*/ 110582 w 126764"/>
                  <a:gd name="connsiteY3" fmla="*/ 131300 h 716150"/>
                  <a:gd name="connsiteX4" fmla="*/ 93709 w 126764"/>
                  <a:gd name="connsiteY4" fmla="*/ 243843 h 716150"/>
                  <a:gd name="connsiteX5" fmla="*/ 74024 w 126764"/>
                  <a:gd name="connsiteY5" fmla="*/ 362012 h 716150"/>
                  <a:gd name="connsiteX6" fmla="*/ 57151 w 126764"/>
                  <a:gd name="connsiteY6" fmla="*/ 480182 h 716150"/>
                  <a:gd name="connsiteX7" fmla="*/ 37466 w 126764"/>
                  <a:gd name="connsiteY7" fmla="*/ 592724 h 716150"/>
                  <a:gd name="connsiteX8" fmla="*/ 19187 w 126764"/>
                  <a:gd name="connsiteY8" fmla="*/ 699288 h 716150"/>
                  <a:gd name="connsiteX9" fmla="*/ 16741 w 126764"/>
                  <a:gd name="connsiteY9" fmla="*/ 712138 h 716150"/>
                  <a:gd name="connsiteX10" fmla="*/ 0 w 126764"/>
                  <a:gd name="connsiteY10" fmla="*/ 716150 h 716150"/>
                  <a:gd name="connsiteX11" fmla="*/ 2666 w 126764"/>
                  <a:gd name="connsiteY11" fmla="*/ 696474 h 716150"/>
                  <a:gd name="connsiteX12" fmla="*/ 17781 w 126764"/>
                  <a:gd name="connsiteY12" fmla="*/ 589911 h 716150"/>
                  <a:gd name="connsiteX13" fmla="*/ 34654 w 126764"/>
                  <a:gd name="connsiteY13" fmla="*/ 474555 h 716150"/>
                  <a:gd name="connsiteX14" fmla="*/ 51527 w 126764"/>
                  <a:gd name="connsiteY14" fmla="*/ 359199 h 716150"/>
                  <a:gd name="connsiteX15" fmla="*/ 71212 w 126764"/>
                  <a:gd name="connsiteY15" fmla="*/ 241029 h 716150"/>
                  <a:gd name="connsiteX16" fmla="*/ 88085 w 126764"/>
                  <a:gd name="connsiteY16" fmla="*/ 128487 h 716150"/>
                  <a:gd name="connsiteX17" fmla="*/ 107418 w 126764"/>
                  <a:gd name="connsiteY17" fmla="*/ 20868 h 7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764" h="716150">
                    <a:moveTo>
                      <a:pt x="111203" y="0"/>
                    </a:moveTo>
                    <a:lnTo>
                      <a:pt x="126764" y="9357"/>
                    </a:lnTo>
                    <a:lnTo>
                      <a:pt x="124642" y="23681"/>
                    </a:lnTo>
                    <a:cubicBezTo>
                      <a:pt x="119721" y="57444"/>
                      <a:pt x="114800" y="93317"/>
                      <a:pt x="110582" y="131300"/>
                    </a:cubicBezTo>
                    <a:cubicBezTo>
                      <a:pt x="104957" y="167876"/>
                      <a:pt x="99333" y="204453"/>
                      <a:pt x="93709" y="243843"/>
                    </a:cubicBezTo>
                    <a:cubicBezTo>
                      <a:pt x="88085" y="283232"/>
                      <a:pt x="79648" y="322622"/>
                      <a:pt x="74024" y="362012"/>
                    </a:cubicBezTo>
                    <a:cubicBezTo>
                      <a:pt x="68400" y="401402"/>
                      <a:pt x="62775" y="440792"/>
                      <a:pt x="57151" y="480182"/>
                    </a:cubicBezTo>
                    <a:cubicBezTo>
                      <a:pt x="48715" y="516758"/>
                      <a:pt x="43090" y="556148"/>
                      <a:pt x="37466" y="592724"/>
                    </a:cubicBezTo>
                    <a:cubicBezTo>
                      <a:pt x="31841" y="629300"/>
                      <a:pt x="25514" y="665173"/>
                      <a:pt x="19187" y="699288"/>
                    </a:cubicBezTo>
                    <a:lnTo>
                      <a:pt x="16741" y="712138"/>
                    </a:lnTo>
                    <a:lnTo>
                      <a:pt x="0" y="716150"/>
                    </a:lnTo>
                    <a:lnTo>
                      <a:pt x="2666" y="696474"/>
                    </a:lnTo>
                    <a:cubicBezTo>
                      <a:pt x="7235" y="662360"/>
                      <a:pt x="12156" y="626487"/>
                      <a:pt x="17781" y="589911"/>
                    </a:cubicBezTo>
                    <a:cubicBezTo>
                      <a:pt x="23405" y="553334"/>
                      <a:pt x="29030" y="513944"/>
                      <a:pt x="34654" y="474555"/>
                    </a:cubicBezTo>
                    <a:cubicBezTo>
                      <a:pt x="40278" y="437978"/>
                      <a:pt x="45902" y="398588"/>
                      <a:pt x="51527" y="359199"/>
                    </a:cubicBezTo>
                    <a:cubicBezTo>
                      <a:pt x="57151" y="319809"/>
                      <a:pt x="65587" y="280419"/>
                      <a:pt x="71212" y="241029"/>
                    </a:cubicBezTo>
                    <a:cubicBezTo>
                      <a:pt x="76836" y="201639"/>
                      <a:pt x="82460" y="165063"/>
                      <a:pt x="88085" y="128487"/>
                    </a:cubicBezTo>
                    <a:cubicBezTo>
                      <a:pt x="95115" y="90504"/>
                      <a:pt x="101442" y="54631"/>
                      <a:pt x="107418" y="208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379" name="任意多边形: 形状 1378"/>
              <p:cNvSpPr/>
              <p:nvPr/>
            </p:nvSpPr>
            <p:spPr bwMode="auto">
              <a:xfrm>
                <a:off x="7295281" y="1779932"/>
                <a:ext cx="107366" cy="581438"/>
              </a:xfrm>
              <a:custGeom>
                <a:avLst/>
                <a:gdLst>
                  <a:gd name="connsiteX0" fmla="*/ 91644 w 107366"/>
                  <a:gd name="connsiteY0" fmla="*/ 0 h 581438"/>
                  <a:gd name="connsiteX1" fmla="*/ 107366 w 107366"/>
                  <a:gd name="connsiteY1" fmla="*/ 19542 h 581438"/>
                  <a:gd name="connsiteX2" fmla="*/ 101367 w 107366"/>
                  <a:gd name="connsiteY2" fmla="*/ 61838 h 581438"/>
                  <a:gd name="connsiteX3" fmla="*/ 84494 w 107366"/>
                  <a:gd name="connsiteY3" fmla="*/ 177194 h 581438"/>
                  <a:gd name="connsiteX4" fmla="*/ 67621 w 107366"/>
                  <a:gd name="connsiteY4" fmla="*/ 292550 h 581438"/>
                  <a:gd name="connsiteX5" fmla="*/ 47936 w 107366"/>
                  <a:gd name="connsiteY5" fmla="*/ 410719 h 581438"/>
                  <a:gd name="connsiteX6" fmla="*/ 28251 w 107366"/>
                  <a:gd name="connsiteY6" fmla="*/ 526075 h 581438"/>
                  <a:gd name="connsiteX7" fmla="*/ 21682 w 107366"/>
                  <a:gd name="connsiteY7" fmla="*/ 567011 h 581438"/>
                  <a:gd name="connsiteX8" fmla="*/ 0 w 107366"/>
                  <a:gd name="connsiteY8" fmla="*/ 581438 h 581438"/>
                  <a:gd name="connsiteX9" fmla="*/ 8566 w 107366"/>
                  <a:gd name="connsiteY9" fmla="*/ 520448 h 581438"/>
                  <a:gd name="connsiteX10" fmla="*/ 25439 w 107366"/>
                  <a:gd name="connsiteY10" fmla="*/ 407906 h 581438"/>
                  <a:gd name="connsiteX11" fmla="*/ 45124 w 107366"/>
                  <a:gd name="connsiteY11" fmla="*/ 289736 h 581438"/>
                  <a:gd name="connsiteX12" fmla="*/ 61997 w 107366"/>
                  <a:gd name="connsiteY12" fmla="*/ 171566 h 581438"/>
                  <a:gd name="connsiteX13" fmla="*/ 81682 w 107366"/>
                  <a:gd name="connsiteY13" fmla="*/ 59024 h 58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366" h="581438">
                    <a:moveTo>
                      <a:pt x="91644" y="0"/>
                    </a:moveTo>
                    <a:lnTo>
                      <a:pt x="107366" y="19542"/>
                    </a:lnTo>
                    <a:lnTo>
                      <a:pt x="101367" y="61838"/>
                    </a:lnTo>
                    <a:cubicBezTo>
                      <a:pt x="95742" y="98414"/>
                      <a:pt x="90118" y="137804"/>
                      <a:pt x="84494" y="177194"/>
                    </a:cubicBezTo>
                    <a:cubicBezTo>
                      <a:pt x="78869" y="213770"/>
                      <a:pt x="73245" y="253160"/>
                      <a:pt x="67621" y="292550"/>
                    </a:cubicBezTo>
                    <a:cubicBezTo>
                      <a:pt x="61997" y="331940"/>
                      <a:pt x="53560" y="371329"/>
                      <a:pt x="47936" y="410719"/>
                    </a:cubicBezTo>
                    <a:cubicBezTo>
                      <a:pt x="42312" y="450109"/>
                      <a:pt x="36687" y="489499"/>
                      <a:pt x="28251" y="526075"/>
                    </a:cubicBezTo>
                    <a:lnTo>
                      <a:pt x="21682" y="567011"/>
                    </a:lnTo>
                    <a:lnTo>
                      <a:pt x="0" y="581438"/>
                    </a:lnTo>
                    <a:lnTo>
                      <a:pt x="8566" y="520448"/>
                    </a:lnTo>
                    <a:cubicBezTo>
                      <a:pt x="14190" y="483872"/>
                      <a:pt x="19814" y="447295"/>
                      <a:pt x="25439" y="407906"/>
                    </a:cubicBezTo>
                    <a:cubicBezTo>
                      <a:pt x="31063" y="368516"/>
                      <a:pt x="36687" y="329126"/>
                      <a:pt x="45124" y="289736"/>
                    </a:cubicBezTo>
                    <a:cubicBezTo>
                      <a:pt x="50748" y="250346"/>
                      <a:pt x="56372" y="210956"/>
                      <a:pt x="61997" y="171566"/>
                    </a:cubicBezTo>
                    <a:cubicBezTo>
                      <a:pt x="70433" y="134990"/>
                      <a:pt x="76057" y="95600"/>
                      <a:pt x="81682" y="590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grpSp>
        <p:grpSp>
          <p:nvGrpSpPr>
            <p:cNvPr id="1349" name="组合 1348"/>
            <p:cNvGrpSpPr/>
            <p:nvPr/>
          </p:nvGrpSpPr>
          <p:grpSpPr>
            <a:xfrm>
              <a:off x="2140133" y="1918861"/>
              <a:ext cx="688975" cy="279400"/>
              <a:chOff x="1231899" y="2220912"/>
              <a:chExt cx="688975" cy="279400"/>
            </a:xfrm>
          </p:grpSpPr>
          <p:sp>
            <p:nvSpPr>
              <p:cNvPr id="1341" name="Freeform 1323"/>
              <p:cNvSpPr/>
              <p:nvPr/>
            </p:nvSpPr>
            <p:spPr bwMode="auto">
              <a:xfrm>
                <a:off x="1231899" y="2220912"/>
                <a:ext cx="112713" cy="196850"/>
              </a:xfrm>
              <a:custGeom>
                <a:avLst/>
                <a:gdLst>
                  <a:gd name="T0" fmla="*/ 0 w 40"/>
                  <a:gd name="T1" fmla="*/ 58 h 70"/>
                  <a:gd name="T2" fmla="*/ 8 w 40"/>
                  <a:gd name="T3" fmla="*/ 8 h 70"/>
                  <a:gd name="T4" fmla="*/ 19 w 40"/>
                  <a:gd name="T5" fmla="*/ 1 h 70"/>
                  <a:gd name="T6" fmla="*/ 19 w 40"/>
                  <a:gd name="T7" fmla="*/ 1 h 70"/>
                  <a:gd name="T8" fmla="*/ 38 w 40"/>
                  <a:gd name="T9" fmla="*/ 27 h 70"/>
                  <a:gd name="T10" fmla="*/ 34 w 40"/>
                  <a:gd name="T11" fmla="*/ 49 h 70"/>
                  <a:gd name="T12" fmla="*/ 8 w 40"/>
                  <a:gd name="T13" fmla="*/ 68 h 70"/>
                  <a:gd name="T14" fmla="*/ 8 w 40"/>
                  <a:gd name="T15" fmla="*/ 68 h 70"/>
                  <a:gd name="T16" fmla="*/ 0 w 40"/>
                  <a:gd name="T17" fmla="*/ 5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70">
                    <a:moveTo>
                      <a:pt x="0" y="58"/>
                    </a:moveTo>
                    <a:cubicBezTo>
                      <a:pt x="8" y="8"/>
                      <a:pt x="8" y="8"/>
                      <a:pt x="8" y="8"/>
                    </a:cubicBezTo>
                    <a:cubicBezTo>
                      <a:pt x="9" y="3"/>
                      <a:pt x="14" y="0"/>
                      <a:pt x="19" y="1"/>
                    </a:cubicBezTo>
                    <a:cubicBezTo>
                      <a:pt x="19" y="1"/>
                      <a:pt x="19" y="1"/>
                      <a:pt x="19" y="1"/>
                    </a:cubicBezTo>
                    <a:cubicBezTo>
                      <a:pt x="31" y="3"/>
                      <a:pt x="40" y="14"/>
                      <a:pt x="38" y="27"/>
                    </a:cubicBezTo>
                    <a:cubicBezTo>
                      <a:pt x="34" y="49"/>
                      <a:pt x="34" y="49"/>
                      <a:pt x="34" y="49"/>
                    </a:cubicBezTo>
                    <a:cubicBezTo>
                      <a:pt x="32" y="62"/>
                      <a:pt x="21" y="70"/>
                      <a:pt x="8" y="68"/>
                    </a:cubicBezTo>
                    <a:cubicBezTo>
                      <a:pt x="8" y="68"/>
                      <a:pt x="8" y="68"/>
                      <a:pt x="8" y="68"/>
                    </a:cubicBezTo>
                    <a:cubicBezTo>
                      <a:pt x="3" y="67"/>
                      <a:pt x="0" y="63"/>
                      <a:pt x="0" y="58"/>
                    </a:cubicBezTo>
                    <a:close/>
                  </a:path>
                </a:pathLst>
              </a:custGeom>
              <a:solidFill>
                <a:srgbClr val="00838F"/>
              </a:solidFill>
              <a:ln w="76200">
                <a:solidFill>
                  <a:schemeClr val="bg1"/>
                </a:solidFill>
                <a:round/>
              </a:ln>
            </p:spPr>
            <p:txBody>
              <a:bodyPr vert="horz" wrap="square" lIns="91440" tIns="45720" rIns="91440" bIns="45720" numCol="1" anchor="t" anchorCtr="0" compatLnSpc="1"/>
              <a:lstStyle/>
              <a:p>
                <a:endParaRPr lang="zh-CN" altLang="en-US"/>
              </a:p>
            </p:txBody>
          </p:sp>
          <p:sp>
            <p:nvSpPr>
              <p:cNvPr id="1342" name="Freeform 1325"/>
              <p:cNvSpPr/>
              <p:nvPr/>
            </p:nvSpPr>
            <p:spPr bwMode="auto">
              <a:xfrm>
                <a:off x="1816099" y="2325687"/>
                <a:ext cx="104775" cy="174625"/>
              </a:xfrm>
              <a:custGeom>
                <a:avLst/>
                <a:gdLst>
                  <a:gd name="T0" fmla="*/ 2 w 37"/>
                  <a:gd name="T1" fmla="*/ 43 h 62"/>
                  <a:gd name="T2" fmla="*/ 6 w 37"/>
                  <a:gd name="T3" fmla="*/ 14 h 62"/>
                  <a:gd name="T4" fmla="*/ 24 w 37"/>
                  <a:gd name="T5" fmla="*/ 1 h 62"/>
                  <a:gd name="T6" fmla="*/ 24 w 37"/>
                  <a:gd name="T7" fmla="*/ 1 h 62"/>
                  <a:gd name="T8" fmla="*/ 36 w 37"/>
                  <a:gd name="T9" fmla="*/ 18 h 62"/>
                  <a:gd name="T10" fmla="*/ 31 w 37"/>
                  <a:gd name="T11" fmla="*/ 48 h 62"/>
                  <a:gd name="T12" fmla="*/ 14 w 37"/>
                  <a:gd name="T13" fmla="*/ 61 h 62"/>
                  <a:gd name="T14" fmla="*/ 14 w 37"/>
                  <a:gd name="T15" fmla="*/ 61 h 62"/>
                  <a:gd name="T16" fmla="*/ 2 w 37"/>
                  <a:gd name="T17"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62">
                    <a:moveTo>
                      <a:pt x="2" y="43"/>
                    </a:moveTo>
                    <a:cubicBezTo>
                      <a:pt x="6" y="14"/>
                      <a:pt x="6" y="14"/>
                      <a:pt x="6" y="14"/>
                    </a:cubicBezTo>
                    <a:cubicBezTo>
                      <a:pt x="8" y="5"/>
                      <a:pt x="15" y="0"/>
                      <a:pt x="24" y="1"/>
                    </a:cubicBezTo>
                    <a:cubicBezTo>
                      <a:pt x="24" y="1"/>
                      <a:pt x="24" y="1"/>
                      <a:pt x="24" y="1"/>
                    </a:cubicBezTo>
                    <a:cubicBezTo>
                      <a:pt x="32" y="2"/>
                      <a:pt x="37" y="10"/>
                      <a:pt x="36" y="18"/>
                    </a:cubicBezTo>
                    <a:cubicBezTo>
                      <a:pt x="31" y="48"/>
                      <a:pt x="31" y="48"/>
                      <a:pt x="31" y="48"/>
                    </a:cubicBezTo>
                    <a:cubicBezTo>
                      <a:pt x="30" y="56"/>
                      <a:pt x="22" y="62"/>
                      <a:pt x="14" y="61"/>
                    </a:cubicBezTo>
                    <a:cubicBezTo>
                      <a:pt x="14" y="61"/>
                      <a:pt x="14" y="61"/>
                      <a:pt x="14" y="61"/>
                    </a:cubicBezTo>
                    <a:cubicBezTo>
                      <a:pt x="6" y="59"/>
                      <a:pt x="0" y="52"/>
                      <a:pt x="2" y="43"/>
                    </a:cubicBezTo>
                    <a:close/>
                  </a:path>
                </a:pathLst>
              </a:custGeom>
              <a:solidFill>
                <a:srgbClr val="00838F"/>
              </a:solidFill>
              <a:ln w="76200">
                <a:solidFill>
                  <a:schemeClr val="bg1"/>
                </a:solidFill>
                <a:round/>
              </a:ln>
            </p:spPr>
            <p:txBody>
              <a:bodyPr vert="horz" wrap="square" lIns="91440" tIns="45720" rIns="91440" bIns="45720" numCol="1" anchor="t" anchorCtr="0" compatLnSpc="1"/>
              <a:lstStyle/>
              <a:p>
                <a:endParaRPr lang="zh-CN" altLang="en-US"/>
              </a:p>
            </p:txBody>
          </p:sp>
          <p:sp>
            <p:nvSpPr>
              <p:cNvPr id="1343" name="Freeform 1326"/>
              <p:cNvSpPr/>
              <p:nvPr/>
            </p:nvSpPr>
            <p:spPr bwMode="auto">
              <a:xfrm>
                <a:off x="1735136" y="2311400"/>
                <a:ext cx="103188" cy="174625"/>
              </a:xfrm>
              <a:custGeom>
                <a:avLst/>
                <a:gdLst>
                  <a:gd name="T0" fmla="*/ 1 w 37"/>
                  <a:gd name="T1" fmla="*/ 44 h 62"/>
                  <a:gd name="T2" fmla="*/ 6 w 37"/>
                  <a:gd name="T3" fmla="*/ 14 h 62"/>
                  <a:gd name="T4" fmla="*/ 23 w 37"/>
                  <a:gd name="T5" fmla="*/ 1 h 62"/>
                  <a:gd name="T6" fmla="*/ 23 w 37"/>
                  <a:gd name="T7" fmla="*/ 1 h 62"/>
                  <a:gd name="T8" fmla="*/ 35 w 37"/>
                  <a:gd name="T9" fmla="*/ 19 h 62"/>
                  <a:gd name="T10" fmla="*/ 31 w 37"/>
                  <a:gd name="T11" fmla="*/ 48 h 62"/>
                  <a:gd name="T12" fmla="*/ 13 w 37"/>
                  <a:gd name="T13" fmla="*/ 61 h 62"/>
                  <a:gd name="T14" fmla="*/ 13 w 37"/>
                  <a:gd name="T15" fmla="*/ 61 h 62"/>
                  <a:gd name="T16" fmla="*/ 1 w 37"/>
                  <a:gd name="T17" fmla="*/ 4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62">
                    <a:moveTo>
                      <a:pt x="1" y="44"/>
                    </a:moveTo>
                    <a:cubicBezTo>
                      <a:pt x="6" y="14"/>
                      <a:pt x="6" y="14"/>
                      <a:pt x="6" y="14"/>
                    </a:cubicBezTo>
                    <a:cubicBezTo>
                      <a:pt x="7" y="6"/>
                      <a:pt x="15" y="0"/>
                      <a:pt x="23" y="1"/>
                    </a:cubicBezTo>
                    <a:cubicBezTo>
                      <a:pt x="23" y="1"/>
                      <a:pt x="23" y="1"/>
                      <a:pt x="23" y="1"/>
                    </a:cubicBezTo>
                    <a:cubicBezTo>
                      <a:pt x="31" y="3"/>
                      <a:pt x="37" y="10"/>
                      <a:pt x="35" y="19"/>
                    </a:cubicBezTo>
                    <a:cubicBezTo>
                      <a:pt x="31" y="48"/>
                      <a:pt x="31" y="48"/>
                      <a:pt x="31" y="48"/>
                    </a:cubicBezTo>
                    <a:cubicBezTo>
                      <a:pt x="29" y="57"/>
                      <a:pt x="22" y="62"/>
                      <a:pt x="13" y="61"/>
                    </a:cubicBezTo>
                    <a:cubicBezTo>
                      <a:pt x="13" y="61"/>
                      <a:pt x="13" y="61"/>
                      <a:pt x="13" y="61"/>
                    </a:cubicBezTo>
                    <a:cubicBezTo>
                      <a:pt x="5" y="60"/>
                      <a:pt x="0" y="52"/>
                      <a:pt x="1" y="44"/>
                    </a:cubicBezTo>
                    <a:close/>
                  </a:path>
                </a:pathLst>
              </a:custGeom>
              <a:solidFill>
                <a:srgbClr val="00838F"/>
              </a:solidFill>
              <a:ln w="76200">
                <a:solidFill>
                  <a:schemeClr val="bg1"/>
                </a:solidFill>
                <a:round/>
              </a:ln>
            </p:spPr>
            <p:txBody>
              <a:bodyPr vert="horz" wrap="square" lIns="91440" tIns="45720" rIns="91440" bIns="45720" numCol="1" anchor="t" anchorCtr="0" compatLnSpc="1"/>
              <a:lstStyle/>
              <a:p>
                <a:endParaRPr lang="zh-CN" altLang="en-US"/>
              </a:p>
            </p:txBody>
          </p:sp>
          <p:sp>
            <p:nvSpPr>
              <p:cNvPr id="1344" name="Freeform 1327"/>
              <p:cNvSpPr/>
              <p:nvPr/>
            </p:nvSpPr>
            <p:spPr bwMode="auto">
              <a:xfrm>
                <a:off x="1650999" y="2297112"/>
                <a:ext cx="103188" cy="177800"/>
              </a:xfrm>
              <a:custGeom>
                <a:avLst/>
                <a:gdLst>
                  <a:gd name="T0" fmla="*/ 1 w 37"/>
                  <a:gd name="T1" fmla="*/ 44 h 63"/>
                  <a:gd name="T2" fmla="*/ 6 w 37"/>
                  <a:gd name="T3" fmla="*/ 14 h 63"/>
                  <a:gd name="T4" fmla="*/ 23 w 37"/>
                  <a:gd name="T5" fmla="*/ 2 h 63"/>
                  <a:gd name="T6" fmla="*/ 23 w 37"/>
                  <a:gd name="T7" fmla="*/ 2 h 63"/>
                  <a:gd name="T8" fmla="*/ 36 w 37"/>
                  <a:gd name="T9" fmla="*/ 19 h 63"/>
                  <a:gd name="T10" fmla="*/ 31 w 37"/>
                  <a:gd name="T11" fmla="*/ 49 h 63"/>
                  <a:gd name="T12" fmla="*/ 14 w 37"/>
                  <a:gd name="T13" fmla="*/ 61 h 63"/>
                  <a:gd name="T14" fmla="*/ 14 w 37"/>
                  <a:gd name="T15" fmla="*/ 61 h 63"/>
                  <a:gd name="T16" fmla="*/ 1 w 37"/>
                  <a:gd name="T17" fmla="*/ 4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63">
                    <a:moveTo>
                      <a:pt x="1" y="44"/>
                    </a:moveTo>
                    <a:cubicBezTo>
                      <a:pt x="6" y="14"/>
                      <a:pt x="6" y="14"/>
                      <a:pt x="6" y="14"/>
                    </a:cubicBezTo>
                    <a:cubicBezTo>
                      <a:pt x="7" y="6"/>
                      <a:pt x="15" y="0"/>
                      <a:pt x="23" y="2"/>
                    </a:cubicBezTo>
                    <a:cubicBezTo>
                      <a:pt x="23" y="2"/>
                      <a:pt x="23" y="2"/>
                      <a:pt x="23" y="2"/>
                    </a:cubicBezTo>
                    <a:cubicBezTo>
                      <a:pt x="31" y="3"/>
                      <a:pt x="37" y="11"/>
                      <a:pt x="36" y="19"/>
                    </a:cubicBezTo>
                    <a:cubicBezTo>
                      <a:pt x="31" y="49"/>
                      <a:pt x="31" y="49"/>
                      <a:pt x="31" y="49"/>
                    </a:cubicBezTo>
                    <a:cubicBezTo>
                      <a:pt x="30" y="57"/>
                      <a:pt x="22" y="63"/>
                      <a:pt x="14" y="61"/>
                    </a:cubicBezTo>
                    <a:cubicBezTo>
                      <a:pt x="14" y="61"/>
                      <a:pt x="14" y="61"/>
                      <a:pt x="14" y="61"/>
                    </a:cubicBezTo>
                    <a:cubicBezTo>
                      <a:pt x="6" y="60"/>
                      <a:pt x="0" y="52"/>
                      <a:pt x="1" y="44"/>
                    </a:cubicBezTo>
                    <a:close/>
                  </a:path>
                </a:pathLst>
              </a:custGeom>
              <a:solidFill>
                <a:srgbClr val="00838F"/>
              </a:solidFill>
              <a:ln w="76200">
                <a:solidFill>
                  <a:schemeClr val="bg1"/>
                </a:solidFill>
                <a:round/>
              </a:ln>
            </p:spPr>
            <p:txBody>
              <a:bodyPr vert="horz" wrap="square" lIns="91440" tIns="45720" rIns="91440" bIns="45720" numCol="1" anchor="t" anchorCtr="0" compatLnSpc="1"/>
              <a:lstStyle/>
              <a:p>
                <a:endParaRPr lang="zh-CN" altLang="en-US"/>
              </a:p>
            </p:txBody>
          </p:sp>
          <p:sp>
            <p:nvSpPr>
              <p:cNvPr id="1345" name="Freeform 1328"/>
              <p:cNvSpPr/>
              <p:nvPr/>
            </p:nvSpPr>
            <p:spPr bwMode="auto">
              <a:xfrm>
                <a:off x="1566861" y="2286000"/>
                <a:ext cx="103188" cy="174625"/>
              </a:xfrm>
              <a:custGeom>
                <a:avLst/>
                <a:gdLst>
                  <a:gd name="T0" fmla="*/ 2 w 37"/>
                  <a:gd name="T1" fmla="*/ 44 h 62"/>
                  <a:gd name="T2" fmla="*/ 6 w 37"/>
                  <a:gd name="T3" fmla="*/ 14 h 62"/>
                  <a:gd name="T4" fmla="*/ 23 w 37"/>
                  <a:gd name="T5" fmla="*/ 1 h 62"/>
                  <a:gd name="T6" fmla="*/ 23 w 37"/>
                  <a:gd name="T7" fmla="*/ 1 h 62"/>
                  <a:gd name="T8" fmla="*/ 36 w 37"/>
                  <a:gd name="T9" fmla="*/ 18 h 62"/>
                  <a:gd name="T10" fmla="*/ 31 w 37"/>
                  <a:gd name="T11" fmla="*/ 48 h 62"/>
                  <a:gd name="T12" fmla="*/ 14 w 37"/>
                  <a:gd name="T13" fmla="*/ 61 h 62"/>
                  <a:gd name="T14" fmla="*/ 14 w 37"/>
                  <a:gd name="T15" fmla="*/ 61 h 62"/>
                  <a:gd name="T16" fmla="*/ 2 w 37"/>
                  <a:gd name="T17" fmla="*/ 4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62">
                    <a:moveTo>
                      <a:pt x="2" y="44"/>
                    </a:moveTo>
                    <a:cubicBezTo>
                      <a:pt x="6" y="14"/>
                      <a:pt x="6" y="14"/>
                      <a:pt x="6" y="14"/>
                    </a:cubicBezTo>
                    <a:cubicBezTo>
                      <a:pt x="8" y="5"/>
                      <a:pt x="15" y="0"/>
                      <a:pt x="23" y="1"/>
                    </a:cubicBezTo>
                    <a:cubicBezTo>
                      <a:pt x="23" y="1"/>
                      <a:pt x="23" y="1"/>
                      <a:pt x="23" y="1"/>
                    </a:cubicBezTo>
                    <a:cubicBezTo>
                      <a:pt x="32" y="2"/>
                      <a:pt x="37" y="10"/>
                      <a:pt x="36" y="18"/>
                    </a:cubicBezTo>
                    <a:cubicBezTo>
                      <a:pt x="31" y="48"/>
                      <a:pt x="31" y="48"/>
                      <a:pt x="31" y="48"/>
                    </a:cubicBezTo>
                    <a:cubicBezTo>
                      <a:pt x="30" y="56"/>
                      <a:pt x="22" y="62"/>
                      <a:pt x="14" y="61"/>
                    </a:cubicBezTo>
                    <a:cubicBezTo>
                      <a:pt x="14" y="61"/>
                      <a:pt x="14" y="61"/>
                      <a:pt x="14" y="61"/>
                    </a:cubicBezTo>
                    <a:cubicBezTo>
                      <a:pt x="6" y="59"/>
                      <a:pt x="0" y="52"/>
                      <a:pt x="2" y="44"/>
                    </a:cubicBezTo>
                    <a:close/>
                  </a:path>
                </a:pathLst>
              </a:custGeom>
              <a:solidFill>
                <a:srgbClr val="00838F"/>
              </a:solidFill>
              <a:ln w="76200">
                <a:solidFill>
                  <a:schemeClr val="bg1"/>
                </a:solidFill>
                <a:round/>
              </a:ln>
            </p:spPr>
            <p:txBody>
              <a:bodyPr vert="horz" wrap="square" lIns="91440" tIns="45720" rIns="91440" bIns="45720" numCol="1" anchor="t" anchorCtr="0" compatLnSpc="1"/>
              <a:lstStyle/>
              <a:p>
                <a:endParaRPr lang="zh-CN" altLang="en-US"/>
              </a:p>
            </p:txBody>
          </p:sp>
          <p:sp>
            <p:nvSpPr>
              <p:cNvPr id="1346" name="Freeform 1329"/>
              <p:cNvSpPr/>
              <p:nvPr/>
            </p:nvSpPr>
            <p:spPr bwMode="auto">
              <a:xfrm>
                <a:off x="1485899" y="2271712"/>
                <a:ext cx="103188" cy="174625"/>
              </a:xfrm>
              <a:custGeom>
                <a:avLst/>
                <a:gdLst>
                  <a:gd name="T0" fmla="*/ 1 w 37"/>
                  <a:gd name="T1" fmla="*/ 44 h 62"/>
                  <a:gd name="T2" fmla="*/ 6 w 37"/>
                  <a:gd name="T3" fmla="*/ 14 h 62"/>
                  <a:gd name="T4" fmla="*/ 23 w 37"/>
                  <a:gd name="T5" fmla="*/ 1 h 62"/>
                  <a:gd name="T6" fmla="*/ 23 w 37"/>
                  <a:gd name="T7" fmla="*/ 1 h 62"/>
                  <a:gd name="T8" fmla="*/ 35 w 37"/>
                  <a:gd name="T9" fmla="*/ 19 h 62"/>
                  <a:gd name="T10" fmla="*/ 31 w 37"/>
                  <a:gd name="T11" fmla="*/ 49 h 62"/>
                  <a:gd name="T12" fmla="*/ 13 w 37"/>
                  <a:gd name="T13" fmla="*/ 61 h 62"/>
                  <a:gd name="T14" fmla="*/ 13 w 37"/>
                  <a:gd name="T15" fmla="*/ 61 h 62"/>
                  <a:gd name="T16" fmla="*/ 1 w 37"/>
                  <a:gd name="T17" fmla="*/ 4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62">
                    <a:moveTo>
                      <a:pt x="1" y="44"/>
                    </a:moveTo>
                    <a:cubicBezTo>
                      <a:pt x="6" y="14"/>
                      <a:pt x="6" y="14"/>
                      <a:pt x="6" y="14"/>
                    </a:cubicBezTo>
                    <a:cubicBezTo>
                      <a:pt x="7" y="6"/>
                      <a:pt x="15" y="0"/>
                      <a:pt x="23" y="1"/>
                    </a:cubicBezTo>
                    <a:cubicBezTo>
                      <a:pt x="23" y="1"/>
                      <a:pt x="23" y="1"/>
                      <a:pt x="23" y="1"/>
                    </a:cubicBezTo>
                    <a:cubicBezTo>
                      <a:pt x="31" y="3"/>
                      <a:pt x="37" y="10"/>
                      <a:pt x="35" y="19"/>
                    </a:cubicBezTo>
                    <a:cubicBezTo>
                      <a:pt x="31" y="49"/>
                      <a:pt x="31" y="49"/>
                      <a:pt x="31" y="49"/>
                    </a:cubicBezTo>
                    <a:cubicBezTo>
                      <a:pt x="29" y="57"/>
                      <a:pt x="22" y="62"/>
                      <a:pt x="13" y="61"/>
                    </a:cubicBezTo>
                    <a:cubicBezTo>
                      <a:pt x="13" y="61"/>
                      <a:pt x="13" y="61"/>
                      <a:pt x="13" y="61"/>
                    </a:cubicBezTo>
                    <a:cubicBezTo>
                      <a:pt x="5" y="60"/>
                      <a:pt x="0" y="52"/>
                      <a:pt x="1" y="44"/>
                    </a:cubicBezTo>
                    <a:close/>
                  </a:path>
                </a:pathLst>
              </a:custGeom>
              <a:solidFill>
                <a:srgbClr val="00838F"/>
              </a:solidFill>
              <a:ln w="76200">
                <a:solidFill>
                  <a:schemeClr val="bg1"/>
                </a:solidFill>
                <a:round/>
              </a:ln>
            </p:spPr>
            <p:txBody>
              <a:bodyPr vert="horz" wrap="square" lIns="91440" tIns="45720" rIns="91440" bIns="45720" numCol="1" anchor="t" anchorCtr="0" compatLnSpc="1"/>
              <a:lstStyle/>
              <a:p>
                <a:endParaRPr lang="zh-CN" altLang="en-US"/>
              </a:p>
            </p:txBody>
          </p:sp>
          <p:sp>
            <p:nvSpPr>
              <p:cNvPr id="1347" name="Freeform 1330"/>
              <p:cNvSpPr/>
              <p:nvPr/>
            </p:nvSpPr>
            <p:spPr bwMode="auto">
              <a:xfrm>
                <a:off x="1400174" y="2260600"/>
                <a:ext cx="104775" cy="174625"/>
              </a:xfrm>
              <a:custGeom>
                <a:avLst/>
                <a:gdLst>
                  <a:gd name="T0" fmla="*/ 1 w 37"/>
                  <a:gd name="T1" fmla="*/ 43 h 62"/>
                  <a:gd name="T2" fmla="*/ 6 w 37"/>
                  <a:gd name="T3" fmla="*/ 13 h 62"/>
                  <a:gd name="T4" fmla="*/ 23 w 37"/>
                  <a:gd name="T5" fmla="*/ 1 h 62"/>
                  <a:gd name="T6" fmla="*/ 23 w 37"/>
                  <a:gd name="T7" fmla="*/ 1 h 62"/>
                  <a:gd name="T8" fmla="*/ 36 w 37"/>
                  <a:gd name="T9" fmla="*/ 18 h 62"/>
                  <a:gd name="T10" fmla="*/ 31 w 37"/>
                  <a:gd name="T11" fmla="*/ 48 h 62"/>
                  <a:gd name="T12" fmla="*/ 14 w 37"/>
                  <a:gd name="T13" fmla="*/ 60 h 62"/>
                  <a:gd name="T14" fmla="*/ 14 w 37"/>
                  <a:gd name="T15" fmla="*/ 60 h 62"/>
                  <a:gd name="T16" fmla="*/ 1 w 37"/>
                  <a:gd name="T17"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62">
                    <a:moveTo>
                      <a:pt x="1" y="43"/>
                    </a:moveTo>
                    <a:cubicBezTo>
                      <a:pt x="6" y="13"/>
                      <a:pt x="6" y="13"/>
                      <a:pt x="6" y="13"/>
                    </a:cubicBezTo>
                    <a:cubicBezTo>
                      <a:pt x="7" y="5"/>
                      <a:pt x="15" y="0"/>
                      <a:pt x="23" y="1"/>
                    </a:cubicBezTo>
                    <a:cubicBezTo>
                      <a:pt x="23" y="1"/>
                      <a:pt x="23" y="1"/>
                      <a:pt x="23" y="1"/>
                    </a:cubicBezTo>
                    <a:cubicBezTo>
                      <a:pt x="31" y="2"/>
                      <a:pt x="37" y="10"/>
                      <a:pt x="36" y="18"/>
                    </a:cubicBezTo>
                    <a:cubicBezTo>
                      <a:pt x="31" y="48"/>
                      <a:pt x="31" y="48"/>
                      <a:pt x="31" y="48"/>
                    </a:cubicBezTo>
                    <a:cubicBezTo>
                      <a:pt x="30" y="56"/>
                      <a:pt x="22" y="62"/>
                      <a:pt x="14" y="60"/>
                    </a:cubicBezTo>
                    <a:cubicBezTo>
                      <a:pt x="14" y="60"/>
                      <a:pt x="14" y="60"/>
                      <a:pt x="14" y="60"/>
                    </a:cubicBezTo>
                    <a:cubicBezTo>
                      <a:pt x="6" y="59"/>
                      <a:pt x="0" y="51"/>
                      <a:pt x="1" y="43"/>
                    </a:cubicBezTo>
                    <a:close/>
                  </a:path>
                </a:pathLst>
              </a:custGeom>
              <a:solidFill>
                <a:srgbClr val="00838F"/>
              </a:solidFill>
              <a:ln w="76200">
                <a:solidFill>
                  <a:schemeClr val="bg1"/>
                </a:solidFill>
                <a:round/>
              </a:ln>
            </p:spPr>
            <p:txBody>
              <a:bodyPr vert="horz" wrap="square" lIns="91440" tIns="45720" rIns="91440" bIns="45720" numCol="1" anchor="t" anchorCtr="0" compatLnSpc="1"/>
              <a:lstStyle/>
              <a:p>
                <a:endParaRPr lang="zh-CN" altLang="en-US"/>
              </a:p>
            </p:txBody>
          </p:sp>
          <p:sp>
            <p:nvSpPr>
              <p:cNvPr id="1348" name="Freeform 1331"/>
              <p:cNvSpPr/>
              <p:nvPr/>
            </p:nvSpPr>
            <p:spPr bwMode="auto">
              <a:xfrm>
                <a:off x="1316036" y="2246312"/>
                <a:ext cx="104775" cy="174625"/>
              </a:xfrm>
              <a:custGeom>
                <a:avLst/>
                <a:gdLst>
                  <a:gd name="T0" fmla="*/ 1 w 37"/>
                  <a:gd name="T1" fmla="*/ 44 h 62"/>
                  <a:gd name="T2" fmla="*/ 6 w 37"/>
                  <a:gd name="T3" fmla="*/ 14 h 62"/>
                  <a:gd name="T4" fmla="*/ 23 w 37"/>
                  <a:gd name="T5" fmla="*/ 1 h 62"/>
                  <a:gd name="T6" fmla="*/ 23 w 37"/>
                  <a:gd name="T7" fmla="*/ 1 h 62"/>
                  <a:gd name="T8" fmla="*/ 36 w 37"/>
                  <a:gd name="T9" fmla="*/ 18 h 62"/>
                  <a:gd name="T10" fmla="*/ 31 w 37"/>
                  <a:gd name="T11" fmla="*/ 48 h 62"/>
                  <a:gd name="T12" fmla="*/ 14 w 37"/>
                  <a:gd name="T13" fmla="*/ 61 h 62"/>
                  <a:gd name="T14" fmla="*/ 14 w 37"/>
                  <a:gd name="T15" fmla="*/ 61 h 62"/>
                  <a:gd name="T16" fmla="*/ 1 w 37"/>
                  <a:gd name="T17" fmla="*/ 4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62">
                    <a:moveTo>
                      <a:pt x="1" y="44"/>
                    </a:moveTo>
                    <a:cubicBezTo>
                      <a:pt x="6" y="14"/>
                      <a:pt x="6" y="14"/>
                      <a:pt x="6" y="14"/>
                    </a:cubicBezTo>
                    <a:cubicBezTo>
                      <a:pt x="7" y="6"/>
                      <a:pt x="15" y="0"/>
                      <a:pt x="23" y="1"/>
                    </a:cubicBezTo>
                    <a:cubicBezTo>
                      <a:pt x="23" y="1"/>
                      <a:pt x="23" y="1"/>
                      <a:pt x="23" y="1"/>
                    </a:cubicBezTo>
                    <a:cubicBezTo>
                      <a:pt x="31" y="2"/>
                      <a:pt x="37" y="10"/>
                      <a:pt x="36" y="18"/>
                    </a:cubicBezTo>
                    <a:cubicBezTo>
                      <a:pt x="31" y="48"/>
                      <a:pt x="31" y="48"/>
                      <a:pt x="31" y="48"/>
                    </a:cubicBezTo>
                    <a:cubicBezTo>
                      <a:pt x="30" y="56"/>
                      <a:pt x="22" y="62"/>
                      <a:pt x="14" y="61"/>
                    </a:cubicBezTo>
                    <a:cubicBezTo>
                      <a:pt x="14" y="61"/>
                      <a:pt x="14" y="61"/>
                      <a:pt x="14" y="61"/>
                    </a:cubicBezTo>
                    <a:cubicBezTo>
                      <a:pt x="6" y="59"/>
                      <a:pt x="0" y="52"/>
                      <a:pt x="1" y="44"/>
                    </a:cubicBezTo>
                    <a:close/>
                  </a:path>
                </a:pathLst>
              </a:custGeom>
              <a:solidFill>
                <a:srgbClr val="00838F"/>
              </a:solidFill>
              <a:ln w="76200">
                <a:solidFill>
                  <a:schemeClr val="bg1"/>
                </a:solidFill>
                <a:round/>
              </a:ln>
            </p:spPr>
            <p:txBody>
              <a:bodyPr vert="horz" wrap="square" lIns="91440" tIns="45720" rIns="91440" bIns="45720" numCol="1" anchor="t" anchorCtr="0" compatLnSpc="1"/>
              <a:lstStyle/>
              <a:p>
                <a:endParaRPr lang="zh-CN" altLang="en-US"/>
              </a:p>
            </p:txBody>
          </p:sp>
        </p:grpSp>
        <p:grpSp>
          <p:nvGrpSpPr>
            <p:cNvPr id="1340" name="组合 1339"/>
            <p:cNvGrpSpPr/>
            <p:nvPr/>
          </p:nvGrpSpPr>
          <p:grpSpPr>
            <a:xfrm>
              <a:off x="2235560" y="1929239"/>
              <a:ext cx="2820988" cy="919162"/>
              <a:chOff x="6067425" y="1672432"/>
              <a:chExt cx="2820988" cy="919162"/>
            </a:xfrm>
          </p:grpSpPr>
          <p:sp>
            <p:nvSpPr>
              <p:cNvPr id="1338" name="Freeform 1322"/>
              <p:cNvSpPr>
                <a:spLocks noEditPoints="1"/>
              </p:cNvSpPr>
              <p:nvPr/>
            </p:nvSpPr>
            <p:spPr bwMode="auto">
              <a:xfrm>
                <a:off x="6067425" y="1672432"/>
                <a:ext cx="2820988" cy="919162"/>
              </a:xfrm>
              <a:custGeom>
                <a:avLst/>
                <a:gdLst>
                  <a:gd name="T0" fmla="*/ 770 w 1005"/>
                  <a:gd name="T1" fmla="*/ 310 h 327"/>
                  <a:gd name="T2" fmla="*/ 993 w 1005"/>
                  <a:gd name="T3" fmla="*/ 191 h 327"/>
                  <a:gd name="T4" fmla="*/ 817 w 1005"/>
                  <a:gd name="T5" fmla="*/ 9 h 327"/>
                  <a:gd name="T6" fmla="*/ 659 w 1005"/>
                  <a:gd name="T7" fmla="*/ 37 h 327"/>
                  <a:gd name="T8" fmla="*/ 479 w 1005"/>
                  <a:gd name="T9" fmla="*/ 87 h 327"/>
                  <a:gd name="T10" fmla="*/ 421 w 1005"/>
                  <a:gd name="T11" fmla="*/ 88 h 327"/>
                  <a:gd name="T12" fmla="*/ 4 w 1005"/>
                  <a:gd name="T13" fmla="*/ 23 h 327"/>
                  <a:gd name="T14" fmla="*/ 0 w 1005"/>
                  <a:gd name="T15" fmla="*/ 49 h 327"/>
                  <a:gd name="T16" fmla="*/ 417 w 1005"/>
                  <a:gd name="T17" fmla="*/ 114 h 327"/>
                  <a:gd name="T18" fmla="*/ 472 w 1005"/>
                  <a:gd name="T19" fmla="*/ 133 h 327"/>
                  <a:gd name="T20" fmla="*/ 628 w 1005"/>
                  <a:gd name="T21" fmla="*/ 235 h 327"/>
                  <a:gd name="T22" fmla="*/ 770 w 1005"/>
                  <a:gd name="T23" fmla="*/ 310 h 327"/>
                  <a:gd name="T24" fmla="*/ 478 w 1005"/>
                  <a:gd name="T25" fmla="*/ 112 h 327"/>
                  <a:gd name="T26" fmla="*/ 479 w 1005"/>
                  <a:gd name="T27" fmla="*/ 109 h 327"/>
                  <a:gd name="T28" fmla="*/ 484 w 1005"/>
                  <a:gd name="T29" fmla="*/ 104 h 327"/>
                  <a:gd name="T30" fmla="*/ 603 w 1005"/>
                  <a:gd name="T31" fmla="*/ 76 h 327"/>
                  <a:gd name="T32" fmla="*/ 611 w 1005"/>
                  <a:gd name="T33" fmla="*/ 84 h 327"/>
                  <a:gd name="T34" fmla="*/ 594 w 1005"/>
                  <a:gd name="T35" fmla="*/ 128 h 327"/>
                  <a:gd name="T36" fmla="*/ 597 w 1005"/>
                  <a:gd name="T37" fmla="*/ 175 h 327"/>
                  <a:gd name="T38" fmla="*/ 587 w 1005"/>
                  <a:gd name="T39" fmla="*/ 181 h 327"/>
                  <a:gd name="T40" fmla="*/ 482 w 1005"/>
                  <a:gd name="T41" fmla="*/ 118 h 327"/>
                  <a:gd name="T42" fmla="*/ 478 w 1005"/>
                  <a:gd name="T43" fmla="*/ 112 h 327"/>
                  <a:gd name="T44" fmla="*/ 612 w 1005"/>
                  <a:gd name="T45" fmla="*/ 131 h 327"/>
                  <a:gd name="T46" fmla="*/ 815 w 1005"/>
                  <a:gd name="T47" fmla="*/ 25 h 327"/>
                  <a:gd name="T48" fmla="*/ 975 w 1005"/>
                  <a:gd name="T49" fmla="*/ 188 h 327"/>
                  <a:gd name="T50" fmla="*/ 772 w 1005"/>
                  <a:gd name="T51" fmla="*/ 294 h 327"/>
                  <a:gd name="T52" fmla="*/ 612 w 1005"/>
                  <a:gd name="T53" fmla="*/ 13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5" h="327">
                    <a:moveTo>
                      <a:pt x="770" y="310"/>
                    </a:moveTo>
                    <a:cubicBezTo>
                      <a:pt x="880" y="327"/>
                      <a:pt x="980" y="273"/>
                      <a:pt x="993" y="191"/>
                    </a:cubicBezTo>
                    <a:cubicBezTo>
                      <a:pt x="1005" y="108"/>
                      <a:pt x="927" y="26"/>
                      <a:pt x="817" y="9"/>
                    </a:cubicBezTo>
                    <a:cubicBezTo>
                      <a:pt x="757" y="0"/>
                      <a:pt x="701" y="11"/>
                      <a:pt x="659" y="37"/>
                    </a:cubicBezTo>
                    <a:cubicBezTo>
                      <a:pt x="616" y="58"/>
                      <a:pt x="526" y="78"/>
                      <a:pt x="479" y="87"/>
                    </a:cubicBezTo>
                    <a:cubicBezTo>
                      <a:pt x="460" y="91"/>
                      <a:pt x="440" y="91"/>
                      <a:pt x="421" y="88"/>
                    </a:cubicBezTo>
                    <a:cubicBezTo>
                      <a:pt x="4" y="23"/>
                      <a:pt x="4" y="23"/>
                      <a:pt x="4" y="23"/>
                    </a:cubicBezTo>
                    <a:cubicBezTo>
                      <a:pt x="0" y="49"/>
                      <a:pt x="0" y="49"/>
                      <a:pt x="0" y="49"/>
                    </a:cubicBezTo>
                    <a:cubicBezTo>
                      <a:pt x="417" y="114"/>
                      <a:pt x="417" y="114"/>
                      <a:pt x="417" y="114"/>
                    </a:cubicBezTo>
                    <a:cubicBezTo>
                      <a:pt x="436" y="117"/>
                      <a:pt x="455" y="123"/>
                      <a:pt x="472" y="133"/>
                    </a:cubicBezTo>
                    <a:cubicBezTo>
                      <a:pt x="514" y="156"/>
                      <a:pt x="594" y="202"/>
                      <a:pt x="628" y="235"/>
                    </a:cubicBezTo>
                    <a:cubicBezTo>
                      <a:pt x="660" y="272"/>
                      <a:pt x="710" y="300"/>
                      <a:pt x="770" y="310"/>
                    </a:cubicBezTo>
                    <a:close/>
                    <a:moveTo>
                      <a:pt x="478" y="112"/>
                    </a:moveTo>
                    <a:cubicBezTo>
                      <a:pt x="479" y="109"/>
                      <a:pt x="479" y="109"/>
                      <a:pt x="479" y="109"/>
                    </a:cubicBezTo>
                    <a:cubicBezTo>
                      <a:pt x="479" y="107"/>
                      <a:pt x="481" y="105"/>
                      <a:pt x="484" y="104"/>
                    </a:cubicBezTo>
                    <a:cubicBezTo>
                      <a:pt x="514" y="101"/>
                      <a:pt x="557" y="91"/>
                      <a:pt x="603" y="76"/>
                    </a:cubicBezTo>
                    <a:cubicBezTo>
                      <a:pt x="609" y="74"/>
                      <a:pt x="614" y="80"/>
                      <a:pt x="611" y="84"/>
                    </a:cubicBezTo>
                    <a:cubicBezTo>
                      <a:pt x="603" y="98"/>
                      <a:pt x="597" y="112"/>
                      <a:pt x="594" y="128"/>
                    </a:cubicBezTo>
                    <a:cubicBezTo>
                      <a:pt x="592" y="144"/>
                      <a:pt x="593" y="160"/>
                      <a:pt x="597" y="175"/>
                    </a:cubicBezTo>
                    <a:cubicBezTo>
                      <a:pt x="598" y="180"/>
                      <a:pt x="591" y="184"/>
                      <a:pt x="587" y="181"/>
                    </a:cubicBezTo>
                    <a:cubicBezTo>
                      <a:pt x="547" y="152"/>
                      <a:pt x="510" y="130"/>
                      <a:pt x="482" y="118"/>
                    </a:cubicBezTo>
                    <a:cubicBezTo>
                      <a:pt x="479" y="116"/>
                      <a:pt x="478" y="114"/>
                      <a:pt x="478" y="112"/>
                    </a:cubicBezTo>
                    <a:close/>
                    <a:moveTo>
                      <a:pt x="612" y="131"/>
                    </a:moveTo>
                    <a:cubicBezTo>
                      <a:pt x="623" y="57"/>
                      <a:pt x="714" y="9"/>
                      <a:pt x="815" y="25"/>
                    </a:cubicBezTo>
                    <a:cubicBezTo>
                      <a:pt x="915" y="41"/>
                      <a:pt x="987" y="114"/>
                      <a:pt x="975" y="188"/>
                    </a:cubicBezTo>
                    <a:cubicBezTo>
                      <a:pt x="964" y="262"/>
                      <a:pt x="873" y="310"/>
                      <a:pt x="772" y="294"/>
                    </a:cubicBezTo>
                    <a:cubicBezTo>
                      <a:pt x="672" y="278"/>
                      <a:pt x="600" y="205"/>
                      <a:pt x="612" y="131"/>
                    </a:cubicBezTo>
                    <a:close/>
                  </a:path>
                </a:pathLst>
              </a:custGeom>
              <a:solidFill>
                <a:srgbClr val="00838F"/>
              </a:solidFill>
              <a:ln w="76200">
                <a:solidFill>
                  <a:schemeClr val="bg1"/>
                </a:solidFill>
                <a:round/>
              </a:ln>
            </p:spPr>
            <p:txBody>
              <a:bodyPr vert="horz" wrap="square" lIns="91440" tIns="45720" rIns="91440" bIns="45720" numCol="1" anchor="t" anchorCtr="0" compatLnSpc="1"/>
              <a:lstStyle/>
              <a:p>
                <a:endParaRPr lang="zh-CN" altLang="en-US"/>
              </a:p>
            </p:txBody>
          </p:sp>
          <p:sp>
            <p:nvSpPr>
              <p:cNvPr id="1339" name="Freeform 1324"/>
              <p:cNvSpPr/>
              <p:nvPr/>
            </p:nvSpPr>
            <p:spPr bwMode="auto">
              <a:xfrm>
                <a:off x="6642100" y="1781970"/>
                <a:ext cx="274638" cy="179387"/>
              </a:xfrm>
              <a:custGeom>
                <a:avLst/>
                <a:gdLst>
                  <a:gd name="T0" fmla="*/ 1 w 98"/>
                  <a:gd name="T1" fmla="*/ 45 h 64"/>
                  <a:gd name="T2" fmla="*/ 6 w 98"/>
                  <a:gd name="T3" fmla="*/ 13 h 64"/>
                  <a:gd name="T4" fmla="*/ 22 w 98"/>
                  <a:gd name="T5" fmla="*/ 2 h 64"/>
                  <a:gd name="T6" fmla="*/ 24 w 98"/>
                  <a:gd name="T7" fmla="*/ 2 h 64"/>
                  <a:gd name="T8" fmla="*/ 95 w 98"/>
                  <a:gd name="T9" fmla="*/ 43 h 64"/>
                  <a:gd name="T10" fmla="*/ 95 w 98"/>
                  <a:gd name="T11" fmla="*/ 43 h 64"/>
                  <a:gd name="T12" fmla="*/ 15 w 98"/>
                  <a:gd name="T13" fmla="*/ 61 h 64"/>
                  <a:gd name="T14" fmla="*/ 13 w 98"/>
                  <a:gd name="T15" fmla="*/ 61 h 64"/>
                  <a:gd name="T16" fmla="*/ 1 w 98"/>
                  <a:gd name="T17" fmla="*/ 4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64">
                    <a:moveTo>
                      <a:pt x="1" y="45"/>
                    </a:moveTo>
                    <a:cubicBezTo>
                      <a:pt x="6" y="13"/>
                      <a:pt x="6" y="13"/>
                      <a:pt x="6" y="13"/>
                    </a:cubicBezTo>
                    <a:cubicBezTo>
                      <a:pt x="7" y="6"/>
                      <a:pt x="15" y="0"/>
                      <a:pt x="22" y="2"/>
                    </a:cubicBezTo>
                    <a:cubicBezTo>
                      <a:pt x="24" y="2"/>
                      <a:pt x="24" y="2"/>
                      <a:pt x="24" y="2"/>
                    </a:cubicBezTo>
                    <a:cubicBezTo>
                      <a:pt x="40" y="4"/>
                      <a:pt x="98" y="27"/>
                      <a:pt x="95" y="43"/>
                    </a:cubicBezTo>
                    <a:cubicBezTo>
                      <a:pt x="95" y="43"/>
                      <a:pt x="95" y="43"/>
                      <a:pt x="95" y="43"/>
                    </a:cubicBezTo>
                    <a:cubicBezTo>
                      <a:pt x="93" y="60"/>
                      <a:pt x="31" y="64"/>
                      <a:pt x="15" y="61"/>
                    </a:cubicBezTo>
                    <a:cubicBezTo>
                      <a:pt x="13" y="61"/>
                      <a:pt x="13" y="61"/>
                      <a:pt x="13" y="61"/>
                    </a:cubicBezTo>
                    <a:cubicBezTo>
                      <a:pt x="5" y="60"/>
                      <a:pt x="0" y="53"/>
                      <a:pt x="1" y="45"/>
                    </a:cubicBezTo>
                    <a:close/>
                  </a:path>
                </a:pathLst>
              </a:custGeom>
              <a:solidFill>
                <a:srgbClr val="00838F"/>
              </a:solidFill>
              <a:ln w="76200">
                <a:solidFill>
                  <a:schemeClr val="bg1"/>
                </a:solidFill>
                <a:round/>
              </a:ln>
            </p:spPr>
            <p:txBody>
              <a:bodyPr vert="horz" wrap="square" lIns="91440" tIns="45720" rIns="91440" bIns="45720" numCol="1" anchor="t" anchorCtr="0" compatLnSpc="1"/>
              <a:lstStyle/>
              <a:p>
                <a:endParaRPr lang="zh-CN" altLang="en-US"/>
              </a:p>
            </p:txBody>
          </p:sp>
        </p:grpSp>
        <p:sp>
          <p:nvSpPr>
            <p:cNvPr id="1328" name="Freeform 1322"/>
            <p:cNvSpPr>
              <a:spLocks noEditPoints="1"/>
            </p:cNvSpPr>
            <p:nvPr/>
          </p:nvSpPr>
          <p:spPr bwMode="auto">
            <a:xfrm>
              <a:off x="2225675" y="1924050"/>
              <a:ext cx="2820988" cy="919162"/>
            </a:xfrm>
            <a:custGeom>
              <a:avLst/>
              <a:gdLst>
                <a:gd name="T0" fmla="*/ 770 w 1005"/>
                <a:gd name="T1" fmla="*/ 310 h 327"/>
                <a:gd name="T2" fmla="*/ 993 w 1005"/>
                <a:gd name="T3" fmla="*/ 191 h 327"/>
                <a:gd name="T4" fmla="*/ 817 w 1005"/>
                <a:gd name="T5" fmla="*/ 9 h 327"/>
                <a:gd name="T6" fmla="*/ 659 w 1005"/>
                <a:gd name="T7" fmla="*/ 37 h 327"/>
                <a:gd name="T8" fmla="*/ 479 w 1005"/>
                <a:gd name="T9" fmla="*/ 87 h 327"/>
                <a:gd name="T10" fmla="*/ 421 w 1005"/>
                <a:gd name="T11" fmla="*/ 88 h 327"/>
                <a:gd name="T12" fmla="*/ 4 w 1005"/>
                <a:gd name="T13" fmla="*/ 23 h 327"/>
                <a:gd name="T14" fmla="*/ 0 w 1005"/>
                <a:gd name="T15" fmla="*/ 49 h 327"/>
                <a:gd name="T16" fmla="*/ 417 w 1005"/>
                <a:gd name="T17" fmla="*/ 114 h 327"/>
                <a:gd name="T18" fmla="*/ 472 w 1005"/>
                <a:gd name="T19" fmla="*/ 133 h 327"/>
                <a:gd name="T20" fmla="*/ 628 w 1005"/>
                <a:gd name="T21" fmla="*/ 235 h 327"/>
                <a:gd name="T22" fmla="*/ 770 w 1005"/>
                <a:gd name="T23" fmla="*/ 310 h 327"/>
                <a:gd name="T24" fmla="*/ 478 w 1005"/>
                <a:gd name="T25" fmla="*/ 112 h 327"/>
                <a:gd name="T26" fmla="*/ 479 w 1005"/>
                <a:gd name="T27" fmla="*/ 109 h 327"/>
                <a:gd name="T28" fmla="*/ 484 w 1005"/>
                <a:gd name="T29" fmla="*/ 104 h 327"/>
                <a:gd name="T30" fmla="*/ 603 w 1005"/>
                <a:gd name="T31" fmla="*/ 76 h 327"/>
                <a:gd name="T32" fmla="*/ 611 w 1005"/>
                <a:gd name="T33" fmla="*/ 84 h 327"/>
                <a:gd name="T34" fmla="*/ 594 w 1005"/>
                <a:gd name="T35" fmla="*/ 128 h 327"/>
                <a:gd name="T36" fmla="*/ 597 w 1005"/>
                <a:gd name="T37" fmla="*/ 175 h 327"/>
                <a:gd name="T38" fmla="*/ 587 w 1005"/>
                <a:gd name="T39" fmla="*/ 181 h 327"/>
                <a:gd name="T40" fmla="*/ 482 w 1005"/>
                <a:gd name="T41" fmla="*/ 118 h 327"/>
                <a:gd name="T42" fmla="*/ 478 w 1005"/>
                <a:gd name="T43" fmla="*/ 112 h 327"/>
                <a:gd name="T44" fmla="*/ 612 w 1005"/>
                <a:gd name="T45" fmla="*/ 131 h 327"/>
                <a:gd name="T46" fmla="*/ 815 w 1005"/>
                <a:gd name="T47" fmla="*/ 25 h 327"/>
                <a:gd name="T48" fmla="*/ 975 w 1005"/>
                <a:gd name="T49" fmla="*/ 188 h 327"/>
                <a:gd name="T50" fmla="*/ 772 w 1005"/>
                <a:gd name="T51" fmla="*/ 294 h 327"/>
                <a:gd name="T52" fmla="*/ 612 w 1005"/>
                <a:gd name="T53" fmla="*/ 13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5" h="327">
                  <a:moveTo>
                    <a:pt x="770" y="310"/>
                  </a:moveTo>
                  <a:cubicBezTo>
                    <a:pt x="880" y="327"/>
                    <a:pt x="980" y="273"/>
                    <a:pt x="993" y="191"/>
                  </a:cubicBezTo>
                  <a:cubicBezTo>
                    <a:pt x="1005" y="108"/>
                    <a:pt x="927" y="26"/>
                    <a:pt x="817" y="9"/>
                  </a:cubicBezTo>
                  <a:cubicBezTo>
                    <a:pt x="757" y="0"/>
                    <a:pt x="701" y="11"/>
                    <a:pt x="659" y="37"/>
                  </a:cubicBezTo>
                  <a:cubicBezTo>
                    <a:pt x="616" y="58"/>
                    <a:pt x="526" y="78"/>
                    <a:pt x="479" y="87"/>
                  </a:cubicBezTo>
                  <a:cubicBezTo>
                    <a:pt x="460" y="91"/>
                    <a:pt x="440" y="91"/>
                    <a:pt x="421" y="88"/>
                  </a:cubicBezTo>
                  <a:cubicBezTo>
                    <a:pt x="4" y="23"/>
                    <a:pt x="4" y="23"/>
                    <a:pt x="4" y="23"/>
                  </a:cubicBezTo>
                  <a:cubicBezTo>
                    <a:pt x="0" y="49"/>
                    <a:pt x="0" y="49"/>
                    <a:pt x="0" y="49"/>
                  </a:cubicBezTo>
                  <a:cubicBezTo>
                    <a:pt x="417" y="114"/>
                    <a:pt x="417" y="114"/>
                    <a:pt x="417" y="114"/>
                  </a:cubicBezTo>
                  <a:cubicBezTo>
                    <a:pt x="436" y="117"/>
                    <a:pt x="455" y="123"/>
                    <a:pt x="472" y="133"/>
                  </a:cubicBezTo>
                  <a:cubicBezTo>
                    <a:pt x="514" y="156"/>
                    <a:pt x="594" y="202"/>
                    <a:pt x="628" y="235"/>
                  </a:cubicBezTo>
                  <a:cubicBezTo>
                    <a:pt x="660" y="272"/>
                    <a:pt x="710" y="300"/>
                    <a:pt x="770" y="310"/>
                  </a:cubicBezTo>
                  <a:close/>
                  <a:moveTo>
                    <a:pt x="478" y="112"/>
                  </a:moveTo>
                  <a:cubicBezTo>
                    <a:pt x="479" y="109"/>
                    <a:pt x="479" y="109"/>
                    <a:pt x="479" y="109"/>
                  </a:cubicBezTo>
                  <a:cubicBezTo>
                    <a:pt x="479" y="107"/>
                    <a:pt x="481" y="105"/>
                    <a:pt x="484" y="104"/>
                  </a:cubicBezTo>
                  <a:cubicBezTo>
                    <a:pt x="514" y="101"/>
                    <a:pt x="557" y="91"/>
                    <a:pt x="603" y="76"/>
                  </a:cubicBezTo>
                  <a:cubicBezTo>
                    <a:pt x="609" y="74"/>
                    <a:pt x="614" y="80"/>
                    <a:pt x="611" y="84"/>
                  </a:cubicBezTo>
                  <a:cubicBezTo>
                    <a:pt x="603" y="98"/>
                    <a:pt x="597" y="112"/>
                    <a:pt x="594" y="128"/>
                  </a:cubicBezTo>
                  <a:cubicBezTo>
                    <a:pt x="592" y="144"/>
                    <a:pt x="593" y="160"/>
                    <a:pt x="597" y="175"/>
                  </a:cubicBezTo>
                  <a:cubicBezTo>
                    <a:pt x="598" y="180"/>
                    <a:pt x="591" y="184"/>
                    <a:pt x="587" y="181"/>
                  </a:cubicBezTo>
                  <a:cubicBezTo>
                    <a:pt x="547" y="152"/>
                    <a:pt x="510" y="130"/>
                    <a:pt x="482" y="118"/>
                  </a:cubicBezTo>
                  <a:cubicBezTo>
                    <a:pt x="479" y="116"/>
                    <a:pt x="478" y="114"/>
                    <a:pt x="478" y="112"/>
                  </a:cubicBezTo>
                  <a:close/>
                  <a:moveTo>
                    <a:pt x="612" y="131"/>
                  </a:moveTo>
                  <a:cubicBezTo>
                    <a:pt x="623" y="57"/>
                    <a:pt x="714" y="9"/>
                    <a:pt x="815" y="25"/>
                  </a:cubicBezTo>
                  <a:cubicBezTo>
                    <a:pt x="915" y="41"/>
                    <a:pt x="987" y="114"/>
                    <a:pt x="975" y="188"/>
                  </a:cubicBezTo>
                  <a:cubicBezTo>
                    <a:pt x="964" y="262"/>
                    <a:pt x="873" y="310"/>
                    <a:pt x="772" y="294"/>
                  </a:cubicBezTo>
                  <a:cubicBezTo>
                    <a:pt x="672" y="278"/>
                    <a:pt x="600" y="205"/>
                    <a:pt x="612" y="131"/>
                  </a:cubicBezTo>
                  <a:close/>
                </a:path>
              </a:pathLst>
            </a:custGeom>
            <a:solidFill>
              <a:srgbClr val="00838F"/>
            </a:solidFill>
            <a:ln w="9525">
              <a:noFill/>
              <a:round/>
            </a:ln>
          </p:spPr>
          <p:txBody>
            <a:bodyPr vert="horz" wrap="square" lIns="91440" tIns="45720" rIns="91440" bIns="45720" numCol="1" anchor="t" anchorCtr="0" compatLnSpc="1"/>
            <a:lstStyle/>
            <a:p>
              <a:endParaRPr lang="zh-CN" altLang="en-US"/>
            </a:p>
          </p:txBody>
        </p:sp>
        <p:sp>
          <p:nvSpPr>
            <p:cNvPr id="1329" name="Freeform 1323"/>
            <p:cNvSpPr/>
            <p:nvPr/>
          </p:nvSpPr>
          <p:spPr bwMode="auto">
            <a:xfrm>
              <a:off x="2132013" y="1917700"/>
              <a:ext cx="112713" cy="196850"/>
            </a:xfrm>
            <a:custGeom>
              <a:avLst/>
              <a:gdLst>
                <a:gd name="T0" fmla="*/ 0 w 40"/>
                <a:gd name="T1" fmla="*/ 58 h 70"/>
                <a:gd name="T2" fmla="*/ 8 w 40"/>
                <a:gd name="T3" fmla="*/ 8 h 70"/>
                <a:gd name="T4" fmla="*/ 19 w 40"/>
                <a:gd name="T5" fmla="*/ 1 h 70"/>
                <a:gd name="T6" fmla="*/ 19 w 40"/>
                <a:gd name="T7" fmla="*/ 1 h 70"/>
                <a:gd name="T8" fmla="*/ 38 w 40"/>
                <a:gd name="T9" fmla="*/ 27 h 70"/>
                <a:gd name="T10" fmla="*/ 34 w 40"/>
                <a:gd name="T11" fmla="*/ 49 h 70"/>
                <a:gd name="T12" fmla="*/ 8 w 40"/>
                <a:gd name="T13" fmla="*/ 68 h 70"/>
                <a:gd name="T14" fmla="*/ 8 w 40"/>
                <a:gd name="T15" fmla="*/ 68 h 70"/>
                <a:gd name="T16" fmla="*/ 0 w 40"/>
                <a:gd name="T17" fmla="*/ 5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70">
                  <a:moveTo>
                    <a:pt x="0" y="58"/>
                  </a:moveTo>
                  <a:cubicBezTo>
                    <a:pt x="8" y="8"/>
                    <a:pt x="8" y="8"/>
                    <a:pt x="8" y="8"/>
                  </a:cubicBezTo>
                  <a:cubicBezTo>
                    <a:pt x="9" y="3"/>
                    <a:pt x="14" y="0"/>
                    <a:pt x="19" y="1"/>
                  </a:cubicBezTo>
                  <a:cubicBezTo>
                    <a:pt x="19" y="1"/>
                    <a:pt x="19" y="1"/>
                    <a:pt x="19" y="1"/>
                  </a:cubicBezTo>
                  <a:cubicBezTo>
                    <a:pt x="31" y="3"/>
                    <a:pt x="40" y="14"/>
                    <a:pt x="38" y="27"/>
                  </a:cubicBezTo>
                  <a:cubicBezTo>
                    <a:pt x="34" y="49"/>
                    <a:pt x="34" y="49"/>
                    <a:pt x="34" y="49"/>
                  </a:cubicBezTo>
                  <a:cubicBezTo>
                    <a:pt x="32" y="62"/>
                    <a:pt x="21" y="70"/>
                    <a:pt x="8" y="68"/>
                  </a:cubicBezTo>
                  <a:cubicBezTo>
                    <a:pt x="8" y="68"/>
                    <a:pt x="8" y="68"/>
                    <a:pt x="8" y="68"/>
                  </a:cubicBezTo>
                  <a:cubicBezTo>
                    <a:pt x="3" y="67"/>
                    <a:pt x="0" y="63"/>
                    <a:pt x="0" y="58"/>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0" name="Freeform 1324"/>
            <p:cNvSpPr/>
            <p:nvPr/>
          </p:nvSpPr>
          <p:spPr bwMode="auto">
            <a:xfrm>
              <a:off x="2800350" y="2033588"/>
              <a:ext cx="274638" cy="179387"/>
            </a:xfrm>
            <a:custGeom>
              <a:avLst/>
              <a:gdLst>
                <a:gd name="T0" fmla="*/ 1 w 98"/>
                <a:gd name="T1" fmla="*/ 45 h 64"/>
                <a:gd name="T2" fmla="*/ 6 w 98"/>
                <a:gd name="T3" fmla="*/ 13 h 64"/>
                <a:gd name="T4" fmla="*/ 22 w 98"/>
                <a:gd name="T5" fmla="*/ 2 h 64"/>
                <a:gd name="T6" fmla="*/ 24 w 98"/>
                <a:gd name="T7" fmla="*/ 2 h 64"/>
                <a:gd name="T8" fmla="*/ 95 w 98"/>
                <a:gd name="T9" fmla="*/ 43 h 64"/>
                <a:gd name="T10" fmla="*/ 95 w 98"/>
                <a:gd name="T11" fmla="*/ 43 h 64"/>
                <a:gd name="T12" fmla="*/ 15 w 98"/>
                <a:gd name="T13" fmla="*/ 61 h 64"/>
                <a:gd name="T14" fmla="*/ 13 w 98"/>
                <a:gd name="T15" fmla="*/ 61 h 64"/>
                <a:gd name="T16" fmla="*/ 1 w 98"/>
                <a:gd name="T17" fmla="*/ 4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64">
                  <a:moveTo>
                    <a:pt x="1" y="45"/>
                  </a:moveTo>
                  <a:cubicBezTo>
                    <a:pt x="6" y="13"/>
                    <a:pt x="6" y="13"/>
                    <a:pt x="6" y="13"/>
                  </a:cubicBezTo>
                  <a:cubicBezTo>
                    <a:pt x="7" y="6"/>
                    <a:pt x="15" y="0"/>
                    <a:pt x="22" y="2"/>
                  </a:cubicBezTo>
                  <a:cubicBezTo>
                    <a:pt x="24" y="2"/>
                    <a:pt x="24" y="2"/>
                    <a:pt x="24" y="2"/>
                  </a:cubicBezTo>
                  <a:cubicBezTo>
                    <a:pt x="40" y="4"/>
                    <a:pt x="98" y="27"/>
                    <a:pt x="95" y="43"/>
                  </a:cubicBezTo>
                  <a:cubicBezTo>
                    <a:pt x="95" y="43"/>
                    <a:pt x="95" y="43"/>
                    <a:pt x="95" y="43"/>
                  </a:cubicBezTo>
                  <a:cubicBezTo>
                    <a:pt x="93" y="60"/>
                    <a:pt x="31" y="64"/>
                    <a:pt x="15" y="61"/>
                  </a:cubicBezTo>
                  <a:cubicBezTo>
                    <a:pt x="13" y="61"/>
                    <a:pt x="13" y="61"/>
                    <a:pt x="13" y="61"/>
                  </a:cubicBezTo>
                  <a:cubicBezTo>
                    <a:pt x="5" y="60"/>
                    <a:pt x="0" y="53"/>
                    <a:pt x="1" y="45"/>
                  </a:cubicBezTo>
                  <a:close/>
                </a:path>
              </a:pathLst>
            </a:custGeom>
            <a:solidFill>
              <a:srgbClr val="00838F"/>
            </a:solidFill>
            <a:ln w="9525">
              <a:noFill/>
              <a:round/>
            </a:ln>
          </p:spPr>
          <p:txBody>
            <a:bodyPr vert="horz" wrap="square" lIns="91440" tIns="45720" rIns="91440" bIns="45720" numCol="1" anchor="t" anchorCtr="0" compatLnSpc="1"/>
            <a:lstStyle/>
            <a:p>
              <a:endParaRPr lang="zh-CN" altLang="en-US"/>
            </a:p>
          </p:txBody>
        </p:sp>
        <p:sp>
          <p:nvSpPr>
            <p:cNvPr id="1331" name="Freeform 1325"/>
            <p:cNvSpPr/>
            <p:nvPr/>
          </p:nvSpPr>
          <p:spPr bwMode="auto">
            <a:xfrm>
              <a:off x="2716213" y="2022475"/>
              <a:ext cx="104775" cy="174625"/>
            </a:xfrm>
            <a:custGeom>
              <a:avLst/>
              <a:gdLst>
                <a:gd name="T0" fmla="*/ 2 w 37"/>
                <a:gd name="T1" fmla="*/ 43 h 62"/>
                <a:gd name="T2" fmla="*/ 6 w 37"/>
                <a:gd name="T3" fmla="*/ 14 h 62"/>
                <a:gd name="T4" fmla="*/ 24 w 37"/>
                <a:gd name="T5" fmla="*/ 1 h 62"/>
                <a:gd name="T6" fmla="*/ 24 w 37"/>
                <a:gd name="T7" fmla="*/ 1 h 62"/>
                <a:gd name="T8" fmla="*/ 36 w 37"/>
                <a:gd name="T9" fmla="*/ 18 h 62"/>
                <a:gd name="T10" fmla="*/ 31 w 37"/>
                <a:gd name="T11" fmla="*/ 48 h 62"/>
                <a:gd name="T12" fmla="*/ 14 w 37"/>
                <a:gd name="T13" fmla="*/ 61 h 62"/>
                <a:gd name="T14" fmla="*/ 14 w 37"/>
                <a:gd name="T15" fmla="*/ 61 h 62"/>
                <a:gd name="T16" fmla="*/ 2 w 37"/>
                <a:gd name="T17"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62">
                  <a:moveTo>
                    <a:pt x="2" y="43"/>
                  </a:moveTo>
                  <a:cubicBezTo>
                    <a:pt x="6" y="14"/>
                    <a:pt x="6" y="14"/>
                    <a:pt x="6" y="14"/>
                  </a:cubicBezTo>
                  <a:cubicBezTo>
                    <a:pt x="8" y="5"/>
                    <a:pt x="15" y="0"/>
                    <a:pt x="24" y="1"/>
                  </a:cubicBezTo>
                  <a:cubicBezTo>
                    <a:pt x="24" y="1"/>
                    <a:pt x="24" y="1"/>
                    <a:pt x="24" y="1"/>
                  </a:cubicBezTo>
                  <a:cubicBezTo>
                    <a:pt x="32" y="2"/>
                    <a:pt x="37" y="10"/>
                    <a:pt x="36" y="18"/>
                  </a:cubicBezTo>
                  <a:cubicBezTo>
                    <a:pt x="31" y="48"/>
                    <a:pt x="31" y="48"/>
                    <a:pt x="31" y="48"/>
                  </a:cubicBezTo>
                  <a:cubicBezTo>
                    <a:pt x="30" y="56"/>
                    <a:pt x="22" y="62"/>
                    <a:pt x="14" y="61"/>
                  </a:cubicBezTo>
                  <a:cubicBezTo>
                    <a:pt x="14" y="61"/>
                    <a:pt x="14" y="61"/>
                    <a:pt x="14" y="61"/>
                  </a:cubicBezTo>
                  <a:cubicBezTo>
                    <a:pt x="6" y="59"/>
                    <a:pt x="0" y="52"/>
                    <a:pt x="2" y="43"/>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2" name="Freeform 1326"/>
            <p:cNvSpPr/>
            <p:nvPr/>
          </p:nvSpPr>
          <p:spPr bwMode="auto">
            <a:xfrm>
              <a:off x="2635250" y="2008188"/>
              <a:ext cx="103188" cy="174625"/>
            </a:xfrm>
            <a:custGeom>
              <a:avLst/>
              <a:gdLst>
                <a:gd name="T0" fmla="*/ 1 w 37"/>
                <a:gd name="T1" fmla="*/ 44 h 62"/>
                <a:gd name="T2" fmla="*/ 6 w 37"/>
                <a:gd name="T3" fmla="*/ 14 h 62"/>
                <a:gd name="T4" fmla="*/ 23 w 37"/>
                <a:gd name="T5" fmla="*/ 1 h 62"/>
                <a:gd name="T6" fmla="*/ 23 w 37"/>
                <a:gd name="T7" fmla="*/ 1 h 62"/>
                <a:gd name="T8" fmla="*/ 35 w 37"/>
                <a:gd name="T9" fmla="*/ 19 h 62"/>
                <a:gd name="T10" fmla="*/ 31 w 37"/>
                <a:gd name="T11" fmla="*/ 48 h 62"/>
                <a:gd name="T12" fmla="*/ 13 w 37"/>
                <a:gd name="T13" fmla="*/ 61 h 62"/>
                <a:gd name="T14" fmla="*/ 13 w 37"/>
                <a:gd name="T15" fmla="*/ 61 h 62"/>
                <a:gd name="T16" fmla="*/ 1 w 37"/>
                <a:gd name="T17" fmla="*/ 4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62">
                  <a:moveTo>
                    <a:pt x="1" y="44"/>
                  </a:moveTo>
                  <a:cubicBezTo>
                    <a:pt x="6" y="14"/>
                    <a:pt x="6" y="14"/>
                    <a:pt x="6" y="14"/>
                  </a:cubicBezTo>
                  <a:cubicBezTo>
                    <a:pt x="7" y="6"/>
                    <a:pt x="15" y="0"/>
                    <a:pt x="23" y="1"/>
                  </a:cubicBezTo>
                  <a:cubicBezTo>
                    <a:pt x="23" y="1"/>
                    <a:pt x="23" y="1"/>
                    <a:pt x="23" y="1"/>
                  </a:cubicBezTo>
                  <a:cubicBezTo>
                    <a:pt x="31" y="3"/>
                    <a:pt x="37" y="10"/>
                    <a:pt x="35" y="19"/>
                  </a:cubicBezTo>
                  <a:cubicBezTo>
                    <a:pt x="31" y="48"/>
                    <a:pt x="31" y="48"/>
                    <a:pt x="31" y="48"/>
                  </a:cubicBezTo>
                  <a:cubicBezTo>
                    <a:pt x="29" y="57"/>
                    <a:pt x="22" y="62"/>
                    <a:pt x="13" y="61"/>
                  </a:cubicBezTo>
                  <a:cubicBezTo>
                    <a:pt x="13" y="61"/>
                    <a:pt x="13" y="61"/>
                    <a:pt x="13" y="61"/>
                  </a:cubicBezTo>
                  <a:cubicBezTo>
                    <a:pt x="5" y="60"/>
                    <a:pt x="0" y="52"/>
                    <a:pt x="1" y="44"/>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3" name="Freeform 1327"/>
            <p:cNvSpPr/>
            <p:nvPr/>
          </p:nvSpPr>
          <p:spPr bwMode="auto">
            <a:xfrm>
              <a:off x="2551113" y="1993900"/>
              <a:ext cx="103188" cy="177800"/>
            </a:xfrm>
            <a:custGeom>
              <a:avLst/>
              <a:gdLst>
                <a:gd name="T0" fmla="*/ 1 w 37"/>
                <a:gd name="T1" fmla="*/ 44 h 63"/>
                <a:gd name="T2" fmla="*/ 6 w 37"/>
                <a:gd name="T3" fmla="*/ 14 h 63"/>
                <a:gd name="T4" fmla="*/ 23 w 37"/>
                <a:gd name="T5" fmla="*/ 2 h 63"/>
                <a:gd name="T6" fmla="*/ 23 w 37"/>
                <a:gd name="T7" fmla="*/ 2 h 63"/>
                <a:gd name="T8" fmla="*/ 36 w 37"/>
                <a:gd name="T9" fmla="*/ 19 h 63"/>
                <a:gd name="T10" fmla="*/ 31 w 37"/>
                <a:gd name="T11" fmla="*/ 49 h 63"/>
                <a:gd name="T12" fmla="*/ 14 w 37"/>
                <a:gd name="T13" fmla="*/ 61 h 63"/>
                <a:gd name="T14" fmla="*/ 14 w 37"/>
                <a:gd name="T15" fmla="*/ 61 h 63"/>
                <a:gd name="T16" fmla="*/ 1 w 37"/>
                <a:gd name="T17" fmla="*/ 4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63">
                  <a:moveTo>
                    <a:pt x="1" y="44"/>
                  </a:moveTo>
                  <a:cubicBezTo>
                    <a:pt x="6" y="14"/>
                    <a:pt x="6" y="14"/>
                    <a:pt x="6" y="14"/>
                  </a:cubicBezTo>
                  <a:cubicBezTo>
                    <a:pt x="7" y="6"/>
                    <a:pt x="15" y="0"/>
                    <a:pt x="23" y="2"/>
                  </a:cubicBezTo>
                  <a:cubicBezTo>
                    <a:pt x="23" y="2"/>
                    <a:pt x="23" y="2"/>
                    <a:pt x="23" y="2"/>
                  </a:cubicBezTo>
                  <a:cubicBezTo>
                    <a:pt x="31" y="3"/>
                    <a:pt x="37" y="11"/>
                    <a:pt x="36" y="19"/>
                  </a:cubicBezTo>
                  <a:cubicBezTo>
                    <a:pt x="31" y="49"/>
                    <a:pt x="31" y="49"/>
                    <a:pt x="31" y="49"/>
                  </a:cubicBezTo>
                  <a:cubicBezTo>
                    <a:pt x="30" y="57"/>
                    <a:pt x="22" y="63"/>
                    <a:pt x="14" y="61"/>
                  </a:cubicBezTo>
                  <a:cubicBezTo>
                    <a:pt x="14" y="61"/>
                    <a:pt x="14" y="61"/>
                    <a:pt x="14" y="61"/>
                  </a:cubicBezTo>
                  <a:cubicBezTo>
                    <a:pt x="6" y="60"/>
                    <a:pt x="0" y="52"/>
                    <a:pt x="1" y="44"/>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4" name="Freeform 1328"/>
            <p:cNvSpPr/>
            <p:nvPr/>
          </p:nvSpPr>
          <p:spPr bwMode="auto">
            <a:xfrm>
              <a:off x="2466975" y="1982788"/>
              <a:ext cx="103188" cy="174625"/>
            </a:xfrm>
            <a:custGeom>
              <a:avLst/>
              <a:gdLst>
                <a:gd name="T0" fmla="*/ 2 w 37"/>
                <a:gd name="T1" fmla="*/ 44 h 62"/>
                <a:gd name="T2" fmla="*/ 6 w 37"/>
                <a:gd name="T3" fmla="*/ 14 h 62"/>
                <a:gd name="T4" fmla="*/ 23 w 37"/>
                <a:gd name="T5" fmla="*/ 1 h 62"/>
                <a:gd name="T6" fmla="*/ 23 w 37"/>
                <a:gd name="T7" fmla="*/ 1 h 62"/>
                <a:gd name="T8" fmla="*/ 36 w 37"/>
                <a:gd name="T9" fmla="*/ 18 h 62"/>
                <a:gd name="T10" fmla="*/ 31 w 37"/>
                <a:gd name="T11" fmla="*/ 48 h 62"/>
                <a:gd name="T12" fmla="*/ 14 w 37"/>
                <a:gd name="T13" fmla="*/ 61 h 62"/>
                <a:gd name="T14" fmla="*/ 14 w 37"/>
                <a:gd name="T15" fmla="*/ 61 h 62"/>
                <a:gd name="T16" fmla="*/ 2 w 37"/>
                <a:gd name="T17" fmla="*/ 4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62">
                  <a:moveTo>
                    <a:pt x="2" y="44"/>
                  </a:moveTo>
                  <a:cubicBezTo>
                    <a:pt x="6" y="14"/>
                    <a:pt x="6" y="14"/>
                    <a:pt x="6" y="14"/>
                  </a:cubicBezTo>
                  <a:cubicBezTo>
                    <a:pt x="8" y="5"/>
                    <a:pt x="15" y="0"/>
                    <a:pt x="23" y="1"/>
                  </a:cubicBezTo>
                  <a:cubicBezTo>
                    <a:pt x="23" y="1"/>
                    <a:pt x="23" y="1"/>
                    <a:pt x="23" y="1"/>
                  </a:cubicBezTo>
                  <a:cubicBezTo>
                    <a:pt x="32" y="2"/>
                    <a:pt x="37" y="10"/>
                    <a:pt x="36" y="18"/>
                  </a:cubicBezTo>
                  <a:cubicBezTo>
                    <a:pt x="31" y="48"/>
                    <a:pt x="31" y="48"/>
                    <a:pt x="31" y="48"/>
                  </a:cubicBezTo>
                  <a:cubicBezTo>
                    <a:pt x="30" y="56"/>
                    <a:pt x="22" y="62"/>
                    <a:pt x="14" y="61"/>
                  </a:cubicBezTo>
                  <a:cubicBezTo>
                    <a:pt x="14" y="61"/>
                    <a:pt x="14" y="61"/>
                    <a:pt x="14" y="61"/>
                  </a:cubicBezTo>
                  <a:cubicBezTo>
                    <a:pt x="6" y="59"/>
                    <a:pt x="0" y="52"/>
                    <a:pt x="2" y="44"/>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5" name="Freeform 1329"/>
            <p:cNvSpPr/>
            <p:nvPr/>
          </p:nvSpPr>
          <p:spPr bwMode="auto">
            <a:xfrm>
              <a:off x="2386013" y="1968500"/>
              <a:ext cx="103188" cy="174625"/>
            </a:xfrm>
            <a:custGeom>
              <a:avLst/>
              <a:gdLst>
                <a:gd name="T0" fmla="*/ 1 w 37"/>
                <a:gd name="T1" fmla="*/ 44 h 62"/>
                <a:gd name="T2" fmla="*/ 6 w 37"/>
                <a:gd name="T3" fmla="*/ 14 h 62"/>
                <a:gd name="T4" fmla="*/ 23 w 37"/>
                <a:gd name="T5" fmla="*/ 1 h 62"/>
                <a:gd name="T6" fmla="*/ 23 w 37"/>
                <a:gd name="T7" fmla="*/ 1 h 62"/>
                <a:gd name="T8" fmla="*/ 35 w 37"/>
                <a:gd name="T9" fmla="*/ 19 h 62"/>
                <a:gd name="T10" fmla="*/ 31 w 37"/>
                <a:gd name="T11" fmla="*/ 49 h 62"/>
                <a:gd name="T12" fmla="*/ 13 w 37"/>
                <a:gd name="T13" fmla="*/ 61 h 62"/>
                <a:gd name="T14" fmla="*/ 13 w 37"/>
                <a:gd name="T15" fmla="*/ 61 h 62"/>
                <a:gd name="T16" fmla="*/ 1 w 37"/>
                <a:gd name="T17" fmla="*/ 4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62">
                  <a:moveTo>
                    <a:pt x="1" y="44"/>
                  </a:moveTo>
                  <a:cubicBezTo>
                    <a:pt x="6" y="14"/>
                    <a:pt x="6" y="14"/>
                    <a:pt x="6" y="14"/>
                  </a:cubicBezTo>
                  <a:cubicBezTo>
                    <a:pt x="7" y="6"/>
                    <a:pt x="15" y="0"/>
                    <a:pt x="23" y="1"/>
                  </a:cubicBezTo>
                  <a:cubicBezTo>
                    <a:pt x="23" y="1"/>
                    <a:pt x="23" y="1"/>
                    <a:pt x="23" y="1"/>
                  </a:cubicBezTo>
                  <a:cubicBezTo>
                    <a:pt x="31" y="3"/>
                    <a:pt x="37" y="10"/>
                    <a:pt x="35" y="19"/>
                  </a:cubicBezTo>
                  <a:cubicBezTo>
                    <a:pt x="31" y="49"/>
                    <a:pt x="31" y="49"/>
                    <a:pt x="31" y="49"/>
                  </a:cubicBezTo>
                  <a:cubicBezTo>
                    <a:pt x="29" y="57"/>
                    <a:pt x="22" y="62"/>
                    <a:pt x="13" y="61"/>
                  </a:cubicBezTo>
                  <a:cubicBezTo>
                    <a:pt x="13" y="61"/>
                    <a:pt x="13" y="61"/>
                    <a:pt x="13" y="61"/>
                  </a:cubicBezTo>
                  <a:cubicBezTo>
                    <a:pt x="5" y="60"/>
                    <a:pt x="0" y="52"/>
                    <a:pt x="1" y="44"/>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6" name="Freeform 1330"/>
            <p:cNvSpPr/>
            <p:nvPr/>
          </p:nvSpPr>
          <p:spPr bwMode="auto">
            <a:xfrm>
              <a:off x="2300288" y="1957388"/>
              <a:ext cx="104775" cy="174625"/>
            </a:xfrm>
            <a:custGeom>
              <a:avLst/>
              <a:gdLst>
                <a:gd name="T0" fmla="*/ 1 w 37"/>
                <a:gd name="T1" fmla="*/ 43 h 62"/>
                <a:gd name="T2" fmla="*/ 6 w 37"/>
                <a:gd name="T3" fmla="*/ 13 h 62"/>
                <a:gd name="T4" fmla="*/ 23 w 37"/>
                <a:gd name="T5" fmla="*/ 1 h 62"/>
                <a:gd name="T6" fmla="*/ 23 w 37"/>
                <a:gd name="T7" fmla="*/ 1 h 62"/>
                <a:gd name="T8" fmla="*/ 36 w 37"/>
                <a:gd name="T9" fmla="*/ 18 h 62"/>
                <a:gd name="T10" fmla="*/ 31 w 37"/>
                <a:gd name="T11" fmla="*/ 48 h 62"/>
                <a:gd name="T12" fmla="*/ 14 w 37"/>
                <a:gd name="T13" fmla="*/ 60 h 62"/>
                <a:gd name="T14" fmla="*/ 14 w 37"/>
                <a:gd name="T15" fmla="*/ 60 h 62"/>
                <a:gd name="T16" fmla="*/ 1 w 37"/>
                <a:gd name="T17"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62">
                  <a:moveTo>
                    <a:pt x="1" y="43"/>
                  </a:moveTo>
                  <a:cubicBezTo>
                    <a:pt x="6" y="13"/>
                    <a:pt x="6" y="13"/>
                    <a:pt x="6" y="13"/>
                  </a:cubicBezTo>
                  <a:cubicBezTo>
                    <a:pt x="7" y="5"/>
                    <a:pt x="15" y="0"/>
                    <a:pt x="23" y="1"/>
                  </a:cubicBezTo>
                  <a:cubicBezTo>
                    <a:pt x="23" y="1"/>
                    <a:pt x="23" y="1"/>
                    <a:pt x="23" y="1"/>
                  </a:cubicBezTo>
                  <a:cubicBezTo>
                    <a:pt x="31" y="2"/>
                    <a:pt x="37" y="10"/>
                    <a:pt x="36" y="18"/>
                  </a:cubicBezTo>
                  <a:cubicBezTo>
                    <a:pt x="31" y="48"/>
                    <a:pt x="31" y="48"/>
                    <a:pt x="31" y="48"/>
                  </a:cubicBezTo>
                  <a:cubicBezTo>
                    <a:pt x="30" y="56"/>
                    <a:pt x="22" y="62"/>
                    <a:pt x="14" y="60"/>
                  </a:cubicBezTo>
                  <a:cubicBezTo>
                    <a:pt x="14" y="60"/>
                    <a:pt x="14" y="60"/>
                    <a:pt x="14" y="60"/>
                  </a:cubicBezTo>
                  <a:cubicBezTo>
                    <a:pt x="6" y="59"/>
                    <a:pt x="0" y="51"/>
                    <a:pt x="1" y="43"/>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7" name="Freeform 1331"/>
            <p:cNvSpPr/>
            <p:nvPr/>
          </p:nvSpPr>
          <p:spPr bwMode="auto">
            <a:xfrm>
              <a:off x="2216150" y="1943100"/>
              <a:ext cx="104775" cy="174625"/>
            </a:xfrm>
            <a:custGeom>
              <a:avLst/>
              <a:gdLst>
                <a:gd name="T0" fmla="*/ 1 w 37"/>
                <a:gd name="T1" fmla="*/ 44 h 62"/>
                <a:gd name="T2" fmla="*/ 6 w 37"/>
                <a:gd name="T3" fmla="*/ 14 h 62"/>
                <a:gd name="T4" fmla="*/ 23 w 37"/>
                <a:gd name="T5" fmla="*/ 1 h 62"/>
                <a:gd name="T6" fmla="*/ 23 w 37"/>
                <a:gd name="T7" fmla="*/ 1 h 62"/>
                <a:gd name="T8" fmla="*/ 36 w 37"/>
                <a:gd name="T9" fmla="*/ 18 h 62"/>
                <a:gd name="T10" fmla="*/ 31 w 37"/>
                <a:gd name="T11" fmla="*/ 48 h 62"/>
                <a:gd name="T12" fmla="*/ 14 w 37"/>
                <a:gd name="T13" fmla="*/ 61 h 62"/>
                <a:gd name="T14" fmla="*/ 14 w 37"/>
                <a:gd name="T15" fmla="*/ 61 h 62"/>
                <a:gd name="T16" fmla="*/ 1 w 37"/>
                <a:gd name="T17" fmla="*/ 4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62">
                  <a:moveTo>
                    <a:pt x="1" y="44"/>
                  </a:moveTo>
                  <a:cubicBezTo>
                    <a:pt x="6" y="14"/>
                    <a:pt x="6" y="14"/>
                    <a:pt x="6" y="14"/>
                  </a:cubicBezTo>
                  <a:cubicBezTo>
                    <a:pt x="7" y="6"/>
                    <a:pt x="15" y="0"/>
                    <a:pt x="23" y="1"/>
                  </a:cubicBezTo>
                  <a:cubicBezTo>
                    <a:pt x="23" y="1"/>
                    <a:pt x="23" y="1"/>
                    <a:pt x="23" y="1"/>
                  </a:cubicBezTo>
                  <a:cubicBezTo>
                    <a:pt x="31" y="2"/>
                    <a:pt x="37" y="10"/>
                    <a:pt x="36" y="18"/>
                  </a:cubicBezTo>
                  <a:cubicBezTo>
                    <a:pt x="31" y="48"/>
                    <a:pt x="31" y="48"/>
                    <a:pt x="31" y="48"/>
                  </a:cubicBezTo>
                  <a:cubicBezTo>
                    <a:pt x="30" y="56"/>
                    <a:pt x="22" y="62"/>
                    <a:pt x="14" y="61"/>
                  </a:cubicBezTo>
                  <a:cubicBezTo>
                    <a:pt x="14" y="61"/>
                    <a:pt x="14" y="61"/>
                    <a:pt x="14" y="61"/>
                  </a:cubicBezTo>
                  <a:cubicBezTo>
                    <a:pt x="6" y="59"/>
                    <a:pt x="0" y="52"/>
                    <a:pt x="1" y="44"/>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40" name="组合 1439"/>
          <p:cNvGrpSpPr/>
          <p:nvPr/>
        </p:nvGrpSpPr>
        <p:grpSpPr>
          <a:xfrm rot="19085800">
            <a:off x="8718218" y="5169958"/>
            <a:ext cx="1493838" cy="2255838"/>
            <a:chOff x="2130425" y="3360738"/>
            <a:chExt cx="1493838" cy="2255838"/>
          </a:xfrm>
        </p:grpSpPr>
        <p:grpSp>
          <p:nvGrpSpPr>
            <p:cNvPr id="1397" name="组合 1396"/>
            <p:cNvGrpSpPr/>
            <p:nvPr/>
          </p:nvGrpSpPr>
          <p:grpSpPr>
            <a:xfrm rot="3150085">
              <a:off x="2158876" y="3565731"/>
              <a:ext cx="1114675" cy="848359"/>
              <a:chOff x="6377794" y="1584015"/>
              <a:chExt cx="1114675" cy="848359"/>
            </a:xfrm>
          </p:grpSpPr>
          <p:sp>
            <p:nvSpPr>
              <p:cNvPr id="1398" name="任意多边形: 形状 1397"/>
              <p:cNvSpPr/>
              <p:nvPr/>
            </p:nvSpPr>
            <p:spPr bwMode="auto">
              <a:xfrm>
                <a:off x="6580481" y="1648160"/>
                <a:ext cx="812661" cy="139499"/>
              </a:xfrm>
              <a:custGeom>
                <a:avLst/>
                <a:gdLst>
                  <a:gd name="connsiteX0" fmla="*/ 21064 w 812661"/>
                  <a:gd name="connsiteY0" fmla="*/ 0 h 139499"/>
                  <a:gd name="connsiteX1" fmla="*/ 72797 w 812661"/>
                  <a:gd name="connsiteY1" fmla="*/ 7026 h 139499"/>
                  <a:gd name="connsiteX2" fmla="*/ 179092 w 812661"/>
                  <a:gd name="connsiteY2" fmla="*/ 22141 h 139499"/>
                  <a:gd name="connsiteX3" fmla="*/ 291351 w 812661"/>
                  <a:gd name="connsiteY3" fmla="*/ 39014 h 139499"/>
                  <a:gd name="connsiteX4" fmla="*/ 409223 w 812661"/>
                  <a:gd name="connsiteY4" fmla="*/ 55886 h 139499"/>
                  <a:gd name="connsiteX5" fmla="*/ 527095 w 812661"/>
                  <a:gd name="connsiteY5" fmla="*/ 75571 h 139499"/>
                  <a:gd name="connsiteX6" fmla="*/ 639354 w 812661"/>
                  <a:gd name="connsiteY6" fmla="*/ 95256 h 139499"/>
                  <a:gd name="connsiteX7" fmla="*/ 746702 w 812661"/>
                  <a:gd name="connsiteY7" fmla="*/ 112129 h 139499"/>
                  <a:gd name="connsiteX8" fmla="*/ 796591 w 812661"/>
                  <a:gd name="connsiteY8" fmla="*/ 121016 h 139499"/>
                  <a:gd name="connsiteX9" fmla="*/ 800473 w 812661"/>
                  <a:gd name="connsiteY9" fmla="*/ 124349 h 139499"/>
                  <a:gd name="connsiteX10" fmla="*/ 812661 w 812661"/>
                  <a:gd name="connsiteY10" fmla="*/ 139499 h 139499"/>
                  <a:gd name="connsiteX11" fmla="*/ 743895 w 812661"/>
                  <a:gd name="connsiteY11" fmla="*/ 130057 h 139499"/>
                  <a:gd name="connsiteX12" fmla="*/ 636548 w 812661"/>
                  <a:gd name="connsiteY12" fmla="*/ 114941 h 139499"/>
                  <a:gd name="connsiteX13" fmla="*/ 524289 w 812661"/>
                  <a:gd name="connsiteY13" fmla="*/ 98069 h 139499"/>
                  <a:gd name="connsiteX14" fmla="*/ 406417 w 812661"/>
                  <a:gd name="connsiteY14" fmla="*/ 78384 h 139499"/>
                  <a:gd name="connsiteX15" fmla="*/ 288545 w 812661"/>
                  <a:gd name="connsiteY15" fmla="*/ 61511 h 139499"/>
                  <a:gd name="connsiteX16" fmla="*/ 176286 w 812661"/>
                  <a:gd name="connsiteY16" fmla="*/ 41826 h 139499"/>
                  <a:gd name="connsiteX17" fmla="*/ 69991 w 812661"/>
                  <a:gd name="connsiteY17" fmla="*/ 23898 h 139499"/>
                  <a:gd name="connsiteX18" fmla="*/ 0 w 812661"/>
                  <a:gd name="connsiteY18" fmla="*/ 12338 h 139499"/>
                  <a:gd name="connsiteX19" fmla="*/ 14040 w 812661"/>
                  <a:gd name="connsiteY19" fmla="*/ 2996 h 13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2661" h="139499">
                    <a:moveTo>
                      <a:pt x="21064" y="0"/>
                    </a:moveTo>
                    <a:lnTo>
                      <a:pt x="72797" y="7026"/>
                    </a:lnTo>
                    <a:cubicBezTo>
                      <a:pt x="106826" y="11595"/>
                      <a:pt x="142608" y="16517"/>
                      <a:pt x="179092" y="22141"/>
                    </a:cubicBezTo>
                    <a:cubicBezTo>
                      <a:pt x="215577" y="27765"/>
                      <a:pt x="254867" y="33389"/>
                      <a:pt x="291351" y="39014"/>
                    </a:cubicBezTo>
                    <a:cubicBezTo>
                      <a:pt x="330642" y="44638"/>
                      <a:pt x="369933" y="50262"/>
                      <a:pt x="409223" y="55886"/>
                    </a:cubicBezTo>
                    <a:cubicBezTo>
                      <a:pt x="448514" y="64323"/>
                      <a:pt x="487804" y="69947"/>
                      <a:pt x="527095" y="75571"/>
                    </a:cubicBezTo>
                    <a:cubicBezTo>
                      <a:pt x="566386" y="81196"/>
                      <a:pt x="602870" y="86820"/>
                      <a:pt x="639354" y="95256"/>
                    </a:cubicBezTo>
                    <a:cubicBezTo>
                      <a:pt x="677242" y="100881"/>
                      <a:pt x="713024" y="106505"/>
                      <a:pt x="746702" y="112129"/>
                    </a:cubicBezTo>
                    <a:lnTo>
                      <a:pt x="796591" y="121016"/>
                    </a:lnTo>
                    <a:lnTo>
                      <a:pt x="800473" y="124349"/>
                    </a:lnTo>
                    <a:lnTo>
                      <a:pt x="812661" y="139499"/>
                    </a:lnTo>
                    <a:lnTo>
                      <a:pt x="743895" y="130057"/>
                    </a:lnTo>
                    <a:cubicBezTo>
                      <a:pt x="710218" y="125487"/>
                      <a:pt x="674435" y="120566"/>
                      <a:pt x="636548" y="114941"/>
                    </a:cubicBezTo>
                    <a:cubicBezTo>
                      <a:pt x="600063" y="109317"/>
                      <a:pt x="563579" y="103693"/>
                      <a:pt x="524289" y="98069"/>
                    </a:cubicBezTo>
                    <a:cubicBezTo>
                      <a:pt x="484998" y="92444"/>
                      <a:pt x="445707" y="86820"/>
                      <a:pt x="406417" y="78384"/>
                    </a:cubicBezTo>
                    <a:cubicBezTo>
                      <a:pt x="367126" y="72759"/>
                      <a:pt x="327835" y="67135"/>
                      <a:pt x="288545" y="61511"/>
                    </a:cubicBezTo>
                    <a:cubicBezTo>
                      <a:pt x="249254" y="53074"/>
                      <a:pt x="212770" y="47450"/>
                      <a:pt x="176286" y="41826"/>
                    </a:cubicBezTo>
                    <a:cubicBezTo>
                      <a:pt x="139802" y="36202"/>
                      <a:pt x="104019" y="29874"/>
                      <a:pt x="69991" y="23898"/>
                    </a:cubicBezTo>
                    <a:lnTo>
                      <a:pt x="0" y="12338"/>
                    </a:lnTo>
                    <a:lnTo>
                      <a:pt x="14040" y="29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399" name="任意多边形: 形状 1398"/>
              <p:cNvSpPr/>
              <p:nvPr/>
            </p:nvSpPr>
            <p:spPr bwMode="auto">
              <a:xfrm>
                <a:off x="6458128" y="1748920"/>
                <a:ext cx="1009501" cy="165790"/>
              </a:xfrm>
              <a:custGeom>
                <a:avLst/>
                <a:gdLst>
                  <a:gd name="connsiteX0" fmla="*/ 7045 w 1009501"/>
                  <a:gd name="connsiteY0" fmla="*/ 0 h 165790"/>
                  <a:gd name="connsiteX1" fmla="*/ 83136 w 1009501"/>
                  <a:gd name="connsiteY1" fmla="*/ 7921 h 165790"/>
                  <a:gd name="connsiteX2" fmla="*/ 282395 w 1009501"/>
                  <a:gd name="connsiteY2" fmla="*/ 36043 h 165790"/>
                  <a:gd name="connsiteX3" fmla="*/ 397461 w 1009501"/>
                  <a:gd name="connsiteY3" fmla="*/ 52915 h 165790"/>
                  <a:gd name="connsiteX4" fmla="*/ 515333 w 1009501"/>
                  <a:gd name="connsiteY4" fmla="*/ 72600 h 165790"/>
                  <a:gd name="connsiteX5" fmla="*/ 633205 w 1009501"/>
                  <a:gd name="connsiteY5" fmla="*/ 89473 h 165790"/>
                  <a:gd name="connsiteX6" fmla="*/ 745463 w 1009501"/>
                  <a:gd name="connsiteY6" fmla="*/ 109158 h 165790"/>
                  <a:gd name="connsiteX7" fmla="*/ 944723 w 1009501"/>
                  <a:gd name="connsiteY7" fmla="*/ 145716 h 165790"/>
                  <a:gd name="connsiteX8" fmla="*/ 1004421 w 1009501"/>
                  <a:gd name="connsiteY8" fmla="*/ 155815 h 165790"/>
                  <a:gd name="connsiteX9" fmla="*/ 1009501 w 1009501"/>
                  <a:gd name="connsiteY9" fmla="*/ 165790 h 165790"/>
                  <a:gd name="connsiteX10" fmla="*/ 944723 w 1009501"/>
                  <a:gd name="connsiteY10" fmla="*/ 156965 h 165790"/>
                  <a:gd name="connsiteX11" fmla="*/ 742657 w 1009501"/>
                  <a:gd name="connsiteY11" fmla="*/ 128843 h 165790"/>
                  <a:gd name="connsiteX12" fmla="*/ 627592 w 1009501"/>
                  <a:gd name="connsiteY12" fmla="*/ 111970 h 165790"/>
                  <a:gd name="connsiteX13" fmla="*/ 512526 w 1009501"/>
                  <a:gd name="connsiteY13" fmla="*/ 95098 h 165790"/>
                  <a:gd name="connsiteX14" fmla="*/ 394654 w 1009501"/>
                  <a:gd name="connsiteY14" fmla="*/ 75413 h 165790"/>
                  <a:gd name="connsiteX15" fmla="*/ 279589 w 1009501"/>
                  <a:gd name="connsiteY15" fmla="*/ 58540 h 165790"/>
                  <a:gd name="connsiteX16" fmla="*/ 80329 w 1009501"/>
                  <a:gd name="connsiteY16" fmla="*/ 21982 h 165790"/>
                  <a:gd name="connsiteX17" fmla="*/ 345 w 1009501"/>
                  <a:gd name="connsiteY17" fmla="*/ 7218 h 165790"/>
                  <a:gd name="connsiteX18" fmla="*/ 0 w 1009501"/>
                  <a:gd name="connsiteY18" fmla="*/ 7161 h 16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9501" h="165790">
                    <a:moveTo>
                      <a:pt x="7045" y="0"/>
                    </a:moveTo>
                    <a:lnTo>
                      <a:pt x="83136" y="7921"/>
                    </a:lnTo>
                    <a:cubicBezTo>
                      <a:pt x="142072" y="16358"/>
                      <a:pt x="209427" y="27606"/>
                      <a:pt x="282395" y="36043"/>
                    </a:cubicBezTo>
                    <a:cubicBezTo>
                      <a:pt x="321686" y="41667"/>
                      <a:pt x="358170" y="47291"/>
                      <a:pt x="397461" y="52915"/>
                    </a:cubicBezTo>
                    <a:cubicBezTo>
                      <a:pt x="436751" y="61352"/>
                      <a:pt x="476042" y="66976"/>
                      <a:pt x="515333" y="72600"/>
                    </a:cubicBezTo>
                    <a:cubicBezTo>
                      <a:pt x="554623" y="78225"/>
                      <a:pt x="593914" y="83849"/>
                      <a:pt x="633205" y="89473"/>
                    </a:cubicBezTo>
                    <a:cubicBezTo>
                      <a:pt x="669689" y="97910"/>
                      <a:pt x="708979" y="103534"/>
                      <a:pt x="745463" y="109158"/>
                    </a:cubicBezTo>
                    <a:cubicBezTo>
                      <a:pt x="818432" y="123219"/>
                      <a:pt x="888594" y="134468"/>
                      <a:pt x="944723" y="145716"/>
                    </a:cubicBezTo>
                    <a:lnTo>
                      <a:pt x="1004421" y="155815"/>
                    </a:lnTo>
                    <a:lnTo>
                      <a:pt x="1009501" y="165790"/>
                    </a:lnTo>
                    <a:lnTo>
                      <a:pt x="944723" y="156965"/>
                    </a:lnTo>
                    <a:cubicBezTo>
                      <a:pt x="885787" y="148528"/>
                      <a:pt x="815625" y="140092"/>
                      <a:pt x="742657" y="128843"/>
                    </a:cubicBezTo>
                    <a:cubicBezTo>
                      <a:pt x="706173" y="123219"/>
                      <a:pt x="666882" y="117595"/>
                      <a:pt x="627592" y="111970"/>
                    </a:cubicBezTo>
                    <a:cubicBezTo>
                      <a:pt x="591107" y="106346"/>
                      <a:pt x="551817" y="100722"/>
                      <a:pt x="512526" y="95098"/>
                    </a:cubicBezTo>
                    <a:cubicBezTo>
                      <a:pt x="473236" y="89473"/>
                      <a:pt x="433945" y="81037"/>
                      <a:pt x="394654" y="75413"/>
                    </a:cubicBezTo>
                    <a:cubicBezTo>
                      <a:pt x="355364" y="69788"/>
                      <a:pt x="316073" y="64164"/>
                      <a:pt x="279589" y="58540"/>
                    </a:cubicBezTo>
                    <a:cubicBezTo>
                      <a:pt x="206621" y="44479"/>
                      <a:pt x="139265" y="33230"/>
                      <a:pt x="80329" y="21982"/>
                    </a:cubicBezTo>
                    <a:cubicBezTo>
                      <a:pt x="50861" y="16358"/>
                      <a:pt x="24200" y="11436"/>
                      <a:pt x="345" y="7218"/>
                    </a:cubicBezTo>
                    <a:lnTo>
                      <a:pt x="0" y="71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400" name="任意多边形: 形状 1399"/>
              <p:cNvSpPr/>
              <p:nvPr/>
            </p:nvSpPr>
            <p:spPr bwMode="auto">
              <a:xfrm>
                <a:off x="6396025" y="1860650"/>
                <a:ext cx="1096444" cy="177406"/>
              </a:xfrm>
              <a:custGeom>
                <a:avLst/>
                <a:gdLst>
                  <a:gd name="connsiteX0" fmla="*/ 1296 w 1096444"/>
                  <a:gd name="connsiteY0" fmla="*/ 0 h 177406"/>
                  <a:gd name="connsiteX1" fmla="*/ 43931 w 1096444"/>
                  <a:gd name="connsiteY1" fmla="*/ 4345 h 177406"/>
                  <a:gd name="connsiteX2" fmla="*/ 124968 w 1096444"/>
                  <a:gd name="connsiteY2" fmla="*/ 14890 h 177406"/>
                  <a:gd name="connsiteX3" fmla="*/ 327034 w 1096444"/>
                  <a:gd name="connsiteY3" fmla="*/ 43012 h 177406"/>
                  <a:gd name="connsiteX4" fmla="*/ 442100 w 1096444"/>
                  <a:gd name="connsiteY4" fmla="*/ 59885 h 177406"/>
                  <a:gd name="connsiteX5" fmla="*/ 557165 w 1096444"/>
                  <a:gd name="connsiteY5" fmla="*/ 76757 h 177406"/>
                  <a:gd name="connsiteX6" fmla="*/ 675037 w 1096444"/>
                  <a:gd name="connsiteY6" fmla="*/ 96442 h 177406"/>
                  <a:gd name="connsiteX7" fmla="*/ 787296 w 1096444"/>
                  <a:gd name="connsiteY7" fmla="*/ 116127 h 177406"/>
                  <a:gd name="connsiteX8" fmla="*/ 989362 w 1096444"/>
                  <a:gd name="connsiteY8" fmla="*/ 149873 h 177406"/>
                  <a:gd name="connsiteX9" fmla="*/ 1068996 w 1096444"/>
                  <a:gd name="connsiteY9" fmla="*/ 164988 h 177406"/>
                  <a:gd name="connsiteX10" fmla="*/ 1096444 w 1096444"/>
                  <a:gd name="connsiteY10" fmla="*/ 170871 h 177406"/>
                  <a:gd name="connsiteX11" fmla="*/ 1096312 w 1096444"/>
                  <a:gd name="connsiteY11" fmla="*/ 177406 h 177406"/>
                  <a:gd name="connsiteX12" fmla="*/ 1067593 w 1096444"/>
                  <a:gd name="connsiteY12" fmla="*/ 174479 h 177406"/>
                  <a:gd name="connsiteX13" fmla="*/ 986556 w 1096444"/>
                  <a:gd name="connsiteY13" fmla="*/ 163934 h 177406"/>
                  <a:gd name="connsiteX14" fmla="*/ 784490 w 1096444"/>
                  <a:gd name="connsiteY14" fmla="*/ 135812 h 177406"/>
                  <a:gd name="connsiteX15" fmla="*/ 672231 w 1096444"/>
                  <a:gd name="connsiteY15" fmla="*/ 118940 h 177406"/>
                  <a:gd name="connsiteX16" fmla="*/ 554359 w 1096444"/>
                  <a:gd name="connsiteY16" fmla="*/ 99255 h 177406"/>
                  <a:gd name="connsiteX17" fmla="*/ 436487 w 1096444"/>
                  <a:gd name="connsiteY17" fmla="*/ 82382 h 177406"/>
                  <a:gd name="connsiteX18" fmla="*/ 324228 w 1096444"/>
                  <a:gd name="connsiteY18" fmla="*/ 62697 h 177406"/>
                  <a:gd name="connsiteX19" fmla="*/ 122162 w 1096444"/>
                  <a:gd name="connsiteY19" fmla="*/ 28951 h 177406"/>
                  <a:gd name="connsiteX20" fmla="*/ 42528 w 1096444"/>
                  <a:gd name="connsiteY20" fmla="*/ 12781 h 177406"/>
                  <a:gd name="connsiteX21" fmla="*/ 0 w 1096444"/>
                  <a:gd name="connsiteY21" fmla="*/ 4406 h 17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6444" h="177406">
                    <a:moveTo>
                      <a:pt x="1296" y="0"/>
                    </a:moveTo>
                    <a:lnTo>
                      <a:pt x="43931" y="4345"/>
                    </a:lnTo>
                    <a:cubicBezTo>
                      <a:pt x="68137" y="7157"/>
                      <a:pt x="95500" y="10672"/>
                      <a:pt x="124968" y="14890"/>
                    </a:cubicBezTo>
                    <a:cubicBezTo>
                      <a:pt x="183904" y="23327"/>
                      <a:pt x="254066" y="31763"/>
                      <a:pt x="327034" y="43012"/>
                    </a:cubicBezTo>
                    <a:cubicBezTo>
                      <a:pt x="363519" y="48636"/>
                      <a:pt x="402809" y="54260"/>
                      <a:pt x="442100" y="59885"/>
                    </a:cubicBezTo>
                    <a:cubicBezTo>
                      <a:pt x="478584" y="65509"/>
                      <a:pt x="517875" y="71133"/>
                      <a:pt x="557165" y="76757"/>
                    </a:cubicBezTo>
                    <a:cubicBezTo>
                      <a:pt x="596456" y="85194"/>
                      <a:pt x="635746" y="90818"/>
                      <a:pt x="675037" y="96442"/>
                    </a:cubicBezTo>
                    <a:cubicBezTo>
                      <a:pt x="714328" y="102067"/>
                      <a:pt x="750812" y="107691"/>
                      <a:pt x="787296" y="116127"/>
                    </a:cubicBezTo>
                    <a:cubicBezTo>
                      <a:pt x="863071" y="127376"/>
                      <a:pt x="930426" y="138625"/>
                      <a:pt x="989362" y="149873"/>
                    </a:cubicBezTo>
                    <a:cubicBezTo>
                      <a:pt x="1018830" y="155497"/>
                      <a:pt x="1045492" y="160419"/>
                      <a:pt x="1068996" y="164988"/>
                    </a:cubicBezTo>
                    <a:lnTo>
                      <a:pt x="1096444" y="170871"/>
                    </a:lnTo>
                    <a:lnTo>
                      <a:pt x="1096312" y="177406"/>
                    </a:lnTo>
                    <a:lnTo>
                      <a:pt x="1067593" y="174479"/>
                    </a:lnTo>
                    <a:cubicBezTo>
                      <a:pt x="1043387" y="171667"/>
                      <a:pt x="1016024" y="168152"/>
                      <a:pt x="986556" y="163934"/>
                    </a:cubicBezTo>
                    <a:cubicBezTo>
                      <a:pt x="927620" y="155497"/>
                      <a:pt x="860264" y="147061"/>
                      <a:pt x="784490" y="135812"/>
                    </a:cubicBezTo>
                    <a:cubicBezTo>
                      <a:pt x="748005" y="130188"/>
                      <a:pt x="711521" y="124564"/>
                      <a:pt x="672231" y="118940"/>
                    </a:cubicBezTo>
                    <a:cubicBezTo>
                      <a:pt x="632940" y="113315"/>
                      <a:pt x="593649" y="107691"/>
                      <a:pt x="554359" y="99255"/>
                    </a:cubicBezTo>
                    <a:cubicBezTo>
                      <a:pt x="515068" y="93630"/>
                      <a:pt x="475777" y="88006"/>
                      <a:pt x="436487" y="82382"/>
                    </a:cubicBezTo>
                    <a:cubicBezTo>
                      <a:pt x="400003" y="73945"/>
                      <a:pt x="360712" y="68321"/>
                      <a:pt x="324228" y="62697"/>
                    </a:cubicBezTo>
                    <a:cubicBezTo>
                      <a:pt x="251260" y="51448"/>
                      <a:pt x="181098" y="37387"/>
                      <a:pt x="122162" y="28951"/>
                    </a:cubicBezTo>
                    <a:cubicBezTo>
                      <a:pt x="92694" y="23327"/>
                      <a:pt x="66032" y="17702"/>
                      <a:pt x="42528" y="12781"/>
                    </a:cubicBezTo>
                    <a:lnTo>
                      <a:pt x="0" y="440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401" name="任意多边形: 形状 1400"/>
              <p:cNvSpPr/>
              <p:nvPr/>
            </p:nvSpPr>
            <p:spPr bwMode="auto">
              <a:xfrm>
                <a:off x="6377794" y="1977135"/>
                <a:ext cx="1097519" cy="178347"/>
              </a:xfrm>
              <a:custGeom>
                <a:avLst/>
                <a:gdLst>
                  <a:gd name="connsiteX0" fmla="*/ 132 w 1097519"/>
                  <a:gd name="connsiteY0" fmla="*/ 0 h 178347"/>
                  <a:gd name="connsiteX1" fmla="*/ 45920 w 1097519"/>
                  <a:gd name="connsiteY1" fmla="*/ 6221 h 178347"/>
                  <a:gd name="connsiteX2" fmla="*/ 126957 w 1097519"/>
                  <a:gd name="connsiteY2" fmla="*/ 14657 h 178347"/>
                  <a:gd name="connsiteX3" fmla="*/ 329023 w 1097519"/>
                  <a:gd name="connsiteY3" fmla="*/ 42779 h 178347"/>
                  <a:gd name="connsiteX4" fmla="*/ 441282 w 1097519"/>
                  <a:gd name="connsiteY4" fmla="*/ 59651 h 178347"/>
                  <a:gd name="connsiteX5" fmla="*/ 559154 w 1097519"/>
                  <a:gd name="connsiteY5" fmla="*/ 79336 h 178347"/>
                  <a:gd name="connsiteX6" fmla="*/ 677026 w 1097519"/>
                  <a:gd name="connsiteY6" fmla="*/ 96209 h 178347"/>
                  <a:gd name="connsiteX7" fmla="*/ 789284 w 1097519"/>
                  <a:gd name="connsiteY7" fmla="*/ 115894 h 178347"/>
                  <a:gd name="connsiteX8" fmla="*/ 988544 w 1097519"/>
                  <a:gd name="connsiteY8" fmla="*/ 152452 h 178347"/>
                  <a:gd name="connsiteX9" fmla="*/ 1069581 w 1097519"/>
                  <a:gd name="connsiteY9" fmla="*/ 166162 h 178347"/>
                  <a:gd name="connsiteX10" fmla="*/ 1097519 w 1097519"/>
                  <a:gd name="connsiteY10" fmla="*/ 171381 h 178347"/>
                  <a:gd name="connsiteX11" fmla="*/ 1095470 w 1097519"/>
                  <a:gd name="connsiteY11" fmla="*/ 178347 h 178347"/>
                  <a:gd name="connsiteX12" fmla="*/ 1068529 w 1097519"/>
                  <a:gd name="connsiteY12" fmla="*/ 174598 h 178347"/>
                  <a:gd name="connsiteX13" fmla="*/ 988544 w 1097519"/>
                  <a:gd name="connsiteY13" fmla="*/ 163701 h 178347"/>
                  <a:gd name="connsiteX14" fmla="*/ 786478 w 1097519"/>
                  <a:gd name="connsiteY14" fmla="*/ 135579 h 178347"/>
                  <a:gd name="connsiteX15" fmla="*/ 671413 w 1097519"/>
                  <a:gd name="connsiteY15" fmla="*/ 118706 h 178347"/>
                  <a:gd name="connsiteX16" fmla="*/ 556347 w 1097519"/>
                  <a:gd name="connsiteY16" fmla="*/ 101834 h 178347"/>
                  <a:gd name="connsiteX17" fmla="*/ 438475 w 1097519"/>
                  <a:gd name="connsiteY17" fmla="*/ 82149 h 178347"/>
                  <a:gd name="connsiteX18" fmla="*/ 323410 w 1097519"/>
                  <a:gd name="connsiteY18" fmla="*/ 65276 h 178347"/>
                  <a:gd name="connsiteX19" fmla="*/ 124150 w 1097519"/>
                  <a:gd name="connsiteY19" fmla="*/ 28718 h 178347"/>
                  <a:gd name="connsiteX20" fmla="*/ 44166 w 1097519"/>
                  <a:gd name="connsiteY20" fmla="*/ 13954 h 178347"/>
                  <a:gd name="connsiteX21" fmla="*/ 0 w 1097519"/>
                  <a:gd name="connsiteY21" fmla="*/ 6578 h 17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7519" h="178347">
                    <a:moveTo>
                      <a:pt x="132" y="0"/>
                    </a:moveTo>
                    <a:lnTo>
                      <a:pt x="45920" y="6221"/>
                    </a:lnTo>
                    <a:cubicBezTo>
                      <a:pt x="70126" y="9033"/>
                      <a:pt x="97489" y="11845"/>
                      <a:pt x="126957" y="14657"/>
                    </a:cubicBezTo>
                    <a:cubicBezTo>
                      <a:pt x="185893" y="23094"/>
                      <a:pt x="253248" y="34342"/>
                      <a:pt x="329023" y="42779"/>
                    </a:cubicBezTo>
                    <a:cubicBezTo>
                      <a:pt x="365507" y="48403"/>
                      <a:pt x="401991" y="54027"/>
                      <a:pt x="441282" y="59651"/>
                    </a:cubicBezTo>
                    <a:cubicBezTo>
                      <a:pt x="480572" y="68088"/>
                      <a:pt x="519863" y="73712"/>
                      <a:pt x="559154" y="79336"/>
                    </a:cubicBezTo>
                    <a:cubicBezTo>
                      <a:pt x="598444" y="84961"/>
                      <a:pt x="637735" y="90585"/>
                      <a:pt x="677026" y="96209"/>
                    </a:cubicBezTo>
                    <a:cubicBezTo>
                      <a:pt x="713510" y="104646"/>
                      <a:pt x="752800" y="110270"/>
                      <a:pt x="789284" y="115894"/>
                    </a:cubicBezTo>
                    <a:cubicBezTo>
                      <a:pt x="862253" y="129955"/>
                      <a:pt x="932415" y="141204"/>
                      <a:pt x="988544" y="152452"/>
                    </a:cubicBezTo>
                    <a:cubicBezTo>
                      <a:pt x="1018012" y="156671"/>
                      <a:pt x="1045375" y="161592"/>
                      <a:pt x="1069581" y="166162"/>
                    </a:cubicBezTo>
                    <a:lnTo>
                      <a:pt x="1097519" y="171381"/>
                    </a:lnTo>
                    <a:lnTo>
                      <a:pt x="1095470" y="178347"/>
                    </a:lnTo>
                    <a:lnTo>
                      <a:pt x="1068529" y="174598"/>
                    </a:lnTo>
                    <a:cubicBezTo>
                      <a:pt x="1044674" y="171434"/>
                      <a:pt x="1018012" y="167919"/>
                      <a:pt x="988544" y="163701"/>
                    </a:cubicBezTo>
                    <a:cubicBezTo>
                      <a:pt x="929608" y="155264"/>
                      <a:pt x="859446" y="146828"/>
                      <a:pt x="786478" y="135579"/>
                    </a:cubicBezTo>
                    <a:cubicBezTo>
                      <a:pt x="749994" y="129955"/>
                      <a:pt x="710703" y="124331"/>
                      <a:pt x="671413" y="118706"/>
                    </a:cubicBezTo>
                    <a:cubicBezTo>
                      <a:pt x="634928" y="113082"/>
                      <a:pt x="595638" y="107458"/>
                      <a:pt x="556347" y="101834"/>
                    </a:cubicBezTo>
                    <a:cubicBezTo>
                      <a:pt x="517057" y="96209"/>
                      <a:pt x="477766" y="87773"/>
                      <a:pt x="438475" y="82149"/>
                    </a:cubicBezTo>
                    <a:cubicBezTo>
                      <a:pt x="399185" y="76524"/>
                      <a:pt x="359894" y="70900"/>
                      <a:pt x="323410" y="65276"/>
                    </a:cubicBezTo>
                    <a:cubicBezTo>
                      <a:pt x="250442" y="51215"/>
                      <a:pt x="183086" y="39966"/>
                      <a:pt x="124150" y="28718"/>
                    </a:cubicBezTo>
                    <a:cubicBezTo>
                      <a:pt x="94682" y="23094"/>
                      <a:pt x="68021" y="18172"/>
                      <a:pt x="44166" y="13954"/>
                    </a:cubicBezTo>
                    <a:lnTo>
                      <a:pt x="0" y="65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402" name="任意多边形: 形状 1401"/>
              <p:cNvSpPr/>
              <p:nvPr/>
            </p:nvSpPr>
            <p:spPr bwMode="auto">
              <a:xfrm>
                <a:off x="6400229" y="2098030"/>
                <a:ext cx="1016394" cy="167914"/>
              </a:xfrm>
              <a:custGeom>
                <a:avLst/>
                <a:gdLst>
                  <a:gd name="connsiteX0" fmla="*/ 0 w 1016394"/>
                  <a:gd name="connsiteY0" fmla="*/ 0 h 167914"/>
                  <a:gd name="connsiteX1" fmla="*/ 3215 w 1016394"/>
                  <a:gd name="connsiteY1" fmla="*/ 328 h 167914"/>
                  <a:gd name="connsiteX2" fmla="*/ 84252 w 1016394"/>
                  <a:gd name="connsiteY2" fmla="*/ 10873 h 167914"/>
                  <a:gd name="connsiteX3" fmla="*/ 286318 w 1016394"/>
                  <a:gd name="connsiteY3" fmla="*/ 38995 h 167914"/>
                  <a:gd name="connsiteX4" fmla="*/ 401384 w 1016394"/>
                  <a:gd name="connsiteY4" fmla="*/ 55868 h 167914"/>
                  <a:gd name="connsiteX5" fmla="*/ 516449 w 1016394"/>
                  <a:gd name="connsiteY5" fmla="*/ 72741 h 167914"/>
                  <a:gd name="connsiteX6" fmla="*/ 634321 w 1016394"/>
                  <a:gd name="connsiteY6" fmla="*/ 92426 h 167914"/>
                  <a:gd name="connsiteX7" fmla="*/ 746580 w 1016394"/>
                  <a:gd name="connsiteY7" fmla="*/ 112111 h 167914"/>
                  <a:gd name="connsiteX8" fmla="*/ 948646 w 1016394"/>
                  <a:gd name="connsiteY8" fmla="*/ 145856 h 167914"/>
                  <a:gd name="connsiteX9" fmla="*/ 1016394 w 1016394"/>
                  <a:gd name="connsiteY9" fmla="*/ 158659 h 167914"/>
                  <a:gd name="connsiteX10" fmla="*/ 1007289 w 1016394"/>
                  <a:gd name="connsiteY10" fmla="*/ 167914 h 167914"/>
                  <a:gd name="connsiteX11" fmla="*/ 945840 w 1016394"/>
                  <a:gd name="connsiteY11" fmla="*/ 159917 h 167914"/>
                  <a:gd name="connsiteX12" fmla="*/ 743774 w 1016394"/>
                  <a:gd name="connsiteY12" fmla="*/ 131796 h 167914"/>
                  <a:gd name="connsiteX13" fmla="*/ 631515 w 1016394"/>
                  <a:gd name="connsiteY13" fmla="*/ 114923 h 167914"/>
                  <a:gd name="connsiteX14" fmla="*/ 513643 w 1016394"/>
                  <a:gd name="connsiteY14" fmla="*/ 95238 h 167914"/>
                  <a:gd name="connsiteX15" fmla="*/ 395771 w 1016394"/>
                  <a:gd name="connsiteY15" fmla="*/ 78365 h 167914"/>
                  <a:gd name="connsiteX16" fmla="*/ 283512 w 1016394"/>
                  <a:gd name="connsiteY16" fmla="*/ 58680 h 167914"/>
                  <a:gd name="connsiteX17" fmla="*/ 81446 w 1016394"/>
                  <a:gd name="connsiteY17" fmla="*/ 24934 h 167914"/>
                  <a:gd name="connsiteX18" fmla="*/ 4770 w 1016394"/>
                  <a:gd name="connsiteY18" fmla="*/ 9365 h 167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6394" h="167914">
                    <a:moveTo>
                      <a:pt x="0" y="0"/>
                    </a:moveTo>
                    <a:lnTo>
                      <a:pt x="3215" y="328"/>
                    </a:lnTo>
                    <a:cubicBezTo>
                      <a:pt x="27421" y="3140"/>
                      <a:pt x="54784" y="6655"/>
                      <a:pt x="84252" y="10873"/>
                    </a:cubicBezTo>
                    <a:cubicBezTo>
                      <a:pt x="143188" y="19310"/>
                      <a:pt x="213350" y="27746"/>
                      <a:pt x="286318" y="38995"/>
                    </a:cubicBezTo>
                    <a:cubicBezTo>
                      <a:pt x="322803" y="44619"/>
                      <a:pt x="362093" y="50243"/>
                      <a:pt x="401384" y="55868"/>
                    </a:cubicBezTo>
                    <a:cubicBezTo>
                      <a:pt x="437868" y="61492"/>
                      <a:pt x="477159" y="67116"/>
                      <a:pt x="516449" y="72741"/>
                    </a:cubicBezTo>
                    <a:cubicBezTo>
                      <a:pt x="555740" y="81177"/>
                      <a:pt x="595030" y="86801"/>
                      <a:pt x="634321" y="92426"/>
                    </a:cubicBezTo>
                    <a:cubicBezTo>
                      <a:pt x="673612" y="98050"/>
                      <a:pt x="710096" y="103674"/>
                      <a:pt x="746580" y="112111"/>
                    </a:cubicBezTo>
                    <a:cubicBezTo>
                      <a:pt x="822355" y="123359"/>
                      <a:pt x="889710" y="134608"/>
                      <a:pt x="948646" y="145856"/>
                    </a:cubicBezTo>
                    <a:lnTo>
                      <a:pt x="1016394" y="158659"/>
                    </a:lnTo>
                    <a:lnTo>
                      <a:pt x="1007289" y="167914"/>
                    </a:lnTo>
                    <a:lnTo>
                      <a:pt x="945840" y="159917"/>
                    </a:lnTo>
                    <a:cubicBezTo>
                      <a:pt x="886904" y="151481"/>
                      <a:pt x="819548" y="143044"/>
                      <a:pt x="743774" y="131796"/>
                    </a:cubicBezTo>
                    <a:cubicBezTo>
                      <a:pt x="707289" y="126171"/>
                      <a:pt x="670805" y="120547"/>
                      <a:pt x="631515" y="114923"/>
                    </a:cubicBezTo>
                    <a:cubicBezTo>
                      <a:pt x="592224" y="109298"/>
                      <a:pt x="552933" y="103674"/>
                      <a:pt x="513643" y="95238"/>
                    </a:cubicBezTo>
                    <a:cubicBezTo>
                      <a:pt x="474352" y="89613"/>
                      <a:pt x="435061" y="83989"/>
                      <a:pt x="395771" y="78365"/>
                    </a:cubicBezTo>
                    <a:cubicBezTo>
                      <a:pt x="359287" y="72741"/>
                      <a:pt x="319996" y="64304"/>
                      <a:pt x="283512" y="58680"/>
                    </a:cubicBezTo>
                    <a:cubicBezTo>
                      <a:pt x="210544" y="47431"/>
                      <a:pt x="140382" y="33371"/>
                      <a:pt x="81446" y="24934"/>
                    </a:cubicBezTo>
                    <a:lnTo>
                      <a:pt x="4770" y="93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403" name="任意多边形: 形状 1402"/>
              <p:cNvSpPr/>
              <p:nvPr/>
            </p:nvSpPr>
            <p:spPr bwMode="auto">
              <a:xfrm>
                <a:off x="6484577" y="2229967"/>
                <a:ext cx="811947" cy="137753"/>
              </a:xfrm>
              <a:custGeom>
                <a:avLst/>
                <a:gdLst>
                  <a:gd name="connsiteX0" fmla="*/ 0 w 811947"/>
                  <a:gd name="connsiteY0" fmla="*/ 0 h 137753"/>
                  <a:gd name="connsiteX1" fmla="*/ 78380 w 811947"/>
                  <a:gd name="connsiteY1" fmla="*/ 9599 h 137753"/>
                  <a:gd name="connsiteX2" fmla="*/ 185728 w 811947"/>
                  <a:gd name="connsiteY2" fmla="*/ 23309 h 137753"/>
                  <a:gd name="connsiteX3" fmla="*/ 297987 w 811947"/>
                  <a:gd name="connsiteY3" fmla="*/ 40182 h 137753"/>
                  <a:gd name="connsiteX4" fmla="*/ 415859 w 811947"/>
                  <a:gd name="connsiteY4" fmla="*/ 59867 h 137753"/>
                  <a:gd name="connsiteX5" fmla="*/ 533731 w 811947"/>
                  <a:gd name="connsiteY5" fmla="*/ 76739 h 137753"/>
                  <a:gd name="connsiteX6" fmla="*/ 645989 w 811947"/>
                  <a:gd name="connsiteY6" fmla="*/ 96424 h 137753"/>
                  <a:gd name="connsiteX7" fmla="*/ 752285 w 811947"/>
                  <a:gd name="connsiteY7" fmla="*/ 115758 h 137753"/>
                  <a:gd name="connsiteX8" fmla="*/ 811947 w 811947"/>
                  <a:gd name="connsiteY8" fmla="*/ 126488 h 137753"/>
                  <a:gd name="connsiteX9" fmla="*/ 798019 w 811947"/>
                  <a:gd name="connsiteY9" fmla="*/ 135755 h 137753"/>
                  <a:gd name="connsiteX10" fmla="*/ 793337 w 811947"/>
                  <a:gd name="connsiteY10" fmla="*/ 137753 h 137753"/>
                  <a:gd name="connsiteX11" fmla="*/ 749478 w 811947"/>
                  <a:gd name="connsiteY11" fmla="*/ 132279 h 137753"/>
                  <a:gd name="connsiteX12" fmla="*/ 643183 w 811947"/>
                  <a:gd name="connsiteY12" fmla="*/ 116109 h 137753"/>
                  <a:gd name="connsiteX13" fmla="*/ 528118 w 811947"/>
                  <a:gd name="connsiteY13" fmla="*/ 99237 h 137753"/>
                  <a:gd name="connsiteX14" fmla="*/ 413052 w 811947"/>
                  <a:gd name="connsiteY14" fmla="*/ 82364 h 137753"/>
                  <a:gd name="connsiteX15" fmla="*/ 295180 w 811947"/>
                  <a:gd name="connsiteY15" fmla="*/ 62679 h 137753"/>
                  <a:gd name="connsiteX16" fmla="*/ 180115 w 811947"/>
                  <a:gd name="connsiteY16" fmla="*/ 45806 h 137753"/>
                  <a:gd name="connsiteX17" fmla="*/ 75223 w 811947"/>
                  <a:gd name="connsiteY17" fmla="*/ 26472 h 137753"/>
                  <a:gd name="connsiteX18" fmla="*/ 12260 w 811947"/>
                  <a:gd name="connsiteY18" fmla="*/ 14980 h 137753"/>
                  <a:gd name="connsiteX19" fmla="*/ 11587 w 811947"/>
                  <a:gd name="connsiteY19" fmla="*/ 14402 h 13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1947" h="137753">
                    <a:moveTo>
                      <a:pt x="0" y="0"/>
                    </a:moveTo>
                    <a:lnTo>
                      <a:pt x="78380" y="9599"/>
                    </a:lnTo>
                    <a:cubicBezTo>
                      <a:pt x="112058" y="14169"/>
                      <a:pt x="147841" y="19091"/>
                      <a:pt x="185728" y="23309"/>
                    </a:cubicBezTo>
                    <a:cubicBezTo>
                      <a:pt x="222212" y="28933"/>
                      <a:pt x="258696" y="34557"/>
                      <a:pt x="297987" y="40182"/>
                    </a:cubicBezTo>
                    <a:cubicBezTo>
                      <a:pt x="337277" y="48618"/>
                      <a:pt x="376568" y="54242"/>
                      <a:pt x="415859" y="59867"/>
                    </a:cubicBezTo>
                    <a:cubicBezTo>
                      <a:pt x="455149" y="65491"/>
                      <a:pt x="494440" y="71115"/>
                      <a:pt x="533731" y="76739"/>
                    </a:cubicBezTo>
                    <a:cubicBezTo>
                      <a:pt x="570215" y="85176"/>
                      <a:pt x="609505" y="90800"/>
                      <a:pt x="645989" y="96424"/>
                    </a:cubicBezTo>
                    <a:cubicBezTo>
                      <a:pt x="682474" y="103455"/>
                      <a:pt x="718256" y="109782"/>
                      <a:pt x="752285" y="115758"/>
                    </a:cubicBezTo>
                    <a:lnTo>
                      <a:pt x="811947" y="126488"/>
                    </a:lnTo>
                    <a:lnTo>
                      <a:pt x="798019" y="135755"/>
                    </a:lnTo>
                    <a:lnTo>
                      <a:pt x="793337" y="137753"/>
                    </a:lnTo>
                    <a:lnTo>
                      <a:pt x="749478" y="132279"/>
                    </a:lnTo>
                    <a:cubicBezTo>
                      <a:pt x="715450" y="127358"/>
                      <a:pt x="679667" y="121734"/>
                      <a:pt x="643183" y="116109"/>
                    </a:cubicBezTo>
                    <a:cubicBezTo>
                      <a:pt x="606699" y="110485"/>
                      <a:pt x="567408" y="104861"/>
                      <a:pt x="528118" y="99237"/>
                    </a:cubicBezTo>
                    <a:cubicBezTo>
                      <a:pt x="491633" y="93612"/>
                      <a:pt x="452343" y="87988"/>
                      <a:pt x="413052" y="82364"/>
                    </a:cubicBezTo>
                    <a:cubicBezTo>
                      <a:pt x="373762" y="76739"/>
                      <a:pt x="334471" y="68303"/>
                      <a:pt x="295180" y="62679"/>
                    </a:cubicBezTo>
                    <a:cubicBezTo>
                      <a:pt x="255890" y="57054"/>
                      <a:pt x="219406" y="51430"/>
                      <a:pt x="180115" y="45806"/>
                    </a:cubicBezTo>
                    <a:cubicBezTo>
                      <a:pt x="143631" y="38776"/>
                      <a:pt x="108550" y="32448"/>
                      <a:pt x="75223" y="26472"/>
                    </a:cubicBezTo>
                    <a:lnTo>
                      <a:pt x="12260" y="14980"/>
                    </a:lnTo>
                    <a:lnTo>
                      <a:pt x="11587" y="1440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404" name="任意多边形: 形状 1403"/>
              <p:cNvSpPr/>
              <p:nvPr/>
            </p:nvSpPr>
            <p:spPr bwMode="auto">
              <a:xfrm>
                <a:off x="6483812" y="1654040"/>
                <a:ext cx="106373" cy="584431"/>
              </a:xfrm>
              <a:custGeom>
                <a:avLst/>
                <a:gdLst>
                  <a:gd name="connsiteX0" fmla="*/ 106373 w 106373"/>
                  <a:gd name="connsiteY0" fmla="*/ 0 h 584431"/>
                  <a:gd name="connsiteX1" fmla="*/ 98494 w 106373"/>
                  <a:gd name="connsiteY1" fmla="*/ 60876 h 584431"/>
                  <a:gd name="connsiteX2" fmla="*/ 81757 w 106373"/>
                  <a:gd name="connsiteY2" fmla="*/ 173560 h 584431"/>
                  <a:gd name="connsiteX3" fmla="*/ 62231 w 106373"/>
                  <a:gd name="connsiteY3" fmla="*/ 291878 h 584431"/>
                  <a:gd name="connsiteX4" fmla="*/ 45494 w 106373"/>
                  <a:gd name="connsiteY4" fmla="*/ 410197 h 584431"/>
                  <a:gd name="connsiteX5" fmla="*/ 25968 w 106373"/>
                  <a:gd name="connsiteY5" fmla="*/ 522881 h 584431"/>
                  <a:gd name="connsiteX6" fmla="*/ 14905 w 106373"/>
                  <a:gd name="connsiteY6" fmla="*/ 584431 h 584431"/>
                  <a:gd name="connsiteX7" fmla="*/ 0 w 106373"/>
                  <a:gd name="connsiteY7" fmla="*/ 565904 h 584431"/>
                  <a:gd name="connsiteX8" fmla="*/ 6441 w 106373"/>
                  <a:gd name="connsiteY8" fmla="*/ 520064 h 584431"/>
                  <a:gd name="connsiteX9" fmla="*/ 23178 w 106373"/>
                  <a:gd name="connsiteY9" fmla="*/ 407379 h 584431"/>
                  <a:gd name="connsiteX10" fmla="*/ 39915 w 106373"/>
                  <a:gd name="connsiteY10" fmla="*/ 289061 h 584431"/>
                  <a:gd name="connsiteX11" fmla="*/ 59441 w 106373"/>
                  <a:gd name="connsiteY11" fmla="*/ 170743 h 584431"/>
                  <a:gd name="connsiteX12" fmla="*/ 76178 w 106373"/>
                  <a:gd name="connsiteY12" fmla="*/ 58059 h 584431"/>
                  <a:gd name="connsiteX13" fmla="*/ 83843 w 106373"/>
                  <a:gd name="connsiteY13" fmla="*/ 14992 h 58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373" h="584431">
                    <a:moveTo>
                      <a:pt x="106373" y="0"/>
                    </a:moveTo>
                    <a:lnTo>
                      <a:pt x="98494" y="60876"/>
                    </a:lnTo>
                    <a:cubicBezTo>
                      <a:pt x="92915" y="97498"/>
                      <a:pt x="87336" y="134120"/>
                      <a:pt x="81757" y="173560"/>
                    </a:cubicBezTo>
                    <a:cubicBezTo>
                      <a:pt x="73389" y="212999"/>
                      <a:pt x="67810" y="252439"/>
                      <a:pt x="62231" y="291878"/>
                    </a:cubicBezTo>
                    <a:cubicBezTo>
                      <a:pt x="56652" y="331318"/>
                      <a:pt x="51073" y="370757"/>
                      <a:pt x="45494" y="410197"/>
                    </a:cubicBezTo>
                    <a:cubicBezTo>
                      <a:pt x="37125" y="449636"/>
                      <a:pt x="31546" y="486258"/>
                      <a:pt x="25968" y="522881"/>
                    </a:cubicBezTo>
                    <a:lnTo>
                      <a:pt x="14905" y="584431"/>
                    </a:lnTo>
                    <a:lnTo>
                      <a:pt x="0" y="565904"/>
                    </a:lnTo>
                    <a:lnTo>
                      <a:pt x="6441" y="520064"/>
                    </a:lnTo>
                    <a:cubicBezTo>
                      <a:pt x="12020" y="483441"/>
                      <a:pt x="17599" y="444002"/>
                      <a:pt x="23178" y="407379"/>
                    </a:cubicBezTo>
                    <a:cubicBezTo>
                      <a:pt x="28757" y="367940"/>
                      <a:pt x="34336" y="328501"/>
                      <a:pt x="39915" y="289061"/>
                    </a:cubicBezTo>
                    <a:cubicBezTo>
                      <a:pt x="45494" y="249622"/>
                      <a:pt x="53862" y="210182"/>
                      <a:pt x="59441" y="170743"/>
                    </a:cubicBezTo>
                    <a:cubicBezTo>
                      <a:pt x="65020" y="131303"/>
                      <a:pt x="70599" y="94681"/>
                      <a:pt x="76178" y="58059"/>
                    </a:cubicBezTo>
                    <a:lnTo>
                      <a:pt x="83843" y="149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405" name="任意多边形: 形状 1404"/>
              <p:cNvSpPr/>
              <p:nvPr/>
            </p:nvSpPr>
            <p:spPr bwMode="auto">
              <a:xfrm>
                <a:off x="6588123" y="1605171"/>
                <a:ext cx="127917" cy="718652"/>
              </a:xfrm>
              <a:custGeom>
                <a:avLst/>
                <a:gdLst>
                  <a:gd name="connsiteX0" fmla="*/ 127917 w 127917"/>
                  <a:gd name="connsiteY0" fmla="*/ 0 h 718652"/>
                  <a:gd name="connsiteX1" fmla="*/ 125141 w 127917"/>
                  <a:gd name="connsiteY1" fmla="*/ 20497 h 718652"/>
                  <a:gd name="connsiteX2" fmla="*/ 110026 w 127917"/>
                  <a:gd name="connsiteY2" fmla="*/ 127061 h 718652"/>
                  <a:gd name="connsiteX3" fmla="*/ 93153 w 127917"/>
                  <a:gd name="connsiteY3" fmla="*/ 242417 h 718652"/>
                  <a:gd name="connsiteX4" fmla="*/ 76280 w 127917"/>
                  <a:gd name="connsiteY4" fmla="*/ 360586 h 718652"/>
                  <a:gd name="connsiteX5" fmla="*/ 56595 w 127917"/>
                  <a:gd name="connsiteY5" fmla="*/ 475942 h 718652"/>
                  <a:gd name="connsiteX6" fmla="*/ 36910 w 127917"/>
                  <a:gd name="connsiteY6" fmla="*/ 591298 h 718652"/>
                  <a:gd name="connsiteX7" fmla="*/ 20037 w 127917"/>
                  <a:gd name="connsiteY7" fmla="*/ 696455 h 718652"/>
                  <a:gd name="connsiteX8" fmla="*/ 16078 w 127917"/>
                  <a:gd name="connsiteY8" fmla="*/ 718652 h 718652"/>
                  <a:gd name="connsiteX9" fmla="*/ 0 w 127917"/>
                  <a:gd name="connsiteY9" fmla="*/ 708984 h 718652"/>
                  <a:gd name="connsiteX10" fmla="*/ 2110 w 127917"/>
                  <a:gd name="connsiteY10" fmla="*/ 693641 h 718652"/>
                  <a:gd name="connsiteX11" fmla="*/ 17225 w 127917"/>
                  <a:gd name="connsiteY11" fmla="*/ 588485 h 718652"/>
                  <a:gd name="connsiteX12" fmla="*/ 34098 w 127917"/>
                  <a:gd name="connsiteY12" fmla="*/ 473129 h 718652"/>
                  <a:gd name="connsiteX13" fmla="*/ 53783 w 127917"/>
                  <a:gd name="connsiteY13" fmla="*/ 354959 h 718652"/>
                  <a:gd name="connsiteX14" fmla="*/ 70656 w 127917"/>
                  <a:gd name="connsiteY14" fmla="*/ 239603 h 718652"/>
                  <a:gd name="connsiteX15" fmla="*/ 90341 w 127917"/>
                  <a:gd name="connsiteY15" fmla="*/ 124247 h 718652"/>
                  <a:gd name="connsiteX16" fmla="*/ 108268 w 127917"/>
                  <a:gd name="connsiteY16" fmla="*/ 19090 h 718652"/>
                  <a:gd name="connsiteX17" fmla="*/ 110773 w 127917"/>
                  <a:gd name="connsiteY17" fmla="*/ 4109 h 71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7917" h="718652">
                    <a:moveTo>
                      <a:pt x="127917" y="0"/>
                    </a:moveTo>
                    <a:lnTo>
                      <a:pt x="125141" y="20497"/>
                    </a:lnTo>
                    <a:cubicBezTo>
                      <a:pt x="120571" y="54611"/>
                      <a:pt x="115650" y="90484"/>
                      <a:pt x="110026" y="127061"/>
                    </a:cubicBezTo>
                    <a:cubicBezTo>
                      <a:pt x="104401" y="163637"/>
                      <a:pt x="98777" y="203027"/>
                      <a:pt x="93153" y="242417"/>
                    </a:cubicBezTo>
                    <a:cubicBezTo>
                      <a:pt x="87528" y="281806"/>
                      <a:pt x="81904" y="321196"/>
                      <a:pt x="76280" y="360586"/>
                    </a:cubicBezTo>
                    <a:cubicBezTo>
                      <a:pt x="67843" y="399976"/>
                      <a:pt x="62219" y="439366"/>
                      <a:pt x="56595" y="475942"/>
                    </a:cubicBezTo>
                    <a:cubicBezTo>
                      <a:pt x="50971" y="515332"/>
                      <a:pt x="45346" y="554722"/>
                      <a:pt x="36910" y="591298"/>
                    </a:cubicBezTo>
                    <a:cubicBezTo>
                      <a:pt x="31286" y="627874"/>
                      <a:pt x="25661" y="663044"/>
                      <a:pt x="20037" y="696455"/>
                    </a:cubicBezTo>
                    <a:lnTo>
                      <a:pt x="16078" y="718652"/>
                    </a:lnTo>
                    <a:lnTo>
                      <a:pt x="0" y="708984"/>
                    </a:lnTo>
                    <a:lnTo>
                      <a:pt x="2110" y="693641"/>
                    </a:lnTo>
                    <a:cubicBezTo>
                      <a:pt x="6679" y="660230"/>
                      <a:pt x="11601" y="625061"/>
                      <a:pt x="17225" y="588485"/>
                    </a:cubicBezTo>
                    <a:cubicBezTo>
                      <a:pt x="22849" y="549095"/>
                      <a:pt x="28473" y="512518"/>
                      <a:pt x="34098" y="473129"/>
                    </a:cubicBezTo>
                    <a:cubicBezTo>
                      <a:pt x="39722" y="433739"/>
                      <a:pt x="45346" y="394349"/>
                      <a:pt x="53783" y="354959"/>
                    </a:cubicBezTo>
                    <a:cubicBezTo>
                      <a:pt x="59407" y="315569"/>
                      <a:pt x="65031" y="276179"/>
                      <a:pt x="70656" y="239603"/>
                    </a:cubicBezTo>
                    <a:cubicBezTo>
                      <a:pt x="79092" y="200213"/>
                      <a:pt x="84716" y="160823"/>
                      <a:pt x="90341" y="124247"/>
                    </a:cubicBezTo>
                    <a:cubicBezTo>
                      <a:pt x="95965" y="87671"/>
                      <a:pt x="102292" y="52501"/>
                      <a:pt x="108268" y="19090"/>
                    </a:cubicBezTo>
                    <a:lnTo>
                      <a:pt x="110773" y="41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406" name="任意多边形: 形状 1405"/>
              <p:cNvSpPr/>
              <p:nvPr/>
            </p:nvSpPr>
            <p:spPr bwMode="auto">
              <a:xfrm>
                <a:off x="6699605" y="1584543"/>
                <a:ext cx="138460" cy="795180"/>
              </a:xfrm>
              <a:custGeom>
                <a:avLst/>
                <a:gdLst>
                  <a:gd name="connsiteX0" fmla="*/ 138460 w 138460"/>
                  <a:gd name="connsiteY0" fmla="*/ 0 h 795180"/>
                  <a:gd name="connsiteX1" fmla="*/ 129716 w 138460"/>
                  <a:gd name="connsiteY1" fmla="*/ 59130 h 795180"/>
                  <a:gd name="connsiteX2" fmla="*/ 115655 w 138460"/>
                  <a:gd name="connsiteY2" fmla="*/ 166884 h 795180"/>
                  <a:gd name="connsiteX3" fmla="*/ 98782 w 138460"/>
                  <a:gd name="connsiteY3" fmla="*/ 279568 h 795180"/>
                  <a:gd name="connsiteX4" fmla="*/ 79097 w 138460"/>
                  <a:gd name="connsiteY4" fmla="*/ 397886 h 795180"/>
                  <a:gd name="connsiteX5" fmla="*/ 62224 w 138460"/>
                  <a:gd name="connsiteY5" fmla="*/ 516205 h 795180"/>
                  <a:gd name="connsiteX6" fmla="*/ 42539 w 138460"/>
                  <a:gd name="connsiteY6" fmla="*/ 628889 h 795180"/>
                  <a:gd name="connsiteX7" fmla="*/ 24260 w 138460"/>
                  <a:gd name="connsiteY7" fmla="*/ 735586 h 795180"/>
                  <a:gd name="connsiteX8" fmla="*/ 12929 w 138460"/>
                  <a:gd name="connsiteY8" fmla="*/ 795180 h 795180"/>
                  <a:gd name="connsiteX9" fmla="*/ 0 w 138460"/>
                  <a:gd name="connsiteY9" fmla="*/ 789972 h 795180"/>
                  <a:gd name="connsiteX10" fmla="*/ 7739 w 138460"/>
                  <a:gd name="connsiteY10" fmla="*/ 732769 h 795180"/>
                  <a:gd name="connsiteX11" fmla="*/ 22854 w 138460"/>
                  <a:gd name="connsiteY11" fmla="*/ 626072 h 795180"/>
                  <a:gd name="connsiteX12" fmla="*/ 39727 w 138460"/>
                  <a:gd name="connsiteY12" fmla="*/ 513387 h 795180"/>
                  <a:gd name="connsiteX13" fmla="*/ 56600 w 138460"/>
                  <a:gd name="connsiteY13" fmla="*/ 395069 h 795180"/>
                  <a:gd name="connsiteX14" fmla="*/ 76285 w 138460"/>
                  <a:gd name="connsiteY14" fmla="*/ 276751 h 795180"/>
                  <a:gd name="connsiteX15" fmla="*/ 93158 w 138460"/>
                  <a:gd name="connsiteY15" fmla="*/ 164067 h 795180"/>
                  <a:gd name="connsiteX16" fmla="*/ 112491 w 138460"/>
                  <a:gd name="connsiteY16" fmla="*/ 56312 h 795180"/>
                  <a:gd name="connsiteX17" fmla="*/ 122470 w 138460"/>
                  <a:gd name="connsiteY17" fmla="*/ 1229 h 79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460" h="795180">
                    <a:moveTo>
                      <a:pt x="138460" y="0"/>
                    </a:moveTo>
                    <a:lnTo>
                      <a:pt x="129716" y="59130"/>
                    </a:lnTo>
                    <a:cubicBezTo>
                      <a:pt x="124794" y="92935"/>
                      <a:pt x="119873" y="128853"/>
                      <a:pt x="115655" y="166884"/>
                    </a:cubicBezTo>
                    <a:cubicBezTo>
                      <a:pt x="110030" y="203506"/>
                      <a:pt x="104406" y="240128"/>
                      <a:pt x="98782" y="279568"/>
                    </a:cubicBezTo>
                    <a:cubicBezTo>
                      <a:pt x="93158" y="319007"/>
                      <a:pt x="84721" y="358447"/>
                      <a:pt x="79097" y="397886"/>
                    </a:cubicBezTo>
                    <a:cubicBezTo>
                      <a:pt x="73473" y="437326"/>
                      <a:pt x="67848" y="476765"/>
                      <a:pt x="62224" y="516205"/>
                    </a:cubicBezTo>
                    <a:cubicBezTo>
                      <a:pt x="53788" y="555644"/>
                      <a:pt x="48163" y="592266"/>
                      <a:pt x="42539" y="628889"/>
                    </a:cubicBezTo>
                    <a:cubicBezTo>
                      <a:pt x="36915" y="665511"/>
                      <a:pt x="30587" y="701429"/>
                      <a:pt x="24260" y="735586"/>
                    </a:cubicBezTo>
                    <a:lnTo>
                      <a:pt x="12929" y="795180"/>
                    </a:lnTo>
                    <a:lnTo>
                      <a:pt x="0" y="789972"/>
                    </a:lnTo>
                    <a:lnTo>
                      <a:pt x="7739" y="732769"/>
                    </a:lnTo>
                    <a:cubicBezTo>
                      <a:pt x="12308" y="698612"/>
                      <a:pt x="17230" y="662694"/>
                      <a:pt x="22854" y="626072"/>
                    </a:cubicBezTo>
                    <a:cubicBezTo>
                      <a:pt x="28478" y="589449"/>
                      <a:pt x="34103" y="550010"/>
                      <a:pt x="39727" y="513387"/>
                    </a:cubicBezTo>
                    <a:cubicBezTo>
                      <a:pt x="45351" y="473948"/>
                      <a:pt x="50975" y="434509"/>
                      <a:pt x="56600" y="395069"/>
                    </a:cubicBezTo>
                    <a:cubicBezTo>
                      <a:pt x="62224" y="355630"/>
                      <a:pt x="70660" y="316190"/>
                      <a:pt x="76285" y="276751"/>
                    </a:cubicBezTo>
                    <a:cubicBezTo>
                      <a:pt x="81909" y="237311"/>
                      <a:pt x="87533" y="200689"/>
                      <a:pt x="93158" y="164067"/>
                    </a:cubicBezTo>
                    <a:cubicBezTo>
                      <a:pt x="100188" y="126036"/>
                      <a:pt x="106515" y="90118"/>
                      <a:pt x="112491" y="56312"/>
                    </a:cubicBezTo>
                    <a:lnTo>
                      <a:pt x="122470" y="12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407" name="任意多边形: 形状 1406"/>
              <p:cNvSpPr/>
              <p:nvPr/>
            </p:nvSpPr>
            <p:spPr bwMode="auto">
              <a:xfrm>
                <a:off x="6812815" y="1584015"/>
                <a:ext cx="142885" cy="831644"/>
              </a:xfrm>
              <a:custGeom>
                <a:avLst/>
                <a:gdLst>
                  <a:gd name="connsiteX0" fmla="*/ 128492 w 142885"/>
                  <a:gd name="connsiteY0" fmla="*/ 0 h 831644"/>
                  <a:gd name="connsiteX1" fmla="*/ 142885 w 142885"/>
                  <a:gd name="connsiteY1" fmla="*/ 1115 h 831644"/>
                  <a:gd name="connsiteX2" fmla="*/ 132532 w 142885"/>
                  <a:gd name="connsiteY2" fmla="*/ 78166 h 831644"/>
                  <a:gd name="connsiteX3" fmla="*/ 117538 w 142885"/>
                  <a:gd name="connsiteY3" fmla="*/ 184730 h 831644"/>
                  <a:gd name="connsiteX4" fmla="*/ 100801 w 142885"/>
                  <a:gd name="connsiteY4" fmla="*/ 300086 h 831644"/>
                  <a:gd name="connsiteX5" fmla="*/ 84065 w 142885"/>
                  <a:gd name="connsiteY5" fmla="*/ 418255 h 831644"/>
                  <a:gd name="connsiteX6" fmla="*/ 64538 w 142885"/>
                  <a:gd name="connsiteY6" fmla="*/ 533611 h 831644"/>
                  <a:gd name="connsiteX7" fmla="*/ 45012 w 142885"/>
                  <a:gd name="connsiteY7" fmla="*/ 648967 h 831644"/>
                  <a:gd name="connsiteX8" fmla="*/ 28275 w 142885"/>
                  <a:gd name="connsiteY8" fmla="*/ 754124 h 831644"/>
                  <a:gd name="connsiteX9" fmla="*/ 14561 w 142885"/>
                  <a:gd name="connsiteY9" fmla="*/ 831644 h 831644"/>
                  <a:gd name="connsiteX10" fmla="*/ 0 w 142885"/>
                  <a:gd name="connsiteY10" fmla="*/ 828251 h 831644"/>
                  <a:gd name="connsiteX11" fmla="*/ 10492 w 142885"/>
                  <a:gd name="connsiteY11" fmla="*/ 751310 h 831644"/>
                  <a:gd name="connsiteX12" fmla="*/ 25486 w 142885"/>
                  <a:gd name="connsiteY12" fmla="*/ 646154 h 831644"/>
                  <a:gd name="connsiteX13" fmla="*/ 42223 w 142885"/>
                  <a:gd name="connsiteY13" fmla="*/ 530798 h 831644"/>
                  <a:gd name="connsiteX14" fmla="*/ 61749 w 142885"/>
                  <a:gd name="connsiteY14" fmla="*/ 412628 h 831644"/>
                  <a:gd name="connsiteX15" fmla="*/ 78486 w 142885"/>
                  <a:gd name="connsiteY15" fmla="*/ 294458 h 831644"/>
                  <a:gd name="connsiteX16" fmla="*/ 98012 w 142885"/>
                  <a:gd name="connsiteY16" fmla="*/ 181916 h 831644"/>
                  <a:gd name="connsiteX17" fmla="*/ 115795 w 142885"/>
                  <a:gd name="connsiteY17" fmla="*/ 75704 h 83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2885" h="831644">
                    <a:moveTo>
                      <a:pt x="128492" y="0"/>
                    </a:moveTo>
                    <a:lnTo>
                      <a:pt x="142885" y="1115"/>
                    </a:lnTo>
                    <a:lnTo>
                      <a:pt x="132532" y="78166"/>
                    </a:lnTo>
                    <a:cubicBezTo>
                      <a:pt x="127999" y="112280"/>
                      <a:pt x="123117" y="148153"/>
                      <a:pt x="117538" y="184730"/>
                    </a:cubicBezTo>
                    <a:cubicBezTo>
                      <a:pt x="111959" y="221306"/>
                      <a:pt x="106380" y="260696"/>
                      <a:pt x="100801" y="300086"/>
                    </a:cubicBezTo>
                    <a:cubicBezTo>
                      <a:pt x="95223" y="339475"/>
                      <a:pt x="89644" y="378865"/>
                      <a:pt x="84065" y="418255"/>
                    </a:cubicBezTo>
                    <a:cubicBezTo>
                      <a:pt x="75696" y="457645"/>
                      <a:pt x="70117" y="494221"/>
                      <a:pt x="64538" y="533611"/>
                    </a:cubicBezTo>
                    <a:cubicBezTo>
                      <a:pt x="58959" y="573001"/>
                      <a:pt x="53380" y="612391"/>
                      <a:pt x="45012" y="648967"/>
                    </a:cubicBezTo>
                    <a:cubicBezTo>
                      <a:pt x="39433" y="685543"/>
                      <a:pt x="33854" y="720713"/>
                      <a:pt x="28275" y="754124"/>
                    </a:cubicBezTo>
                    <a:lnTo>
                      <a:pt x="14561" y="831644"/>
                    </a:lnTo>
                    <a:lnTo>
                      <a:pt x="0" y="828251"/>
                    </a:lnTo>
                    <a:lnTo>
                      <a:pt x="10492" y="751310"/>
                    </a:lnTo>
                    <a:cubicBezTo>
                      <a:pt x="15025" y="717899"/>
                      <a:pt x="19907" y="682730"/>
                      <a:pt x="25486" y="646154"/>
                    </a:cubicBezTo>
                    <a:cubicBezTo>
                      <a:pt x="31065" y="606764"/>
                      <a:pt x="36644" y="570187"/>
                      <a:pt x="42223" y="530798"/>
                    </a:cubicBezTo>
                    <a:cubicBezTo>
                      <a:pt x="47802" y="491408"/>
                      <a:pt x="53380" y="452018"/>
                      <a:pt x="61749" y="412628"/>
                    </a:cubicBezTo>
                    <a:cubicBezTo>
                      <a:pt x="67328" y="373238"/>
                      <a:pt x="72907" y="333848"/>
                      <a:pt x="78486" y="294458"/>
                    </a:cubicBezTo>
                    <a:cubicBezTo>
                      <a:pt x="86854" y="257882"/>
                      <a:pt x="92433" y="218492"/>
                      <a:pt x="98012" y="181916"/>
                    </a:cubicBezTo>
                    <a:cubicBezTo>
                      <a:pt x="103591" y="145340"/>
                      <a:pt x="109867" y="109467"/>
                      <a:pt x="115795" y="7570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408" name="任意多边形: 形状 1407"/>
              <p:cNvSpPr/>
              <p:nvPr/>
            </p:nvSpPr>
            <p:spPr bwMode="auto">
              <a:xfrm>
                <a:off x="6930248" y="1601376"/>
                <a:ext cx="143782" cy="830998"/>
              </a:xfrm>
              <a:custGeom>
                <a:avLst/>
                <a:gdLst>
                  <a:gd name="connsiteX0" fmla="*/ 129215 w 143782"/>
                  <a:gd name="connsiteY0" fmla="*/ 0 h 830998"/>
                  <a:gd name="connsiteX1" fmla="*/ 143782 w 143782"/>
                  <a:gd name="connsiteY1" fmla="*/ 3394 h 830998"/>
                  <a:gd name="connsiteX2" fmla="*/ 132435 w 143782"/>
                  <a:gd name="connsiteY2" fmla="*/ 80026 h 830998"/>
                  <a:gd name="connsiteX3" fmla="*/ 118374 w 143782"/>
                  <a:gd name="connsiteY3" fmla="*/ 187644 h 830998"/>
                  <a:gd name="connsiteX4" fmla="*/ 101501 w 143782"/>
                  <a:gd name="connsiteY4" fmla="*/ 300187 h 830998"/>
                  <a:gd name="connsiteX5" fmla="*/ 81816 w 143782"/>
                  <a:gd name="connsiteY5" fmla="*/ 418356 h 830998"/>
                  <a:gd name="connsiteX6" fmla="*/ 64943 w 143782"/>
                  <a:gd name="connsiteY6" fmla="*/ 536526 h 830998"/>
                  <a:gd name="connsiteX7" fmla="*/ 45258 w 143782"/>
                  <a:gd name="connsiteY7" fmla="*/ 649068 h 830998"/>
                  <a:gd name="connsiteX8" fmla="*/ 26979 w 143782"/>
                  <a:gd name="connsiteY8" fmla="*/ 755632 h 830998"/>
                  <a:gd name="connsiteX9" fmla="*/ 12631 w 143782"/>
                  <a:gd name="connsiteY9" fmla="*/ 830998 h 830998"/>
                  <a:gd name="connsiteX10" fmla="*/ 0 w 143782"/>
                  <a:gd name="connsiteY10" fmla="*/ 830020 h 830998"/>
                  <a:gd name="connsiteX11" fmla="*/ 10458 w 143782"/>
                  <a:gd name="connsiteY11" fmla="*/ 752818 h 830998"/>
                  <a:gd name="connsiteX12" fmla="*/ 25573 w 143782"/>
                  <a:gd name="connsiteY12" fmla="*/ 646255 h 830998"/>
                  <a:gd name="connsiteX13" fmla="*/ 42446 w 143782"/>
                  <a:gd name="connsiteY13" fmla="*/ 533712 h 830998"/>
                  <a:gd name="connsiteX14" fmla="*/ 59319 w 143782"/>
                  <a:gd name="connsiteY14" fmla="*/ 415543 h 830998"/>
                  <a:gd name="connsiteX15" fmla="*/ 79004 w 143782"/>
                  <a:gd name="connsiteY15" fmla="*/ 297373 h 830998"/>
                  <a:gd name="connsiteX16" fmla="*/ 95877 w 143782"/>
                  <a:gd name="connsiteY16" fmla="*/ 184831 h 830998"/>
                  <a:gd name="connsiteX17" fmla="*/ 115210 w 143782"/>
                  <a:gd name="connsiteY17" fmla="*/ 77212 h 83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3782" h="830998">
                    <a:moveTo>
                      <a:pt x="129215" y="0"/>
                    </a:moveTo>
                    <a:lnTo>
                      <a:pt x="143782" y="3394"/>
                    </a:lnTo>
                    <a:lnTo>
                      <a:pt x="132435" y="80026"/>
                    </a:lnTo>
                    <a:cubicBezTo>
                      <a:pt x="127513" y="113788"/>
                      <a:pt x="122592" y="149661"/>
                      <a:pt x="118374" y="187644"/>
                    </a:cubicBezTo>
                    <a:cubicBezTo>
                      <a:pt x="112749" y="224220"/>
                      <a:pt x="107125" y="260797"/>
                      <a:pt x="101501" y="300187"/>
                    </a:cubicBezTo>
                    <a:cubicBezTo>
                      <a:pt x="95877" y="339576"/>
                      <a:pt x="87440" y="378966"/>
                      <a:pt x="81816" y="418356"/>
                    </a:cubicBezTo>
                    <a:cubicBezTo>
                      <a:pt x="76192" y="457746"/>
                      <a:pt x="70567" y="497136"/>
                      <a:pt x="64943" y="536526"/>
                    </a:cubicBezTo>
                    <a:cubicBezTo>
                      <a:pt x="56507" y="575916"/>
                      <a:pt x="50882" y="612492"/>
                      <a:pt x="45258" y="649068"/>
                    </a:cubicBezTo>
                    <a:cubicBezTo>
                      <a:pt x="39634" y="685644"/>
                      <a:pt x="33306" y="721517"/>
                      <a:pt x="26979" y="755632"/>
                    </a:cubicBezTo>
                    <a:lnTo>
                      <a:pt x="12631" y="830998"/>
                    </a:lnTo>
                    <a:lnTo>
                      <a:pt x="0" y="830020"/>
                    </a:lnTo>
                    <a:lnTo>
                      <a:pt x="10458" y="752818"/>
                    </a:lnTo>
                    <a:cubicBezTo>
                      <a:pt x="15027" y="718704"/>
                      <a:pt x="19949" y="682831"/>
                      <a:pt x="25573" y="646255"/>
                    </a:cubicBezTo>
                    <a:cubicBezTo>
                      <a:pt x="31197" y="609678"/>
                      <a:pt x="36822" y="570288"/>
                      <a:pt x="42446" y="533712"/>
                    </a:cubicBezTo>
                    <a:cubicBezTo>
                      <a:pt x="48070" y="494322"/>
                      <a:pt x="53694" y="454932"/>
                      <a:pt x="59319" y="415543"/>
                    </a:cubicBezTo>
                    <a:cubicBezTo>
                      <a:pt x="64943" y="376153"/>
                      <a:pt x="73379" y="336763"/>
                      <a:pt x="79004" y="297373"/>
                    </a:cubicBezTo>
                    <a:cubicBezTo>
                      <a:pt x="84628" y="257983"/>
                      <a:pt x="90252" y="221407"/>
                      <a:pt x="95877" y="184831"/>
                    </a:cubicBezTo>
                    <a:cubicBezTo>
                      <a:pt x="102907" y="146848"/>
                      <a:pt x="109234" y="110975"/>
                      <a:pt x="115210" y="772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409" name="任意多边形: 形状 1408"/>
              <p:cNvSpPr/>
              <p:nvPr/>
            </p:nvSpPr>
            <p:spPr bwMode="auto">
              <a:xfrm>
                <a:off x="7047133" y="1636699"/>
                <a:ext cx="138878" cy="795043"/>
              </a:xfrm>
              <a:custGeom>
                <a:avLst/>
                <a:gdLst>
                  <a:gd name="connsiteX0" fmla="*/ 124460 w 138878"/>
                  <a:gd name="connsiteY0" fmla="*/ 0 h 795043"/>
                  <a:gd name="connsiteX1" fmla="*/ 138878 w 138878"/>
                  <a:gd name="connsiteY1" fmla="*/ 5808 h 795043"/>
                  <a:gd name="connsiteX2" fmla="*/ 131267 w 138878"/>
                  <a:gd name="connsiteY2" fmla="*/ 61994 h 795043"/>
                  <a:gd name="connsiteX3" fmla="*/ 116152 w 138878"/>
                  <a:gd name="connsiteY3" fmla="*/ 168558 h 795043"/>
                  <a:gd name="connsiteX4" fmla="*/ 99279 w 138878"/>
                  <a:gd name="connsiteY4" fmla="*/ 283914 h 795043"/>
                  <a:gd name="connsiteX5" fmla="*/ 82406 w 138878"/>
                  <a:gd name="connsiteY5" fmla="*/ 399270 h 795043"/>
                  <a:gd name="connsiteX6" fmla="*/ 62721 w 138878"/>
                  <a:gd name="connsiteY6" fmla="*/ 517439 h 795043"/>
                  <a:gd name="connsiteX7" fmla="*/ 43036 w 138878"/>
                  <a:gd name="connsiteY7" fmla="*/ 632795 h 795043"/>
                  <a:gd name="connsiteX8" fmla="*/ 26163 w 138878"/>
                  <a:gd name="connsiteY8" fmla="*/ 737952 h 795043"/>
                  <a:gd name="connsiteX9" fmla="*/ 16203 w 138878"/>
                  <a:gd name="connsiteY9" fmla="*/ 793797 h 795043"/>
                  <a:gd name="connsiteX10" fmla="*/ 0 w 138878"/>
                  <a:gd name="connsiteY10" fmla="*/ 795043 h 795043"/>
                  <a:gd name="connsiteX11" fmla="*/ 8236 w 138878"/>
                  <a:gd name="connsiteY11" fmla="*/ 735138 h 795043"/>
                  <a:gd name="connsiteX12" fmla="*/ 23351 w 138878"/>
                  <a:gd name="connsiteY12" fmla="*/ 629982 h 795043"/>
                  <a:gd name="connsiteX13" fmla="*/ 40224 w 138878"/>
                  <a:gd name="connsiteY13" fmla="*/ 514626 h 795043"/>
                  <a:gd name="connsiteX14" fmla="*/ 59909 w 138878"/>
                  <a:gd name="connsiteY14" fmla="*/ 396456 h 795043"/>
                  <a:gd name="connsiteX15" fmla="*/ 76782 w 138878"/>
                  <a:gd name="connsiteY15" fmla="*/ 278286 h 795043"/>
                  <a:gd name="connsiteX16" fmla="*/ 96467 w 138878"/>
                  <a:gd name="connsiteY16" fmla="*/ 165744 h 795043"/>
                  <a:gd name="connsiteX17" fmla="*/ 114394 w 138878"/>
                  <a:gd name="connsiteY17" fmla="*/ 59532 h 79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878" h="795043">
                    <a:moveTo>
                      <a:pt x="124460" y="0"/>
                    </a:moveTo>
                    <a:lnTo>
                      <a:pt x="138878" y="5808"/>
                    </a:lnTo>
                    <a:lnTo>
                      <a:pt x="131267" y="61994"/>
                    </a:lnTo>
                    <a:cubicBezTo>
                      <a:pt x="126697" y="96108"/>
                      <a:pt x="121776" y="131981"/>
                      <a:pt x="116152" y="168558"/>
                    </a:cubicBezTo>
                    <a:cubicBezTo>
                      <a:pt x="110527" y="205134"/>
                      <a:pt x="104903" y="244524"/>
                      <a:pt x="99279" y="283914"/>
                    </a:cubicBezTo>
                    <a:cubicBezTo>
                      <a:pt x="93654" y="320490"/>
                      <a:pt x="88030" y="359880"/>
                      <a:pt x="82406" y="399270"/>
                    </a:cubicBezTo>
                    <a:cubicBezTo>
                      <a:pt x="76782" y="438659"/>
                      <a:pt x="68345" y="478049"/>
                      <a:pt x="62721" y="517439"/>
                    </a:cubicBezTo>
                    <a:cubicBezTo>
                      <a:pt x="57097" y="556829"/>
                      <a:pt x="51472" y="596219"/>
                      <a:pt x="43036" y="632795"/>
                    </a:cubicBezTo>
                    <a:cubicBezTo>
                      <a:pt x="37411" y="669371"/>
                      <a:pt x="31787" y="704541"/>
                      <a:pt x="26163" y="737952"/>
                    </a:cubicBezTo>
                    <a:lnTo>
                      <a:pt x="16203" y="793797"/>
                    </a:lnTo>
                    <a:lnTo>
                      <a:pt x="0" y="795043"/>
                    </a:lnTo>
                    <a:lnTo>
                      <a:pt x="8236" y="735138"/>
                    </a:lnTo>
                    <a:cubicBezTo>
                      <a:pt x="12805" y="701727"/>
                      <a:pt x="17726" y="666558"/>
                      <a:pt x="23351" y="629982"/>
                    </a:cubicBezTo>
                    <a:cubicBezTo>
                      <a:pt x="28975" y="590592"/>
                      <a:pt x="34599" y="554015"/>
                      <a:pt x="40224" y="514626"/>
                    </a:cubicBezTo>
                    <a:cubicBezTo>
                      <a:pt x="45848" y="475236"/>
                      <a:pt x="51472" y="435846"/>
                      <a:pt x="59909" y="396456"/>
                    </a:cubicBezTo>
                    <a:cubicBezTo>
                      <a:pt x="65533" y="357066"/>
                      <a:pt x="71157" y="317676"/>
                      <a:pt x="76782" y="278286"/>
                    </a:cubicBezTo>
                    <a:cubicBezTo>
                      <a:pt x="85218" y="241710"/>
                      <a:pt x="90842" y="202320"/>
                      <a:pt x="96467" y="165744"/>
                    </a:cubicBezTo>
                    <a:cubicBezTo>
                      <a:pt x="102091" y="129168"/>
                      <a:pt x="108418" y="93295"/>
                      <a:pt x="114394" y="595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410" name="任意多边形: 形状 1409"/>
              <p:cNvSpPr/>
              <p:nvPr/>
            </p:nvSpPr>
            <p:spPr bwMode="auto">
              <a:xfrm>
                <a:off x="7171403" y="1694233"/>
                <a:ext cx="126764" cy="716150"/>
              </a:xfrm>
              <a:custGeom>
                <a:avLst/>
                <a:gdLst>
                  <a:gd name="connsiteX0" fmla="*/ 111203 w 126764"/>
                  <a:gd name="connsiteY0" fmla="*/ 0 h 716150"/>
                  <a:gd name="connsiteX1" fmla="*/ 126764 w 126764"/>
                  <a:gd name="connsiteY1" fmla="*/ 9357 h 716150"/>
                  <a:gd name="connsiteX2" fmla="*/ 124642 w 126764"/>
                  <a:gd name="connsiteY2" fmla="*/ 23681 h 716150"/>
                  <a:gd name="connsiteX3" fmla="*/ 110582 w 126764"/>
                  <a:gd name="connsiteY3" fmla="*/ 131300 h 716150"/>
                  <a:gd name="connsiteX4" fmla="*/ 93709 w 126764"/>
                  <a:gd name="connsiteY4" fmla="*/ 243843 h 716150"/>
                  <a:gd name="connsiteX5" fmla="*/ 74024 w 126764"/>
                  <a:gd name="connsiteY5" fmla="*/ 362012 h 716150"/>
                  <a:gd name="connsiteX6" fmla="*/ 57151 w 126764"/>
                  <a:gd name="connsiteY6" fmla="*/ 480182 h 716150"/>
                  <a:gd name="connsiteX7" fmla="*/ 37466 w 126764"/>
                  <a:gd name="connsiteY7" fmla="*/ 592724 h 716150"/>
                  <a:gd name="connsiteX8" fmla="*/ 19187 w 126764"/>
                  <a:gd name="connsiteY8" fmla="*/ 699288 h 716150"/>
                  <a:gd name="connsiteX9" fmla="*/ 16741 w 126764"/>
                  <a:gd name="connsiteY9" fmla="*/ 712138 h 716150"/>
                  <a:gd name="connsiteX10" fmla="*/ 0 w 126764"/>
                  <a:gd name="connsiteY10" fmla="*/ 716150 h 716150"/>
                  <a:gd name="connsiteX11" fmla="*/ 2666 w 126764"/>
                  <a:gd name="connsiteY11" fmla="*/ 696474 h 716150"/>
                  <a:gd name="connsiteX12" fmla="*/ 17781 w 126764"/>
                  <a:gd name="connsiteY12" fmla="*/ 589911 h 716150"/>
                  <a:gd name="connsiteX13" fmla="*/ 34654 w 126764"/>
                  <a:gd name="connsiteY13" fmla="*/ 474555 h 716150"/>
                  <a:gd name="connsiteX14" fmla="*/ 51527 w 126764"/>
                  <a:gd name="connsiteY14" fmla="*/ 359199 h 716150"/>
                  <a:gd name="connsiteX15" fmla="*/ 71212 w 126764"/>
                  <a:gd name="connsiteY15" fmla="*/ 241029 h 716150"/>
                  <a:gd name="connsiteX16" fmla="*/ 88085 w 126764"/>
                  <a:gd name="connsiteY16" fmla="*/ 128487 h 716150"/>
                  <a:gd name="connsiteX17" fmla="*/ 107418 w 126764"/>
                  <a:gd name="connsiteY17" fmla="*/ 20868 h 7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764" h="716150">
                    <a:moveTo>
                      <a:pt x="111203" y="0"/>
                    </a:moveTo>
                    <a:lnTo>
                      <a:pt x="126764" y="9357"/>
                    </a:lnTo>
                    <a:lnTo>
                      <a:pt x="124642" y="23681"/>
                    </a:lnTo>
                    <a:cubicBezTo>
                      <a:pt x="119721" y="57444"/>
                      <a:pt x="114800" y="93317"/>
                      <a:pt x="110582" y="131300"/>
                    </a:cubicBezTo>
                    <a:cubicBezTo>
                      <a:pt x="104957" y="167876"/>
                      <a:pt x="99333" y="204453"/>
                      <a:pt x="93709" y="243843"/>
                    </a:cubicBezTo>
                    <a:cubicBezTo>
                      <a:pt x="88085" y="283232"/>
                      <a:pt x="79648" y="322622"/>
                      <a:pt x="74024" y="362012"/>
                    </a:cubicBezTo>
                    <a:cubicBezTo>
                      <a:pt x="68400" y="401402"/>
                      <a:pt x="62775" y="440792"/>
                      <a:pt x="57151" y="480182"/>
                    </a:cubicBezTo>
                    <a:cubicBezTo>
                      <a:pt x="48715" y="516758"/>
                      <a:pt x="43090" y="556148"/>
                      <a:pt x="37466" y="592724"/>
                    </a:cubicBezTo>
                    <a:cubicBezTo>
                      <a:pt x="31841" y="629300"/>
                      <a:pt x="25514" y="665173"/>
                      <a:pt x="19187" y="699288"/>
                    </a:cubicBezTo>
                    <a:lnTo>
                      <a:pt x="16741" y="712138"/>
                    </a:lnTo>
                    <a:lnTo>
                      <a:pt x="0" y="716150"/>
                    </a:lnTo>
                    <a:lnTo>
                      <a:pt x="2666" y="696474"/>
                    </a:lnTo>
                    <a:cubicBezTo>
                      <a:pt x="7235" y="662360"/>
                      <a:pt x="12156" y="626487"/>
                      <a:pt x="17781" y="589911"/>
                    </a:cubicBezTo>
                    <a:cubicBezTo>
                      <a:pt x="23405" y="553334"/>
                      <a:pt x="29030" y="513944"/>
                      <a:pt x="34654" y="474555"/>
                    </a:cubicBezTo>
                    <a:cubicBezTo>
                      <a:pt x="40278" y="437978"/>
                      <a:pt x="45902" y="398588"/>
                      <a:pt x="51527" y="359199"/>
                    </a:cubicBezTo>
                    <a:cubicBezTo>
                      <a:pt x="57151" y="319809"/>
                      <a:pt x="65587" y="280419"/>
                      <a:pt x="71212" y="241029"/>
                    </a:cubicBezTo>
                    <a:cubicBezTo>
                      <a:pt x="76836" y="201639"/>
                      <a:pt x="82460" y="165063"/>
                      <a:pt x="88085" y="128487"/>
                    </a:cubicBezTo>
                    <a:cubicBezTo>
                      <a:pt x="95115" y="90504"/>
                      <a:pt x="101442" y="54631"/>
                      <a:pt x="107418" y="208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411" name="任意多边形: 形状 1410"/>
              <p:cNvSpPr/>
              <p:nvPr/>
            </p:nvSpPr>
            <p:spPr bwMode="auto">
              <a:xfrm>
                <a:off x="7295281" y="1779932"/>
                <a:ext cx="107366" cy="581438"/>
              </a:xfrm>
              <a:custGeom>
                <a:avLst/>
                <a:gdLst>
                  <a:gd name="connsiteX0" fmla="*/ 91644 w 107366"/>
                  <a:gd name="connsiteY0" fmla="*/ 0 h 581438"/>
                  <a:gd name="connsiteX1" fmla="*/ 107366 w 107366"/>
                  <a:gd name="connsiteY1" fmla="*/ 19542 h 581438"/>
                  <a:gd name="connsiteX2" fmla="*/ 101367 w 107366"/>
                  <a:gd name="connsiteY2" fmla="*/ 61838 h 581438"/>
                  <a:gd name="connsiteX3" fmla="*/ 84494 w 107366"/>
                  <a:gd name="connsiteY3" fmla="*/ 177194 h 581438"/>
                  <a:gd name="connsiteX4" fmla="*/ 67621 w 107366"/>
                  <a:gd name="connsiteY4" fmla="*/ 292550 h 581438"/>
                  <a:gd name="connsiteX5" fmla="*/ 47936 w 107366"/>
                  <a:gd name="connsiteY5" fmla="*/ 410719 h 581438"/>
                  <a:gd name="connsiteX6" fmla="*/ 28251 w 107366"/>
                  <a:gd name="connsiteY6" fmla="*/ 526075 h 581438"/>
                  <a:gd name="connsiteX7" fmla="*/ 21682 w 107366"/>
                  <a:gd name="connsiteY7" fmla="*/ 567011 h 581438"/>
                  <a:gd name="connsiteX8" fmla="*/ 0 w 107366"/>
                  <a:gd name="connsiteY8" fmla="*/ 581438 h 581438"/>
                  <a:gd name="connsiteX9" fmla="*/ 8566 w 107366"/>
                  <a:gd name="connsiteY9" fmla="*/ 520448 h 581438"/>
                  <a:gd name="connsiteX10" fmla="*/ 25439 w 107366"/>
                  <a:gd name="connsiteY10" fmla="*/ 407906 h 581438"/>
                  <a:gd name="connsiteX11" fmla="*/ 45124 w 107366"/>
                  <a:gd name="connsiteY11" fmla="*/ 289736 h 581438"/>
                  <a:gd name="connsiteX12" fmla="*/ 61997 w 107366"/>
                  <a:gd name="connsiteY12" fmla="*/ 171566 h 581438"/>
                  <a:gd name="connsiteX13" fmla="*/ 81682 w 107366"/>
                  <a:gd name="connsiteY13" fmla="*/ 59024 h 58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366" h="581438">
                    <a:moveTo>
                      <a:pt x="91644" y="0"/>
                    </a:moveTo>
                    <a:lnTo>
                      <a:pt x="107366" y="19542"/>
                    </a:lnTo>
                    <a:lnTo>
                      <a:pt x="101367" y="61838"/>
                    </a:lnTo>
                    <a:cubicBezTo>
                      <a:pt x="95742" y="98414"/>
                      <a:pt x="90118" y="137804"/>
                      <a:pt x="84494" y="177194"/>
                    </a:cubicBezTo>
                    <a:cubicBezTo>
                      <a:pt x="78869" y="213770"/>
                      <a:pt x="73245" y="253160"/>
                      <a:pt x="67621" y="292550"/>
                    </a:cubicBezTo>
                    <a:cubicBezTo>
                      <a:pt x="61997" y="331940"/>
                      <a:pt x="53560" y="371329"/>
                      <a:pt x="47936" y="410719"/>
                    </a:cubicBezTo>
                    <a:cubicBezTo>
                      <a:pt x="42312" y="450109"/>
                      <a:pt x="36687" y="489499"/>
                      <a:pt x="28251" y="526075"/>
                    </a:cubicBezTo>
                    <a:lnTo>
                      <a:pt x="21682" y="567011"/>
                    </a:lnTo>
                    <a:lnTo>
                      <a:pt x="0" y="581438"/>
                    </a:lnTo>
                    <a:lnTo>
                      <a:pt x="8566" y="520448"/>
                    </a:lnTo>
                    <a:cubicBezTo>
                      <a:pt x="14190" y="483872"/>
                      <a:pt x="19814" y="447295"/>
                      <a:pt x="25439" y="407906"/>
                    </a:cubicBezTo>
                    <a:cubicBezTo>
                      <a:pt x="31063" y="368516"/>
                      <a:pt x="36687" y="329126"/>
                      <a:pt x="45124" y="289736"/>
                    </a:cubicBezTo>
                    <a:cubicBezTo>
                      <a:pt x="50748" y="250346"/>
                      <a:pt x="56372" y="210956"/>
                      <a:pt x="61997" y="171566"/>
                    </a:cubicBezTo>
                    <a:cubicBezTo>
                      <a:pt x="70433" y="134990"/>
                      <a:pt x="76057" y="95600"/>
                      <a:pt x="81682" y="590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grpSp>
        <p:sp>
          <p:nvSpPr>
            <p:cNvPr id="1415" name="Freeform 1335"/>
            <p:cNvSpPr>
              <a:spLocks noEditPoints="1"/>
            </p:cNvSpPr>
            <p:nvPr/>
          </p:nvSpPr>
          <p:spPr bwMode="auto">
            <a:xfrm>
              <a:off x="2130425" y="3360738"/>
              <a:ext cx="1493838" cy="2255838"/>
            </a:xfrm>
            <a:custGeom>
              <a:avLst/>
              <a:gdLst>
                <a:gd name="T0" fmla="*/ 528 w 531"/>
                <a:gd name="T1" fmla="*/ 759 h 803"/>
                <a:gd name="T2" fmla="*/ 528 w 531"/>
                <a:gd name="T3" fmla="*/ 759 h 803"/>
                <a:gd name="T4" fmla="*/ 507 w 531"/>
                <a:gd name="T5" fmla="*/ 745 h 803"/>
                <a:gd name="T6" fmla="*/ 397 w 531"/>
                <a:gd name="T7" fmla="*/ 534 h 803"/>
                <a:gd name="T8" fmla="*/ 390 w 531"/>
                <a:gd name="T9" fmla="*/ 514 h 803"/>
                <a:gd name="T10" fmla="*/ 385 w 531"/>
                <a:gd name="T11" fmla="*/ 318 h 803"/>
                <a:gd name="T12" fmla="*/ 365 w 531"/>
                <a:gd name="T13" fmla="*/ 150 h 803"/>
                <a:gd name="T14" fmla="*/ 113 w 531"/>
                <a:gd name="T15" fmla="*/ 45 h 803"/>
                <a:gd name="T16" fmla="*/ 54 w 531"/>
                <a:gd name="T17" fmla="*/ 312 h 803"/>
                <a:gd name="T18" fmla="*/ 180 w 531"/>
                <a:gd name="T19" fmla="*/ 424 h 803"/>
                <a:gd name="T20" fmla="*/ 337 w 531"/>
                <a:gd name="T21" fmla="*/ 542 h 803"/>
                <a:gd name="T22" fmla="*/ 349 w 531"/>
                <a:gd name="T23" fmla="*/ 558 h 803"/>
                <a:gd name="T24" fmla="*/ 459 w 531"/>
                <a:gd name="T25" fmla="*/ 770 h 803"/>
                <a:gd name="T26" fmla="*/ 458 w 531"/>
                <a:gd name="T27" fmla="*/ 796 h 803"/>
                <a:gd name="T28" fmla="*/ 473 w 531"/>
                <a:gd name="T29" fmla="*/ 800 h 803"/>
                <a:gd name="T30" fmla="*/ 524 w 531"/>
                <a:gd name="T31" fmla="*/ 774 h 803"/>
                <a:gd name="T32" fmla="*/ 528 w 531"/>
                <a:gd name="T33" fmla="*/ 759 h 803"/>
                <a:gd name="T34" fmla="*/ 367 w 531"/>
                <a:gd name="T35" fmla="*/ 523 h 803"/>
                <a:gd name="T36" fmla="*/ 358 w 531"/>
                <a:gd name="T37" fmla="*/ 528 h 803"/>
                <a:gd name="T38" fmla="*/ 350 w 531"/>
                <a:gd name="T39" fmla="*/ 527 h 803"/>
                <a:gd name="T40" fmla="*/ 251 w 531"/>
                <a:gd name="T41" fmla="*/ 445 h 803"/>
                <a:gd name="T42" fmla="*/ 254 w 531"/>
                <a:gd name="T43" fmla="*/ 433 h 803"/>
                <a:gd name="T44" fmla="*/ 306 w 531"/>
                <a:gd name="T45" fmla="*/ 417 h 803"/>
                <a:gd name="T46" fmla="*/ 349 w 531"/>
                <a:gd name="T47" fmla="*/ 384 h 803"/>
                <a:gd name="T48" fmla="*/ 360 w 531"/>
                <a:gd name="T49" fmla="*/ 389 h 803"/>
                <a:gd name="T50" fmla="*/ 371 w 531"/>
                <a:gd name="T51" fmla="*/ 517 h 803"/>
                <a:gd name="T52" fmla="*/ 367 w 531"/>
                <a:gd name="T53" fmla="*/ 523 h 803"/>
                <a:gd name="T54" fmla="*/ 298 w 531"/>
                <a:gd name="T55" fmla="*/ 401 h 803"/>
                <a:gd name="T56" fmla="*/ 70 w 531"/>
                <a:gd name="T57" fmla="*/ 304 h 803"/>
                <a:gd name="T58" fmla="*/ 121 w 531"/>
                <a:gd name="T59" fmla="*/ 61 h 803"/>
                <a:gd name="T60" fmla="*/ 349 w 531"/>
                <a:gd name="T61" fmla="*/ 159 h 803"/>
                <a:gd name="T62" fmla="*/ 298 w 531"/>
                <a:gd name="T63" fmla="*/ 401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1" h="803">
                  <a:moveTo>
                    <a:pt x="528" y="759"/>
                  </a:moveTo>
                  <a:cubicBezTo>
                    <a:pt x="528" y="759"/>
                    <a:pt x="528" y="759"/>
                    <a:pt x="528" y="759"/>
                  </a:cubicBezTo>
                  <a:cubicBezTo>
                    <a:pt x="524" y="751"/>
                    <a:pt x="516" y="746"/>
                    <a:pt x="507" y="745"/>
                  </a:cubicBezTo>
                  <a:cubicBezTo>
                    <a:pt x="397" y="534"/>
                    <a:pt x="397" y="534"/>
                    <a:pt x="397" y="534"/>
                  </a:cubicBezTo>
                  <a:cubicBezTo>
                    <a:pt x="393" y="528"/>
                    <a:pt x="391" y="521"/>
                    <a:pt x="390" y="514"/>
                  </a:cubicBezTo>
                  <a:cubicBezTo>
                    <a:pt x="385" y="483"/>
                    <a:pt x="372" y="388"/>
                    <a:pt x="385" y="318"/>
                  </a:cubicBezTo>
                  <a:cubicBezTo>
                    <a:pt x="400" y="267"/>
                    <a:pt x="394" y="206"/>
                    <a:pt x="365" y="150"/>
                  </a:cubicBezTo>
                  <a:cubicBezTo>
                    <a:pt x="312" y="47"/>
                    <a:pt x="199" y="0"/>
                    <a:pt x="113" y="45"/>
                  </a:cubicBezTo>
                  <a:cubicBezTo>
                    <a:pt x="27" y="89"/>
                    <a:pt x="0" y="209"/>
                    <a:pt x="54" y="312"/>
                  </a:cubicBezTo>
                  <a:cubicBezTo>
                    <a:pt x="83" y="368"/>
                    <a:pt x="129" y="407"/>
                    <a:pt x="180" y="424"/>
                  </a:cubicBezTo>
                  <a:cubicBezTo>
                    <a:pt x="245" y="455"/>
                    <a:pt x="315" y="520"/>
                    <a:pt x="337" y="542"/>
                  </a:cubicBezTo>
                  <a:cubicBezTo>
                    <a:pt x="342" y="547"/>
                    <a:pt x="346" y="552"/>
                    <a:pt x="349" y="558"/>
                  </a:cubicBezTo>
                  <a:cubicBezTo>
                    <a:pt x="459" y="770"/>
                    <a:pt x="459" y="770"/>
                    <a:pt x="459" y="770"/>
                  </a:cubicBezTo>
                  <a:cubicBezTo>
                    <a:pt x="455" y="777"/>
                    <a:pt x="454" y="787"/>
                    <a:pt x="458" y="796"/>
                  </a:cubicBezTo>
                  <a:cubicBezTo>
                    <a:pt x="461" y="801"/>
                    <a:pt x="468" y="803"/>
                    <a:pt x="473" y="800"/>
                  </a:cubicBezTo>
                  <a:cubicBezTo>
                    <a:pt x="524" y="774"/>
                    <a:pt x="524" y="774"/>
                    <a:pt x="524" y="774"/>
                  </a:cubicBezTo>
                  <a:cubicBezTo>
                    <a:pt x="529" y="771"/>
                    <a:pt x="531" y="765"/>
                    <a:pt x="528" y="759"/>
                  </a:cubicBezTo>
                  <a:close/>
                  <a:moveTo>
                    <a:pt x="367" y="523"/>
                  </a:moveTo>
                  <a:cubicBezTo>
                    <a:pt x="358" y="528"/>
                    <a:pt x="358" y="528"/>
                    <a:pt x="358" y="528"/>
                  </a:cubicBezTo>
                  <a:cubicBezTo>
                    <a:pt x="355" y="530"/>
                    <a:pt x="352" y="529"/>
                    <a:pt x="350" y="527"/>
                  </a:cubicBezTo>
                  <a:cubicBezTo>
                    <a:pt x="328" y="505"/>
                    <a:pt x="295" y="474"/>
                    <a:pt x="251" y="445"/>
                  </a:cubicBezTo>
                  <a:cubicBezTo>
                    <a:pt x="246" y="442"/>
                    <a:pt x="248" y="434"/>
                    <a:pt x="254" y="433"/>
                  </a:cubicBezTo>
                  <a:cubicBezTo>
                    <a:pt x="272" y="431"/>
                    <a:pt x="290" y="426"/>
                    <a:pt x="306" y="417"/>
                  </a:cubicBezTo>
                  <a:cubicBezTo>
                    <a:pt x="323" y="409"/>
                    <a:pt x="337" y="398"/>
                    <a:pt x="349" y="384"/>
                  </a:cubicBezTo>
                  <a:cubicBezTo>
                    <a:pt x="353" y="380"/>
                    <a:pt x="360" y="383"/>
                    <a:pt x="360" y="389"/>
                  </a:cubicBezTo>
                  <a:cubicBezTo>
                    <a:pt x="359" y="441"/>
                    <a:pt x="365" y="485"/>
                    <a:pt x="371" y="517"/>
                  </a:cubicBezTo>
                  <a:cubicBezTo>
                    <a:pt x="371" y="519"/>
                    <a:pt x="370" y="522"/>
                    <a:pt x="367" y="523"/>
                  </a:cubicBezTo>
                  <a:close/>
                  <a:moveTo>
                    <a:pt x="298" y="401"/>
                  </a:moveTo>
                  <a:cubicBezTo>
                    <a:pt x="221" y="441"/>
                    <a:pt x="119" y="398"/>
                    <a:pt x="70" y="304"/>
                  </a:cubicBezTo>
                  <a:cubicBezTo>
                    <a:pt x="21" y="210"/>
                    <a:pt x="44" y="101"/>
                    <a:pt x="121" y="61"/>
                  </a:cubicBezTo>
                  <a:cubicBezTo>
                    <a:pt x="198" y="21"/>
                    <a:pt x="300" y="65"/>
                    <a:pt x="349" y="159"/>
                  </a:cubicBezTo>
                  <a:cubicBezTo>
                    <a:pt x="398" y="252"/>
                    <a:pt x="375" y="361"/>
                    <a:pt x="298" y="401"/>
                  </a:cubicBezTo>
                  <a:close/>
                </a:path>
              </a:pathLst>
            </a:custGeom>
            <a:solidFill>
              <a:srgbClr val="424242"/>
            </a:solidFill>
            <a:ln w="57150"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436" name="Freeform 1356"/>
            <p:cNvSpPr>
              <a:spLocks noEditPoints="1"/>
            </p:cNvSpPr>
            <p:nvPr/>
          </p:nvSpPr>
          <p:spPr bwMode="auto">
            <a:xfrm>
              <a:off x="2130425" y="3360738"/>
              <a:ext cx="1438275" cy="2192338"/>
            </a:xfrm>
            <a:custGeom>
              <a:avLst/>
              <a:gdLst>
                <a:gd name="T0" fmla="*/ 365 w 511"/>
                <a:gd name="T1" fmla="*/ 150 h 780"/>
                <a:gd name="T2" fmla="*/ 113 w 511"/>
                <a:gd name="T3" fmla="*/ 45 h 780"/>
                <a:gd name="T4" fmla="*/ 54 w 511"/>
                <a:gd name="T5" fmla="*/ 312 h 780"/>
                <a:gd name="T6" fmla="*/ 180 w 511"/>
                <a:gd name="T7" fmla="*/ 424 h 780"/>
                <a:gd name="T8" fmla="*/ 337 w 511"/>
                <a:gd name="T9" fmla="*/ 542 h 780"/>
                <a:gd name="T10" fmla="*/ 349 w 511"/>
                <a:gd name="T11" fmla="*/ 558 h 780"/>
                <a:gd name="T12" fmla="*/ 460 w 511"/>
                <a:gd name="T13" fmla="*/ 772 h 780"/>
                <a:gd name="T14" fmla="*/ 477 w 511"/>
                <a:gd name="T15" fmla="*/ 777 h 780"/>
                <a:gd name="T16" fmla="*/ 502 w 511"/>
                <a:gd name="T17" fmla="*/ 764 h 780"/>
                <a:gd name="T18" fmla="*/ 508 w 511"/>
                <a:gd name="T19" fmla="*/ 747 h 780"/>
                <a:gd name="T20" fmla="*/ 397 w 511"/>
                <a:gd name="T21" fmla="*/ 534 h 780"/>
                <a:gd name="T22" fmla="*/ 390 w 511"/>
                <a:gd name="T23" fmla="*/ 514 h 780"/>
                <a:gd name="T24" fmla="*/ 385 w 511"/>
                <a:gd name="T25" fmla="*/ 318 h 780"/>
                <a:gd name="T26" fmla="*/ 365 w 511"/>
                <a:gd name="T27" fmla="*/ 150 h 780"/>
                <a:gd name="T28" fmla="*/ 367 w 511"/>
                <a:gd name="T29" fmla="*/ 523 h 780"/>
                <a:gd name="T30" fmla="*/ 358 w 511"/>
                <a:gd name="T31" fmla="*/ 528 h 780"/>
                <a:gd name="T32" fmla="*/ 350 w 511"/>
                <a:gd name="T33" fmla="*/ 527 h 780"/>
                <a:gd name="T34" fmla="*/ 251 w 511"/>
                <a:gd name="T35" fmla="*/ 445 h 780"/>
                <a:gd name="T36" fmla="*/ 254 w 511"/>
                <a:gd name="T37" fmla="*/ 433 h 780"/>
                <a:gd name="T38" fmla="*/ 306 w 511"/>
                <a:gd name="T39" fmla="*/ 417 h 780"/>
                <a:gd name="T40" fmla="*/ 349 w 511"/>
                <a:gd name="T41" fmla="*/ 384 h 780"/>
                <a:gd name="T42" fmla="*/ 360 w 511"/>
                <a:gd name="T43" fmla="*/ 389 h 780"/>
                <a:gd name="T44" fmla="*/ 371 w 511"/>
                <a:gd name="T45" fmla="*/ 517 h 780"/>
                <a:gd name="T46" fmla="*/ 367 w 511"/>
                <a:gd name="T47" fmla="*/ 523 h 780"/>
                <a:gd name="T48" fmla="*/ 298 w 511"/>
                <a:gd name="T49" fmla="*/ 401 h 780"/>
                <a:gd name="T50" fmla="*/ 70 w 511"/>
                <a:gd name="T51" fmla="*/ 304 h 780"/>
                <a:gd name="T52" fmla="*/ 121 w 511"/>
                <a:gd name="T53" fmla="*/ 61 h 780"/>
                <a:gd name="T54" fmla="*/ 349 w 511"/>
                <a:gd name="T55" fmla="*/ 159 h 780"/>
                <a:gd name="T56" fmla="*/ 298 w 511"/>
                <a:gd name="T57" fmla="*/ 40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1" h="780">
                  <a:moveTo>
                    <a:pt x="365" y="150"/>
                  </a:moveTo>
                  <a:cubicBezTo>
                    <a:pt x="312" y="47"/>
                    <a:pt x="199" y="0"/>
                    <a:pt x="113" y="45"/>
                  </a:cubicBezTo>
                  <a:cubicBezTo>
                    <a:pt x="27" y="89"/>
                    <a:pt x="0" y="209"/>
                    <a:pt x="54" y="312"/>
                  </a:cubicBezTo>
                  <a:cubicBezTo>
                    <a:pt x="83" y="368"/>
                    <a:pt x="129" y="407"/>
                    <a:pt x="180" y="424"/>
                  </a:cubicBezTo>
                  <a:cubicBezTo>
                    <a:pt x="245" y="455"/>
                    <a:pt x="315" y="520"/>
                    <a:pt x="337" y="542"/>
                  </a:cubicBezTo>
                  <a:cubicBezTo>
                    <a:pt x="342" y="547"/>
                    <a:pt x="346" y="552"/>
                    <a:pt x="349" y="558"/>
                  </a:cubicBezTo>
                  <a:cubicBezTo>
                    <a:pt x="460" y="772"/>
                    <a:pt x="460" y="772"/>
                    <a:pt x="460" y="772"/>
                  </a:cubicBezTo>
                  <a:cubicBezTo>
                    <a:pt x="464" y="778"/>
                    <a:pt x="471" y="780"/>
                    <a:pt x="477" y="777"/>
                  </a:cubicBezTo>
                  <a:cubicBezTo>
                    <a:pt x="502" y="764"/>
                    <a:pt x="502" y="764"/>
                    <a:pt x="502" y="764"/>
                  </a:cubicBezTo>
                  <a:cubicBezTo>
                    <a:pt x="508" y="761"/>
                    <a:pt x="511" y="753"/>
                    <a:pt x="508" y="747"/>
                  </a:cubicBezTo>
                  <a:cubicBezTo>
                    <a:pt x="397" y="534"/>
                    <a:pt x="397" y="534"/>
                    <a:pt x="397" y="534"/>
                  </a:cubicBezTo>
                  <a:cubicBezTo>
                    <a:pt x="393" y="528"/>
                    <a:pt x="391" y="521"/>
                    <a:pt x="390" y="514"/>
                  </a:cubicBezTo>
                  <a:cubicBezTo>
                    <a:pt x="385" y="483"/>
                    <a:pt x="372" y="388"/>
                    <a:pt x="385" y="318"/>
                  </a:cubicBezTo>
                  <a:cubicBezTo>
                    <a:pt x="400" y="267"/>
                    <a:pt x="394" y="206"/>
                    <a:pt x="365" y="150"/>
                  </a:cubicBezTo>
                  <a:close/>
                  <a:moveTo>
                    <a:pt x="367" y="523"/>
                  </a:moveTo>
                  <a:cubicBezTo>
                    <a:pt x="358" y="528"/>
                    <a:pt x="358" y="528"/>
                    <a:pt x="358" y="528"/>
                  </a:cubicBezTo>
                  <a:cubicBezTo>
                    <a:pt x="355" y="530"/>
                    <a:pt x="352" y="529"/>
                    <a:pt x="350" y="527"/>
                  </a:cubicBezTo>
                  <a:cubicBezTo>
                    <a:pt x="328" y="505"/>
                    <a:pt x="295" y="474"/>
                    <a:pt x="251" y="445"/>
                  </a:cubicBezTo>
                  <a:cubicBezTo>
                    <a:pt x="246" y="442"/>
                    <a:pt x="248" y="434"/>
                    <a:pt x="254" y="433"/>
                  </a:cubicBezTo>
                  <a:cubicBezTo>
                    <a:pt x="272" y="431"/>
                    <a:pt x="290" y="426"/>
                    <a:pt x="306" y="417"/>
                  </a:cubicBezTo>
                  <a:cubicBezTo>
                    <a:pt x="323" y="409"/>
                    <a:pt x="337" y="398"/>
                    <a:pt x="349" y="384"/>
                  </a:cubicBezTo>
                  <a:cubicBezTo>
                    <a:pt x="353" y="380"/>
                    <a:pt x="360" y="383"/>
                    <a:pt x="360" y="389"/>
                  </a:cubicBezTo>
                  <a:cubicBezTo>
                    <a:pt x="359" y="441"/>
                    <a:pt x="365" y="485"/>
                    <a:pt x="371" y="517"/>
                  </a:cubicBezTo>
                  <a:cubicBezTo>
                    <a:pt x="371" y="519"/>
                    <a:pt x="370" y="522"/>
                    <a:pt x="367" y="523"/>
                  </a:cubicBezTo>
                  <a:close/>
                  <a:moveTo>
                    <a:pt x="298" y="401"/>
                  </a:moveTo>
                  <a:cubicBezTo>
                    <a:pt x="221" y="441"/>
                    <a:pt x="119" y="398"/>
                    <a:pt x="70" y="304"/>
                  </a:cubicBezTo>
                  <a:cubicBezTo>
                    <a:pt x="21" y="210"/>
                    <a:pt x="44" y="101"/>
                    <a:pt x="121" y="61"/>
                  </a:cubicBezTo>
                  <a:cubicBezTo>
                    <a:pt x="198" y="21"/>
                    <a:pt x="300" y="65"/>
                    <a:pt x="349" y="159"/>
                  </a:cubicBezTo>
                  <a:cubicBezTo>
                    <a:pt x="398" y="252"/>
                    <a:pt x="375" y="361"/>
                    <a:pt x="298" y="401"/>
                  </a:cubicBezTo>
                  <a:close/>
                </a:path>
              </a:pathLst>
            </a:custGeom>
            <a:solidFill>
              <a:srgbClr val="7CB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9" name="Freeform 1359"/>
            <p:cNvSpPr/>
            <p:nvPr/>
          </p:nvSpPr>
          <p:spPr bwMode="auto">
            <a:xfrm>
              <a:off x="3402013" y="5445125"/>
              <a:ext cx="222250" cy="171450"/>
            </a:xfrm>
            <a:custGeom>
              <a:avLst/>
              <a:gdLst>
                <a:gd name="T0" fmla="*/ 72 w 79"/>
                <a:gd name="T1" fmla="*/ 32 h 61"/>
                <a:gd name="T2" fmla="*/ 21 w 79"/>
                <a:gd name="T3" fmla="*/ 58 h 61"/>
                <a:gd name="T4" fmla="*/ 6 w 79"/>
                <a:gd name="T5" fmla="*/ 54 h 61"/>
                <a:gd name="T6" fmla="*/ 6 w 79"/>
                <a:gd name="T7" fmla="*/ 54 h 61"/>
                <a:gd name="T8" fmla="*/ 18 w 79"/>
                <a:gd name="T9" fmla="*/ 18 h 61"/>
                <a:gd name="T10" fmla="*/ 41 w 79"/>
                <a:gd name="T11" fmla="*/ 6 h 61"/>
                <a:gd name="T12" fmla="*/ 76 w 79"/>
                <a:gd name="T13" fmla="*/ 17 h 61"/>
                <a:gd name="T14" fmla="*/ 76 w 79"/>
                <a:gd name="T15" fmla="*/ 17 h 61"/>
                <a:gd name="T16" fmla="*/ 72 w 79"/>
                <a:gd name="T17"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61">
                  <a:moveTo>
                    <a:pt x="72" y="32"/>
                  </a:moveTo>
                  <a:cubicBezTo>
                    <a:pt x="21" y="58"/>
                    <a:pt x="21" y="58"/>
                    <a:pt x="21" y="58"/>
                  </a:cubicBezTo>
                  <a:cubicBezTo>
                    <a:pt x="16" y="61"/>
                    <a:pt x="9" y="59"/>
                    <a:pt x="6" y="54"/>
                  </a:cubicBezTo>
                  <a:cubicBezTo>
                    <a:pt x="6" y="54"/>
                    <a:pt x="6" y="54"/>
                    <a:pt x="6" y="54"/>
                  </a:cubicBezTo>
                  <a:cubicBezTo>
                    <a:pt x="0" y="41"/>
                    <a:pt x="5" y="25"/>
                    <a:pt x="18" y="18"/>
                  </a:cubicBezTo>
                  <a:cubicBezTo>
                    <a:pt x="41" y="6"/>
                    <a:pt x="41" y="6"/>
                    <a:pt x="41" y="6"/>
                  </a:cubicBezTo>
                  <a:cubicBezTo>
                    <a:pt x="54" y="0"/>
                    <a:pt x="70" y="5"/>
                    <a:pt x="76" y="17"/>
                  </a:cubicBezTo>
                  <a:cubicBezTo>
                    <a:pt x="76" y="17"/>
                    <a:pt x="76" y="17"/>
                    <a:pt x="76" y="17"/>
                  </a:cubicBezTo>
                  <a:cubicBezTo>
                    <a:pt x="79" y="23"/>
                    <a:pt x="77" y="29"/>
                    <a:pt x="72" y="32"/>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42" name="组合 1441"/>
          <p:cNvGrpSpPr/>
          <p:nvPr/>
        </p:nvGrpSpPr>
        <p:grpSpPr>
          <a:xfrm>
            <a:off x="37496" y="667167"/>
            <a:ext cx="1493838" cy="2255838"/>
            <a:chOff x="2130425" y="3360738"/>
            <a:chExt cx="1493838" cy="2255838"/>
          </a:xfrm>
        </p:grpSpPr>
        <p:grpSp>
          <p:nvGrpSpPr>
            <p:cNvPr id="1443" name="组合 1442"/>
            <p:cNvGrpSpPr/>
            <p:nvPr/>
          </p:nvGrpSpPr>
          <p:grpSpPr>
            <a:xfrm rot="3150085">
              <a:off x="2158876" y="3565731"/>
              <a:ext cx="1114675" cy="848359"/>
              <a:chOff x="6377794" y="1584015"/>
              <a:chExt cx="1114675" cy="848359"/>
            </a:xfrm>
          </p:grpSpPr>
          <p:sp>
            <p:nvSpPr>
              <p:cNvPr id="1447" name="任意多边形: 形状 1446"/>
              <p:cNvSpPr/>
              <p:nvPr/>
            </p:nvSpPr>
            <p:spPr bwMode="auto">
              <a:xfrm>
                <a:off x="6580481" y="1648160"/>
                <a:ext cx="812661" cy="139499"/>
              </a:xfrm>
              <a:custGeom>
                <a:avLst/>
                <a:gdLst>
                  <a:gd name="connsiteX0" fmla="*/ 21064 w 812661"/>
                  <a:gd name="connsiteY0" fmla="*/ 0 h 139499"/>
                  <a:gd name="connsiteX1" fmla="*/ 72797 w 812661"/>
                  <a:gd name="connsiteY1" fmla="*/ 7026 h 139499"/>
                  <a:gd name="connsiteX2" fmla="*/ 179092 w 812661"/>
                  <a:gd name="connsiteY2" fmla="*/ 22141 h 139499"/>
                  <a:gd name="connsiteX3" fmla="*/ 291351 w 812661"/>
                  <a:gd name="connsiteY3" fmla="*/ 39014 h 139499"/>
                  <a:gd name="connsiteX4" fmla="*/ 409223 w 812661"/>
                  <a:gd name="connsiteY4" fmla="*/ 55886 h 139499"/>
                  <a:gd name="connsiteX5" fmla="*/ 527095 w 812661"/>
                  <a:gd name="connsiteY5" fmla="*/ 75571 h 139499"/>
                  <a:gd name="connsiteX6" fmla="*/ 639354 w 812661"/>
                  <a:gd name="connsiteY6" fmla="*/ 95256 h 139499"/>
                  <a:gd name="connsiteX7" fmla="*/ 746702 w 812661"/>
                  <a:gd name="connsiteY7" fmla="*/ 112129 h 139499"/>
                  <a:gd name="connsiteX8" fmla="*/ 796591 w 812661"/>
                  <a:gd name="connsiteY8" fmla="*/ 121016 h 139499"/>
                  <a:gd name="connsiteX9" fmla="*/ 800473 w 812661"/>
                  <a:gd name="connsiteY9" fmla="*/ 124349 h 139499"/>
                  <a:gd name="connsiteX10" fmla="*/ 812661 w 812661"/>
                  <a:gd name="connsiteY10" fmla="*/ 139499 h 139499"/>
                  <a:gd name="connsiteX11" fmla="*/ 743895 w 812661"/>
                  <a:gd name="connsiteY11" fmla="*/ 130057 h 139499"/>
                  <a:gd name="connsiteX12" fmla="*/ 636548 w 812661"/>
                  <a:gd name="connsiteY12" fmla="*/ 114941 h 139499"/>
                  <a:gd name="connsiteX13" fmla="*/ 524289 w 812661"/>
                  <a:gd name="connsiteY13" fmla="*/ 98069 h 139499"/>
                  <a:gd name="connsiteX14" fmla="*/ 406417 w 812661"/>
                  <a:gd name="connsiteY14" fmla="*/ 78384 h 139499"/>
                  <a:gd name="connsiteX15" fmla="*/ 288545 w 812661"/>
                  <a:gd name="connsiteY15" fmla="*/ 61511 h 139499"/>
                  <a:gd name="connsiteX16" fmla="*/ 176286 w 812661"/>
                  <a:gd name="connsiteY16" fmla="*/ 41826 h 139499"/>
                  <a:gd name="connsiteX17" fmla="*/ 69991 w 812661"/>
                  <a:gd name="connsiteY17" fmla="*/ 23898 h 139499"/>
                  <a:gd name="connsiteX18" fmla="*/ 0 w 812661"/>
                  <a:gd name="connsiteY18" fmla="*/ 12338 h 139499"/>
                  <a:gd name="connsiteX19" fmla="*/ 14040 w 812661"/>
                  <a:gd name="connsiteY19" fmla="*/ 2996 h 13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2661" h="139499">
                    <a:moveTo>
                      <a:pt x="21064" y="0"/>
                    </a:moveTo>
                    <a:lnTo>
                      <a:pt x="72797" y="7026"/>
                    </a:lnTo>
                    <a:cubicBezTo>
                      <a:pt x="106826" y="11595"/>
                      <a:pt x="142608" y="16517"/>
                      <a:pt x="179092" y="22141"/>
                    </a:cubicBezTo>
                    <a:cubicBezTo>
                      <a:pt x="215577" y="27765"/>
                      <a:pt x="254867" y="33389"/>
                      <a:pt x="291351" y="39014"/>
                    </a:cubicBezTo>
                    <a:cubicBezTo>
                      <a:pt x="330642" y="44638"/>
                      <a:pt x="369933" y="50262"/>
                      <a:pt x="409223" y="55886"/>
                    </a:cubicBezTo>
                    <a:cubicBezTo>
                      <a:pt x="448514" y="64323"/>
                      <a:pt x="487804" y="69947"/>
                      <a:pt x="527095" y="75571"/>
                    </a:cubicBezTo>
                    <a:cubicBezTo>
                      <a:pt x="566386" y="81196"/>
                      <a:pt x="602870" y="86820"/>
                      <a:pt x="639354" y="95256"/>
                    </a:cubicBezTo>
                    <a:cubicBezTo>
                      <a:pt x="677242" y="100881"/>
                      <a:pt x="713024" y="106505"/>
                      <a:pt x="746702" y="112129"/>
                    </a:cubicBezTo>
                    <a:lnTo>
                      <a:pt x="796591" y="121016"/>
                    </a:lnTo>
                    <a:lnTo>
                      <a:pt x="800473" y="124349"/>
                    </a:lnTo>
                    <a:lnTo>
                      <a:pt x="812661" y="139499"/>
                    </a:lnTo>
                    <a:lnTo>
                      <a:pt x="743895" y="130057"/>
                    </a:lnTo>
                    <a:cubicBezTo>
                      <a:pt x="710218" y="125487"/>
                      <a:pt x="674435" y="120566"/>
                      <a:pt x="636548" y="114941"/>
                    </a:cubicBezTo>
                    <a:cubicBezTo>
                      <a:pt x="600063" y="109317"/>
                      <a:pt x="563579" y="103693"/>
                      <a:pt x="524289" y="98069"/>
                    </a:cubicBezTo>
                    <a:cubicBezTo>
                      <a:pt x="484998" y="92444"/>
                      <a:pt x="445707" y="86820"/>
                      <a:pt x="406417" y="78384"/>
                    </a:cubicBezTo>
                    <a:cubicBezTo>
                      <a:pt x="367126" y="72759"/>
                      <a:pt x="327835" y="67135"/>
                      <a:pt x="288545" y="61511"/>
                    </a:cubicBezTo>
                    <a:cubicBezTo>
                      <a:pt x="249254" y="53074"/>
                      <a:pt x="212770" y="47450"/>
                      <a:pt x="176286" y="41826"/>
                    </a:cubicBezTo>
                    <a:cubicBezTo>
                      <a:pt x="139802" y="36202"/>
                      <a:pt x="104019" y="29874"/>
                      <a:pt x="69991" y="23898"/>
                    </a:cubicBezTo>
                    <a:lnTo>
                      <a:pt x="0" y="12338"/>
                    </a:lnTo>
                    <a:lnTo>
                      <a:pt x="14040" y="29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448" name="任意多边形: 形状 1447"/>
              <p:cNvSpPr/>
              <p:nvPr/>
            </p:nvSpPr>
            <p:spPr bwMode="auto">
              <a:xfrm>
                <a:off x="6458128" y="1748920"/>
                <a:ext cx="1009501" cy="165790"/>
              </a:xfrm>
              <a:custGeom>
                <a:avLst/>
                <a:gdLst>
                  <a:gd name="connsiteX0" fmla="*/ 7045 w 1009501"/>
                  <a:gd name="connsiteY0" fmla="*/ 0 h 165790"/>
                  <a:gd name="connsiteX1" fmla="*/ 83136 w 1009501"/>
                  <a:gd name="connsiteY1" fmla="*/ 7921 h 165790"/>
                  <a:gd name="connsiteX2" fmla="*/ 282395 w 1009501"/>
                  <a:gd name="connsiteY2" fmla="*/ 36043 h 165790"/>
                  <a:gd name="connsiteX3" fmla="*/ 397461 w 1009501"/>
                  <a:gd name="connsiteY3" fmla="*/ 52915 h 165790"/>
                  <a:gd name="connsiteX4" fmla="*/ 515333 w 1009501"/>
                  <a:gd name="connsiteY4" fmla="*/ 72600 h 165790"/>
                  <a:gd name="connsiteX5" fmla="*/ 633205 w 1009501"/>
                  <a:gd name="connsiteY5" fmla="*/ 89473 h 165790"/>
                  <a:gd name="connsiteX6" fmla="*/ 745463 w 1009501"/>
                  <a:gd name="connsiteY6" fmla="*/ 109158 h 165790"/>
                  <a:gd name="connsiteX7" fmla="*/ 944723 w 1009501"/>
                  <a:gd name="connsiteY7" fmla="*/ 145716 h 165790"/>
                  <a:gd name="connsiteX8" fmla="*/ 1004421 w 1009501"/>
                  <a:gd name="connsiteY8" fmla="*/ 155815 h 165790"/>
                  <a:gd name="connsiteX9" fmla="*/ 1009501 w 1009501"/>
                  <a:gd name="connsiteY9" fmla="*/ 165790 h 165790"/>
                  <a:gd name="connsiteX10" fmla="*/ 944723 w 1009501"/>
                  <a:gd name="connsiteY10" fmla="*/ 156965 h 165790"/>
                  <a:gd name="connsiteX11" fmla="*/ 742657 w 1009501"/>
                  <a:gd name="connsiteY11" fmla="*/ 128843 h 165790"/>
                  <a:gd name="connsiteX12" fmla="*/ 627592 w 1009501"/>
                  <a:gd name="connsiteY12" fmla="*/ 111970 h 165790"/>
                  <a:gd name="connsiteX13" fmla="*/ 512526 w 1009501"/>
                  <a:gd name="connsiteY13" fmla="*/ 95098 h 165790"/>
                  <a:gd name="connsiteX14" fmla="*/ 394654 w 1009501"/>
                  <a:gd name="connsiteY14" fmla="*/ 75413 h 165790"/>
                  <a:gd name="connsiteX15" fmla="*/ 279589 w 1009501"/>
                  <a:gd name="connsiteY15" fmla="*/ 58540 h 165790"/>
                  <a:gd name="connsiteX16" fmla="*/ 80329 w 1009501"/>
                  <a:gd name="connsiteY16" fmla="*/ 21982 h 165790"/>
                  <a:gd name="connsiteX17" fmla="*/ 345 w 1009501"/>
                  <a:gd name="connsiteY17" fmla="*/ 7218 h 165790"/>
                  <a:gd name="connsiteX18" fmla="*/ 0 w 1009501"/>
                  <a:gd name="connsiteY18" fmla="*/ 7161 h 16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9501" h="165790">
                    <a:moveTo>
                      <a:pt x="7045" y="0"/>
                    </a:moveTo>
                    <a:lnTo>
                      <a:pt x="83136" y="7921"/>
                    </a:lnTo>
                    <a:cubicBezTo>
                      <a:pt x="142072" y="16358"/>
                      <a:pt x="209427" y="27606"/>
                      <a:pt x="282395" y="36043"/>
                    </a:cubicBezTo>
                    <a:cubicBezTo>
                      <a:pt x="321686" y="41667"/>
                      <a:pt x="358170" y="47291"/>
                      <a:pt x="397461" y="52915"/>
                    </a:cubicBezTo>
                    <a:cubicBezTo>
                      <a:pt x="436751" y="61352"/>
                      <a:pt x="476042" y="66976"/>
                      <a:pt x="515333" y="72600"/>
                    </a:cubicBezTo>
                    <a:cubicBezTo>
                      <a:pt x="554623" y="78225"/>
                      <a:pt x="593914" y="83849"/>
                      <a:pt x="633205" y="89473"/>
                    </a:cubicBezTo>
                    <a:cubicBezTo>
                      <a:pt x="669689" y="97910"/>
                      <a:pt x="708979" y="103534"/>
                      <a:pt x="745463" y="109158"/>
                    </a:cubicBezTo>
                    <a:cubicBezTo>
                      <a:pt x="818432" y="123219"/>
                      <a:pt x="888594" y="134468"/>
                      <a:pt x="944723" y="145716"/>
                    </a:cubicBezTo>
                    <a:lnTo>
                      <a:pt x="1004421" y="155815"/>
                    </a:lnTo>
                    <a:lnTo>
                      <a:pt x="1009501" y="165790"/>
                    </a:lnTo>
                    <a:lnTo>
                      <a:pt x="944723" y="156965"/>
                    </a:lnTo>
                    <a:cubicBezTo>
                      <a:pt x="885787" y="148528"/>
                      <a:pt x="815625" y="140092"/>
                      <a:pt x="742657" y="128843"/>
                    </a:cubicBezTo>
                    <a:cubicBezTo>
                      <a:pt x="706173" y="123219"/>
                      <a:pt x="666882" y="117595"/>
                      <a:pt x="627592" y="111970"/>
                    </a:cubicBezTo>
                    <a:cubicBezTo>
                      <a:pt x="591107" y="106346"/>
                      <a:pt x="551817" y="100722"/>
                      <a:pt x="512526" y="95098"/>
                    </a:cubicBezTo>
                    <a:cubicBezTo>
                      <a:pt x="473236" y="89473"/>
                      <a:pt x="433945" y="81037"/>
                      <a:pt x="394654" y="75413"/>
                    </a:cubicBezTo>
                    <a:cubicBezTo>
                      <a:pt x="355364" y="69788"/>
                      <a:pt x="316073" y="64164"/>
                      <a:pt x="279589" y="58540"/>
                    </a:cubicBezTo>
                    <a:cubicBezTo>
                      <a:pt x="206621" y="44479"/>
                      <a:pt x="139265" y="33230"/>
                      <a:pt x="80329" y="21982"/>
                    </a:cubicBezTo>
                    <a:cubicBezTo>
                      <a:pt x="50861" y="16358"/>
                      <a:pt x="24200" y="11436"/>
                      <a:pt x="345" y="7218"/>
                    </a:cubicBezTo>
                    <a:lnTo>
                      <a:pt x="0" y="71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449" name="任意多边形: 形状 1448"/>
              <p:cNvSpPr/>
              <p:nvPr/>
            </p:nvSpPr>
            <p:spPr bwMode="auto">
              <a:xfrm>
                <a:off x="6396025" y="1860650"/>
                <a:ext cx="1096444" cy="177406"/>
              </a:xfrm>
              <a:custGeom>
                <a:avLst/>
                <a:gdLst>
                  <a:gd name="connsiteX0" fmla="*/ 1296 w 1096444"/>
                  <a:gd name="connsiteY0" fmla="*/ 0 h 177406"/>
                  <a:gd name="connsiteX1" fmla="*/ 43931 w 1096444"/>
                  <a:gd name="connsiteY1" fmla="*/ 4345 h 177406"/>
                  <a:gd name="connsiteX2" fmla="*/ 124968 w 1096444"/>
                  <a:gd name="connsiteY2" fmla="*/ 14890 h 177406"/>
                  <a:gd name="connsiteX3" fmla="*/ 327034 w 1096444"/>
                  <a:gd name="connsiteY3" fmla="*/ 43012 h 177406"/>
                  <a:gd name="connsiteX4" fmla="*/ 442100 w 1096444"/>
                  <a:gd name="connsiteY4" fmla="*/ 59885 h 177406"/>
                  <a:gd name="connsiteX5" fmla="*/ 557165 w 1096444"/>
                  <a:gd name="connsiteY5" fmla="*/ 76757 h 177406"/>
                  <a:gd name="connsiteX6" fmla="*/ 675037 w 1096444"/>
                  <a:gd name="connsiteY6" fmla="*/ 96442 h 177406"/>
                  <a:gd name="connsiteX7" fmla="*/ 787296 w 1096444"/>
                  <a:gd name="connsiteY7" fmla="*/ 116127 h 177406"/>
                  <a:gd name="connsiteX8" fmla="*/ 989362 w 1096444"/>
                  <a:gd name="connsiteY8" fmla="*/ 149873 h 177406"/>
                  <a:gd name="connsiteX9" fmla="*/ 1068996 w 1096444"/>
                  <a:gd name="connsiteY9" fmla="*/ 164988 h 177406"/>
                  <a:gd name="connsiteX10" fmla="*/ 1096444 w 1096444"/>
                  <a:gd name="connsiteY10" fmla="*/ 170871 h 177406"/>
                  <a:gd name="connsiteX11" fmla="*/ 1096312 w 1096444"/>
                  <a:gd name="connsiteY11" fmla="*/ 177406 h 177406"/>
                  <a:gd name="connsiteX12" fmla="*/ 1067593 w 1096444"/>
                  <a:gd name="connsiteY12" fmla="*/ 174479 h 177406"/>
                  <a:gd name="connsiteX13" fmla="*/ 986556 w 1096444"/>
                  <a:gd name="connsiteY13" fmla="*/ 163934 h 177406"/>
                  <a:gd name="connsiteX14" fmla="*/ 784490 w 1096444"/>
                  <a:gd name="connsiteY14" fmla="*/ 135812 h 177406"/>
                  <a:gd name="connsiteX15" fmla="*/ 672231 w 1096444"/>
                  <a:gd name="connsiteY15" fmla="*/ 118940 h 177406"/>
                  <a:gd name="connsiteX16" fmla="*/ 554359 w 1096444"/>
                  <a:gd name="connsiteY16" fmla="*/ 99255 h 177406"/>
                  <a:gd name="connsiteX17" fmla="*/ 436487 w 1096444"/>
                  <a:gd name="connsiteY17" fmla="*/ 82382 h 177406"/>
                  <a:gd name="connsiteX18" fmla="*/ 324228 w 1096444"/>
                  <a:gd name="connsiteY18" fmla="*/ 62697 h 177406"/>
                  <a:gd name="connsiteX19" fmla="*/ 122162 w 1096444"/>
                  <a:gd name="connsiteY19" fmla="*/ 28951 h 177406"/>
                  <a:gd name="connsiteX20" fmla="*/ 42528 w 1096444"/>
                  <a:gd name="connsiteY20" fmla="*/ 12781 h 177406"/>
                  <a:gd name="connsiteX21" fmla="*/ 0 w 1096444"/>
                  <a:gd name="connsiteY21" fmla="*/ 4406 h 17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6444" h="177406">
                    <a:moveTo>
                      <a:pt x="1296" y="0"/>
                    </a:moveTo>
                    <a:lnTo>
                      <a:pt x="43931" y="4345"/>
                    </a:lnTo>
                    <a:cubicBezTo>
                      <a:pt x="68137" y="7157"/>
                      <a:pt x="95500" y="10672"/>
                      <a:pt x="124968" y="14890"/>
                    </a:cubicBezTo>
                    <a:cubicBezTo>
                      <a:pt x="183904" y="23327"/>
                      <a:pt x="254066" y="31763"/>
                      <a:pt x="327034" y="43012"/>
                    </a:cubicBezTo>
                    <a:cubicBezTo>
                      <a:pt x="363519" y="48636"/>
                      <a:pt x="402809" y="54260"/>
                      <a:pt x="442100" y="59885"/>
                    </a:cubicBezTo>
                    <a:cubicBezTo>
                      <a:pt x="478584" y="65509"/>
                      <a:pt x="517875" y="71133"/>
                      <a:pt x="557165" y="76757"/>
                    </a:cubicBezTo>
                    <a:cubicBezTo>
                      <a:pt x="596456" y="85194"/>
                      <a:pt x="635746" y="90818"/>
                      <a:pt x="675037" y="96442"/>
                    </a:cubicBezTo>
                    <a:cubicBezTo>
                      <a:pt x="714328" y="102067"/>
                      <a:pt x="750812" y="107691"/>
                      <a:pt x="787296" y="116127"/>
                    </a:cubicBezTo>
                    <a:cubicBezTo>
                      <a:pt x="863071" y="127376"/>
                      <a:pt x="930426" y="138625"/>
                      <a:pt x="989362" y="149873"/>
                    </a:cubicBezTo>
                    <a:cubicBezTo>
                      <a:pt x="1018830" y="155497"/>
                      <a:pt x="1045492" y="160419"/>
                      <a:pt x="1068996" y="164988"/>
                    </a:cubicBezTo>
                    <a:lnTo>
                      <a:pt x="1096444" y="170871"/>
                    </a:lnTo>
                    <a:lnTo>
                      <a:pt x="1096312" y="177406"/>
                    </a:lnTo>
                    <a:lnTo>
                      <a:pt x="1067593" y="174479"/>
                    </a:lnTo>
                    <a:cubicBezTo>
                      <a:pt x="1043387" y="171667"/>
                      <a:pt x="1016024" y="168152"/>
                      <a:pt x="986556" y="163934"/>
                    </a:cubicBezTo>
                    <a:cubicBezTo>
                      <a:pt x="927620" y="155497"/>
                      <a:pt x="860264" y="147061"/>
                      <a:pt x="784490" y="135812"/>
                    </a:cubicBezTo>
                    <a:cubicBezTo>
                      <a:pt x="748005" y="130188"/>
                      <a:pt x="711521" y="124564"/>
                      <a:pt x="672231" y="118940"/>
                    </a:cubicBezTo>
                    <a:cubicBezTo>
                      <a:pt x="632940" y="113315"/>
                      <a:pt x="593649" y="107691"/>
                      <a:pt x="554359" y="99255"/>
                    </a:cubicBezTo>
                    <a:cubicBezTo>
                      <a:pt x="515068" y="93630"/>
                      <a:pt x="475777" y="88006"/>
                      <a:pt x="436487" y="82382"/>
                    </a:cubicBezTo>
                    <a:cubicBezTo>
                      <a:pt x="400003" y="73945"/>
                      <a:pt x="360712" y="68321"/>
                      <a:pt x="324228" y="62697"/>
                    </a:cubicBezTo>
                    <a:cubicBezTo>
                      <a:pt x="251260" y="51448"/>
                      <a:pt x="181098" y="37387"/>
                      <a:pt x="122162" y="28951"/>
                    </a:cubicBezTo>
                    <a:cubicBezTo>
                      <a:pt x="92694" y="23327"/>
                      <a:pt x="66032" y="17702"/>
                      <a:pt x="42528" y="12781"/>
                    </a:cubicBezTo>
                    <a:lnTo>
                      <a:pt x="0" y="440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450" name="任意多边形: 形状 1449"/>
              <p:cNvSpPr/>
              <p:nvPr/>
            </p:nvSpPr>
            <p:spPr bwMode="auto">
              <a:xfrm>
                <a:off x="6377794" y="1977135"/>
                <a:ext cx="1097519" cy="178347"/>
              </a:xfrm>
              <a:custGeom>
                <a:avLst/>
                <a:gdLst>
                  <a:gd name="connsiteX0" fmla="*/ 132 w 1097519"/>
                  <a:gd name="connsiteY0" fmla="*/ 0 h 178347"/>
                  <a:gd name="connsiteX1" fmla="*/ 45920 w 1097519"/>
                  <a:gd name="connsiteY1" fmla="*/ 6221 h 178347"/>
                  <a:gd name="connsiteX2" fmla="*/ 126957 w 1097519"/>
                  <a:gd name="connsiteY2" fmla="*/ 14657 h 178347"/>
                  <a:gd name="connsiteX3" fmla="*/ 329023 w 1097519"/>
                  <a:gd name="connsiteY3" fmla="*/ 42779 h 178347"/>
                  <a:gd name="connsiteX4" fmla="*/ 441282 w 1097519"/>
                  <a:gd name="connsiteY4" fmla="*/ 59651 h 178347"/>
                  <a:gd name="connsiteX5" fmla="*/ 559154 w 1097519"/>
                  <a:gd name="connsiteY5" fmla="*/ 79336 h 178347"/>
                  <a:gd name="connsiteX6" fmla="*/ 677026 w 1097519"/>
                  <a:gd name="connsiteY6" fmla="*/ 96209 h 178347"/>
                  <a:gd name="connsiteX7" fmla="*/ 789284 w 1097519"/>
                  <a:gd name="connsiteY7" fmla="*/ 115894 h 178347"/>
                  <a:gd name="connsiteX8" fmla="*/ 988544 w 1097519"/>
                  <a:gd name="connsiteY8" fmla="*/ 152452 h 178347"/>
                  <a:gd name="connsiteX9" fmla="*/ 1069581 w 1097519"/>
                  <a:gd name="connsiteY9" fmla="*/ 166162 h 178347"/>
                  <a:gd name="connsiteX10" fmla="*/ 1097519 w 1097519"/>
                  <a:gd name="connsiteY10" fmla="*/ 171381 h 178347"/>
                  <a:gd name="connsiteX11" fmla="*/ 1095470 w 1097519"/>
                  <a:gd name="connsiteY11" fmla="*/ 178347 h 178347"/>
                  <a:gd name="connsiteX12" fmla="*/ 1068529 w 1097519"/>
                  <a:gd name="connsiteY12" fmla="*/ 174598 h 178347"/>
                  <a:gd name="connsiteX13" fmla="*/ 988544 w 1097519"/>
                  <a:gd name="connsiteY13" fmla="*/ 163701 h 178347"/>
                  <a:gd name="connsiteX14" fmla="*/ 786478 w 1097519"/>
                  <a:gd name="connsiteY14" fmla="*/ 135579 h 178347"/>
                  <a:gd name="connsiteX15" fmla="*/ 671413 w 1097519"/>
                  <a:gd name="connsiteY15" fmla="*/ 118706 h 178347"/>
                  <a:gd name="connsiteX16" fmla="*/ 556347 w 1097519"/>
                  <a:gd name="connsiteY16" fmla="*/ 101834 h 178347"/>
                  <a:gd name="connsiteX17" fmla="*/ 438475 w 1097519"/>
                  <a:gd name="connsiteY17" fmla="*/ 82149 h 178347"/>
                  <a:gd name="connsiteX18" fmla="*/ 323410 w 1097519"/>
                  <a:gd name="connsiteY18" fmla="*/ 65276 h 178347"/>
                  <a:gd name="connsiteX19" fmla="*/ 124150 w 1097519"/>
                  <a:gd name="connsiteY19" fmla="*/ 28718 h 178347"/>
                  <a:gd name="connsiteX20" fmla="*/ 44166 w 1097519"/>
                  <a:gd name="connsiteY20" fmla="*/ 13954 h 178347"/>
                  <a:gd name="connsiteX21" fmla="*/ 0 w 1097519"/>
                  <a:gd name="connsiteY21" fmla="*/ 6578 h 17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7519" h="178347">
                    <a:moveTo>
                      <a:pt x="132" y="0"/>
                    </a:moveTo>
                    <a:lnTo>
                      <a:pt x="45920" y="6221"/>
                    </a:lnTo>
                    <a:cubicBezTo>
                      <a:pt x="70126" y="9033"/>
                      <a:pt x="97489" y="11845"/>
                      <a:pt x="126957" y="14657"/>
                    </a:cubicBezTo>
                    <a:cubicBezTo>
                      <a:pt x="185893" y="23094"/>
                      <a:pt x="253248" y="34342"/>
                      <a:pt x="329023" y="42779"/>
                    </a:cubicBezTo>
                    <a:cubicBezTo>
                      <a:pt x="365507" y="48403"/>
                      <a:pt x="401991" y="54027"/>
                      <a:pt x="441282" y="59651"/>
                    </a:cubicBezTo>
                    <a:cubicBezTo>
                      <a:pt x="480572" y="68088"/>
                      <a:pt x="519863" y="73712"/>
                      <a:pt x="559154" y="79336"/>
                    </a:cubicBezTo>
                    <a:cubicBezTo>
                      <a:pt x="598444" y="84961"/>
                      <a:pt x="637735" y="90585"/>
                      <a:pt x="677026" y="96209"/>
                    </a:cubicBezTo>
                    <a:cubicBezTo>
                      <a:pt x="713510" y="104646"/>
                      <a:pt x="752800" y="110270"/>
                      <a:pt x="789284" y="115894"/>
                    </a:cubicBezTo>
                    <a:cubicBezTo>
                      <a:pt x="862253" y="129955"/>
                      <a:pt x="932415" y="141204"/>
                      <a:pt x="988544" y="152452"/>
                    </a:cubicBezTo>
                    <a:cubicBezTo>
                      <a:pt x="1018012" y="156671"/>
                      <a:pt x="1045375" y="161592"/>
                      <a:pt x="1069581" y="166162"/>
                    </a:cubicBezTo>
                    <a:lnTo>
                      <a:pt x="1097519" y="171381"/>
                    </a:lnTo>
                    <a:lnTo>
                      <a:pt x="1095470" y="178347"/>
                    </a:lnTo>
                    <a:lnTo>
                      <a:pt x="1068529" y="174598"/>
                    </a:lnTo>
                    <a:cubicBezTo>
                      <a:pt x="1044674" y="171434"/>
                      <a:pt x="1018012" y="167919"/>
                      <a:pt x="988544" y="163701"/>
                    </a:cubicBezTo>
                    <a:cubicBezTo>
                      <a:pt x="929608" y="155264"/>
                      <a:pt x="859446" y="146828"/>
                      <a:pt x="786478" y="135579"/>
                    </a:cubicBezTo>
                    <a:cubicBezTo>
                      <a:pt x="749994" y="129955"/>
                      <a:pt x="710703" y="124331"/>
                      <a:pt x="671413" y="118706"/>
                    </a:cubicBezTo>
                    <a:cubicBezTo>
                      <a:pt x="634928" y="113082"/>
                      <a:pt x="595638" y="107458"/>
                      <a:pt x="556347" y="101834"/>
                    </a:cubicBezTo>
                    <a:cubicBezTo>
                      <a:pt x="517057" y="96209"/>
                      <a:pt x="477766" y="87773"/>
                      <a:pt x="438475" y="82149"/>
                    </a:cubicBezTo>
                    <a:cubicBezTo>
                      <a:pt x="399185" y="76524"/>
                      <a:pt x="359894" y="70900"/>
                      <a:pt x="323410" y="65276"/>
                    </a:cubicBezTo>
                    <a:cubicBezTo>
                      <a:pt x="250442" y="51215"/>
                      <a:pt x="183086" y="39966"/>
                      <a:pt x="124150" y="28718"/>
                    </a:cubicBezTo>
                    <a:cubicBezTo>
                      <a:pt x="94682" y="23094"/>
                      <a:pt x="68021" y="18172"/>
                      <a:pt x="44166" y="13954"/>
                    </a:cubicBezTo>
                    <a:lnTo>
                      <a:pt x="0" y="65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451" name="任意多边形: 形状 1450"/>
              <p:cNvSpPr/>
              <p:nvPr/>
            </p:nvSpPr>
            <p:spPr bwMode="auto">
              <a:xfrm>
                <a:off x="6400229" y="2098030"/>
                <a:ext cx="1016394" cy="167914"/>
              </a:xfrm>
              <a:custGeom>
                <a:avLst/>
                <a:gdLst>
                  <a:gd name="connsiteX0" fmla="*/ 0 w 1016394"/>
                  <a:gd name="connsiteY0" fmla="*/ 0 h 167914"/>
                  <a:gd name="connsiteX1" fmla="*/ 3215 w 1016394"/>
                  <a:gd name="connsiteY1" fmla="*/ 328 h 167914"/>
                  <a:gd name="connsiteX2" fmla="*/ 84252 w 1016394"/>
                  <a:gd name="connsiteY2" fmla="*/ 10873 h 167914"/>
                  <a:gd name="connsiteX3" fmla="*/ 286318 w 1016394"/>
                  <a:gd name="connsiteY3" fmla="*/ 38995 h 167914"/>
                  <a:gd name="connsiteX4" fmla="*/ 401384 w 1016394"/>
                  <a:gd name="connsiteY4" fmla="*/ 55868 h 167914"/>
                  <a:gd name="connsiteX5" fmla="*/ 516449 w 1016394"/>
                  <a:gd name="connsiteY5" fmla="*/ 72741 h 167914"/>
                  <a:gd name="connsiteX6" fmla="*/ 634321 w 1016394"/>
                  <a:gd name="connsiteY6" fmla="*/ 92426 h 167914"/>
                  <a:gd name="connsiteX7" fmla="*/ 746580 w 1016394"/>
                  <a:gd name="connsiteY7" fmla="*/ 112111 h 167914"/>
                  <a:gd name="connsiteX8" fmla="*/ 948646 w 1016394"/>
                  <a:gd name="connsiteY8" fmla="*/ 145856 h 167914"/>
                  <a:gd name="connsiteX9" fmla="*/ 1016394 w 1016394"/>
                  <a:gd name="connsiteY9" fmla="*/ 158659 h 167914"/>
                  <a:gd name="connsiteX10" fmla="*/ 1007289 w 1016394"/>
                  <a:gd name="connsiteY10" fmla="*/ 167914 h 167914"/>
                  <a:gd name="connsiteX11" fmla="*/ 945840 w 1016394"/>
                  <a:gd name="connsiteY11" fmla="*/ 159917 h 167914"/>
                  <a:gd name="connsiteX12" fmla="*/ 743774 w 1016394"/>
                  <a:gd name="connsiteY12" fmla="*/ 131796 h 167914"/>
                  <a:gd name="connsiteX13" fmla="*/ 631515 w 1016394"/>
                  <a:gd name="connsiteY13" fmla="*/ 114923 h 167914"/>
                  <a:gd name="connsiteX14" fmla="*/ 513643 w 1016394"/>
                  <a:gd name="connsiteY14" fmla="*/ 95238 h 167914"/>
                  <a:gd name="connsiteX15" fmla="*/ 395771 w 1016394"/>
                  <a:gd name="connsiteY15" fmla="*/ 78365 h 167914"/>
                  <a:gd name="connsiteX16" fmla="*/ 283512 w 1016394"/>
                  <a:gd name="connsiteY16" fmla="*/ 58680 h 167914"/>
                  <a:gd name="connsiteX17" fmla="*/ 81446 w 1016394"/>
                  <a:gd name="connsiteY17" fmla="*/ 24934 h 167914"/>
                  <a:gd name="connsiteX18" fmla="*/ 4770 w 1016394"/>
                  <a:gd name="connsiteY18" fmla="*/ 9365 h 167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6394" h="167914">
                    <a:moveTo>
                      <a:pt x="0" y="0"/>
                    </a:moveTo>
                    <a:lnTo>
                      <a:pt x="3215" y="328"/>
                    </a:lnTo>
                    <a:cubicBezTo>
                      <a:pt x="27421" y="3140"/>
                      <a:pt x="54784" y="6655"/>
                      <a:pt x="84252" y="10873"/>
                    </a:cubicBezTo>
                    <a:cubicBezTo>
                      <a:pt x="143188" y="19310"/>
                      <a:pt x="213350" y="27746"/>
                      <a:pt x="286318" y="38995"/>
                    </a:cubicBezTo>
                    <a:cubicBezTo>
                      <a:pt x="322803" y="44619"/>
                      <a:pt x="362093" y="50243"/>
                      <a:pt x="401384" y="55868"/>
                    </a:cubicBezTo>
                    <a:cubicBezTo>
                      <a:pt x="437868" y="61492"/>
                      <a:pt x="477159" y="67116"/>
                      <a:pt x="516449" y="72741"/>
                    </a:cubicBezTo>
                    <a:cubicBezTo>
                      <a:pt x="555740" y="81177"/>
                      <a:pt x="595030" y="86801"/>
                      <a:pt x="634321" y="92426"/>
                    </a:cubicBezTo>
                    <a:cubicBezTo>
                      <a:pt x="673612" y="98050"/>
                      <a:pt x="710096" y="103674"/>
                      <a:pt x="746580" y="112111"/>
                    </a:cubicBezTo>
                    <a:cubicBezTo>
                      <a:pt x="822355" y="123359"/>
                      <a:pt x="889710" y="134608"/>
                      <a:pt x="948646" y="145856"/>
                    </a:cubicBezTo>
                    <a:lnTo>
                      <a:pt x="1016394" y="158659"/>
                    </a:lnTo>
                    <a:lnTo>
                      <a:pt x="1007289" y="167914"/>
                    </a:lnTo>
                    <a:lnTo>
                      <a:pt x="945840" y="159917"/>
                    </a:lnTo>
                    <a:cubicBezTo>
                      <a:pt x="886904" y="151481"/>
                      <a:pt x="819548" y="143044"/>
                      <a:pt x="743774" y="131796"/>
                    </a:cubicBezTo>
                    <a:cubicBezTo>
                      <a:pt x="707289" y="126171"/>
                      <a:pt x="670805" y="120547"/>
                      <a:pt x="631515" y="114923"/>
                    </a:cubicBezTo>
                    <a:cubicBezTo>
                      <a:pt x="592224" y="109298"/>
                      <a:pt x="552933" y="103674"/>
                      <a:pt x="513643" y="95238"/>
                    </a:cubicBezTo>
                    <a:cubicBezTo>
                      <a:pt x="474352" y="89613"/>
                      <a:pt x="435061" y="83989"/>
                      <a:pt x="395771" y="78365"/>
                    </a:cubicBezTo>
                    <a:cubicBezTo>
                      <a:pt x="359287" y="72741"/>
                      <a:pt x="319996" y="64304"/>
                      <a:pt x="283512" y="58680"/>
                    </a:cubicBezTo>
                    <a:cubicBezTo>
                      <a:pt x="210544" y="47431"/>
                      <a:pt x="140382" y="33371"/>
                      <a:pt x="81446" y="24934"/>
                    </a:cubicBezTo>
                    <a:lnTo>
                      <a:pt x="4770" y="93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452" name="任意多边形: 形状 1451"/>
              <p:cNvSpPr/>
              <p:nvPr/>
            </p:nvSpPr>
            <p:spPr bwMode="auto">
              <a:xfrm>
                <a:off x="6484577" y="2229967"/>
                <a:ext cx="811947" cy="137753"/>
              </a:xfrm>
              <a:custGeom>
                <a:avLst/>
                <a:gdLst>
                  <a:gd name="connsiteX0" fmla="*/ 0 w 811947"/>
                  <a:gd name="connsiteY0" fmla="*/ 0 h 137753"/>
                  <a:gd name="connsiteX1" fmla="*/ 78380 w 811947"/>
                  <a:gd name="connsiteY1" fmla="*/ 9599 h 137753"/>
                  <a:gd name="connsiteX2" fmla="*/ 185728 w 811947"/>
                  <a:gd name="connsiteY2" fmla="*/ 23309 h 137753"/>
                  <a:gd name="connsiteX3" fmla="*/ 297987 w 811947"/>
                  <a:gd name="connsiteY3" fmla="*/ 40182 h 137753"/>
                  <a:gd name="connsiteX4" fmla="*/ 415859 w 811947"/>
                  <a:gd name="connsiteY4" fmla="*/ 59867 h 137753"/>
                  <a:gd name="connsiteX5" fmla="*/ 533731 w 811947"/>
                  <a:gd name="connsiteY5" fmla="*/ 76739 h 137753"/>
                  <a:gd name="connsiteX6" fmla="*/ 645989 w 811947"/>
                  <a:gd name="connsiteY6" fmla="*/ 96424 h 137753"/>
                  <a:gd name="connsiteX7" fmla="*/ 752285 w 811947"/>
                  <a:gd name="connsiteY7" fmla="*/ 115758 h 137753"/>
                  <a:gd name="connsiteX8" fmla="*/ 811947 w 811947"/>
                  <a:gd name="connsiteY8" fmla="*/ 126488 h 137753"/>
                  <a:gd name="connsiteX9" fmla="*/ 798019 w 811947"/>
                  <a:gd name="connsiteY9" fmla="*/ 135755 h 137753"/>
                  <a:gd name="connsiteX10" fmla="*/ 793337 w 811947"/>
                  <a:gd name="connsiteY10" fmla="*/ 137753 h 137753"/>
                  <a:gd name="connsiteX11" fmla="*/ 749478 w 811947"/>
                  <a:gd name="connsiteY11" fmla="*/ 132279 h 137753"/>
                  <a:gd name="connsiteX12" fmla="*/ 643183 w 811947"/>
                  <a:gd name="connsiteY12" fmla="*/ 116109 h 137753"/>
                  <a:gd name="connsiteX13" fmla="*/ 528118 w 811947"/>
                  <a:gd name="connsiteY13" fmla="*/ 99237 h 137753"/>
                  <a:gd name="connsiteX14" fmla="*/ 413052 w 811947"/>
                  <a:gd name="connsiteY14" fmla="*/ 82364 h 137753"/>
                  <a:gd name="connsiteX15" fmla="*/ 295180 w 811947"/>
                  <a:gd name="connsiteY15" fmla="*/ 62679 h 137753"/>
                  <a:gd name="connsiteX16" fmla="*/ 180115 w 811947"/>
                  <a:gd name="connsiteY16" fmla="*/ 45806 h 137753"/>
                  <a:gd name="connsiteX17" fmla="*/ 75223 w 811947"/>
                  <a:gd name="connsiteY17" fmla="*/ 26472 h 137753"/>
                  <a:gd name="connsiteX18" fmla="*/ 12260 w 811947"/>
                  <a:gd name="connsiteY18" fmla="*/ 14980 h 137753"/>
                  <a:gd name="connsiteX19" fmla="*/ 11587 w 811947"/>
                  <a:gd name="connsiteY19" fmla="*/ 14402 h 13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1947" h="137753">
                    <a:moveTo>
                      <a:pt x="0" y="0"/>
                    </a:moveTo>
                    <a:lnTo>
                      <a:pt x="78380" y="9599"/>
                    </a:lnTo>
                    <a:cubicBezTo>
                      <a:pt x="112058" y="14169"/>
                      <a:pt x="147841" y="19091"/>
                      <a:pt x="185728" y="23309"/>
                    </a:cubicBezTo>
                    <a:cubicBezTo>
                      <a:pt x="222212" y="28933"/>
                      <a:pt x="258696" y="34557"/>
                      <a:pt x="297987" y="40182"/>
                    </a:cubicBezTo>
                    <a:cubicBezTo>
                      <a:pt x="337277" y="48618"/>
                      <a:pt x="376568" y="54242"/>
                      <a:pt x="415859" y="59867"/>
                    </a:cubicBezTo>
                    <a:cubicBezTo>
                      <a:pt x="455149" y="65491"/>
                      <a:pt x="494440" y="71115"/>
                      <a:pt x="533731" y="76739"/>
                    </a:cubicBezTo>
                    <a:cubicBezTo>
                      <a:pt x="570215" y="85176"/>
                      <a:pt x="609505" y="90800"/>
                      <a:pt x="645989" y="96424"/>
                    </a:cubicBezTo>
                    <a:cubicBezTo>
                      <a:pt x="682474" y="103455"/>
                      <a:pt x="718256" y="109782"/>
                      <a:pt x="752285" y="115758"/>
                    </a:cubicBezTo>
                    <a:lnTo>
                      <a:pt x="811947" y="126488"/>
                    </a:lnTo>
                    <a:lnTo>
                      <a:pt x="798019" y="135755"/>
                    </a:lnTo>
                    <a:lnTo>
                      <a:pt x="793337" y="137753"/>
                    </a:lnTo>
                    <a:lnTo>
                      <a:pt x="749478" y="132279"/>
                    </a:lnTo>
                    <a:cubicBezTo>
                      <a:pt x="715450" y="127358"/>
                      <a:pt x="679667" y="121734"/>
                      <a:pt x="643183" y="116109"/>
                    </a:cubicBezTo>
                    <a:cubicBezTo>
                      <a:pt x="606699" y="110485"/>
                      <a:pt x="567408" y="104861"/>
                      <a:pt x="528118" y="99237"/>
                    </a:cubicBezTo>
                    <a:cubicBezTo>
                      <a:pt x="491633" y="93612"/>
                      <a:pt x="452343" y="87988"/>
                      <a:pt x="413052" y="82364"/>
                    </a:cubicBezTo>
                    <a:cubicBezTo>
                      <a:pt x="373762" y="76739"/>
                      <a:pt x="334471" y="68303"/>
                      <a:pt x="295180" y="62679"/>
                    </a:cubicBezTo>
                    <a:cubicBezTo>
                      <a:pt x="255890" y="57054"/>
                      <a:pt x="219406" y="51430"/>
                      <a:pt x="180115" y="45806"/>
                    </a:cubicBezTo>
                    <a:cubicBezTo>
                      <a:pt x="143631" y="38776"/>
                      <a:pt x="108550" y="32448"/>
                      <a:pt x="75223" y="26472"/>
                    </a:cubicBezTo>
                    <a:lnTo>
                      <a:pt x="12260" y="14980"/>
                    </a:lnTo>
                    <a:lnTo>
                      <a:pt x="11587" y="1440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453" name="任意多边形: 形状 1452"/>
              <p:cNvSpPr/>
              <p:nvPr/>
            </p:nvSpPr>
            <p:spPr bwMode="auto">
              <a:xfrm>
                <a:off x="6483812" y="1654040"/>
                <a:ext cx="106373" cy="584431"/>
              </a:xfrm>
              <a:custGeom>
                <a:avLst/>
                <a:gdLst>
                  <a:gd name="connsiteX0" fmla="*/ 106373 w 106373"/>
                  <a:gd name="connsiteY0" fmla="*/ 0 h 584431"/>
                  <a:gd name="connsiteX1" fmla="*/ 98494 w 106373"/>
                  <a:gd name="connsiteY1" fmla="*/ 60876 h 584431"/>
                  <a:gd name="connsiteX2" fmla="*/ 81757 w 106373"/>
                  <a:gd name="connsiteY2" fmla="*/ 173560 h 584431"/>
                  <a:gd name="connsiteX3" fmla="*/ 62231 w 106373"/>
                  <a:gd name="connsiteY3" fmla="*/ 291878 h 584431"/>
                  <a:gd name="connsiteX4" fmla="*/ 45494 w 106373"/>
                  <a:gd name="connsiteY4" fmla="*/ 410197 h 584431"/>
                  <a:gd name="connsiteX5" fmla="*/ 25968 w 106373"/>
                  <a:gd name="connsiteY5" fmla="*/ 522881 h 584431"/>
                  <a:gd name="connsiteX6" fmla="*/ 14905 w 106373"/>
                  <a:gd name="connsiteY6" fmla="*/ 584431 h 584431"/>
                  <a:gd name="connsiteX7" fmla="*/ 0 w 106373"/>
                  <a:gd name="connsiteY7" fmla="*/ 565904 h 584431"/>
                  <a:gd name="connsiteX8" fmla="*/ 6441 w 106373"/>
                  <a:gd name="connsiteY8" fmla="*/ 520064 h 584431"/>
                  <a:gd name="connsiteX9" fmla="*/ 23178 w 106373"/>
                  <a:gd name="connsiteY9" fmla="*/ 407379 h 584431"/>
                  <a:gd name="connsiteX10" fmla="*/ 39915 w 106373"/>
                  <a:gd name="connsiteY10" fmla="*/ 289061 h 584431"/>
                  <a:gd name="connsiteX11" fmla="*/ 59441 w 106373"/>
                  <a:gd name="connsiteY11" fmla="*/ 170743 h 584431"/>
                  <a:gd name="connsiteX12" fmla="*/ 76178 w 106373"/>
                  <a:gd name="connsiteY12" fmla="*/ 58059 h 584431"/>
                  <a:gd name="connsiteX13" fmla="*/ 83843 w 106373"/>
                  <a:gd name="connsiteY13" fmla="*/ 14992 h 58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373" h="584431">
                    <a:moveTo>
                      <a:pt x="106373" y="0"/>
                    </a:moveTo>
                    <a:lnTo>
                      <a:pt x="98494" y="60876"/>
                    </a:lnTo>
                    <a:cubicBezTo>
                      <a:pt x="92915" y="97498"/>
                      <a:pt x="87336" y="134120"/>
                      <a:pt x="81757" y="173560"/>
                    </a:cubicBezTo>
                    <a:cubicBezTo>
                      <a:pt x="73389" y="212999"/>
                      <a:pt x="67810" y="252439"/>
                      <a:pt x="62231" y="291878"/>
                    </a:cubicBezTo>
                    <a:cubicBezTo>
                      <a:pt x="56652" y="331318"/>
                      <a:pt x="51073" y="370757"/>
                      <a:pt x="45494" y="410197"/>
                    </a:cubicBezTo>
                    <a:cubicBezTo>
                      <a:pt x="37125" y="449636"/>
                      <a:pt x="31546" y="486258"/>
                      <a:pt x="25968" y="522881"/>
                    </a:cubicBezTo>
                    <a:lnTo>
                      <a:pt x="14905" y="584431"/>
                    </a:lnTo>
                    <a:lnTo>
                      <a:pt x="0" y="565904"/>
                    </a:lnTo>
                    <a:lnTo>
                      <a:pt x="6441" y="520064"/>
                    </a:lnTo>
                    <a:cubicBezTo>
                      <a:pt x="12020" y="483441"/>
                      <a:pt x="17599" y="444002"/>
                      <a:pt x="23178" y="407379"/>
                    </a:cubicBezTo>
                    <a:cubicBezTo>
                      <a:pt x="28757" y="367940"/>
                      <a:pt x="34336" y="328501"/>
                      <a:pt x="39915" y="289061"/>
                    </a:cubicBezTo>
                    <a:cubicBezTo>
                      <a:pt x="45494" y="249622"/>
                      <a:pt x="53862" y="210182"/>
                      <a:pt x="59441" y="170743"/>
                    </a:cubicBezTo>
                    <a:cubicBezTo>
                      <a:pt x="65020" y="131303"/>
                      <a:pt x="70599" y="94681"/>
                      <a:pt x="76178" y="58059"/>
                    </a:cubicBezTo>
                    <a:lnTo>
                      <a:pt x="83843" y="149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454" name="任意多边形: 形状 1453"/>
              <p:cNvSpPr/>
              <p:nvPr/>
            </p:nvSpPr>
            <p:spPr bwMode="auto">
              <a:xfrm>
                <a:off x="6588123" y="1605171"/>
                <a:ext cx="127917" cy="718652"/>
              </a:xfrm>
              <a:custGeom>
                <a:avLst/>
                <a:gdLst>
                  <a:gd name="connsiteX0" fmla="*/ 127917 w 127917"/>
                  <a:gd name="connsiteY0" fmla="*/ 0 h 718652"/>
                  <a:gd name="connsiteX1" fmla="*/ 125141 w 127917"/>
                  <a:gd name="connsiteY1" fmla="*/ 20497 h 718652"/>
                  <a:gd name="connsiteX2" fmla="*/ 110026 w 127917"/>
                  <a:gd name="connsiteY2" fmla="*/ 127061 h 718652"/>
                  <a:gd name="connsiteX3" fmla="*/ 93153 w 127917"/>
                  <a:gd name="connsiteY3" fmla="*/ 242417 h 718652"/>
                  <a:gd name="connsiteX4" fmla="*/ 76280 w 127917"/>
                  <a:gd name="connsiteY4" fmla="*/ 360586 h 718652"/>
                  <a:gd name="connsiteX5" fmla="*/ 56595 w 127917"/>
                  <a:gd name="connsiteY5" fmla="*/ 475942 h 718652"/>
                  <a:gd name="connsiteX6" fmla="*/ 36910 w 127917"/>
                  <a:gd name="connsiteY6" fmla="*/ 591298 h 718652"/>
                  <a:gd name="connsiteX7" fmla="*/ 20037 w 127917"/>
                  <a:gd name="connsiteY7" fmla="*/ 696455 h 718652"/>
                  <a:gd name="connsiteX8" fmla="*/ 16078 w 127917"/>
                  <a:gd name="connsiteY8" fmla="*/ 718652 h 718652"/>
                  <a:gd name="connsiteX9" fmla="*/ 0 w 127917"/>
                  <a:gd name="connsiteY9" fmla="*/ 708984 h 718652"/>
                  <a:gd name="connsiteX10" fmla="*/ 2110 w 127917"/>
                  <a:gd name="connsiteY10" fmla="*/ 693641 h 718652"/>
                  <a:gd name="connsiteX11" fmla="*/ 17225 w 127917"/>
                  <a:gd name="connsiteY11" fmla="*/ 588485 h 718652"/>
                  <a:gd name="connsiteX12" fmla="*/ 34098 w 127917"/>
                  <a:gd name="connsiteY12" fmla="*/ 473129 h 718652"/>
                  <a:gd name="connsiteX13" fmla="*/ 53783 w 127917"/>
                  <a:gd name="connsiteY13" fmla="*/ 354959 h 718652"/>
                  <a:gd name="connsiteX14" fmla="*/ 70656 w 127917"/>
                  <a:gd name="connsiteY14" fmla="*/ 239603 h 718652"/>
                  <a:gd name="connsiteX15" fmla="*/ 90341 w 127917"/>
                  <a:gd name="connsiteY15" fmla="*/ 124247 h 718652"/>
                  <a:gd name="connsiteX16" fmla="*/ 108268 w 127917"/>
                  <a:gd name="connsiteY16" fmla="*/ 19090 h 718652"/>
                  <a:gd name="connsiteX17" fmla="*/ 110773 w 127917"/>
                  <a:gd name="connsiteY17" fmla="*/ 4109 h 71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7917" h="718652">
                    <a:moveTo>
                      <a:pt x="127917" y="0"/>
                    </a:moveTo>
                    <a:lnTo>
                      <a:pt x="125141" y="20497"/>
                    </a:lnTo>
                    <a:cubicBezTo>
                      <a:pt x="120571" y="54611"/>
                      <a:pt x="115650" y="90484"/>
                      <a:pt x="110026" y="127061"/>
                    </a:cubicBezTo>
                    <a:cubicBezTo>
                      <a:pt x="104401" y="163637"/>
                      <a:pt x="98777" y="203027"/>
                      <a:pt x="93153" y="242417"/>
                    </a:cubicBezTo>
                    <a:cubicBezTo>
                      <a:pt x="87528" y="281806"/>
                      <a:pt x="81904" y="321196"/>
                      <a:pt x="76280" y="360586"/>
                    </a:cubicBezTo>
                    <a:cubicBezTo>
                      <a:pt x="67843" y="399976"/>
                      <a:pt x="62219" y="439366"/>
                      <a:pt x="56595" y="475942"/>
                    </a:cubicBezTo>
                    <a:cubicBezTo>
                      <a:pt x="50971" y="515332"/>
                      <a:pt x="45346" y="554722"/>
                      <a:pt x="36910" y="591298"/>
                    </a:cubicBezTo>
                    <a:cubicBezTo>
                      <a:pt x="31286" y="627874"/>
                      <a:pt x="25661" y="663044"/>
                      <a:pt x="20037" y="696455"/>
                    </a:cubicBezTo>
                    <a:lnTo>
                      <a:pt x="16078" y="718652"/>
                    </a:lnTo>
                    <a:lnTo>
                      <a:pt x="0" y="708984"/>
                    </a:lnTo>
                    <a:lnTo>
                      <a:pt x="2110" y="693641"/>
                    </a:lnTo>
                    <a:cubicBezTo>
                      <a:pt x="6679" y="660230"/>
                      <a:pt x="11601" y="625061"/>
                      <a:pt x="17225" y="588485"/>
                    </a:cubicBezTo>
                    <a:cubicBezTo>
                      <a:pt x="22849" y="549095"/>
                      <a:pt x="28473" y="512518"/>
                      <a:pt x="34098" y="473129"/>
                    </a:cubicBezTo>
                    <a:cubicBezTo>
                      <a:pt x="39722" y="433739"/>
                      <a:pt x="45346" y="394349"/>
                      <a:pt x="53783" y="354959"/>
                    </a:cubicBezTo>
                    <a:cubicBezTo>
                      <a:pt x="59407" y="315569"/>
                      <a:pt x="65031" y="276179"/>
                      <a:pt x="70656" y="239603"/>
                    </a:cubicBezTo>
                    <a:cubicBezTo>
                      <a:pt x="79092" y="200213"/>
                      <a:pt x="84716" y="160823"/>
                      <a:pt x="90341" y="124247"/>
                    </a:cubicBezTo>
                    <a:cubicBezTo>
                      <a:pt x="95965" y="87671"/>
                      <a:pt x="102292" y="52501"/>
                      <a:pt x="108268" y="19090"/>
                    </a:cubicBezTo>
                    <a:lnTo>
                      <a:pt x="110773" y="41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455" name="任意多边形: 形状 1454"/>
              <p:cNvSpPr/>
              <p:nvPr/>
            </p:nvSpPr>
            <p:spPr bwMode="auto">
              <a:xfrm>
                <a:off x="6699605" y="1584543"/>
                <a:ext cx="138460" cy="795180"/>
              </a:xfrm>
              <a:custGeom>
                <a:avLst/>
                <a:gdLst>
                  <a:gd name="connsiteX0" fmla="*/ 138460 w 138460"/>
                  <a:gd name="connsiteY0" fmla="*/ 0 h 795180"/>
                  <a:gd name="connsiteX1" fmla="*/ 129716 w 138460"/>
                  <a:gd name="connsiteY1" fmla="*/ 59130 h 795180"/>
                  <a:gd name="connsiteX2" fmla="*/ 115655 w 138460"/>
                  <a:gd name="connsiteY2" fmla="*/ 166884 h 795180"/>
                  <a:gd name="connsiteX3" fmla="*/ 98782 w 138460"/>
                  <a:gd name="connsiteY3" fmla="*/ 279568 h 795180"/>
                  <a:gd name="connsiteX4" fmla="*/ 79097 w 138460"/>
                  <a:gd name="connsiteY4" fmla="*/ 397886 h 795180"/>
                  <a:gd name="connsiteX5" fmla="*/ 62224 w 138460"/>
                  <a:gd name="connsiteY5" fmla="*/ 516205 h 795180"/>
                  <a:gd name="connsiteX6" fmla="*/ 42539 w 138460"/>
                  <a:gd name="connsiteY6" fmla="*/ 628889 h 795180"/>
                  <a:gd name="connsiteX7" fmla="*/ 24260 w 138460"/>
                  <a:gd name="connsiteY7" fmla="*/ 735586 h 795180"/>
                  <a:gd name="connsiteX8" fmla="*/ 12929 w 138460"/>
                  <a:gd name="connsiteY8" fmla="*/ 795180 h 795180"/>
                  <a:gd name="connsiteX9" fmla="*/ 0 w 138460"/>
                  <a:gd name="connsiteY9" fmla="*/ 789972 h 795180"/>
                  <a:gd name="connsiteX10" fmla="*/ 7739 w 138460"/>
                  <a:gd name="connsiteY10" fmla="*/ 732769 h 795180"/>
                  <a:gd name="connsiteX11" fmla="*/ 22854 w 138460"/>
                  <a:gd name="connsiteY11" fmla="*/ 626072 h 795180"/>
                  <a:gd name="connsiteX12" fmla="*/ 39727 w 138460"/>
                  <a:gd name="connsiteY12" fmla="*/ 513387 h 795180"/>
                  <a:gd name="connsiteX13" fmla="*/ 56600 w 138460"/>
                  <a:gd name="connsiteY13" fmla="*/ 395069 h 795180"/>
                  <a:gd name="connsiteX14" fmla="*/ 76285 w 138460"/>
                  <a:gd name="connsiteY14" fmla="*/ 276751 h 795180"/>
                  <a:gd name="connsiteX15" fmla="*/ 93158 w 138460"/>
                  <a:gd name="connsiteY15" fmla="*/ 164067 h 795180"/>
                  <a:gd name="connsiteX16" fmla="*/ 112491 w 138460"/>
                  <a:gd name="connsiteY16" fmla="*/ 56312 h 795180"/>
                  <a:gd name="connsiteX17" fmla="*/ 122470 w 138460"/>
                  <a:gd name="connsiteY17" fmla="*/ 1229 h 79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460" h="795180">
                    <a:moveTo>
                      <a:pt x="138460" y="0"/>
                    </a:moveTo>
                    <a:lnTo>
                      <a:pt x="129716" y="59130"/>
                    </a:lnTo>
                    <a:cubicBezTo>
                      <a:pt x="124794" y="92935"/>
                      <a:pt x="119873" y="128853"/>
                      <a:pt x="115655" y="166884"/>
                    </a:cubicBezTo>
                    <a:cubicBezTo>
                      <a:pt x="110030" y="203506"/>
                      <a:pt x="104406" y="240128"/>
                      <a:pt x="98782" y="279568"/>
                    </a:cubicBezTo>
                    <a:cubicBezTo>
                      <a:pt x="93158" y="319007"/>
                      <a:pt x="84721" y="358447"/>
                      <a:pt x="79097" y="397886"/>
                    </a:cubicBezTo>
                    <a:cubicBezTo>
                      <a:pt x="73473" y="437326"/>
                      <a:pt x="67848" y="476765"/>
                      <a:pt x="62224" y="516205"/>
                    </a:cubicBezTo>
                    <a:cubicBezTo>
                      <a:pt x="53788" y="555644"/>
                      <a:pt x="48163" y="592266"/>
                      <a:pt x="42539" y="628889"/>
                    </a:cubicBezTo>
                    <a:cubicBezTo>
                      <a:pt x="36915" y="665511"/>
                      <a:pt x="30587" y="701429"/>
                      <a:pt x="24260" y="735586"/>
                    </a:cubicBezTo>
                    <a:lnTo>
                      <a:pt x="12929" y="795180"/>
                    </a:lnTo>
                    <a:lnTo>
                      <a:pt x="0" y="789972"/>
                    </a:lnTo>
                    <a:lnTo>
                      <a:pt x="7739" y="732769"/>
                    </a:lnTo>
                    <a:cubicBezTo>
                      <a:pt x="12308" y="698612"/>
                      <a:pt x="17230" y="662694"/>
                      <a:pt x="22854" y="626072"/>
                    </a:cubicBezTo>
                    <a:cubicBezTo>
                      <a:pt x="28478" y="589449"/>
                      <a:pt x="34103" y="550010"/>
                      <a:pt x="39727" y="513387"/>
                    </a:cubicBezTo>
                    <a:cubicBezTo>
                      <a:pt x="45351" y="473948"/>
                      <a:pt x="50975" y="434509"/>
                      <a:pt x="56600" y="395069"/>
                    </a:cubicBezTo>
                    <a:cubicBezTo>
                      <a:pt x="62224" y="355630"/>
                      <a:pt x="70660" y="316190"/>
                      <a:pt x="76285" y="276751"/>
                    </a:cubicBezTo>
                    <a:cubicBezTo>
                      <a:pt x="81909" y="237311"/>
                      <a:pt x="87533" y="200689"/>
                      <a:pt x="93158" y="164067"/>
                    </a:cubicBezTo>
                    <a:cubicBezTo>
                      <a:pt x="100188" y="126036"/>
                      <a:pt x="106515" y="90118"/>
                      <a:pt x="112491" y="56312"/>
                    </a:cubicBezTo>
                    <a:lnTo>
                      <a:pt x="122470" y="12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456" name="任意多边形: 形状 1455"/>
              <p:cNvSpPr/>
              <p:nvPr/>
            </p:nvSpPr>
            <p:spPr bwMode="auto">
              <a:xfrm>
                <a:off x="6812815" y="1584015"/>
                <a:ext cx="142885" cy="831644"/>
              </a:xfrm>
              <a:custGeom>
                <a:avLst/>
                <a:gdLst>
                  <a:gd name="connsiteX0" fmla="*/ 128492 w 142885"/>
                  <a:gd name="connsiteY0" fmla="*/ 0 h 831644"/>
                  <a:gd name="connsiteX1" fmla="*/ 142885 w 142885"/>
                  <a:gd name="connsiteY1" fmla="*/ 1115 h 831644"/>
                  <a:gd name="connsiteX2" fmla="*/ 132532 w 142885"/>
                  <a:gd name="connsiteY2" fmla="*/ 78166 h 831644"/>
                  <a:gd name="connsiteX3" fmla="*/ 117538 w 142885"/>
                  <a:gd name="connsiteY3" fmla="*/ 184730 h 831644"/>
                  <a:gd name="connsiteX4" fmla="*/ 100801 w 142885"/>
                  <a:gd name="connsiteY4" fmla="*/ 300086 h 831644"/>
                  <a:gd name="connsiteX5" fmla="*/ 84065 w 142885"/>
                  <a:gd name="connsiteY5" fmla="*/ 418255 h 831644"/>
                  <a:gd name="connsiteX6" fmla="*/ 64538 w 142885"/>
                  <a:gd name="connsiteY6" fmla="*/ 533611 h 831644"/>
                  <a:gd name="connsiteX7" fmla="*/ 45012 w 142885"/>
                  <a:gd name="connsiteY7" fmla="*/ 648967 h 831644"/>
                  <a:gd name="connsiteX8" fmla="*/ 28275 w 142885"/>
                  <a:gd name="connsiteY8" fmla="*/ 754124 h 831644"/>
                  <a:gd name="connsiteX9" fmla="*/ 14561 w 142885"/>
                  <a:gd name="connsiteY9" fmla="*/ 831644 h 831644"/>
                  <a:gd name="connsiteX10" fmla="*/ 0 w 142885"/>
                  <a:gd name="connsiteY10" fmla="*/ 828251 h 831644"/>
                  <a:gd name="connsiteX11" fmla="*/ 10492 w 142885"/>
                  <a:gd name="connsiteY11" fmla="*/ 751310 h 831644"/>
                  <a:gd name="connsiteX12" fmla="*/ 25486 w 142885"/>
                  <a:gd name="connsiteY12" fmla="*/ 646154 h 831644"/>
                  <a:gd name="connsiteX13" fmla="*/ 42223 w 142885"/>
                  <a:gd name="connsiteY13" fmla="*/ 530798 h 831644"/>
                  <a:gd name="connsiteX14" fmla="*/ 61749 w 142885"/>
                  <a:gd name="connsiteY14" fmla="*/ 412628 h 831644"/>
                  <a:gd name="connsiteX15" fmla="*/ 78486 w 142885"/>
                  <a:gd name="connsiteY15" fmla="*/ 294458 h 831644"/>
                  <a:gd name="connsiteX16" fmla="*/ 98012 w 142885"/>
                  <a:gd name="connsiteY16" fmla="*/ 181916 h 831644"/>
                  <a:gd name="connsiteX17" fmla="*/ 115795 w 142885"/>
                  <a:gd name="connsiteY17" fmla="*/ 75704 h 83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2885" h="831644">
                    <a:moveTo>
                      <a:pt x="128492" y="0"/>
                    </a:moveTo>
                    <a:lnTo>
                      <a:pt x="142885" y="1115"/>
                    </a:lnTo>
                    <a:lnTo>
                      <a:pt x="132532" y="78166"/>
                    </a:lnTo>
                    <a:cubicBezTo>
                      <a:pt x="127999" y="112280"/>
                      <a:pt x="123117" y="148153"/>
                      <a:pt x="117538" y="184730"/>
                    </a:cubicBezTo>
                    <a:cubicBezTo>
                      <a:pt x="111959" y="221306"/>
                      <a:pt x="106380" y="260696"/>
                      <a:pt x="100801" y="300086"/>
                    </a:cubicBezTo>
                    <a:cubicBezTo>
                      <a:pt x="95223" y="339475"/>
                      <a:pt x="89644" y="378865"/>
                      <a:pt x="84065" y="418255"/>
                    </a:cubicBezTo>
                    <a:cubicBezTo>
                      <a:pt x="75696" y="457645"/>
                      <a:pt x="70117" y="494221"/>
                      <a:pt x="64538" y="533611"/>
                    </a:cubicBezTo>
                    <a:cubicBezTo>
                      <a:pt x="58959" y="573001"/>
                      <a:pt x="53380" y="612391"/>
                      <a:pt x="45012" y="648967"/>
                    </a:cubicBezTo>
                    <a:cubicBezTo>
                      <a:pt x="39433" y="685543"/>
                      <a:pt x="33854" y="720713"/>
                      <a:pt x="28275" y="754124"/>
                    </a:cubicBezTo>
                    <a:lnTo>
                      <a:pt x="14561" y="831644"/>
                    </a:lnTo>
                    <a:lnTo>
                      <a:pt x="0" y="828251"/>
                    </a:lnTo>
                    <a:lnTo>
                      <a:pt x="10492" y="751310"/>
                    </a:lnTo>
                    <a:cubicBezTo>
                      <a:pt x="15025" y="717899"/>
                      <a:pt x="19907" y="682730"/>
                      <a:pt x="25486" y="646154"/>
                    </a:cubicBezTo>
                    <a:cubicBezTo>
                      <a:pt x="31065" y="606764"/>
                      <a:pt x="36644" y="570187"/>
                      <a:pt x="42223" y="530798"/>
                    </a:cubicBezTo>
                    <a:cubicBezTo>
                      <a:pt x="47802" y="491408"/>
                      <a:pt x="53380" y="452018"/>
                      <a:pt x="61749" y="412628"/>
                    </a:cubicBezTo>
                    <a:cubicBezTo>
                      <a:pt x="67328" y="373238"/>
                      <a:pt x="72907" y="333848"/>
                      <a:pt x="78486" y="294458"/>
                    </a:cubicBezTo>
                    <a:cubicBezTo>
                      <a:pt x="86854" y="257882"/>
                      <a:pt x="92433" y="218492"/>
                      <a:pt x="98012" y="181916"/>
                    </a:cubicBezTo>
                    <a:cubicBezTo>
                      <a:pt x="103591" y="145340"/>
                      <a:pt x="109867" y="109467"/>
                      <a:pt x="115795" y="7570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457" name="任意多边形: 形状 1456"/>
              <p:cNvSpPr/>
              <p:nvPr/>
            </p:nvSpPr>
            <p:spPr bwMode="auto">
              <a:xfrm>
                <a:off x="6930248" y="1601376"/>
                <a:ext cx="143782" cy="830998"/>
              </a:xfrm>
              <a:custGeom>
                <a:avLst/>
                <a:gdLst>
                  <a:gd name="connsiteX0" fmla="*/ 129215 w 143782"/>
                  <a:gd name="connsiteY0" fmla="*/ 0 h 830998"/>
                  <a:gd name="connsiteX1" fmla="*/ 143782 w 143782"/>
                  <a:gd name="connsiteY1" fmla="*/ 3394 h 830998"/>
                  <a:gd name="connsiteX2" fmla="*/ 132435 w 143782"/>
                  <a:gd name="connsiteY2" fmla="*/ 80026 h 830998"/>
                  <a:gd name="connsiteX3" fmla="*/ 118374 w 143782"/>
                  <a:gd name="connsiteY3" fmla="*/ 187644 h 830998"/>
                  <a:gd name="connsiteX4" fmla="*/ 101501 w 143782"/>
                  <a:gd name="connsiteY4" fmla="*/ 300187 h 830998"/>
                  <a:gd name="connsiteX5" fmla="*/ 81816 w 143782"/>
                  <a:gd name="connsiteY5" fmla="*/ 418356 h 830998"/>
                  <a:gd name="connsiteX6" fmla="*/ 64943 w 143782"/>
                  <a:gd name="connsiteY6" fmla="*/ 536526 h 830998"/>
                  <a:gd name="connsiteX7" fmla="*/ 45258 w 143782"/>
                  <a:gd name="connsiteY7" fmla="*/ 649068 h 830998"/>
                  <a:gd name="connsiteX8" fmla="*/ 26979 w 143782"/>
                  <a:gd name="connsiteY8" fmla="*/ 755632 h 830998"/>
                  <a:gd name="connsiteX9" fmla="*/ 12631 w 143782"/>
                  <a:gd name="connsiteY9" fmla="*/ 830998 h 830998"/>
                  <a:gd name="connsiteX10" fmla="*/ 0 w 143782"/>
                  <a:gd name="connsiteY10" fmla="*/ 830020 h 830998"/>
                  <a:gd name="connsiteX11" fmla="*/ 10458 w 143782"/>
                  <a:gd name="connsiteY11" fmla="*/ 752818 h 830998"/>
                  <a:gd name="connsiteX12" fmla="*/ 25573 w 143782"/>
                  <a:gd name="connsiteY12" fmla="*/ 646255 h 830998"/>
                  <a:gd name="connsiteX13" fmla="*/ 42446 w 143782"/>
                  <a:gd name="connsiteY13" fmla="*/ 533712 h 830998"/>
                  <a:gd name="connsiteX14" fmla="*/ 59319 w 143782"/>
                  <a:gd name="connsiteY14" fmla="*/ 415543 h 830998"/>
                  <a:gd name="connsiteX15" fmla="*/ 79004 w 143782"/>
                  <a:gd name="connsiteY15" fmla="*/ 297373 h 830998"/>
                  <a:gd name="connsiteX16" fmla="*/ 95877 w 143782"/>
                  <a:gd name="connsiteY16" fmla="*/ 184831 h 830998"/>
                  <a:gd name="connsiteX17" fmla="*/ 115210 w 143782"/>
                  <a:gd name="connsiteY17" fmla="*/ 77212 h 83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3782" h="830998">
                    <a:moveTo>
                      <a:pt x="129215" y="0"/>
                    </a:moveTo>
                    <a:lnTo>
                      <a:pt x="143782" y="3394"/>
                    </a:lnTo>
                    <a:lnTo>
                      <a:pt x="132435" y="80026"/>
                    </a:lnTo>
                    <a:cubicBezTo>
                      <a:pt x="127513" y="113788"/>
                      <a:pt x="122592" y="149661"/>
                      <a:pt x="118374" y="187644"/>
                    </a:cubicBezTo>
                    <a:cubicBezTo>
                      <a:pt x="112749" y="224220"/>
                      <a:pt x="107125" y="260797"/>
                      <a:pt x="101501" y="300187"/>
                    </a:cubicBezTo>
                    <a:cubicBezTo>
                      <a:pt x="95877" y="339576"/>
                      <a:pt x="87440" y="378966"/>
                      <a:pt x="81816" y="418356"/>
                    </a:cubicBezTo>
                    <a:cubicBezTo>
                      <a:pt x="76192" y="457746"/>
                      <a:pt x="70567" y="497136"/>
                      <a:pt x="64943" y="536526"/>
                    </a:cubicBezTo>
                    <a:cubicBezTo>
                      <a:pt x="56507" y="575916"/>
                      <a:pt x="50882" y="612492"/>
                      <a:pt x="45258" y="649068"/>
                    </a:cubicBezTo>
                    <a:cubicBezTo>
                      <a:pt x="39634" y="685644"/>
                      <a:pt x="33306" y="721517"/>
                      <a:pt x="26979" y="755632"/>
                    </a:cubicBezTo>
                    <a:lnTo>
                      <a:pt x="12631" y="830998"/>
                    </a:lnTo>
                    <a:lnTo>
                      <a:pt x="0" y="830020"/>
                    </a:lnTo>
                    <a:lnTo>
                      <a:pt x="10458" y="752818"/>
                    </a:lnTo>
                    <a:cubicBezTo>
                      <a:pt x="15027" y="718704"/>
                      <a:pt x="19949" y="682831"/>
                      <a:pt x="25573" y="646255"/>
                    </a:cubicBezTo>
                    <a:cubicBezTo>
                      <a:pt x="31197" y="609678"/>
                      <a:pt x="36822" y="570288"/>
                      <a:pt x="42446" y="533712"/>
                    </a:cubicBezTo>
                    <a:cubicBezTo>
                      <a:pt x="48070" y="494322"/>
                      <a:pt x="53694" y="454932"/>
                      <a:pt x="59319" y="415543"/>
                    </a:cubicBezTo>
                    <a:cubicBezTo>
                      <a:pt x="64943" y="376153"/>
                      <a:pt x="73379" y="336763"/>
                      <a:pt x="79004" y="297373"/>
                    </a:cubicBezTo>
                    <a:cubicBezTo>
                      <a:pt x="84628" y="257983"/>
                      <a:pt x="90252" y="221407"/>
                      <a:pt x="95877" y="184831"/>
                    </a:cubicBezTo>
                    <a:cubicBezTo>
                      <a:pt x="102907" y="146848"/>
                      <a:pt x="109234" y="110975"/>
                      <a:pt x="115210" y="772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458" name="任意多边形: 形状 1457"/>
              <p:cNvSpPr/>
              <p:nvPr/>
            </p:nvSpPr>
            <p:spPr bwMode="auto">
              <a:xfrm>
                <a:off x="7047133" y="1636699"/>
                <a:ext cx="138878" cy="795043"/>
              </a:xfrm>
              <a:custGeom>
                <a:avLst/>
                <a:gdLst>
                  <a:gd name="connsiteX0" fmla="*/ 124460 w 138878"/>
                  <a:gd name="connsiteY0" fmla="*/ 0 h 795043"/>
                  <a:gd name="connsiteX1" fmla="*/ 138878 w 138878"/>
                  <a:gd name="connsiteY1" fmla="*/ 5808 h 795043"/>
                  <a:gd name="connsiteX2" fmla="*/ 131267 w 138878"/>
                  <a:gd name="connsiteY2" fmla="*/ 61994 h 795043"/>
                  <a:gd name="connsiteX3" fmla="*/ 116152 w 138878"/>
                  <a:gd name="connsiteY3" fmla="*/ 168558 h 795043"/>
                  <a:gd name="connsiteX4" fmla="*/ 99279 w 138878"/>
                  <a:gd name="connsiteY4" fmla="*/ 283914 h 795043"/>
                  <a:gd name="connsiteX5" fmla="*/ 82406 w 138878"/>
                  <a:gd name="connsiteY5" fmla="*/ 399270 h 795043"/>
                  <a:gd name="connsiteX6" fmla="*/ 62721 w 138878"/>
                  <a:gd name="connsiteY6" fmla="*/ 517439 h 795043"/>
                  <a:gd name="connsiteX7" fmla="*/ 43036 w 138878"/>
                  <a:gd name="connsiteY7" fmla="*/ 632795 h 795043"/>
                  <a:gd name="connsiteX8" fmla="*/ 26163 w 138878"/>
                  <a:gd name="connsiteY8" fmla="*/ 737952 h 795043"/>
                  <a:gd name="connsiteX9" fmla="*/ 16203 w 138878"/>
                  <a:gd name="connsiteY9" fmla="*/ 793797 h 795043"/>
                  <a:gd name="connsiteX10" fmla="*/ 0 w 138878"/>
                  <a:gd name="connsiteY10" fmla="*/ 795043 h 795043"/>
                  <a:gd name="connsiteX11" fmla="*/ 8236 w 138878"/>
                  <a:gd name="connsiteY11" fmla="*/ 735138 h 795043"/>
                  <a:gd name="connsiteX12" fmla="*/ 23351 w 138878"/>
                  <a:gd name="connsiteY12" fmla="*/ 629982 h 795043"/>
                  <a:gd name="connsiteX13" fmla="*/ 40224 w 138878"/>
                  <a:gd name="connsiteY13" fmla="*/ 514626 h 795043"/>
                  <a:gd name="connsiteX14" fmla="*/ 59909 w 138878"/>
                  <a:gd name="connsiteY14" fmla="*/ 396456 h 795043"/>
                  <a:gd name="connsiteX15" fmla="*/ 76782 w 138878"/>
                  <a:gd name="connsiteY15" fmla="*/ 278286 h 795043"/>
                  <a:gd name="connsiteX16" fmla="*/ 96467 w 138878"/>
                  <a:gd name="connsiteY16" fmla="*/ 165744 h 795043"/>
                  <a:gd name="connsiteX17" fmla="*/ 114394 w 138878"/>
                  <a:gd name="connsiteY17" fmla="*/ 59532 h 79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878" h="795043">
                    <a:moveTo>
                      <a:pt x="124460" y="0"/>
                    </a:moveTo>
                    <a:lnTo>
                      <a:pt x="138878" y="5808"/>
                    </a:lnTo>
                    <a:lnTo>
                      <a:pt x="131267" y="61994"/>
                    </a:lnTo>
                    <a:cubicBezTo>
                      <a:pt x="126697" y="96108"/>
                      <a:pt x="121776" y="131981"/>
                      <a:pt x="116152" y="168558"/>
                    </a:cubicBezTo>
                    <a:cubicBezTo>
                      <a:pt x="110527" y="205134"/>
                      <a:pt x="104903" y="244524"/>
                      <a:pt x="99279" y="283914"/>
                    </a:cubicBezTo>
                    <a:cubicBezTo>
                      <a:pt x="93654" y="320490"/>
                      <a:pt x="88030" y="359880"/>
                      <a:pt x="82406" y="399270"/>
                    </a:cubicBezTo>
                    <a:cubicBezTo>
                      <a:pt x="76782" y="438659"/>
                      <a:pt x="68345" y="478049"/>
                      <a:pt x="62721" y="517439"/>
                    </a:cubicBezTo>
                    <a:cubicBezTo>
                      <a:pt x="57097" y="556829"/>
                      <a:pt x="51472" y="596219"/>
                      <a:pt x="43036" y="632795"/>
                    </a:cubicBezTo>
                    <a:cubicBezTo>
                      <a:pt x="37411" y="669371"/>
                      <a:pt x="31787" y="704541"/>
                      <a:pt x="26163" y="737952"/>
                    </a:cubicBezTo>
                    <a:lnTo>
                      <a:pt x="16203" y="793797"/>
                    </a:lnTo>
                    <a:lnTo>
                      <a:pt x="0" y="795043"/>
                    </a:lnTo>
                    <a:lnTo>
                      <a:pt x="8236" y="735138"/>
                    </a:lnTo>
                    <a:cubicBezTo>
                      <a:pt x="12805" y="701727"/>
                      <a:pt x="17726" y="666558"/>
                      <a:pt x="23351" y="629982"/>
                    </a:cubicBezTo>
                    <a:cubicBezTo>
                      <a:pt x="28975" y="590592"/>
                      <a:pt x="34599" y="554015"/>
                      <a:pt x="40224" y="514626"/>
                    </a:cubicBezTo>
                    <a:cubicBezTo>
                      <a:pt x="45848" y="475236"/>
                      <a:pt x="51472" y="435846"/>
                      <a:pt x="59909" y="396456"/>
                    </a:cubicBezTo>
                    <a:cubicBezTo>
                      <a:pt x="65533" y="357066"/>
                      <a:pt x="71157" y="317676"/>
                      <a:pt x="76782" y="278286"/>
                    </a:cubicBezTo>
                    <a:cubicBezTo>
                      <a:pt x="85218" y="241710"/>
                      <a:pt x="90842" y="202320"/>
                      <a:pt x="96467" y="165744"/>
                    </a:cubicBezTo>
                    <a:cubicBezTo>
                      <a:pt x="102091" y="129168"/>
                      <a:pt x="108418" y="93295"/>
                      <a:pt x="114394" y="595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459" name="任意多边形: 形状 1458"/>
              <p:cNvSpPr/>
              <p:nvPr/>
            </p:nvSpPr>
            <p:spPr bwMode="auto">
              <a:xfrm>
                <a:off x="7171403" y="1694233"/>
                <a:ext cx="126764" cy="716150"/>
              </a:xfrm>
              <a:custGeom>
                <a:avLst/>
                <a:gdLst>
                  <a:gd name="connsiteX0" fmla="*/ 111203 w 126764"/>
                  <a:gd name="connsiteY0" fmla="*/ 0 h 716150"/>
                  <a:gd name="connsiteX1" fmla="*/ 126764 w 126764"/>
                  <a:gd name="connsiteY1" fmla="*/ 9357 h 716150"/>
                  <a:gd name="connsiteX2" fmla="*/ 124642 w 126764"/>
                  <a:gd name="connsiteY2" fmla="*/ 23681 h 716150"/>
                  <a:gd name="connsiteX3" fmla="*/ 110582 w 126764"/>
                  <a:gd name="connsiteY3" fmla="*/ 131300 h 716150"/>
                  <a:gd name="connsiteX4" fmla="*/ 93709 w 126764"/>
                  <a:gd name="connsiteY4" fmla="*/ 243843 h 716150"/>
                  <a:gd name="connsiteX5" fmla="*/ 74024 w 126764"/>
                  <a:gd name="connsiteY5" fmla="*/ 362012 h 716150"/>
                  <a:gd name="connsiteX6" fmla="*/ 57151 w 126764"/>
                  <a:gd name="connsiteY6" fmla="*/ 480182 h 716150"/>
                  <a:gd name="connsiteX7" fmla="*/ 37466 w 126764"/>
                  <a:gd name="connsiteY7" fmla="*/ 592724 h 716150"/>
                  <a:gd name="connsiteX8" fmla="*/ 19187 w 126764"/>
                  <a:gd name="connsiteY8" fmla="*/ 699288 h 716150"/>
                  <a:gd name="connsiteX9" fmla="*/ 16741 w 126764"/>
                  <a:gd name="connsiteY9" fmla="*/ 712138 h 716150"/>
                  <a:gd name="connsiteX10" fmla="*/ 0 w 126764"/>
                  <a:gd name="connsiteY10" fmla="*/ 716150 h 716150"/>
                  <a:gd name="connsiteX11" fmla="*/ 2666 w 126764"/>
                  <a:gd name="connsiteY11" fmla="*/ 696474 h 716150"/>
                  <a:gd name="connsiteX12" fmla="*/ 17781 w 126764"/>
                  <a:gd name="connsiteY12" fmla="*/ 589911 h 716150"/>
                  <a:gd name="connsiteX13" fmla="*/ 34654 w 126764"/>
                  <a:gd name="connsiteY13" fmla="*/ 474555 h 716150"/>
                  <a:gd name="connsiteX14" fmla="*/ 51527 w 126764"/>
                  <a:gd name="connsiteY14" fmla="*/ 359199 h 716150"/>
                  <a:gd name="connsiteX15" fmla="*/ 71212 w 126764"/>
                  <a:gd name="connsiteY15" fmla="*/ 241029 h 716150"/>
                  <a:gd name="connsiteX16" fmla="*/ 88085 w 126764"/>
                  <a:gd name="connsiteY16" fmla="*/ 128487 h 716150"/>
                  <a:gd name="connsiteX17" fmla="*/ 107418 w 126764"/>
                  <a:gd name="connsiteY17" fmla="*/ 20868 h 7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764" h="716150">
                    <a:moveTo>
                      <a:pt x="111203" y="0"/>
                    </a:moveTo>
                    <a:lnTo>
                      <a:pt x="126764" y="9357"/>
                    </a:lnTo>
                    <a:lnTo>
                      <a:pt x="124642" y="23681"/>
                    </a:lnTo>
                    <a:cubicBezTo>
                      <a:pt x="119721" y="57444"/>
                      <a:pt x="114800" y="93317"/>
                      <a:pt x="110582" y="131300"/>
                    </a:cubicBezTo>
                    <a:cubicBezTo>
                      <a:pt x="104957" y="167876"/>
                      <a:pt x="99333" y="204453"/>
                      <a:pt x="93709" y="243843"/>
                    </a:cubicBezTo>
                    <a:cubicBezTo>
                      <a:pt x="88085" y="283232"/>
                      <a:pt x="79648" y="322622"/>
                      <a:pt x="74024" y="362012"/>
                    </a:cubicBezTo>
                    <a:cubicBezTo>
                      <a:pt x="68400" y="401402"/>
                      <a:pt x="62775" y="440792"/>
                      <a:pt x="57151" y="480182"/>
                    </a:cubicBezTo>
                    <a:cubicBezTo>
                      <a:pt x="48715" y="516758"/>
                      <a:pt x="43090" y="556148"/>
                      <a:pt x="37466" y="592724"/>
                    </a:cubicBezTo>
                    <a:cubicBezTo>
                      <a:pt x="31841" y="629300"/>
                      <a:pt x="25514" y="665173"/>
                      <a:pt x="19187" y="699288"/>
                    </a:cubicBezTo>
                    <a:lnTo>
                      <a:pt x="16741" y="712138"/>
                    </a:lnTo>
                    <a:lnTo>
                      <a:pt x="0" y="716150"/>
                    </a:lnTo>
                    <a:lnTo>
                      <a:pt x="2666" y="696474"/>
                    </a:lnTo>
                    <a:cubicBezTo>
                      <a:pt x="7235" y="662360"/>
                      <a:pt x="12156" y="626487"/>
                      <a:pt x="17781" y="589911"/>
                    </a:cubicBezTo>
                    <a:cubicBezTo>
                      <a:pt x="23405" y="553334"/>
                      <a:pt x="29030" y="513944"/>
                      <a:pt x="34654" y="474555"/>
                    </a:cubicBezTo>
                    <a:cubicBezTo>
                      <a:pt x="40278" y="437978"/>
                      <a:pt x="45902" y="398588"/>
                      <a:pt x="51527" y="359199"/>
                    </a:cubicBezTo>
                    <a:cubicBezTo>
                      <a:pt x="57151" y="319809"/>
                      <a:pt x="65587" y="280419"/>
                      <a:pt x="71212" y="241029"/>
                    </a:cubicBezTo>
                    <a:cubicBezTo>
                      <a:pt x="76836" y="201639"/>
                      <a:pt x="82460" y="165063"/>
                      <a:pt x="88085" y="128487"/>
                    </a:cubicBezTo>
                    <a:cubicBezTo>
                      <a:pt x="95115" y="90504"/>
                      <a:pt x="101442" y="54631"/>
                      <a:pt x="107418" y="208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460" name="任意多边形: 形状 1459"/>
              <p:cNvSpPr/>
              <p:nvPr/>
            </p:nvSpPr>
            <p:spPr bwMode="auto">
              <a:xfrm>
                <a:off x="7295281" y="1779932"/>
                <a:ext cx="107366" cy="581438"/>
              </a:xfrm>
              <a:custGeom>
                <a:avLst/>
                <a:gdLst>
                  <a:gd name="connsiteX0" fmla="*/ 91644 w 107366"/>
                  <a:gd name="connsiteY0" fmla="*/ 0 h 581438"/>
                  <a:gd name="connsiteX1" fmla="*/ 107366 w 107366"/>
                  <a:gd name="connsiteY1" fmla="*/ 19542 h 581438"/>
                  <a:gd name="connsiteX2" fmla="*/ 101367 w 107366"/>
                  <a:gd name="connsiteY2" fmla="*/ 61838 h 581438"/>
                  <a:gd name="connsiteX3" fmla="*/ 84494 w 107366"/>
                  <a:gd name="connsiteY3" fmla="*/ 177194 h 581438"/>
                  <a:gd name="connsiteX4" fmla="*/ 67621 w 107366"/>
                  <a:gd name="connsiteY4" fmla="*/ 292550 h 581438"/>
                  <a:gd name="connsiteX5" fmla="*/ 47936 w 107366"/>
                  <a:gd name="connsiteY5" fmla="*/ 410719 h 581438"/>
                  <a:gd name="connsiteX6" fmla="*/ 28251 w 107366"/>
                  <a:gd name="connsiteY6" fmla="*/ 526075 h 581438"/>
                  <a:gd name="connsiteX7" fmla="*/ 21682 w 107366"/>
                  <a:gd name="connsiteY7" fmla="*/ 567011 h 581438"/>
                  <a:gd name="connsiteX8" fmla="*/ 0 w 107366"/>
                  <a:gd name="connsiteY8" fmla="*/ 581438 h 581438"/>
                  <a:gd name="connsiteX9" fmla="*/ 8566 w 107366"/>
                  <a:gd name="connsiteY9" fmla="*/ 520448 h 581438"/>
                  <a:gd name="connsiteX10" fmla="*/ 25439 w 107366"/>
                  <a:gd name="connsiteY10" fmla="*/ 407906 h 581438"/>
                  <a:gd name="connsiteX11" fmla="*/ 45124 w 107366"/>
                  <a:gd name="connsiteY11" fmla="*/ 289736 h 581438"/>
                  <a:gd name="connsiteX12" fmla="*/ 61997 w 107366"/>
                  <a:gd name="connsiteY12" fmla="*/ 171566 h 581438"/>
                  <a:gd name="connsiteX13" fmla="*/ 81682 w 107366"/>
                  <a:gd name="connsiteY13" fmla="*/ 59024 h 58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366" h="581438">
                    <a:moveTo>
                      <a:pt x="91644" y="0"/>
                    </a:moveTo>
                    <a:lnTo>
                      <a:pt x="107366" y="19542"/>
                    </a:lnTo>
                    <a:lnTo>
                      <a:pt x="101367" y="61838"/>
                    </a:lnTo>
                    <a:cubicBezTo>
                      <a:pt x="95742" y="98414"/>
                      <a:pt x="90118" y="137804"/>
                      <a:pt x="84494" y="177194"/>
                    </a:cubicBezTo>
                    <a:cubicBezTo>
                      <a:pt x="78869" y="213770"/>
                      <a:pt x="73245" y="253160"/>
                      <a:pt x="67621" y="292550"/>
                    </a:cubicBezTo>
                    <a:cubicBezTo>
                      <a:pt x="61997" y="331940"/>
                      <a:pt x="53560" y="371329"/>
                      <a:pt x="47936" y="410719"/>
                    </a:cubicBezTo>
                    <a:cubicBezTo>
                      <a:pt x="42312" y="450109"/>
                      <a:pt x="36687" y="489499"/>
                      <a:pt x="28251" y="526075"/>
                    </a:cubicBezTo>
                    <a:lnTo>
                      <a:pt x="21682" y="567011"/>
                    </a:lnTo>
                    <a:lnTo>
                      <a:pt x="0" y="581438"/>
                    </a:lnTo>
                    <a:lnTo>
                      <a:pt x="8566" y="520448"/>
                    </a:lnTo>
                    <a:cubicBezTo>
                      <a:pt x="14190" y="483872"/>
                      <a:pt x="19814" y="447295"/>
                      <a:pt x="25439" y="407906"/>
                    </a:cubicBezTo>
                    <a:cubicBezTo>
                      <a:pt x="31063" y="368516"/>
                      <a:pt x="36687" y="329126"/>
                      <a:pt x="45124" y="289736"/>
                    </a:cubicBezTo>
                    <a:cubicBezTo>
                      <a:pt x="50748" y="250346"/>
                      <a:pt x="56372" y="210956"/>
                      <a:pt x="61997" y="171566"/>
                    </a:cubicBezTo>
                    <a:cubicBezTo>
                      <a:pt x="70433" y="134990"/>
                      <a:pt x="76057" y="95600"/>
                      <a:pt x="81682" y="590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grpSp>
        <p:sp>
          <p:nvSpPr>
            <p:cNvPr id="1444" name="Freeform 1335"/>
            <p:cNvSpPr>
              <a:spLocks noEditPoints="1"/>
            </p:cNvSpPr>
            <p:nvPr/>
          </p:nvSpPr>
          <p:spPr bwMode="auto">
            <a:xfrm>
              <a:off x="2130425" y="3360738"/>
              <a:ext cx="1493838" cy="2255838"/>
            </a:xfrm>
            <a:custGeom>
              <a:avLst/>
              <a:gdLst>
                <a:gd name="T0" fmla="*/ 528 w 531"/>
                <a:gd name="T1" fmla="*/ 759 h 803"/>
                <a:gd name="T2" fmla="*/ 528 w 531"/>
                <a:gd name="T3" fmla="*/ 759 h 803"/>
                <a:gd name="T4" fmla="*/ 507 w 531"/>
                <a:gd name="T5" fmla="*/ 745 h 803"/>
                <a:gd name="T6" fmla="*/ 397 w 531"/>
                <a:gd name="T7" fmla="*/ 534 h 803"/>
                <a:gd name="T8" fmla="*/ 390 w 531"/>
                <a:gd name="T9" fmla="*/ 514 h 803"/>
                <a:gd name="T10" fmla="*/ 385 w 531"/>
                <a:gd name="T11" fmla="*/ 318 h 803"/>
                <a:gd name="T12" fmla="*/ 365 w 531"/>
                <a:gd name="T13" fmla="*/ 150 h 803"/>
                <a:gd name="T14" fmla="*/ 113 w 531"/>
                <a:gd name="T15" fmla="*/ 45 h 803"/>
                <a:gd name="T16" fmla="*/ 54 w 531"/>
                <a:gd name="T17" fmla="*/ 312 h 803"/>
                <a:gd name="T18" fmla="*/ 180 w 531"/>
                <a:gd name="T19" fmla="*/ 424 h 803"/>
                <a:gd name="T20" fmla="*/ 337 w 531"/>
                <a:gd name="T21" fmla="*/ 542 h 803"/>
                <a:gd name="T22" fmla="*/ 349 w 531"/>
                <a:gd name="T23" fmla="*/ 558 h 803"/>
                <a:gd name="T24" fmla="*/ 459 w 531"/>
                <a:gd name="T25" fmla="*/ 770 h 803"/>
                <a:gd name="T26" fmla="*/ 458 w 531"/>
                <a:gd name="T27" fmla="*/ 796 h 803"/>
                <a:gd name="T28" fmla="*/ 473 w 531"/>
                <a:gd name="T29" fmla="*/ 800 h 803"/>
                <a:gd name="T30" fmla="*/ 524 w 531"/>
                <a:gd name="T31" fmla="*/ 774 h 803"/>
                <a:gd name="T32" fmla="*/ 528 w 531"/>
                <a:gd name="T33" fmla="*/ 759 h 803"/>
                <a:gd name="T34" fmla="*/ 367 w 531"/>
                <a:gd name="T35" fmla="*/ 523 h 803"/>
                <a:gd name="T36" fmla="*/ 358 w 531"/>
                <a:gd name="T37" fmla="*/ 528 h 803"/>
                <a:gd name="T38" fmla="*/ 350 w 531"/>
                <a:gd name="T39" fmla="*/ 527 h 803"/>
                <a:gd name="T40" fmla="*/ 251 w 531"/>
                <a:gd name="T41" fmla="*/ 445 h 803"/>
                <a:gd name="T42" fmla="*/ 254 w 531"/>
                <a:gd name="T43" fmla="*/ 433 h 803"/>
                <a:gd name="T44" fmla="*/ 306 w 531"/>
                <a:gd name="T45" fmla="*/ 417 h 803"/>
                <a:gd name="T46" fmla="*/ 349 w 531"/>
                <a:gd name="T47" fmla="*/ 384 h 803"/>
                <a:gd name="T48" fmla="*/ 360 w 531"/>
                <a:gd name="T49" fmla="*/ 389 h 803"/>
                <a:gd name="T50" fmla="*/ 371 w 531"/>
                <a:gd name="T51" fmla="*/ 517 h 803"/>
                <a:gd name="T52" fmla="*/ 367 w 531"/>
                <a:gd name="T53" fmla="*/ 523 h 803"/>
                <a:gd name="T54" fmla="*/ 298 w 531"/>
                <a:gd name="T55" fmla="*/ 401 h 803"/>
                <a:gd name="T56" fmla="*/ 70 w 531"/>
                <a:gd name="T57" fmla="*/ 304 h 803"/>
                <a:gd name="T58" fmla="*/ 121 w 531"/>
                <a:gd name="T59" fmla="*/ 61 h 803"/>
                <a:gd name="T60" fmla="*/ 349 w 531"/>
                <a:gd name="T61" fmla="*/ 159 h 803"/>
                <a:gd name="T62" fmla="*/ 298 w 531"/>
                <a:gd name="T63" fmla="*/ 401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1" h="803">
                  <a:moveTo>
                    <a:pt x="528" y="759"/>
                  </a:moveTo>
                  <a:cubicBezTo>
                    <a:pt x="528" y="759"/>
                    <a:pt x="528" y="759"/>
                    <a:pt x="528" y="759"/>
                  </a:cubicBezTo>
                  <a:cubicBezTo>
                    <a:pt x="524" y="751"/>
                    <a:pt x="516" y="746"/>
                    <a:pt x="507" y="745"/>
                  </a:cubicBezTo>
                  <a:cubicBezTo>
                    <a:pt x="397" y="534"/>
                    <a:pt x="397" y="534"/>
                    <a:pt x="397" y="534"/>
                  </a:cubicBezTo>
                  <a:cubicBezTo>
                    <a:pt x="393" y="528"/>
                    <a:pt x="391" y="521"/>
                    <a:pt x="390" y="514"/>
                  </a:cubicBezTo>
                  <a:cubicBezTo>
                    <a:pt x="385" y="483"/>
                    <a:pt x="372" y="388"/>
                    <a:pt x="385" y="318"/>
                  </a:cubicBezTo>
                  <a:cubicBezTo>
                    <a:pt x="400" y="267"/>
                    <a:pt x="394" y="206"/>
                    <a:pt x="365" y="150"/>
                  </a:cubicBezTo>
                  <a:cubicBezTo>
                    <a:pt x="312" y="47"/>
                    <a:pt x="199" y="0"/>
                    <a:pt x="113" y="45"/>
                  </a:cubicBezTo>
                  <a:cubicBezTo>
                    <a:pt x="27" y="89"/>
                    <a:pt x="0" y="209"/>
                    <a:pt x="54" y="312"/>
                  </a:cubicBezTo>
                  <a:cubicBezTo>
                    <a:pt x="83" y="368"/>
                    <a:pt x="129" y="407"/>
                    <a:pt x="180" y="424"/>
                  </a:cubicBezTo>
                  <a:cubicBezTo>
                    <a:pt x="245" y="455"/>
                    <a:pt x="315" y="520"/>
                    <a:pt x="337" y="542"/>
                  </a:cubicBezTo>
                  <a:cubicBezTo>
                    <a:pt x="342" y="547"/>
                    <a:pt x="346" y="552"/>
                    <a:pt x="349" y="558"/>
                  </a:cubicBezTo>
                  <a:cubicBezTo>
                    <a:pt x="459" y="770"/>
                    <a:pt x="459" y="770"/>
                    <a:pt x="459" y="770"/>
                  </a:cubicBezTo>
                  <a:cubicBezTo>
                    <a:pt x="455" y="777"/>
                    <a:pt x="454" y="787"/>
                    <a:pt x="458" y="796"/>
                  </a:cubicBezTo>
                  <a:cubicBezTo>
                    <a:pt x="461" y="801"/>
                    <a:pt x="468" y="803"/>
                    <a:pt x="473" y="800"/>
                  </a:cubicBezTo>
                  <a:cubicBezTo>
                    <a:pt x="524" y="774"/>
                    <a:pt x="524" y="774"/>
                    <a:pt x="524" y="774"/>
                  </a:cubicBezTo>
                  <a:cubicBezTo>
                    <a:pt x="529" y="771"/>
                    <a:pt x="531" y="765"/>
                    <a:pt x="528" y="759"/>
                  </a:cubicBezTo>
                  <a:close/>
                  <a:moveTo>
                    <a:pt x="367" y="523"/>
                  </a:moveTo>
                  <a:cubicBezTo>
                    <a:pt x="358" y="528"/>
                    <a:pt x="358" y="528"/>
                    <a:pt x="358" y="528"/>
                  </a:cubicBezTo>
                  <a:cubicBezTo>
                    <a:pt x="355" y="530"/>
                    <a:pt x="352" y="529"/>
                    <a:pt x="350" y="527"/>
                  </a:cubicBezTo>
                  <a:cubicBezTo>
                    <a:pt x="328" y="505"/>
                    <a:pt x="295" y="474"/>
                    <a:pt x="251" y="445"/>
                  </a:cubicBezTo>
                  <a:cubicBezTo>
                    <a:pt x="246" y="442"/>
                    <a:pt x="248" y="434"/>
                    <a:pt x="254" y="433"/>
                  </a:cubicBezTo>
                  <a:cubicBezTo>
                    <a:pt x="272" y="431"/>
                    <a:pt x="290" y="426"/>
                    <a:pt x="306" y="417"/>
                  </a:cubicBezTo>
                  <a:cubicBezTo>
                    <a:pt x="323" y="409"/>
                    <a:pt x="337" y="398"/>
                    <a:pt x="349" y="384"/>
                  </a:cubicBezTo>
                  <a:cubicBezTo>
                    <a:pt x="353" y="380"/>
                    <a:pt x="360" y="383"/>
                    <a:pt x="360" y="389"/>
                  </a:cubicBezTo>
                  <a:cubicBezTo>
                    <a:pt x="359" y="441"/>
                    <a:pt x="365" y="485"/>
                    <a:pt x="371" y="517"/>
                  </a:cubicBezTo>
                  <a:cubicBezTo>
                    <a:pt x="371" y="519"/>
                    <a:pt x="370" y="522"/>
                    <a:pt x="367" y="523"/>
                  </a:cubicBezTo>
                  <a:close/>
                  <a:moveTo>
                    <a:pt x="298" y="401"/>
                  </a:moveTo>
                  <a:cubicBezTo>
                    <a:pt x="221" y="441"/>
                    <a:pt x="119" y="398"/>
                    <a:pt x="70" y="304"/>
                  </a:cubicBezTo>
                  <a:cubicBezTo>
                    <a:pt x="21" y="210"/>
                    <a:pt x="44" y="101"/>
                    <a:pt x="121" y="61"/>
                  </a:cubicBezTo>
                  <a:cubicBezTo>
                    <a:pt x="198" y="21"/>
                    <a:pt x="300" y="65"/>
                    <a:pt x="349" y="159"/>
                  </a:cubicBezTo>
                  <a:cubicBezTo>
                    <a:pt x="398" y="252"/>
                    <a:pt x="375" y="361"/>
                    <a:pt x="298" y="401"/>
                  </a:cubicBezTo>
                  <a:close/>
                </a:path>
              </a:pathLst>
            </a:custGeom>
            <a:solidFill>
              <a:srgbClr val="424242"/>
            </a:solidFill>
            <a:ln w="57150"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445" name="Freeform 1356"/>
            <p:cNvSpPr>
              <a:spLocks noEditPoints="1"/>
            </p:cNvSpPr>
            <p:nvPr/>
          </p:nvSpPr>
          <p:spPr bwMode="auto">
            <a:xfrm>
              <a:off x="2130425" y="3360738"/>
              <a:ext cx="1438275" cy="2192338"/>
            </a:xfrm>
            <a:custGeom>
              <a:avLst/>
              <a:gdLst>
                <a:gd name="T0" fmla="*/ 365 w 511"/>
                <a:gd name="T1" fmla="*/ 150 h 780"/>
                <a:gd name="T2" fmla="*/ 113 w 511"/>
                <a:gd name="T3" fmla="*/ 45 h 780"/>
                <a:gd name="T4" fmla="*/ 54 w 511"/>
                <a:gd name="T5" fmla="*/ 312 h 780"/>
                <a:gd name="T6" fmla="*/ 180 w 511"/>
                <a:gd name="T7" fmla="*/ 424 h 780"/>
                <a:gd name="T8" fmla="*/ 337 w 511"/>
                <a:gd name="T9" fmla="*/ 542 h 780"/>
                <a:gd name="T10" fmla="*/ 349 w 511"/>
                <a:gd name="T11" fmla="*/ 558 h 780"/>
                <a:gd name="T12" fmla="*/ 460 w 511"/>
                <a:gd name="T13" fmla="*/ 772 h 780"/>
                <a:gd name="T14" fmla="*/ 477 w 511"/>
                <a:gd name="T15" fmla="*/ 777 h 780"/>
                <a:gd name="T16" fmla="*/ 502 w 511"/>
                <a:gd name="T17" fmla="*/ 764 h 780"/>
                <a:gd name="T18" fmla="*/ 508 w 511"/>
                <a:gd name="T19" fmla="*/ 747 h 780"/>
                <a:gd name="T20" fmla="*/ 397 w 511"/>
                <a:gd name="T21" fmla="*/ 534 h 780"/>
                <a:gd name="T22" fmla="*/ 390 w 511"/>
                <a:gd name="T23" fmla="*/ 514 h 780"/>
                <a:gd name="T24" fmla="*/ 385 w 511"/>
                <a:gd name="T25" fmla="*/ 318 h 780"/>
                <a:gd name="T26" fmla="*/ 365 w 511"/>
                <a:gd name="T27" fmla="*/ 150 h 780"/>
                <a:gd name="T28" fmla="*/ 367 w 511"/>
                <a:gd name="T29" fmla="*/ 523 h 780"/>
                <a:gd name="T30" fmla="*/ 358 w 511"/>
                <a:gd name="T31" fmla="*/ 528 h 780"/>
                <a:gd name="T32" fmla="*/ 350 w 511"/>
                <a:gd name="T33" fmla="*/ 527 h 780"/>
                <a:gd name="T34" fmla="*/ 251 w 511"/>
                <a:gd name="T35" fmla="*/ 445 h 780"/>
                <a:gd name="T36" fmla="*/ 254 w 511"/>
                <a:gd name="T37" fmla="*/ 433 h 780"/>
                <a:gd name="T38" fmla="*/ 306 w 511"/>
                <a:gd name="T39" fmla="*/ 417 h 780"/>
                <a:gd name="T40" fmla="*/ 349 w 511"/>
                <a:gd name="T41" fmla="*/ 384 h 780"/>
                <a:gd name="T42" fmla="*/ 360 w 511"/>
                <a:gd name="T43" fmla="*/ 389 h 780"/>
                <a:gd name="T44" fmla="*/ 371 w 511"/>
                <a:gd name="T45" fmla="*/ 517 h 780"/>
                <a:gd name="T46" fmla="*/ 367 w 511"/>
                <a:gd name="T47" fmla="*/ 523 h 780"/>
                <a:gd name="T48" fmla="*/ 298 w 511"/>
                <a:gd name="T49" fmla="*/ 401 h 780"/>
                <a:gd name="T50" fmla="*/ 70 w 511"/>
                <a:gd name="T51" fmla="*/ 304 h 780"/>
                <a:gd name="T52" fmla="*/ 121 w 511"/>
                <a:gd name="T53" fmla="*/ 61 h 780"/>
                <a:gd name="T54" fmla="*/ 349 w 511"/>
                <a:gd name="T55" fmla="*/ 159 h 780"/>
                <a:gd name="T56" fmla="*/ 298 w 511"/>
                <a:gd name="T57" fmla="*/ 40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1" h="780">
                  <a:moveTo>
                    <a:pt x="365" y="150"/>
                  </a:moveTo>
                  <a:cubicBezTo>
                    <a:pt x="312" y="47"/>
                    <a:pt x="199" y="0"/>
                    <a:pt x="113" y="45"/>
                  </a:cubicBezTo>
                  <a:cubicBezTo>
                    <a:pt x="27" y="89"/>
                    <a:pt x="0" y="209"/>
                    <a:pt x="54" y="312"/>
                  </a:cubicBezTo>
                  <a:cubicBezTo>
                    <a:pt x="83" y="368"/>
                    <a:pt x="129" y="407"/>
                    <a:pt x="180" y="424"/>
                  </a:cubicBezTo>
                  <a:cubicBezTo>
                    <a:pt x="245" y="455"/>
                    <a:pt x="315" y="520"/>
                    <a:pt x="337" y="542"/>
                  </a:cubicBezTo>
                  <a:cubicBezTo>
                    <a:pt x="342" y="547"/>
                    <a:pt x="346" y="552"/>
                    <a:pt x="349" y="558"/>
                  </a:cubicBezTo>
                  <a:cubicBezTo>
                    <a:pt x="460" y="772"/>
                    <a:pt x="460" y="772"/>
                    <a:pt x="460" y="772"/>
                  </a:cubicBezTo>
                  <a:cubicBezTo>
                    <a:pt x="464" y="778"/>
                    <a:pt x="471" y="780"/>
                    <a:pt x="477" y="777"/>
                  </a:cubicBezTo>
                  <a:cubicBezTo>
                    <a:pt x="502" y="764"/>
                    <a:pt x="502" y="764"/>
                    <a:pt x="502" y="764"/>
                  </a:cubicBezTo>
                  <a:cubicBezTo>
                    <a:pt x="508" y="761"/>
                    <a:pt x="511" y="753"/>
                    <a:pt x="508" y="747"/>
                  </a:cubicBezTo>
                  <a:cubicBezTo>
                    <a:pt x="397" y="534"/>
                    <a:pt x="397" y="534"/>
                    <a:pt x="397" y="534"/>
                  </a:cubicBezTo>
                  <a:cubicBezTo>
                    <a:pt x="393" y="528"/>
                    <a:pt x="391" y="521"/>
                    <a:pt x="390" y="514"/>
                  </a:cubicBezTo>
                  <a:cubicBezTo>
                    <a:pt x="385" y="483"/>
                    <a:pt x="372" y="388"/>
                    <a:pt x="385" y="318"/>
                  </a:cubicBezTo>
                  <a:cubicBezTo>
                    <a:pt x="400" y="267"/>
                    <a:pt x="394" y="206"/>
                    <a:pt x="365" y="150"/>
                  </a:cubicBezTo>
                  <a:close/>
                  <a:moveTo>
                    <a:pt x="367" y="523"/>
                  </a:moveTo>
                  <a:cubicBezTo>
                    <a:pt x="358" y="528"/>
                    <a:pt x="358" y="528"/>
                    <a:pt x="358" y="528"/>
                  </a:cubicBezTo>
                  <a:cubicBezTo>
                    <a:pt x="355" y="530"/>
                    <a:pt x="352" y="529"/>
                    <a:pt x="350" y="527"/>
                  </a:cubicBezTo>
                  <a:cubicBezTo>
                    <a:pt x="328" y="505"/>
                    <a:pt x="295" y="474"/>
                    <a:pt x="251" y="445"/>
                  </a:cubicBezTo>
                  <a:cubicBezTo>
                    <a:pt x="246" y="442"/>
                    <a:pt x="248" y="434"/>
                    <a:pt x="254" y="433"/>
                  </a:cubicBezTo>
                  <a:cubicBezTo>
                    <a:pt x="272" y="431"/>
                    <a:pt x="290" y="426"/>
                    <a:pt x="306" y="417"/>
                  </a:cubicBezTo>
                  <a:cubicBezTo>
                    <a:pt x="323" y="409"/>
                    <a:pt x="337" y="398"/>
                    <a:pt x="349" y="384"/>
                  </a:cubicBezTo>
                  <a:cubicBezTo>
                    <a:pt x="353" y="380"/>
                    <a:pt x="360" y="383"/>
                    <a:pt x="360" y="389"/>
                  </a:cubicBezTo>
                  <a:cubicBezTo>
                    <a:pt x="359" y="441"/>
                    <a:pt x="365" y="485"/>
                    <a:pt x="371" y="517"/>
                  </a:cubicBezTo>
                  <a:cubicBezTo>
                    <a:pt x="371" y="519"/>
                    <a:pt x="370" y="522"/>
                    <a:pt x="367" y="523"/>
                  </a:cubicBezTo>
                  <a:close/>
                  <a:moveTo>
                    <a:pt x="298" y="401"/>
                  </a:moveTo>
                  <a:cubicBezTo>
                    <a:pt x="221" y="441"/>
                    <a:pt x="119" y="398"/>
                    <a:pt x="70" y="304"/>
                  </a:cubicBezTo>
                  <a:cubicBezTo>
                    <a:pt x="21" y="210"/>
                    <a:pt x="44" y="101"/>
                    <a:pt x="121" y="61"/>
                  </a:cubicBezTo>
                  <a:cubicBezTo>
                    <a:pt x="198" y="21"/>
                    <a:pt x="300" y="65"/>
                    <a:pt x="349" y="159"/>
                  </a:cubicBezTo>
                  <a:cubicBezTo>
                    <a:pt x="398" y="252"/>
                    <a:pt x="375" y="361"/>
                    <a:pt x="298" y="401"/>
                  </a:cubicBezTo>
                  <a:close/>
                </a:path>
              </a:pathLst>
            </a:custGeom>
            <a:solidFill>
              <a:srgbClr val="EF53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6" name="Freeform 1359"/>
            <p:cNvSpPr/>
            <p:nvPr/>
          </p:nvSpPr>
          <p:spPr bwMode="auto">
            <a:xfrm>
              <a:off x="3402013" y="5445125"/>
              <a:ext cx="222250" cy="171450"/>
            </a:xfrm>
            <a:custGeom>
              <a:avLst/>
              <a:gdLst>
                <a:gd name="T0" fmla="*/ 72 w 79"/>
                <a:gd name="T1" fmla="*/ 32 h 61"/>
                <a:gd name="T2" fmla="*/ 21 w 79"/>
                <a:gd name="T3" fmla="*/ 58 h 61"/>
                <a:gd name="T4" fmla="*/ 6 w 79"/>
                <a:gd name="T5" fmla="*/ 54 h 61"/>
                <a:gd name="T6" fmla="*/ 6 w 79"/>
                <a:gd name="T7" fmla="*/ 54 h 61"/>
                <a:gd name="T8" fmla="*/ 18 w 79"/>
                <a:gd name="T9" fmla="*/ 18 h 61"/>
                <a:gd name="T10" fmla="*/ 41 w 79"/>
                <a:gd name="T11" fmla="*/ 6 h 61"/>
                <a:gd name="T12" fmla="*/ 76 w 79"/>
                <a:gd name="T13" fmla="*/ 17 h 61"/>
                <a:gd name="T14" fmla="*/ 76 w 79"/>
                <a:gd name="T15" fmla="*/ 17 h 61"/>
                <a:gd name="T16" fmla="*/ 72 w 79"/>
                <a:gd name="T17"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61">
                  <a:moveTo>
                    <a:pt x="72" y="32"/>
                  </a:moveTo>
                  <a:cubicBezTo>
                    <a:pt x="21" y="58"/>
                    <a:pt x="21" y="58"/>
                    <a:pt x="21" y="58"/>
                  </a:cubicBezTo>
                  <a:cubicBezTo>
                    <a:pt x="16" y="61"/>
                    <a:pt x="9" y="59"/>
                    <a:pt x="6" y="54"/>
                  </a:cubicBezTo>
                  <a:cubicBezTo>
                    <a:pt x="6" y="54"/>
                    <a:pt x="6" y="54"/>
                    <a:pt x="6" y="54"/>
                  </a:cubicBezTo>
                  <a:cubicBezTo>
                    <a:pt x="0" y="41"/>
                    <a:pt x="5" y="25"/>
                    <a:pt x="18" y="18"/>
                  </a:cubicBezTo>
                  <a:cubicBezTo>
                    <a:pt x="41" y="6"/>
                    <a:pt x="41" y="6"/>
                    <a:pt x="41" y="6"/>
                  </a:cubicBezTo>
                  <a:cubicBezTo>
                    <a:pt x="54" y="0"/>
                    <a:pt x="70" y="5"/>
                    <a:pt x="76" y="17"/>
                  </a:cubicBezTo>
                  <a:cubicBezTo>
                    <a:pt x="76" y="17"/>
                    <a:pt x="76" y="17"/>
                    <a:pt x="76" y="17"/>
                  </a:cubicBezTo>
                  <a:cubicBezTo>
                    <a:pt x="79" y="23"/>
                    <a:pt x="77" y="29"/>
                    <a:pt x="72" y="32"/>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61" name="组合 1460"/>
          <p:cNvGrpSpPr/>
          <p:nvPr/>
        </p:nvGrpSpPr>
        <p:grpSpPr>
          <a:xfrm rot="10026387">
            <a:off x="4190961" y="-53047"/>
            <a:ext cx="2924535" cy="930701"/>
            <a:chOff x="2132013" y="1917700"/>
            <a:chExt cx="2924535" cy="930701"/>
          </a:xfrm>
        </p:grpSpPr>
        <p:grpSp>
          <p:nvGrpSpPr>
            <p:cNvPr id="1462" name="组合 1461"/>
            <p:cNvGrpSpPr/>
            <p:nvPr/>
          </p:nvGrpSpPr>
          <p:grpSpPr>
            <a:xfrm>
              <a:off x="3892982" y="1948128"/>
              <a:ext cx="1114675" cy="848359"/>
              <a:chOff x="6377794" y="1584015"/>
              <a:chExt cx="1114675" cy="848359"/>
            </a:xfrm>
          </p:grpSpPr>
          <p:sp>
            <p:nvSpPr>
              <p:cNvPr id="1485" name="任意多边形: 形状 1484"/>
              <p:cNvSpPr/>
              <p:nvPr/>
            </p:nvSpPr>
            <p:spPr bwMode="auto">
              <a:xfrm>
                <a:off x="6580481" y="1648160"/>
                <a:ext cx="812661" cy="139499"/>
              </a:xfrm>
              <a:custGeom>
                <a:avLst/>
                <a:gdLst>
                  <a:gd name="connsiteX0" fmla="*/ 21064 w 812661"/>
                  <a:gd name="connsiteY0" fmla="*/ 0 h 139499"/>
                  <a:gd name="connsiteX1" fmla="*/ 72797 w 812661"/>
                  <a:gd name="connsiteY1" fmla="*/ 7026 h 139499"/>
                  <a:gd name="connsiteX2" fmla="*/ 179092 w 812661"/>
                  <a:gd name="connsiteY2" fmla="*/ 22141 h 139499"/>
                  <a:gd name="connsiteX3" fmla="*/ 291351 w 812661"/>
                  <a:gd name="connsiteY3" fmla="*/ 39014 h 139499"/>
                  <a:gd name="connsiteX4" fmla="*/ 409223 w 812661"/>
                  <a:gd name="connsiteY4" fmla="*/ 55886 h 139499"/>
                  <a:gd name="connsiteX5" fmla="*/ 527095 w 812661"/>
                  <a:gd name="connsiteY5" fmla="*/ 75571 h 139499"/>
                  <a:gd name="connsiteX6" fmla="*/ 639354 w 812661"/>
                  <a:gd name="connsiteY6" fmla="*/ 95256 h 139499"/>
                  <a:gd name="connsiteX7" fmla="*/ 746702 w 812661"/>
                  <a:gd name="connsiteY7" fmla="*/ 112129 h 139499"/>
                  <a:gd name="connsiteX8" fmla="*/ 796591 w 812661"/>
                  <a:gd name="connsiteY8" fmla="*/ 121016 h 139499"/>
                  <a:gd name="connsiteX9" fmla="*/ 800473 w 812661"/>
                  <a:gd name="connsiteY9" fmla="*/ 124349 h 139499"/>
                  <a:gd name="connsiteX10" fmla="*/ 812661 w 812661"/>
                  <a:gd name="connsiteY10" fmla="*/ 139499 h 139499"/>
                  <a:gd name="connsiteX11" fmla="*/ 743895 w 812661"/>
                  <a:gd name="connsiteY11" fmla="*/ 130057 h 139499"/>
                  <a:gd name="connsiteX12" fmla="*/ 636548 w 812661"/>
                  <a:gd name="connsiteY12" fmla="*/ 114941 h 139499"/>
                  <a:gd name="connsiteX13" fmla="*/ 524289 w 812661"/>
                  <a:gd name="connsiteY13" fmla="*/ 98069 h 139499"/>
                  <a:gd name="connsiteX14" fmla="*/ 406417 w 812661"/>
                  <a:gd name="connsiteY14" fmla="*/ 78384 h 139499"/>
                  <a:gd name="connsiteX15" fmla="*/ 288545 w 812661"/>
                  <a:gd name="connsiteY15" fmla="*/ 61511 h 139499"/>
                  <a:gd name="connsiteX16" fmla="*/ 176286 w 812661"/>
                  <a:gd name="connsiteY16" fmla="*/ 41826 h 139499"/>
                  <a:gd name="connsiteX17" fmla="*/ 69991 w 812661"/>
                  <a:gd name="connsiteY17" fmla="*/ 23898 h 139499"/>
                  <a:gd name="connsiteX18" fmla="*/ 0 w 812661"/>
                  <a:gd name="connsiteY18" fmla="*/ 12338 h 139499"/>
                  <a:gd name="connsiteX19" fmla="*/ 14040 w 812661"/>
                  <a:gd name="connsiteY19" fmla="*/ 2996 h 13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2661" h="139499">
                    <a:moveTo>
                      <a:pt x="21064" y="0"/>
                    </a:moveTo>
                    <a:lnTo>
                      <a:pt x="72797" y="7026"/>
                    </a:lnTo>
                    <a:cubicBezTo>
                      <a:pt x="106826" y="11595"/>
                      <a:pt x="142608" y="16517"/>
                      <a:pt x="179092" y="22141"/>
                    </a:cubicBezTo>
                    <a:cubicBezTo>
                      <a:pt x="215577" y="27765"/>
                      <a:pt x="254867" y="33389"/>
                      <a:pt x="291351" y="39014"/>
                    </a:cubicBezTo>
                    <a:cubicBezTo>
                      <a:pt x="330642" y="44638"/>
                      <a:pt x="369933" y="50262"/>
                      <a:pt x="409223" y="55886"/>
                    </a:cubicBezTo>
                    <a:cubicBezTo>
                      <a:pt x="448514" y="64323"/>
                      <a:pt x="487804" y="69947"/>
                      <a:pt x="527095" y="75571"/>
                    </a:cubicBezTo>
                    <a:cubicBezTo>
                      <a:pt x="566386" y="81196"/>
                      <a:pt x="602870" y="86820"/>
                      <a:pt x="639354" y="95256"/>
                    </a:cubicBezTo>
                    <a:cubicBezTo>
                      <a:pt x="677242" y="100881"/>
                      <a:pt x="713024" y="106505"/>
                      <a:pt x="746702" y="112129"/>
                    </a:cubicBezTo>
                    <a:lnTo>
                      <a:pt x="796591" y="121016"/>
                    </a:lnTo>
                    <a:lnTo>
                      <a:pt x="800473" y="124349"/>
                    </a:lnTo>
                    <a:lnTo>
                      <a:pt x="812661" y="139499"/>
                    </a:lnTo>
                    <a:lnTo>
                      <a:pt x="743895" y="130057"/>
                    </a:lnTo>
                    <a:cubicBezTo>
                      <a:pt x="710218" y="125487"/>
                      <a:pt x="674435" y="120566"/>
                      <a:pt x="636548" y="114941"/>
                    </a:cubicBezTo>
                    <a:cubicBezTo>
                      <a:pt x="600063" y="109317"/>
                      <a:pt x="563579" y="103693"/>
                      <a:pt x="524289" y="98069"/>
                    </a:cubicBezTo>
                    <a:cubicBezTo>
                      <a:pt x="484998" y="92444"/>
                      <a:pt x="445707" y="86820"/>
                      <a:pt x="406417" y="78384"/>
                    </a:cubicBezTo>
                    <a:cubicBezTo>
                      <a:pt x="367126" y="72759"/>
                      <a:pt x="327835" y="67135"/>
                      <a:pt x="288545" y="61511"/>
                    </a:cubicBezTo>
                    <a:cubicBezTo>
                      <a:pt x="249254" y="53074"/>
                      <a:pt x="212770" y="47450"/>
                      <a:pt x="176286" y="41826"/>
                    </a:cubicBezTo>
                    <a:cubicBezTo>
                      <a:pt x="139802" y="36202"/>
                      <a:pt x="104019" y="29874"/>
                      <a:pt x="69991" y="23898"/>
                    </a:cubicBezTo>
                    <a:lnTo>
                      <a:pt x="0" y="12338"/>
                    </a:lnTo>
                    <a:lnTo>
                      <a:pt x="14040" y="29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486" name="任意多边形: 形状 1485"/>
              <p:cNvSpPr/>
              <p:nvPr/>
            </p:nvSpPr>
            <p:spPr bwMode="auto">
              <a:xfrm>
                <a:off x="6458128" y="1748920"/>
                <a:ext cx="1009501" cy="165790"/>
              </a:xfrm>
              <a:custGeom>
                <a:avLst/>
                <a:gdLst>
                  <a:gd name="connsiteX0" fmla="*/ 7045 w 1009501"/>
                  <a:gd name="connsiteY0" fmla="*/ 0 h 165790"/>
                  <a:gd name="connsiteX1" fmla="*/ 83136 w 1009501"/>
                  <a:gd name="connsiteY1" fmla="*/ 7921 h 165790"/>
                  <a:gd name="connsiteX2" fmla="*/ 282395 w 1009501"/>
                  <a:gd name="connsiteY2" fmla="*/ 36043 h 165790"/>
                  <a:gd name="connsiteX3" fmla="*/ 397461 w 1009501"/>
                  <a:gd name="connsiteY3" fmla="*/ 52915 h 165790"/>
                  <a:gd name="connsiteX4" fmla="*/ 515333 w 1009501"/>
                  <a:gd name="connsiteY4" fmla="*/ 72600 h 165790"/>
                  <a:gd name="connsiteX5" fmla="*/ 633205 w 1009501"/>
                  <a:gd name="connsiteY5" fmla="*/ 89473 h 165790"/>
                  <a:gd name="connsiteX6" fmla="*/ 745463 w 1009501"/>
                  <a:gd name="connsiteY6" fmla="*/ 109158 h 165790"/>
                  <a:gd name="connsiteX7" fmla="*/ 944723 w 1009501"/>
                  <a:gd name="connsiteY7" fmla="*/ 145716 h 165790"/>
                  <a:gd name="connsiteX8" fmla="*/ 1004421 w 1009501"/>
                  <a:gd name="connsiteY8" fmla="*/ 155815 h 165790"/>
                  <a:gd name="connsiteX9" fmla="*/ 1009501 w 1009501"/>
                  <a:gd name="connsiteY9" fmla="*/ 165790 h 165790"/>
                  <a:gd name="connsiteX10" fmla="*/ 944723 w 1009501"/>
                  <a:gd name="connsiteY10" fmla="*/ 156965 h 165790"/>
                  <a:gd name="connsiteX11" fmla="*/ 742657 w 1009501"/>
                  <a:gd name="connsiteY11" fmla="*/ 128843 h 165790"/>
                  <a:gd name="connsiteX12" fmla="*/ 627592 w 1009501"/>
                  <a:gd name="connsiteY12" fmla="*/ 111970 h 165790"/>
                  <a:gd name="connsiteX13" fmla="*/ 512526 w 1009501"/>
                  <a:gd name="connsiteY13" fmla="*/ 95098 h 165790"/>
                  <a:gd name="connsiteX14" fmla="*/ 394654 w 1009501"/>
                  <a:gd name="connsiteY14" fmla="*/ 75413 h 165790"/>
                  <a:gd name="connsiteX15" fmla="*/ 279589 w 1009501"/>
                  <a:gd name="connsiteY15" fmla="*/ 58540 h 165790"/>
                  <a:gd name="connsiteX16" fmla="*/ 80329 w 1009501"/>
                  <a:gd name="connsiteY16" fmla="*/ 21982 h 165790"/>
                  <a:gd name="connsiteX17" fmla="*/ 345 w 1009501"/>
                  <a:gd name="connsiteY17" fmla="*/ 7218 h 165790"/>
                  <a:gd name="connsiteX18" fmla="*/ 0 w 1009501"/>
                  <a:gd name="connsiteY18" fmla="*/ 7161 h 16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9501" h="165790">
                    <a:moveTo>
                      <a:pt x="7045" y="0"/>
                    </a:moveTo>
                    <a:lnTo>
                      <a:pt x="83136" y="7921"/>
                    </a:lnTo>
                    <a:cubicBezTo>
                      <a:pt x="142072" y="16358"/>
                      <a:pt x="209427" y="27606"/>
                      <a:pt x="282395" y="36043"/>
                    </a:cubicBezTo>
                    <a:cubicBezTo>
                      <a:pt x="321686" y="41667"/>
                      <a:pt x="358170" y="47291"/>
                      <a:pt x="397461" y="52915"/>
                    </a:cubicBezTo>
                    <a:cubicBezTo>
                      <a:pt x="436751" y="61352"/>
                      <a:pt x="476042" y="66976"/>
                      <a:pt x="515333" y="72600"/>
                    </a:cubicBezTo>
                    <a:cubicBezTo>
                      <a:pt x="554623" y="78225"/>
                      <a:pt x="593914" y="83849"/>
                      <a:pt x="633205" y="89473"/>
                    </a:cubicBezTo>
                    <a:cubicBezTo>
                      <a:pt x="669689" y="97910"/>
                      <a:pt x="708979" y="103534"/>
                      <a:pt x="745463" y="109158"/>
                    </a:cubicBezTo>
                    <a:cubicBezTo>
                      <a:pt x="818432" y="123219"/>
                      <a:pt x="888594" y="134468"/>
                      <a:pt x="944723" y="145716"/>
                    </a:cubicBezTo>
                    <a:lnTo>
                      <a:pt x="1004421" y="155815"/>
                    </a:lnTo>
                    <a:lnTo>
                      <a:pt x="1009501" y="165790"/>
                    </a:lnTo>
                    <a:lnTo>
                      <a:pt x="944723" y="156965"/>
                    </a:lnTo>
                    <a:cubicBezTo>
                      <a:pt x="885787" y="148528"/>
                      <a:pt x="815625" y="140092"/>
                      <a:pt x="742657" y="128843"/>
                    </a:cubicBezTo>
                    <a:cubicBezTo>
                      <a:pt x="706173" y="123219"/>
                      <a:pt x="666882" y="117595"/>
                      <a:pt x="627592" y="111970"/>
                    </a:cubicBezTo>
                    <a:cubicBezTo>
                      <a:pt x="591107" y="106346"/>
                      <a:pt x="551817" y="100722"/>
                      <a:pt x="512526" y="95098"/>
                    </a:cubicBezTo>
                    <a:cubicBezTo>
                      <a:pt x="473236" y="89473"/>
                      <a:pt x="433945" y="81037"/>
                      <a:pt x="394654" y="75413"/>
                    </a:cubicBezTo>
                    <a:cubicBezTo>
                      <a:pt x="355364" y="69788"/>
                      <a:pt x="316073" y="64164"/>
                      <a:pt x="279589" y="58540"/>
                    </a:cubicBezTo>
                    <a:cubicBezTo>
                      <a:pt x="206621" y="44479"/>
                      <a:pt x="139265" y="33230"/>
                      <a:pt x="80329" y="21982"/>
                    </a:cubicBezTo>
                    <a:cubicBezTo>
                      <a:pt x="50861" y="16358"/>
                      <a:pt x="24200" y="11436"/>
                      <a:pt x="345" y="7218"/>
                    </a:cubicBezTo>
                    <a:lnTo>
                      <a:pt x="0" y="71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487" name="任意多边形: 形状 1486"/>
              <p:cNvSpPr/>
              <p:nvPr/>
            </p:nvSpPr>
            <p:spPr bwMode="auto">
              <a:xfrm>
                <a:off x="6396025" y="1860650"/>
                <a:ext cx="1096444" cy="177406"/>
              </a:xfrm>
              <a:custGeom>
                <a:avLst/>
                <a:gdLst>
                  <a:gd name="connsiteX0" fmla="*/ 1296 w 1096444"/>
                  <a:gd name="connsiteY0" fmla="*/ 0 h 177406"/>
                  <a:gd name="connsiteX1" fmla="*/ 43931 w 1096444"/>
                  <a:gd name="connsiteY1" fmla="*/ 4345 h 177406"/>
                  <a:gd name="connsiteX2" fmla="*/ 124968 w 1096444"/>
                  <a:gd name="connsiteY2" fmla="*/ 14890 h 177406"/>
                  <a:gd name="connsiteX3" fmla="*/ 327034 w 1096444"/>
                  <a:gd name="connsiteY3" fmla="*/ 43012 h 177406"/>
                  <a:gd name="connsiteX4" fmla="*/ 442100 w 1096444"/>
                  <a:gd name="connsiteY4" fmla="*/ 59885 h 177406"/>
                  <a:gd name="connsiteX5" fmla="*/ 557165 w 1096444"/>
                  <a:gd name="connsiteY5" fmla="*/ 76757 h 177406"/>
                  <a:gd name="connsiteX6" fmla="*/ 675037 w 1096444"/>
                  <a:gd name="connsiteY6" fmla="*/ 96442 h 177406"/>
                  <a:gd name="connsiteX7" fmla="*/ 787296 w 1096444"/>
                  <a:gd name="connsiteY7" fmla="*/ 116127 h 177406"/>
                  <a:gd name="connsiteX8" fmla="*/ 989362 w 1096444"/>
                  <a:gd name="connsiteY8" fmla="*/ 149873 h 177406"/>
                  <a:gd name="connsiteX9" fmla="*/ 1068996 w 1096444"/>
                  <a:gd name="connsiteY9" fmla="*/ 164988 h 177406"/>
                  <a:gd name="connsiteX10" fmla="*/ 1096444 w 1096444"/>
                  <a:gd name="connsiteY10" fmla="*/ 170871 h 177406"/>
                  <a:gd name="connsiteX11" fmla="*/ 1096312 w 1096444"/>
                  <a:gd name="connsiteY11" fmla="*/ 177406 h 177406"/>
                  <a:gd name="connsiteX12" fmla="*/ 1067593 w 1096444"/>
                  <a:gd name="connsiteY12" fmla="*/ 174479 h 177406"/>
                  <a:gd name="connsiteX13" fmla="*/ 986556 w 1096444"/>
                  <a:gd name="connsiteY13" fmla="*/ 163934 h 177406"/>
                  <a:gd name="connsiteX14" fmla="*/ 784490 w 1096444"/>
                  <a:gd name="connsiteY14" fmla="*/ 135812 h 177406"/>
                  <a:gd name="connsiteX15" fmla="*/ 672231 w 1096444"/>
                  <a:gd name="connsiteY15" fmla="*/ 118940 h 177406"/>
                  <a:gd name="connsiteX16" fmla="*/ 554359 w 1096444"/>
                  <a:gd name="connsiteY16" fmla="*/ 99255 h 177406"/>
                  <a:gd name="connsiteX17" fmla="*/ 436487 w 1096444"/>
                  <a:gd name="connsiteY17" fmla="*/ 82382 h 177406"/>
                  <a:gd name="connsiteX18" fmla="*/ 324228 w 1096444"/>
                  <a:gd name="connsiteY18" fmla="*/ 62697 h 177406"/>
                  <a:gd name="connsiteX19" fmla="*/ 122162 w 1096444"/>
                  <a:gd name="connsiteY19" fmla="*/ 28951 h 177406"/>
                  <a:gd name="connsiteX20" fmla="*/ 42528 w 1096444"/>
                  <a:gd name="connsiteY20" fmla="*/ 12781 h 177406"/>
                  <a:gd name="connsiteX21" fmla="*/ 0 w 1096444"/>
                  <a:gd name="connsiteY21" fmla="*/ 4406 h 17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6444" h="177406">
                    <a:moveTo>
                      <a:pt x="1296" y="0"/>
                    </a:moveTo>
                    <a:lnTo>
                      <a:pt x="43931" y="4345"/>
                    </a:lnTo>
                    <a:cubicBezTo>
                      <a:pt x="68137" y="7157"/>
                      <a:pt x="95500" y="10672"/>
                      <a:pt x="124968" y="14890"/>
                    </a:cubicBezTo>
                    <a:cubicBezTo>
                      <a:pt x="183904" y="23327"/>
                      <a:pt x="254066" y="31763"/>
                      <a:pt x="327034" y="43012"/>
                    </a:cubicBezTo>
                    <a:cubicBezTo>
                      <a:pt x="363519" y="48636"/>
                      <a:pt x="402809" y="54260"/>
                      <a:pt x="442100" y="59885"/>
                    </a:cubicBezTo>
                    <a:cubicBezTo>
                      <a:pt x="478584" y="65509"/>
                      <a:pt x="517875" y="71133"/>
                      <a:pt x="557165" y="76757"/>
                    </a:cubicBezTo>
                    <a:cubicBezTo>
                      <a:pt x="596456" y="85194"/>
                      <a:pt x="635746" y="90818"/>
                      <a:pt x="675037" y="96442"/>
                    </a:cubicBezTo>
                    <a:cubicBezTo>
                      <a:pt x="714328" y="102067"/>
                      <a:pt x="750812" y="107691"/>
                      <a:pt x="787296" y="116127"/>
                    </a:cubicBezTo>
                    <a:cubicBezTo>
                      <a:pt x="863071" y="127376"/>
                      <a:pt x="930426" y="138625"/>
                      <a:pt x="989362" y="149873"/>
                    </a:cubicBezTo>
                    <a:cubicBezTo>
                      <a:pt x="1018830" y="155497"/>
                      <a:pt x="1045492" y="160419"/>
                      <a:pt x="1068996" y="164988"/>
                    </a:cubicBezTo>
                    <a:lnTo>
                      <a:pt x="1096444" y="170871"/>
                    </a:lnTo>
                    <a:lnTo>
                      <a:pt x="1096312" y="177406"/>
                    </a:lnTo>
                    <a:lnTo>
                      <a:pt x="1067593" y="174479"/>
                    </a:lnTo>
                    <a:cubicBezTo>
                      <a:pt x="1043387" y="171667"/>
                      <a:pt x="1016024" y="168152"/>
                      <a:pt x="986556" y="163934"/>
                    </a:cubicBezTo>
                    <a:cubicBezTo>
                      <a:pt x="927620" y="155497"/>
                      <a:pt x="860264" y="147061"/>
                      <a:pt x="784490" y="135812"/>
                    </a:cubicBezTo>
                    <a:cubicBezTo>
                      <a:pt x="748005" y="130188"/>
                      <a:pt x="711521" y="124564"/>
                      <a:pt x="672231" y="118940"/>
                    </a:cubicBezTo>
                    <a:cubicBezTo>
                      <a:pt x="632940" y="113315"/>
                      <a:pt x="593649" y="107691"/>
                      <a:pt x="554359" y="99255"/>
                    </a:cubicBezTo>
                    <a:cubicBezTo>
                      <a:pt x="515068" y="93630"/>
                      <a:pt x="475777" y="88006"/>
                      <a:pt x="436487" y="82382"/>
                    </a:cubicBezTo>
                    <a:cubicBezTo>
                      <a:pt x="400003" y="73945"/>
                      <a:pt x="360712" y="68321"/>
                      <a:pt x="324228" y="62697"/>
                    </a:cubicBezTo>
                    <a:cubicBezTo>
                      <a:pt x="251260" y="51448"/>
                      <a:pt x="181098" y="37387"/>
                      <a:pt x="122162" y="28951"/>
                    </a:cubicBezTo>
                    <a:cubicBezTo>
                      <a:pt x="92694" y="23327"/>
                      <a:pt x="66032" y="17702"/>
                      <a:pt x="42528" y="12781"/>
                    </a:cubicBezTo>
                    <a:lnTo>
                      <a:pt x="0" y="440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488" name="任意多边形: 形状 1487"/>
              <p:cNvSpPr/>
              <p:nvPr/>
            </p:nvSpPr>
            <p:spPr bwMode="auto">
              <a:xfrm>
                <a:off x="6377794" y="1977135"/>
                <a:ext cx="1097519" cy="178347"/>
              </a:xfrm>
              <a:custGeom>
                <a:avLst/>
                <a:gdLst>
                  <a:gd name="connsiteX0" fmla="*/ 132 w 1097519"/>
                  <a:gd name="connsiteY0" fmla="*/ 0 h 178347"/>
                  <a:gd name="connsiteX1" fmla="*/ 45920 w 1097519"/>
                  <a:gd name="connsiteY1" fmla="*/ 6221 h 178347"/>
                  <a:gd name="connsiteX2" fmla="*/ 126957 w 1097519"/>
                  <a:gd name="connsiteY2" fmla="*/ 14657 h 178347"/>
                  <a:gd name="connsiteX3" fmla="*/ 329023 w 1097519"/>
                  <a:gd name="connsiteY3" fmla="*/ 42779 h 178347"/>
                  <a:gd name="connsiteX4" fmla="*/ 441282 w 1097519"/>
                  <a:gd name="connsiteY4" fmla="*/ 59651 h 178347"/>
                  <a:gd name="connsiteX5" fmla="*/ 559154 w 1097519"/>
                  <a:gd name="connsiteY5" fmla="*/ 79336 h 178347"/>
                  <a:gd name="connsiteX6" fmla="*/ 677026 w 1097519"/>
                  <a:gd name="connsiteY6" fmla="*/ 96209 h 178347"/>
                  <a:gd name="connsiteX7" fmla="*/ 789284 w 1097519"/>
                  <a:gd name="connsiteY7" fmla="*/ 115894 h 178347"/>
                  <a:gd name="connsiteX8" fmla="*/ 988544 w 1097519"/>
                  <a:gd name="connsiteY8" fmla="*/ 152452 h 178347"/>
                  <a:gd name="connsiteX9" fmla="*/ 1069581 w 1097519"/>
                  <a:gd name="connsiteY9" fmla="*/ 166162 h 178347"/>
                  <a:gd name="connsiteX10" fmla="*/ 1097519 w 1097519"/>
                  <a:gd name="connsiteY10" fmla="*/ 171381 h 178347"/>
                  <a:gd name="connsiteX11" fmla="*/ 1095470 w 1097519"/>
                  <a:gd name="connsiteY11" fmla="*/ 178347 h 178347"/>
                  <a:gd name="connsiteX12" fmla="*/ 1068529 w 1097519"/>
                  <a:gd name="connsiteY12" fmla="*/ 174598 h 178347"/>
                  <a:gd name="connsiteX13" fmla="*/ 988544 w 1097519"/>
                  <a:gd name="connsiteY13" fmla="*/ 163701 h 178347"/>
                  <a:gd name="connsiteX14" fmla="*/ 786478 w 1097519"/>
                  <a:gd name="connsiteY14" fmla="*/ 135579 h 178347"/>
                  <a:gd name="connsiteX15" fmla="*/ 671413 w 1097519"/>
                  <a:gd name="connsiteY15" fmla="*/ 118706 h 178347"/>
                  <a:gd name="connsiteX16" fmla="*/ 556347 w 1097519"/>
                  <a:gd name="connsiteY16" fmla="*/ 101834 h 178347"/>
                  <a:gd name="connsiteX17" fmla="*/ 438475 w 1097519"/>
                  <a:gd name="connsiteY17" fmla="*/ 82149 h 178347"/>
                  <a:gd name="connsiteX18" fmla="*/ 323410 w 1097519"/>
                  <a:gd name="connsiteY18" fmla="*/ 65276 h 178347"/>
                  <a:gd name="connsiteX19" fmla="*/ 124150 w 1097519"/>
                  <a:gd name="connsiteY19" fmla="*/ 28718 h 178347"/>
                  <a:gd name="connsiteX20" fmla="*/ 44166 w 1097519"/>
                  <a:gd name="connsiteY20" fmla="*/ 13954 h 178347"/>
                  <a:gd name="connsiteX21" fmla="*/ 0 w 1097519"/>
                  <a:gd name="connsiteY21" fmla="*/ 6578 h 17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7519" h="178347">
                    <a:moveTo>
                      <a:pt x="132" y="0"/>
                    </a:moveTo>
                    <a:lnTo>
                      <a:pt x="45920" y="6221"/>
                    </a:lnTo>
                    <a:cubicBezTo>
                      <a:pt x="70126" y="9033"/>
                      <a:pt x="97489" y="11845"/>
                      <a:pt x="126957" y="14657"/>
                    </a:cubicBezTo>
                    <a:cubicBezTo>
                      <a:pt x="185893" y="23094"/>
                      <a:pt x="253248" y="34342"/>
                      <a:pt x="329023" y="42779"/>
                    </a:cubicBezTo>
                    <a:cubicBezTo>
                      <a:pt x="365507" y="48403"/>
                      <a:pt x="401991" y="54027"/>
                      <a:pt x="441282" y="59651"/>
                    </a:cubicBezTo>
                    <a:cubicBezTo>
                      <a:pt x="480572" y="68088"/>
                      <a:pt x="519863" y="73712"/>
                      <a:pt x="559154" y="79336"/>
                    </a:cubicBezTo>
                    <a:cubicBezTo>
                      <a:pt x="598444" y="84961"/>
                      <a:pt x="637735" y="90585"/>
                      <a:pt x="677026" y="96209"/>
                    </a:cubicBezTo>
                    <a:cubicBezTo>
                      <a:pt x="713510" y="104646"/>
                      <a:pt x="752800" y="110270"/>
                      <a:pt x="789284" y="115894"/>
                    </a:cubicBezTo>
                    <a:cubicBezTo>
                      <a:pt x="862253" y="129955"/>
                      <a:pt x="932415" y="141204"/>
                      <a:pt x="988544" y="152452"/>
                    </a:cubicBezTo>
                    <a:cubicBezTo>
                      <a:pt x="1018012" y="156671"/>
                      <a:pt x="1045375" y="161592"/>
                      <a:pt x="1069581" y="166162"/>
                    </a:cubicBezTo>
                    <a:lnTo>
                      <a:pt x="1097519" y="171381"/>
                    </a:lnTo>
                    <a:lnTo>
                      <a:pt x="1095470" y="178347"/>
                    </a:lnTo>
                    <a:lnTo>
                      <a:pt x="1068529" y="174598"/>
                    </a:lnTo>
                    <a:cubicBezTo>
                      <a:pt x="1044674" y="171434"/>
                      <a:pt x="1018012" y="167919"/>
                      <a:pt x="988544" y="163701"/>
                    </a:cubicBezTo>
                    <a:cubicBezTo>
                      <a:pt x="929608" y="155264"/>
                      <a:pt x="859446" y="146828"/>
                      <a:pt x="786478" y="135579"/>
                    </a:cubicBezTo>
                    <a:cubicBezTo>
                      <a:pt x="749994" y="129955"/>
                      <a:pt x="710703" y="124331"/>
                      <a:pt x="671413" y="118706"/>
                    </a:cubicBezTo>
                    <a:cubicBezTo>
                      <a:pt x="634928" y="113082"/>
                      <a:pt x="595638" y="107458"/>
                      <a:pt x="556347" y="101834"/>
                    </a:cubicBezTo>
                    <a:cubicBezTo>
                      <a:pt x="517057" y="96209"/>
                      <a:pt x="477766" y="87773"/>
                      <a:pt x="438475" y="82149"/>
                    </a:cubicBezTo>
                    <a:cubicBezTo>
                      <a:pt x="399185" y="76524"/>
                      <a:pt x="359894" y="70900"/>
                      <a:pt x="323410" y="65276"/>
                    </a:cubicBezTo>
                    <a:cubicBezTo>
                      <a:pt x="250442" y="51215"/>
                      <a:pt x="183086" y="39966"/>
                      <a:pt x="124150" y="28718"/>
                    </a:cubicBezTo>
                    <a:cubicBezTo>
                      <a:pt x="94682" y="23094"/>
                      <a:pt x="68021" y="18172"/>
                      <a:pt x="44166" y="13954"/>
                    </a:cubicBezTo>
                    <a:lnTo>
                      <a:pt x="0" y="65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489" name="任意多边形: 形状 1488"/>
              <p:cNvSpPr/>
              <p:nvPr/>
            </p:nvSpPr>
            <p:spPr bwMode="auto">
              <a:xfrm>
                <a:off x="6400229" y="2098030"/>
                <a:ext cx="1016394" cy="167914"/>
              </a:xfrm>
              <a:custGeom>
                <a:avLst/>
                <a:gdLst>
                  <a:gd name="connsiteX0" fmla="*/ 0 w 1016394"/>
                  <a:gd name="connsiteY0" fmla="*/ 0 h 167914"/>
                  <a:gd name="connsiteX1" fmla="*/ 3215 w 1016394"/>
                  <a:gd name="connsiteY1" fmla="*/ 328 h 167914"/>
                  <a:gd name="connsiteX2" fmla="*/ 84252 w 1016394"/>
                  <a:gd name="connsiteY2" fmla="*/ 10873 h 167914"/>
                  <a:gd name="connsiteX3" fmla="*/ 286318 w 1016394"/>
                  <a:gd name="connsiteY3" fmla="*/ 38995 h 167914"/>
                  <a:gd name="connsiteX4" fmla="*/ 401384 w 1016394"/>
                  <a:gd name="connsiteY4" fmla="*/ 55868 h 167914"/>
                  <a:gd name="connsiteX5" fmla="*/ 516449 w 1016394"/>
                  <a:gd name="connsiteY5" fmla="*/ 72741 h 167914"/>
                  <a:gd name="connsiteX6" fmla="*/ 634321 w 1016394"/>
                  <a:gd name="connsiteY6" fmla="*/ 92426 h 167914"/>
                  <a:gd name="connsiteX7" fmla="*/ 746580 w 1016394"/>
                  <a:gd name="connsiteY7" fmla="*/ 112111 h 167914"/>
                  <a:gd name="connsiteX8" fmla="*/ 948646 w 1016394"/>
                  <a:gd name="connsiteY8" fmla="*/ 145856 h 167914"/>
                  <a:gd name="connsiteX9" fmla="*/ 1016394 w 1016394"/>
                  <a:gd name="connsiteY9" fmla="*/ 158659 h 167914"/>
                  <a:gd name="connsiteX10" fmla="*/ 1007289 w 1016394"/>
                  <a:gd name="connsiteY10" fmla="*/ 167914 h 167914"/>
                  <a:gd name="connsiteX11" fmla="*/ 945840 w 1016394"/>
                  <a:gd name="connsiteY11" fmla="*/ 159917 h 167914"/>
                  <a:gd name="connsiteX12" fmla="*/ 743774 w 1016394"/>
                  <a:gd name="connsiteY12" fmla="*/ 131796 h 167914"/>
                  <a:gd name="connsiteX13" fmla="*/ 631515 w 1016394"/>
                  <a:gd name="connsiteY13" fmla="*/ 114923 h 167914"/>
                  <a:gd name="connsiteX14" fmla="*/ 513643 w 1016394"/>
                  <a:gd name="connsiteY14" fmla="*/ 95238 h 167914"/>
                  <a:gd name="connsiteX15" fmla="*/ 395771 w 1016394"/>
                  <a:gd name="connsiteY15" fmla="*/ 78365 h 167914"/>
                  <a:gd name="connsiteX16" fmla="*/ 283512 w 1016394"/>
                  <a:gd name="connsiteY16" fmla="*/ 58680 h 167914"/>
                  <a:gd name="connsiteX17" fmla="*/ 81446 w 1016394"/>
                  <a:gd name="connsiteY17" fmla="*/ 24934 h 167914"/>
                  <a:gd name="connsiteX18" fmla="*/ 4770 w 1016394"/>
                  <a:gd name="connsiteY18" fmla="*/ 9365 h 167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6394" h="167914">
                    <a:moveTo>
                      <a:pt x="0" y="0"/>
                    </a:moveTo>
                    <a:lnTo>
                      <a:pt x="3215" y="328"/>
                    </a:lnTo>
                    <a:cubicBezTo>
                      <a:pt x="27421" y="3140"/>
                      <a:pt x="54784" y="6655"/>
                      <a:pt x="84252" y="10873"/>
                    </a:cubicBezTo>
                    <a:cubicBezTo>
                      <a:pt x="143188" y="19310"/>
                      <a:pt x="213350" y="27746"/>
                      <a:pt x="286318" y="38995"/>
                    </a:cubicBezTo>
                    <a:cubicBezTo>
                      <a:pt x="322803" y="44619"/>
                      <a:pt x="362093" y="50243"/>
                      <a:pt x="401384" y="55868"/>
                    </a:cubicBezTo>
                    <a:cubicBezTo>
                      <a:pt x="437868" y="61492"/>
                      <a:pt x="477159" y="67116"/>
                      <a:pt x="516449" y="72741"/>
                    </a:cubicBezTo>
                    <a:cubicBezTo>
                      <a:pt x="555740" y="81177"/>
                      <a:pt x="595030" y="86801"/>
                      <a:pt x="634321" y="92426"/>
                    </a:cubicBezTo>
                    <a:cubicBezTo>
                      <a:pt x="673612" y="98050"/>
                      <a:pt x="710096" y="103674"/>
                      <a:pt x="746580" y="112111"/>
                    </a:cubicBezTo>
                    <a:cubicBezTo>
                      <a:pt x="822355" y="123359"/>
                      <a:pt x="889710" y="134608"/>
                      <a:pt x="948646" y="145856"/>
                    </a:cubicBezTo>
                    <a:lnTo>
                      <a:pt x="1016394" y="158659"/>
                    </a:lnTo>
                    <a:lnTo>
                      <a:pt x="1007289" y="167914"/>
                    </a:lnTo>
                    <a:lnTo>
                      <a:pt x="945840" y="159917"/>
                    </a:lnTo>
                    <a:cubicBezTo>
                      <a:pt x="886904" y="151481"/>
                      <a:pt x="819548" y="143044"/>
                      <a:pt x="743774" y="131796"/>
                    </a:cubicBezTo>
                    <a:cubicBezTo>
                      <a:pt x="707289" y="126171"/>
                      <a:pt x="670805" y="120547"/>
                      <a:pt x="631515" y="114923"/>
                    </a:cubicBezTo>
                    <a:cubicBezTo>
                      <a:pt x="592224" y="109298"/>
                      <a:pt x="552933" y="103674"/>
                      <a:pt x="513643" y="95238"/>
                    </a:cubicBezTo>
                    <a:cubicBezTo>
                      <a:pt x="474352" y="89613"/>
                      <a:pt x="435061" y="83989"/>
                      <a:pt x="395771" y="78365"/>
                    </a:cubicBezTo>
                    <a:cubicBezTo>
                      <a:pt x="359287" y="72741"/>
                      <a:pt x="319996" y="64304"/>
                      <a:pt x="283512" y="58680"/>
                    </a:cubicBezTo>
                    <a:cubicBezTo>
                      <a:pt x="210544" y="47431"/>
                      <a:pt x="140382" y="33371"/>
                      <a:pt x="81446" y="24934"/>
                    </a:cubicBezTo>
                    <a:lnTo>
                      <a:pt x="4770" y="93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490" name="任意多边形: 形状 1489"/>
              <p:cNvSpPr/>
              <p:nvPr/>
            </p:nvSpPr>
            <p:spPr bwMode="auto">
              <a:xfrm>
                <a:off x="6484577" y="2229967"/>
                <a:ext cx="811947" cy="137753"/>
              </a:xfrm>
              <a:custGeom>
                <a:avLst/>
                <a:gdLst>
                  <a:gd name="connsiteX0" fmla="*/ 0 w 811947"/>
                  <a:gd name="connsiteY0" fmla="*/ 0 h 137753"/>
                  <a:gd name="connsiteX1" fmla="*/ 78380 w 811947"/>
                  <a:gd name="connsiteY1" fmla="*/ 9599 h 137753"/>
                  <a:gd name="connsiteX2" fmla="*/ 185728 w 811947"/>
                  <a:gd name="connsiteY2" fmla="*/ 23309 h 137753"/>
                  <a:gd name="connsiteX3" fmla="*/ 297987 w 811947"/>
                  <a:gd name="connsiteY3" fmla="*/ 40182 h 137753"/>
                  <a:gd name="connsiteX4" fmla="*/ 415859 w 811947"/>
                  <a:gd name="connsiteY4" fmla="*/ 59867 h 137753"/>
                  <a:gd name="connsiteX5" fmla="*/ 533731 w 811947"/>
                  <a:gd name="connsiteY5" fmla="*/ 76739 h 137753"/>
                  <a:gd name="connsiteX6" fmla="*/ 645989 w 811947"/>
                  <a:gd name="connsiteY6" fmla="*/ 96424 h 137753"/>
                  <a:gd name="connsiteX7" fmla="*/ 752285 w 811947"/>
                  <a:gd name="connsiteY7" fmla="*/ 115758 h 137753"/>
                  <a:gd name="connsiteX8" fmla="*/ 811947 w 811947"/>
                  <a:gd name="connsiteY8" fmla="*/ 126488 h 137753"/>
                  <a:gd name="connsiteX9" fmla="*/ 798019 w 811947"/>
                  <a:gd name="connsiteY9" fmla="*/ 135755 h 137753"/>
                  <a:gd name="connsiteX10" fmla="*/ 793337 w 811947"/>
                  <a:gd name="connsiteY10" fmla="*/ 137753 h 137753"/>
                  <a:gd name="connsiteX11" fmla="*/ 749478 w 811947"/>
                  <a:gd name="connsiteY11" fmla="*/ 132279 h 137753"/>
                  <a:gd name="connsiteX12" fmla="*/ 643183 w 811947"/>
                  <a:gd name="connsiteY12" fmla="*/ 116109 h 137753"/>
                  <a:gd name="connsiteX13" fmla="*/ 528118 w 811947"/>
                  <a:gd name="connsiteY13" fmla="*/ 99237 h 137753"/>
                  <a:gd name="connsiteX14" fmla="*/ 413052 w 811947"/>
                  <a:gd name="connsiteY14" fmla="*/ 82364 h 137753"/>
                  <a:gd name="connsiteX15" fmla="*/ 295180 w 811947"/>
                  <a:gd name="connsiteY15" fmla="*/ 62679 h 137753"/>
                  <a:gd name="connsiteX16" fmla="*/ 180115 w 811947"/>
                  <a:gd name="connsiteY16" fmla="*/ 45806 h 137753"/>
                  <a:gd name="connsiteX17" fmla="*/ 75223 w 811947"/>
                  <a:gd name="connsiteY17" fmla="*/ 26472 h 137753"/>
                  <a:gd name="connsiteX18" fmla="*/ 12260 w 811947"/>
                  <a:gd name="connsiteY18" fmla="*/ 14980 h 137753"/>
                  <a:gd name="connsiteX19" fmla="*/ 11587 w 811947"/>
                  <a:gd name="connsiteY19" fmla="*/ 14402 h 13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1947" h="137753">
                    <a:moveTo>
                      <a:pt x="0" y="0"/>
                    </a:moveTo>
                    <a:lnTo>
                      <a:pt x="78380" y="9599"/>
                    </a:lnTo>
                    <a:cubicBezTo>
                      <a:pt x="112058" y="14169"/>
                      <a:pt x="147841" y="19091"/>
                      <a:pt x="185728" y="23309"/>
                    </a:cubicBezTo>
                    <a:cubicBezTo>
                      <a:pt x="222212" y="28933"/>
                      <a:pt x="258696" y="34557"/>
                      <a:pt x="297987" y="40182"/>
                    </a:cubicBezTo>
                    <a:cubicBezTo>
                      <a:pt x="337277" y="48618"/>
                      <a:pt x="376568" y="54242"/>
                      <a:pt x="415859" y="59867"/>
                    </a:cubicBezTo>
                    <a:cubicBezTo>
                      <a:pt x="455149" y="65491"/>
                      <a:pt x="494440" y="71115"/>
                      <a:pt x="533731" y="76739"/>
                    </a:cubicBezTo>
                    <a:cubicBezTo>
                      <a:pt x="570215" y="85176"/>
                      <a:pt x="609505" y="90800"/>
                      <a:pt x="645989" y="96424"/>
                    </a:cubicBezTo>
                    <a:cubicBezTo>
                      <a:pt x="682474" y="103455"/>
                      <a:pt x="718256" y="109782"/>
                      <a:pt x="752285" y="115758"/>
                    </a:cubicBezTo>
                    <a:lnTo>
                      <a:pt x="811947" y="126488"/>
                    </a:lnTo>
                    <a:lnTo>
                      <a:pt x="798019" y="135755"/>
                    </a:lnTo>
                    <a:lnTo>
                      <a:pt x="793337" y="137753"/>
                    </a:lnTo>
                    <a:lnTo>
                      <a:pt x="749478" y="132279"/>
                    </a:lnTo>
                    <a:cubicBezTo>
                      <a:pt x="715450" y="127358"/>
                      <a:pt x="679667" y="121734"/>
                      <a:pt x="643183" y="116109"/>
                    </a:cubicBezTo>
                    <a:cubicBezTo>
                      <a:pt x="606699" y="110485"/>
                      <a:pt x="567408" y="104861"/>
                      <a:pt x="528118" y="99237"/>
                    </a:cubicBezTo>
                    <a:cubicBezTo>
                      <a:pt x="491633" y="93612"/>
                      <a:pt x="452343" y="87988"/>
                      <a:pt x="413052" y="82364"/>
                    </a:cubicBezTo>
                    <a:cubicBezTo>
                      <a:pt x="373762" y="76739"/>
                      <a:pt x="334471" y="68303"/>
                      <a:pt x="295180" y="62679"/>
                    </a:cubicBezTo>
                    <a:cubicBezTo>
                      <a:pt x="255890" y="57054"/>
                      <a:pt x="219406" y="51430"/>
                      <a:pt x="180115" y="45806"/>
                    </a:cubicBezTo>
                    <a:cubicBezTo>
                      <a:pt x="143631" y="38776"/>
                      <a:pt x="108550" y="32448"/>
                      <a:pt x="75223" y="26472"/>
                    </a:cubicBezTo>
                    <a:lnTo>
                      <a:pt x="12260" y="14980"/>
                    </a:lnTo>
                    <a:lnTo>
                      <a:pt x="11587" y="1440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491" name="任意多边形: 形状 1490"/>
              <p:cNvSpPr/>
              <p:nvPr/>
            </p:nvSpPr>
            <p:spPr bwMode="auto">
              <a:xfrm>
                <a:off x="6483812" y="1654040"/>
                <a:ext cx="106373" cy="584431"/>
              </a:xfrm>
              <a:custGeom>
                <a:avLst/>
                <a:gdLst>
                  <a:gd name="connsiteX0" fmla="*/ 106373 w 106373"/>
                  <a:gd name="connsiteY0" fmla="*/ 0 h 584431"/>
                  <a:gd name="connsiteX1" fmla="*/ 98494 w 106373"/>
                  <a:gd name="connsiteY1" fmla="*/ 60876 h 584431"/>
                  <a:gd name="connsiteX2" fmla="*/ 81757 w 106373"/>
                  <a:gd name="connsiteY2" fmla="*/ 173560 h 584431"/>
                  <a:gd name="connsiteX3" fmla="*/ 62231 w 106373"/>
                  <a:gd name="connsiteY3" fmla="*/ 291878 h 584431"/>
                  <a:gd name="connsiteX4" fmla="*/ 45494 w 106373"/>
                  <a:gd name="connsiteY4" fmla="*/ 410197 h 584431"/>
                  <a:gd name="connsiteX5" fmla="*/ 25968 w 106373"/>
                  <a:gd name="connsiteY5" fmla="*/ 522881 h 584431"/>
                  <a:gd name="connsiteX6" fmla="*/ 14905 w 106373"/>
                  <a:gd name="connsiteY6" fmla="*/ 584431 h 584431"/>
                  <a:gd name="connsiteX7" fmla="*/ 0 w 106373"/>
                  <a:gd name="connsiteY7" fmla="*/ 565904 h 584431"/>
                  <a:gd name="connsiteX8" fmla="*/ 6441 w 106373"/>
                  <a:gd name="connsiteY8" fmla="*/ 520064 h 584431"/>
                  <a:gd name="connsiteX9" fmla="*/ 23178 w 106373"/>
                  <a:gd name="connsiteY9" fmla="*/ 407379 h 584431"/>
                  <a:gd name="connsiteX10" fmla="*/ 39915 w 106373"/>
                  <a:gd name="connsiteY10" fmla="*/ 289061 h 584431"/>
                  <a:gd name="connsiteX11" fmla="*/ 59441 w 106373"/>
                  <a:gd name="connsiteY11" fmla="*/ 170743 h 584431"/>
                  <a:gd name="connsiteX12" fmla="*/ 76178 w 106373"/>
                  <a:gd name="connsiteY12" fmla="*/ 58059 h 584431"/>
                  <a:gd name="connsiteX13" fmla="*/ 83843 w 106373"/>
                  <a:gd name="connsiteY13" fmla="*/ 14992 h 58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373" h="584431">
                    <a:moveTo>
                      <a:pt x="106373" y="0"/>
                    </a:moveTo>
                    <a:lnTo>
                      <a:pt x="98494" y="60876"/>
                    </a:lnTo>
                    <a:cubicBezTo>
                      <a:pt x="92915" y="97498"/>
                      <a:pt x="87336" y="134120"/>
                      <a:pt x="81757" y="173560"/>
                    </a:cubicBezTo>
                    <a:cubicBezTo>
                      <a:pt x="73389" y="212999"/>
                      <a:pt x="67810" y="252439"/>
                      <a:pt x="62231" y="291878"/>
                    </a:cubicBezTo>
                    <a:cubicBezTo>
                      <a:pt x="56652" y="331318"/>
                      <a:pt x="51073" y="370757"/>
                      <a:pt x="45494" y="410197"/>
                    </a:cubicBezTo>
                    <a:cubicBezTo>
                      <a:pt x="37125" y="449636"/>
                      <a:pt x="31546" y="486258"/>
                      <a:pt x="25968" y="522881"/>
                    </a:cubicBezTo>
                    <a:lnTo>
                      <a:pt x="14905" y="584431"/>
                    </a:lnTo>
                    <a:lnTo>
                      <a:pt x="0" y="565904"/>
                    </a:lnTo>
                    <a:lnTo>
                      <a:pt x="6441" y="520064"/>
                    </a:lnTo>
                    <a:cubicBezTo>
                      <a:pt x="12020" y="483441"/>
                      <a:pt x="17599" y="444002"/>
                      <a:pt x="23178" y="407379"/>
                    </a:cubicBezTo>
                    <a:cubicBezTo>
                      <a:pt x="28757" y="367940"/>
                      <a:pt x="34336" y="328501"/>
                      <a:pt x="39915" y="289061"/>
                    </a:cubicBezTo>
                    <a:cubicBezTo>
                      <a:pt x="45494" y="249622"/>
                      <a:pt x="53862" y="210182"/>
                      <a:pt x="59441" y="170743"/>
                    </a:cubicBezTo>
                    <a:cubicBezTo>
                      <a:pt x="65020" y="131303"/>
                      <a:pt x="70599" y="94681"/>
                      <a:pt x="76178" y="58059"/>
                    </a:cubicBezTo>
                    <a:lnTo>
                      <a:pt x="83843" y="149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492" name="任意多边形: 形状 1491"/>
              <p:cNvSpPr/>
              <p:nvPr/>
            </p:nvSpPr>
            <p:spPr bwMode="auto">
              <a:xfrm>
                <a:off x="6588123" y="1605171"/>
                <a:ext cx="127917" cy="718652"/>
              </a:xfrm>
              <a:custGeom>
                <a:avLst/>
                <a:gdLst>
                  <a:gd name="connsiteX0" fmla="*/ 127917 w 127917"/>
                  <a:gd name="connsiteY0" fmla="*/ 0 h 718652"/>
                  <a:gd name="connsiteX1" fmla="*/ 125141 w 127917"/>
                  <a:gd name="connsiteY1" fmla="*/ 20497 h 718652"/>
                  <a:gd name="connsiteX2" fmla="*/ 110026 w 127917"/>
                  <a:gd name="connsiteY2" fmla="*/ 127061 h 718652"/>
                  <a:gd name="connsiteX3" fmla="*/ 93153 w 127917"/>
                  <a:gd name="connsiteY3" fmla="*/ 242417 h 718652"/>
                  <a:gd name="connsiteX4" fmla="*/ 76280 w 127917"/>
                  <a:gd name="connsiteY4" fmla="*/ 360586 h 718652"/>
                  <a:gd name="connsiteX5" fmla="*/ 56595 w 127917"/>
                  <a:gd name="connsiteY5" fmla="*/ 475942 h 718652"/>
                  <a:gd name="connsiteX6" fmla="*/ 36910 w 127917"/>
                  <a:gd name="connsiteY6" fmla="*/ 591298 h 718652"/>
                  <a:gd name="connsiteX7" fmla="*/ 20037 w 127917"/>
                  <a:gd name="connsiteY7" fmla="*/ 696455 h 718652"/>
                  <a:gd name="connsiteX8" fmla="*/ 16078 w 127917"/>
                  <a:gd name="connsiteY8" fmla="*/ 718652 h 718652"/>
                  <a:gd name="connsiteX9" fmla="*/ 0 w 127917"/>
                  <a:gd name="connsiteY9" fmla="*/ 708984 h 718652"/>
                  <a:gd name="connsiteX10" fmla="*/ 2110 w 127917"/>
                  <a:gd name="connsiteY10" fmla="*/ 693641 h 718652"/>
                  <a:gd name="connsiteX11" fmla="*/ 17225 w 127917"/>
                  <a:gd name="connsiteY11" fmla="*/ 588485 h 718652"/>
                  <a:gd name="connsiteX12" fmla="*/ 34098 w 127917"/>
                  <a:gd name="connsiteY12" fmla="*/ 473129 h 718652"/>
                  <a:gd name="connsiteX13" fmla="*/ 53783 w 127917"/>
                  <a:gd name="connsiteY13" fmla="*/ 354959 h 718652"/>
                  <a:gd name="connsiteX14" fmla="*/ 70656 w 127917"/>
                  <a:gd name="connsiteY14" fmla="*/ 239603 h 718652"/>
                  <a:gd name="connsiteX15" fmla="*/ 90341 w 127917"/>
                  <a:gd name="connsiteY15" fmla="*/ 124247 h 718652"/>
                  <a:gd name="connsiteX16" fmla="*/ 108268 w 127917"/>
                  <a:gd name="connsiteY16" fmla="*/ 19090 h 718652"/>
                  <a:gd name="connsiteX17" fmla="*/ 110773 w 127917"/>
                  <a:gd name="connsiteY17" fmla="*/ 4109 h 71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7917" h="718652">
                    <a:moveTo>
                      <a:pt x="127917" y="0"/>
                    </a:moveTo>
                    <a:lnTo>
                      <a:pt x="125141" y="20497"/>
                    </a:lnTo>
                    <a:cubicBezTo>
                      <a:pt x="120571" y="54611"/>
                      <a:pt x="115650" y="90484"/>
                      <a:pt x="110026" y="127061"/>
                    </a:cubicBezTo>
                    <a:cubicBezTo>
                      <a:pt x="104401" y="163637"/>
                      <a:pt x="98777" y="203027"/>
                      <a:pt x="93153" y="242417"/>
                    </a:cubicBezTo>
                    <a:cubicBezTo>
                      <a:pt x="87528" y="281806"/>
                      <a:pt x="81904" y="321196"/>
                      <a:pt x="76280" y="360586"/>
                    </a:cubicBezTo>
                    <a:cubicBezTo>
                      <a:pt x="67843" y="399976"/>
                      <a:pt x="62219" y="439366"/>
                      <a:pt x="56595" y="475942"/>
                    </a:cubicBezTo>
                    <a:cubicBezTo>
                      <a:pt x="50971" y="515332"/>
                      <a:pt x="45346" y="554722"/>
                      <a:pt x="36910" y="591298"/>
                    </a:cubicBezTo>
                    <a:cubicBezTo>
                      <a:pt x="31286" y="627874"/>
                      <a:pt x="25661" y="663044"/>
                      <a:pt x="20037" y="696455"/>
                    </a:cubicBezTo>
                    <a:lnTo>
                      <a:pt x="16078" y="718652"/>
                    </a:lnTo>
                    <a:lnTo>
                      <a:pt x="0" y="708984"/>
                    </a:lnTo>
                    <a:lnTo>
                      <a:pt x="2110" y="693641"/>
                    </a:lnTo>
                    <a:cubicBezTo>
                      <a:pt x="6679" y="660230"/>
                      <a:pt x="11601" y="625061"/>
                      <a:pt x="17225" y="588485"/>
                    </a:cubicBezTo>
                    <a:cubicBezTo>
                      <a:pt x="22849" y="549095"/>
                      <a:pt x="28473" y="512518"/>
                      <a:pt x="34098" y="473129"/>
                    </a:cubicBezTo>
                    <a:cubicBezTo>
                      <a:pt x="39722" y="433739"/>
                      <a:pt x="45346" y="394349"/>
                      <a:pt x="53783" y="354959"/>
                    </a:cubicBezTo>
                    <a:cubicBezTo>
                      <a:pt x="59407" y="315569"/>
                      <a:pt x="65031" y="276179"/>
                      <a:pt x="70656" y="239603"/>
                    </a:cubicBezTo>
                    <a:cubicBezTo>
                      <a:pt x="79092" y="200213"/>
                      <a:pt x="84716" y="160823"/>
                      <a:pt x="90341" y="124247"/>
                    </a:cubicBezTo>
                    <a:cubicBezTo>
                      <a:pt x="95965" y="87671"/>
                      <a:pt x="102292" y="52501"/>
                      <a:pt x="108268" y="19090"/>
                    </a:cubicBezTo>
                    <a:lnTo>
                      <a:pt x="110773" y="41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493" name="任意多边形: 形状 1492"/>
              <p:cNvSpPr/>
              <p:nvPr/>
            </p:nvSpPr>
            <p:spPr bwMode="auto">
              <a:xfrm>
                <a:off x="6699605" y="1584543"/>
                <a:ext cx="138460" cy="795180"/>
              </a:xfrm>
              <a:custGeom>
                <a:avLst/>
                <a:gdLst>
                  <a:gd name="connsiteX0" fmla="*/ 138460 w 138460"/>
                  <a:gd name="connsiteY0" fmla="*/ 0 h 795180"/>
                  <a:gd name="connsiteX1" fmla="*/ 129716 w 138460"/>
                  <a:gd name="connsiteY1" fmla="*/ 59130 h 795180"/>
                  <a:gd name="connsiteX2" fmla="*/ 115655 w 138460"/>
                  <a:gd name="connsiteY2" fmla="*/ 166884 h 795180"/>
                  <a:gd name="connsiteX3" fmla="*/ 98782 w 138460"/>
                  <a:gd name="connsiteY3" fmla="*/ 279568 h 795180"/>
                  <a:gd name="connsiteX4" fmla="*/ 79097 w 138460"/>
                  <a:gd name="connsiteY4" fmla="*/ 397886 h 795180"/>
                  <a:gd name="connsiteX5" fmla="*/ 62224 w 138460"/>
                  <a:gd name="connsiteY5" fmla="*/ 516205 h 795180"/>
                  <a:gd name="connsiteX6" fmla="*/ 42539 w 138460"/>
                  <a:gd name="connsiteY6" fmla="*/ 628889 h 795180"/>
                  <a:gd name="connsiteX7" fmla="*/ 24260 w 138460"/>
                  <a:gd name="connsiteY7" fmla="*/ 735586 h 795180"/>
                  <a:gd name="connsiteX8" fmla="*/ 12929 w 138460"/>
                  <a:gd name="connsiteY8" fmla="*/ 795180 h 795180"/>
                  <a:gd name="connsiteX9" fmla="*/ 0 w 138460"/>
                  <a:gd name="connsiteY9" fmla="*/ 789972 h 795180"/>
                  <a:gd name="connsiteX10" fmla="*/ 7739 w 138460"/>
                  <a:gd name="connsiteY10" fmla="*/ 732769 h 795180"/>
                  <a:gd name="connsiteX11" fmla="*/ 22854 w 138460"/>
                  <a:gd name="connsiteY11" fmla="*/ 626072 h 795180"/>
                  <a:gd name="connsiteX12" fmla="*/ 39727 w 138460"/>
                  <a:gd name="connsiteY12" fmla="*/ 513387 h 795180"/>
                  <a:gd name="connsiteX13" fmla="*/ 56600 w 138460"/>
                  <a:gd name="connsiteY13" fmla="*/ 395069 h 795180"/>
                  <a:gd name="connsiteX14" fmla="*/ 76285 w 138460"/>
                  <a:gd name="connsiteY14" fmla="*/ 276751 h 795180"/>
                  <a:gd name="connsiteX15" fmla="*/ 93158 w 138460"/>
                  <a:gd name="connsiteY15" fmla="*/ 164067 h 795180"/>
                  <a:gd name="connsiteX16" fmla="*/ 112491 w 138460"/>
                  <a:gd name="connsiteY16" fmla="*/ 56312 h 795180"/>
                  <a:gd name="connsiteX17" fmla="*/ 122470 w 138460"/>
                  <a:gd name="connsiteY17" fmla="*/ 1229 h 79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460" h="795180">
                    <a:moveTo>
                      <a:pt x="138460" y="0"/>
                    </a:moveTo>
                    <a:lnTo>
                      <a:pt x="129716" y="59130"/>
                    </a:lnTo>
                    <a:cubicBezTo>
                      <a:pt x="124794" y="92935"/>
                      <a:pt x="119873" y="128853"/>
                      <a:pt x="115655" y="166884"/>
                    </a:cubicBezTo>
                    <a:cubicBezTo>
                      <a:pt x="110030" y="203506"/>
                      <a:pt x="104406" y="240128"/>
                      <a:pt x="98782" y="279568"/>
                    </a:cubicBezTo>
                    <a:cubicBezTo>
                      <a:pt x="93158" y="319007"/>
                      <a:pt x="84721" y="358447"/>
                      <a:pt x="79097" y="397886"/>
                    </a:cubicBezTo>
                    <a:cubicBezTo>
                      <a:pt x="73473" y="437326"/>
                      <a:pt x="67848" y="476765"/>
                      <a:pt x="62224" y="516205"/>
                    </a:cubicBezTo>
                    <a:cubicBezTo>
                      <a:pt x="53788" y="555644"/>
                      <a:pt x="48163" y="592266"/>
                      <a:pt x="42539" y="628889"/>
                    </a:cubicBezTo>
                    <a:cubicBezTo>
                      <a:pt x="36915" y="665511"/>
                      <a:pt x="30587" y="701429"/>
                      <a:pt x="24260" y="735586"/>
                    </a:cubicBezTo>
                    <a:lnTo>
                      <a:pt x="12929" y="795180"/>
                    </a:lnTo>
                    <a:lnTo>
                      <a:pt x="0" y="789972"/>
                    </a:lnTo>
                    <a:lnTo>
                      <a:pt x="7739" y="732769"/>
                    </a:lnTo>
                    <a:cubicBezTo>
                      <a:pt x="12308" y="698612"/>
                      <a:pt x="17230" y="662694"/>
                      <a:pt x="22854" y="626072"/>
                    </a:cubicBezTo>
                    <a:cubicBezTo>
                      <a:pt x="28478" y="589449"/>
                      <a:pt x="34103" y="550010"/>
                      <a:pt x="39727" y="513387"/>
                    </a:cubicBezTo>
                    <a:cubicBezTo>
                      <a:pt x="45351" y="473948"/>
                      <a:pt x="50975" y="434509"/>
                      <a:pt x="56600" y="395069"/>
                    </a:cubicBezTo>
                    <a:cubicBezTo>
                      <a:pt x="62224" y="355630"/>
                      <a:pt x="70660" y="316190"/>
                      <a:pt x="76285" y="276751"/>
                    </a:cubicBezTo>
                    <a:cubicBezTo>
                      <a:pt x="81909" y="237311"/>
                      <a:pt x="87533" y="200689"/>
                      <a:pt x="93158" y="164067"/>
                    </a:cubicBezTo>
                    <a:cubicBezTo>
                      <a:pt x="100188" y="126036"/>
                      <a:pt x="106515" y="90118"/>
                      <a:pt x="112491" y="56312"/>
                    </a:cubicBezTo>
                    <a:lnTo>
                      <a:pt x="122470" y="12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494" name="任意多边形: 形状 1493"/>
              <p:cNvSpPr/>
              <p:nvPr/>
            </p:nvSpPr>
            <p:spPr bwMode="auto">
              <a:xfrm>
                <a:off x="6812815" y="1584015"/>
                <a:ext cx="142885" cy="831644"/>
              </a:xfrm>
              <a:custGeom>
                <a:avLst/>
                <a:gdLst>
                  <a:gd name="connsiteX0" fmla="*/ 128492 w 142885"/>
                  <a:gd name="connsiteY0" fmla="*/ 0 h 831644"/>
                  <a:gd name="connsiteX1" fmla="*/ 142885 w 142885"/>
                  <a:gd name="connsiteY1" fmla="*/ 1115 h 831644"/>
                  <a:gd name="connsiteX2" fmla="*/ 132532 w 142885"/>
                  <a:gd name="connsiteY2" fmla="*/ 78166 h 831644"/>
                  <a:gd name="connsiteX3" fmla="*/ 117538 w 142885"/>
                  <a:gd name="connsiteY3" fmla="*/ 184730 h 831644"/>
                  <a:gd name="connsiteX4" fmla="*/ 100801 w 142885"/>
                  <a:gd name="connsiteY4" fmla="*/ 300086 h 831644"/>
                  <a:gd name="connsiteX5" fmla="*/ 84065 w 142885"/>
                  <a:gd name="connsiteY5" fmla="*/ 418255 h 831644"/>
                  <a:gd name="connsiteX6" fmla="*/ 64538 w 142885"/>
                  <a:gd name="connsiteY6" fmla="*/ 533611 h 831644"/>
                  <a:gd name="connsiteX7" fmla="*/ 45012 w 142885"/>
                  <a:gd name="connsiteY7" fmla="*/ 648967 h 831644"/>
                  <a:gd name="connsiteX8" fmla="*/ 28275 w 142885"/>
                  <a:gd name="connsiteY8" fmla="*/ 754124 h 831644"/>
                  <a:gd name="connsiteX9" fmla="*/ 14561 w 142885"/>
                  <a:gd name="connsiteY9" fmla="*/ 831644 h 831644"/>
                  <a:gd name="connsiteX10" fmla="*/ 0 w 142885"/>
                  <a:gd name="connsiteY10" fmla="*/ 828251 h 831644"/>
                  <a:gd name="connsiteX11" fmla="*/ 10492 w 142885"/>
                  <a:gd name="connsiteY11" fmla="*/ 751310 h 831644"/>
                  <a:gd name="connsiteX12" fmla="*/ 25486 w 142885"/>
                  <a:gd name="connsiteY12" fmla="*/ 646154 h 831644"/>
                  <a:gd name="connsiteX13" fmla="*/ 42223 w 142885"/>
                  <a:gd name="connsiteY13" fmla="*/ 530798 h 831644"/>
                  <a:gd name="connsiteX14" fmla="*/ 61749 w 142885"/>
                  <a:gd name="connsiteY14" fmla="*/ 412628 h 831644"/>
                  <a:gd name="connsiteX15" fmla="*/ 78486 w 142885"/>
                  <a:gd name="connsiteY15" fmla="*/ 294458 h 831644"/>
                  <a:gd name="connsiteX16" fmla="*/ 98012 w 142885"/>
                  <a:gd name="connsiteY16" fmla="*/ 181916 h 831644"/>
                  <a:gd name="connsiteX17" fmla="*/ 115795 w 142885"/>
                  <a:gd name="connsiteY17" fmla="*/ 75704 h 83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2885" h="831644">
                    <a:moveTo>
                      <a:pt x="128492" y="0"/>
                    </a:moveTo>
                    <a:lnTo>
                      <a:pt x="142885" y="1115"/>
                    </a:lnTo>
                    <a:lnTo>
                      <a:pt x="132532" y="78166"/>
                    </a:lnTo>
                    <a:cubicBezTo>
                      <a:pt x="127999" y="112280"/>
                      <a:pt x="123117" y="148153"/>
                      <a:pt x="117538" y="184730"/>
                    </a:cubicBezTo>
                    <a:cubicBezTo>
                      <a:pt x="111959" y="221306"/>
                      <a:pt x="106380" y="260696"/>
                      <a:pt x="100801" y="300086"/>
                    </a:cubicBezTo>
                    <a:cubicBezTo>
                      <a:pt x="95223" y="339475"/>
                      <a:pt x="89644" y="378865"/>
                      <a:pt x="84065" y="418255"/>
                    </a:cubicBezTo>
                    <a:cubicBezTo>
                      <a:pt x="75696" y="457645"/>
                      <a:pt x="70117" y="494221"/>
                      <a:pt x="64538" y="533611"/>
                    </a:cubicBezTo>
                    <a:cubicBezTo>
                      <a:pt x="58959" y="573001"/>
                      <a:pt x="53380" y="612391"/>
                      <a:pt x="45012" y="648967"/>
                    </a:cubicBezTo>
                    <a:cubicBezTo>
                      <a:pt x="39433" y="685543"/>
                      <a:pt x="33854" y="720713"/>
                      <a:pt x="28275" y="754124"/>
                    </a:cubicBezTo>
                    <a:lnTo>
                      <a:pt x="14561" y="831644"/>
                    </a:lnTo>
                    <a:lnTo>
                      <a:pt x="0" y="828251"/>
                    </a:lnTo>
                    <a:lnTo>
                      <a:pt x="10492" y="751310"/>
                    </a:lnTo>
                    <a:cubicBezTo>
                      <a:pt x="15025" y="717899"/>
                      <a:pt x="19907" y="682730"/>
                      <a:pt x="25486" y="646154"/>
                    </a:cubicBezTo>
                    <a:cubicBezTo>
                      <a:pt x="31065" y="606764"/>
                      <a:pt x="36644" y="570187"/>
                      <a:pt x="42223" y="530798"/>
                    </a:cubicBezTo>
                    <a:cubicBezTo>
                      <a:pt x="47802" y="491408"/>
                      <a:pt x="53380" y="452018"/>
                      <a:pt x="61749" y="412628"/>
                    </a:cubicBezTo>
                    <a:cubicBezTo>
                      <a:pt x="67328" y="373238"/>
                      <a:pt x="72907" y="333848"/>
                      <a:pt x="78486" y="294458"/>
                    </a:cubicBezTo>
                    <a:cubicBezTo>
                      <a:pt x="86854" y="257882"/>
                      <a:pt x="92433" y="218492"/>
                      <a:pt x="98012" y="181916"/>
                    </a:cubicBezTo>
                    <a:cubicBezTo>
                      <a:pt x="103591" y="145340"/>
                      <a:pt x="109867" y="109467"/>
                      <a:pt x="115795" y="7570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495" name="任意多边形: 形状 1494"/>
              <p:cNvSpPr/>
              <p:nvPr/>
            </p:nvSpPr>
            <p:spPr bwMode="auto">
              <a:xfrm>
                <a:off x="6930248" y="1601376"/>
                <a:ext cx="143782" cy="830998"/>
              </a:xfrm>
              <a:custGeom>
                <a:avLst/>
                <a:gdLst>
                  <a:gd name="connsiteX0" fmla="*/ 129215 w 143782"/>
                  <a:gd name="connsiteY0" fmla="*/ 0 h 830998"/>
                  <a:gd name="connsiteX1" fmla="*/ 143782 w 143782"/>
                  <a:gd name="connsiteY1" fmla="*/ 3394 h 830998"/>
                  <a:gd name="connsiteX2" fmla="*/ 132435 w 143782"/>
                  <a:gd name="connsiteY2" fmla="*/ 80026 h 830998"/>
                  <a:gd name="connsiteX3" fmla="*/ 118374 w 143782"/>
                  <a:gd name="connsiteY3" fmla="*/ 187644 h 830998"/>
                  <a:gd name="connsiteX4" fmla="*/ 101501 w 143782"/>
                  <a:gd name="connsiteY4" fmla="*/ 300187 h 830998"/>
                  <a:gd name="connsiteX5" fmla="*/ 81816 w 143782"/>
                  <a:gd name="connsiteY5" fmla="*/ 418356 h 830998"/>
                  <a:gd name="connsiteX6" fmla="*/ 64943 w 143782"/>
                  <a:gd name="connsiteY6" fmla="*/ 536526 h 830998"/>
                  <a:gd name="connsiteX7" fmla="*/ 45258 w 143782"/>
                  <a:gd name="connsiteY7" fmla="*/ 649068 h 830998"/>
                  <a:gd name="connsiteX8" fmla="*/ 26979 w 143782"/>
                  <a:gd name="connsiteY8" fmla="*/ 755632 h 830998"/>
                  <a:gd name="connsiteX9" fmla="*/ 12631 w 143782"/>
                  <a:gd name="connsiteY9" fmla="*/ 830998 h 830998"/>
                  <a:gd name="connsiteX10" fmla="*/ 0 w 143782"/>
                  <a:gd name="connsiteY10" fmla="*/ 830020 h 830998"/>
                  <a:gd name="connsiteX11" fmla="*/ 10458 w 143782"/>
                  <a:gd name="connsiteY11" fmla="*/ 752818 h 830998"/>
                  <a:gd name="connsiteX12" fmla="*/ 25573 w 143782"/>
                  <a:gd name="connsiteY12" fmla="*/ 646255 h 830998"/>
                  <a:gd name="connsiteX13" fmla="*/ 42446 w 143782"/>
                  <a:gd name="connsiteY13" fmla="*/ 533712 h 830998"/>
                  <a:gd name="connsiteX14" fmla="*/ 59319 w 143782"/>
                  <a:gd name="connsiteY14" fmla="*/ 415543 h 830998"/>
                  <a:gd name="connsiteX15" fmla="*/ 79004 w 143782"/>
                  <a:gd name="connsiteY15" fmla="*/ 297373 h 830998"/>
                  <a:gd name="connsiteX16" fmla="*/ 95877 w 143782"/>
                  <a:gd name="connsiteY16" fmla="*/ 184831 h 830998"/>
                  <a:gd name="connsiteX17" fmla="*/ 115210 w 143782"/>
                  <a:gd name="connsiteY17" fmla="*/ 77212 h 83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3782" h="830998">
                    <a:moveTo>
                      <a:pt x="129215" y="0"/>
                    </a:moveTo>
                    <a:lnTo>
                      <a:pt x="143782" y="3394"/>
                    </a:lnTo>
                    <a:lnTo>
                      <a:pt x="132435" y="80026"/>
                    </a:lnTo>
                    <a:cubicBezTo>
                      <a:pt x="127513" y="113788"/>
                      <a:pt x="122592" y="149661"/>
                      <a:pt x="118374" y="187644"/>
                    </a:cubicBezTo>
                    <a:cubicBezTo>
                      <a:pt x="112749" y="224220"/>
                      <a:pt x="107125" y="260797"/>
                      <a:pt x="101501" y="300187"/>
                    </a:cubicBezTo>
                    <a:cubicBezTo>
                      <a:pt x="95877" y="339576"/>
                      <a:pt x="87440" y="378966"/>
                      <a:pt x="81816" y="418356"/>
                    </a:cubicBezTo>
                    <a:cubicBezTo>
                      <a:pt x="76192" y="457746"/>
                      <a:pt x="70567" y="497136"/>
                      <a:pt x="64943" y="536526"/>
                    </a:cubicBezTo>
                    <a:cubicBezTo>
                      <a:pt x="56507" y="575916"/>
                      <a:pt x="50882" y="612492"/>
                      <a:pt x="45258" y="649068"/>
                    </a:cubicBezTo>
                    <a:cubicBezTo>
                      <a:pt x="39634" y="685644"/>
                      <a:pt x="33306" y="721517"/>
                      <a:pt x="26979" y="755632"/>
                    </a:cubicBezTo>
                    <a:lnTo>
                      <a:pt x="12631" y="830998"/>
                    </a:lnTo>
                    <a:lnTo>
                      <a:pt x="0" y="830020"/>
                    </a:lnTo>
                    <a:lnTo>
                      <a:pt x="10458" y="752818"/>
                    </a:lnTo>
                    <a:cubicBezTo>
                      <a:pt x="15027" y="718704"/>
                      <a:pt x="19949" y="682831"/>
                      <a:pt x="25573" y="646255"/>
                    </a:cubicBezTo>
                    <a:cubicBezTo>
                      <a:pt x="31197" y="609678"/>
                      <a:pt x="36822" y="570288"/>
                      <a:pt x="42446" y="533712"/>
                    </a:cubicBezTo>
                    <a:cubicBezTo>
                      <a:pt x="48070" y="494322"/>
                      <a:pt x="53694" y="454932"/>
                      <a:pt x="59319" y="415543"/>
                    </a:cubicBezTo>
                    <a:cubicBezTo>
                      <a:pt x="64943" y="376153"/>
                      <a:pt x="73379" y="336763"/>
                      <a:pt x="79004" y="297373"/>
                    </a:cubicBezTo>
                    <a:cubicBezTo>
                      <a:pt x="84628" y="257983"/>
                      <a:pt x="90252" y="221407"/>
                      <a:pt x="95877" y="184831"/>
                    </a:cubicBezTo>
                    <a:cubicBezTo>
                      <a:pt x="102907" y="146848"/>
                      <a:pt x="109234" y="110975"/>
                      <a:pt x="115210" y="772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496" name="任意多边形: 形状 1495"/>
              <p:cNvSpPr/>
              <p:nvPr/>
            </p:nvSpPr>
            <p:spPr bwMode="auto">
              <a:xfrm>
                <a:off x="7047133" y="1636699"/>
                <a:ext cx="138878" cy="795043"/>
              </a:xfrm>
              <a:custGeom>
                <a:avLst/>
                <a:gdLst>
                  <a:gd name="connsiteX0" fmla="*/ 124460 w 138878"/>
                  <a:gd name="connsiteY0" fmla="*/ 0 h 795043"/>
                  <a:gd name="connsiteX1" fmla="*/ 138878 w 138878"/>
                  <a:gd name="connsiteY1" fmla="*/ 5808 h 795043"/>
                  <a:gd name="connsiteX2" fmla="*/ 131267 w 138878"/>
                  <a:gd name="connsiteY2" fmla="*/ 61994 h 795043"/>
                  <a:gd name="connsiteX3" fmla="*/ 116152 w 138878"/>
                  <a:gd name="connsiteY3" fmla="*/ 168558 h 795043"/>
                  <a:gd name="connsiteX4" fmla="*/ 99279 w 138878"/>
                  <a:gd name="connsiteY4" fmla="*/ 283914 h 795043"/>
                  <a:gd name="connsiteX5" fmla="*/ 82406 w 138878"/>
                  <a:gd name="connsiteY5" fmla="*/ 399270 h 795043"/>
                  <a:gd name="connsiteX6" fmla="*/ 62721 w 138878"/>
                  <a:gd name="connsiteY6" fmla="*/ 517439 h 795043"/>
                  <a:gd name="connsiteX7" fmla="*/ 43036 w 138878"/>
                  <a:gd name="connsiteY7" fmla="*/ 632795 h 795043"/>
                  <a:gd name="connsiteX8" fmla="*/ 26163 w 138878"/>
                  <a:gd name="connsiteY8" fmla="*/ 737952 h 795043"/>
                  <a:gd name="connsiteX9" fmla="*/ 16203 w 138878"/>
                  <a:gd name="connsiteY9" fmla="*/ 793797 h 795043"/>
                  <a:gd name="connsiteX10" fmla="*/ 0 w 138878"/>
                  <a:gd name="connsiteY10" fmla="*/ 795043 h 795043"/>
                  <a:gd name="connsiteX11" fmla="*/ 8236 w 138878"/>
                  <a:gd name="connsiteY11" fmla="*/ 735138 h 795043"/>
                  <a:gd name="connsiteX12" fmla="*/ 23351 w 138878"/>
                  <a:gd name="connsiteY12" fmla="*/ 629982 h 795043"/>
                  <a:gd name="connsiteX13" fmla="*/ 40224 w 138878"/>
                  <a:gd name="connsiteY13" fmla="*/ 514626 h 795043"/>
                  <a:gd name="connsiteX14" fmla="*/ 59909 w 138878"/>
                  <a:gd name="connsiteY14" fmla="*/ 396456 h 795043"/>
                  <a:gd name="connsiteX15" fmla="*/ 76782 w 138878"/>
                  <a:gd name="connsiteY15" fmla="*/ 278286 h 795043"/>
                  <a:gd name="connsiteX16" fmla="*/ 96467 w 138878"/>
                  <a:gd name="connsiteY16" fmla="*/ 165744 h 795043"/>
                  <a:gd name="connsiteX17" fmla="*/ 114394 w 138878"/>
                  <a:gd name="connsiteY17" fmla="*/ 59532 h 79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878" h="795043">
                    <a:moveTo>
                      <a:pt x="124460" y="0"/>
                    </a:moveTo>
                    <a:lnTo>
                      <a:pt x="138878" y="5808"/>
                    </a:lnTo>
                    <a:lnTo>
                      <a:pt x="131267" y="61994"/>
                    </a:lnTo>
                    <a:cubicBezTo>
                      <a:pt x="126697" y="96108"/>
                      <a:pt x="121776" y="131981"/>
                      <a:pt x="116152" y="168558"/>
                    </a:cubicBezTo>
                    <a:cubicBezTo>
                      <a:pt x="110527" y="205134"/>
                      <a:pt x="104903" y="244524"/>
                      <a:pt x="99279" y="283914"/>
                    </a:cubicBezTo>
                    <a:cubicBezTo>
                      <a:pt x="93654" y="320490"/>
                      <a:pt x="88030" y="359880"/>
                      <a:pt x="82406" y="399270"/>
                    </a:cubicBezTo>
                    <a:cubicBezTo>
                      <a:pt x="76782" y="438659"/>
                      <a:pt x="68345" y="478049"/>
                      <a:pt x="62721" y="517439"/>
                    </a:cubicBezTo>
                    <a:cubicBezTo>
                      <a:pt x="57097" y="556829"/>
                      <a:pt x="51472" y="596219"/>
                      <a:pt x="43036" y="632795"/>
                    </a:cubicBezTo>
                    <a:cubicBezTo>
                      <a:pt x="37411" y="669371"/>
                      <a:pt x="31787" y="704541"/>
                      <a:pt x="26163" y="737952"/>
                    </a:cubicBezTo>
                    <a:lnTo>
                      <a:pt x="16203" y="793797"/>
                    </a:lnTo>
                    <a:lnTo>
                      <a:pt x="0" y="795043"/>
                    </a:lnTo>
                    <a:lnTo>
                      <a:pt x="8236" y="735138"/>
                    </a:lnTo>
                    <a:cubicBezTo>
                      <a:pt x="12805" y="701727"/>
                      <a:pt x="17726" y="666558"/>
                      <a:pt x="23351" y="629982"/>
                    </a:cubicBezTo>
                    <a:cubicBezTo>
                      <a:pt x="28975" y="590592"/>
                      <a:pt x="34599" y="554015"/>
                      <a:pt x="40224" y="514626"/>
                    </a:cubicBezTo>
                    <a:cubicBezTo>
                      <a:pt x="45848" y="475236"/>
                      <a:pt x="51472" y="435846"/>
                      <a:pt x="59909" y="396456"/>
                    </a:cubicBezTo>
                    <a:cubicBezTo>
                      <a:pt x="65533" y="357066"/>
                      <a:pt x="71157" y="317676"/>
                      <a:pt x="76782" y="278286"/>
                    </a:cubicBezTo>
                    <a:cubicBezTo>
                      <a:pt x="85218" y="241710"/>
                      <a:pt x="90842" y="202320"/>
                      <a:pt x="96467" y="165744"/>
                    </a:cubicBezTo>
                    <a:cubicBezTo>
                      <a:pt x="102091" y="129168"/>
                      <a:pt x="108418" y="93295"/>
                      <a:pt x="114394" y="595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497" name="任意多边形: 形状 1496"/>
              <p:cNvSpPr/>
              <p:nvPr/>
            </p:nvSpPr>
            <p:spPr bwMode="auto">
              <a:xfrm>
                <a:off x="7171403" y="1694233"/>
                <a:ext cx="126764" cy="716150"/>
              </a:xfrm>
              <a:custGeom>
                <a:avLst/>
                <a:gdLst>
                  <a:gd name="connsiteX0" fmla="*/ 111203 w 126764"/>
                  <a:gd name="connsiteY0" fmla="*/ 0 h 716150"/>
                  <a:gd name="connsiteX1" fmla="*/ 126764 w 126764"/>
                  <a:gd name="connsiteY1" fmla="*/ 9357 h 716150"/>
                  <a:gd name="connsiteX2" fmla="*/ 124642 w 126764"/>
                  <a:gd name="connsiteY2" fmla="*/ 23681 h 716150"/>
                  <a:gd name="connsiteX3" fmla="*/ 110582 w 126764"/>
                  <a:gd name="connsiteY3" fmla="*/ 131300 h 716150"/>
                  <a:gd name="connsiteX4" fmla="*/ 93709 w 126764"/>
                  <a:gd name="connsiteY4" fmla="*/ 243843 h 716150"/>
                  <a:gd name="connsiteX5" fmla="*/ 74024 w 126764"/>
                  <a:gd name="connsiteY5" fmla="*/ 362012 h 716150"/>
                  <a:gd name="connsiteX6" fmla="*/ 57151 w 126764"/>
                  <a:gd name="connsiteY6" fmla="*/ 480182 h 716150"/>
                  <a:gd name="connsiteX7" fmla="*/ 37466 w 126764"/>
                  <a:gd name="connsiteY7" fmla="*/ 592724 h 716150"/>
                  <a:gd name="connsiteX8" fmla="*/ 19187 w 126764"/>
                  <a:gd name="connsiteY8" fmla="*/ 699288 h 716150"/>
                  <a:gd name="connsiteX9" fmla="*/ 16741 w 126764"/>
                  <a:gd name="connsiteY9" fmla="*/ 712138 h 716150"/>
                  <a:gd name="connsiteX10" fmla="*/ 0 w 126764"/>
                  <a:gd name="connsiteY10" fmla="*/ 716150 h 716150"/>
                  <a:gd name="connsiteX11" fmla="*/ 2666 w 126764"/>
                  <a:gd name="connsiteY11" fmla="*/ 696474 h 716150"/>
                  <a:gd name="connsiteX12" fmla="*/ 17781 w 126764"/>
                  <a:gd name="connsiteY12" fmla="*/ 589911 h 716150"/>
                  <a:gd name="connsiteX13" fmla="*/ 34654 w 126764"/>
                  <a:gd name="connsiteY13" fmla="*/ 474555 h 716150"/>
                  <a:gd name="connsiteX14" fmla="*/ 51527 w 126764"/>
                  <a:gd name="connsiteY14" fmla="*/ 359199 h 716150"/>
                  <a:gd name="connsiteX15" fmla="*/ 71212 w 126764"/>
                  <a:gd name="connsiteY15" fmla="*/ 241029 h 716150"/>
                  <a:gd name="connsiteX16" fmla="*/ 88085 w 126764"/>
                  <a:gd name="connsiteY16" fmla="*/ 128487 h 716150"/>
                  <a:gd name="connsiteX17" fmla="*/ 107418 w 126764"/>
                  <a:gd name="connsiteY17" fmla="*/ 20868 h 7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764" h="716150">
                    <a:moveTo>
                      <a:pt x="111203" y="0"/>
                    </a:moveTo>
                    <a:lnTo>
                      <a:pt x="126764" y="9357"/>
                    </a:lnTo>
                    <a:lnTo>
                      <a:pt x="124642" y="23681"/>
                    </a:lnTo>
                    <a:cubicBezTo>
                      <a:pt x="119721" y="57444"/>
                      <a:pt x="114800" y="93317"/>
                      <a:pt x="110582" y="131300"/>
                    </a:cubicBezTo>
                    <a:cubicBezTo>
                      <a:pt x="104957" y="167876"/>
                      <a:pt x="99333" y="204453"/>
                      <a:pt x="93709" y="243843"/>
                    </a:cubicBezTo>
                    <a:cubicBezTo>
                      <a:pt x="88085" y="283232"/>
                      <a:pt x="79648" y="322622"/>
                      <a:pt x="74024" y="362012"/>
                    </a:cubicBezTo>
                    <a:cubicBezTo>
                      <a:pt x="68400" y="401402"/>
                      <a:pt x="62775" y="440792"/>
                      <a:pt x="57151" y="480182"/>
                    </a:cubicBezTo>
                    <a:cubicBezTo>
                      <a:pt x="48715" y="516758"/>
                      <a:pt x="43090" y="556148"/>
                      <a:pt x="37466" y="592724"/>
                    </a:cubicBezTo>
                    <a:cubicBezTo>
                      <a:pt x="31841" y="629300"/>
                      <a:pt x="25514" y="665173"/>
                      <a:pt x="19187" y="699288"/>
                    </a:cubicBezTo>
                    <a:lnTo>
                      <a:pt x="16741" y="712138"/>
                    </a:lnTo>
                    <a:lnTo>
                      <a:pt x="0" y="716150"/>
                    </a:lnTo>
                    <a:lnTo>
                      <a:pt x="2666" y="696474"/>
                    </a:lnTo>
                    <a:cubicBezTo>
                      <a:pt x="7235" y="662360"/>
                      <a:pt x="12156" y="626487"/>
                      <a:pt x="17781" y="589911"/>
                    </a:cubicBezTo>
                    <a:cubicBezTo>
                      <a:pt x="23405" y="553334"/>
                      <a:pt x="29030" y="513944"/>
                      <a:pt x="34654" y="474555"/>
                    </a:cubicBezTo>
                    <a:cubicBezTo>
                      <a:pt x="40278" y="437978"/>
                      <a:pt x="45902" y="398588"/>
                      <a:pt x="51527" y="359199"/>
                    </a:cubicBezTo>
                    <a:cubicBezTo>
                      <a:pt x="57151" y="319809"/>
                      <a:pt x="65587" y="280419"/>
                      <a:pt x="71212" y="241029"/>
                    </a:cubicBezTo>
                    <a:cubicBezTo>
                      <a:pt x="76836" y="201639"/>
                      <a:pt x="82460" y="165063"/>
                      <a:pt x="88085" y="128487"/>
                    </a:cubicBezTo>
                    <a:cubicBezTo>
                      <a:pt x="95115" y="90504"/>
                      <a:pt x="101442" y="54631"/>
                      <a:pt x="107418" y="208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498" name="任意多边形: 形状 1497"/>
              <p:cNvSpPr/>
              <p:nvPr/>
            </p:nvSpPr>
            <p:spPr bwMode="auto">
              <a:xfrm>
                <a:off x="7295281" y="1779932"/>
                <a:ext cx="107366" cy="581438"/>
              </a:xfrm>
              <a:custGeom>
                <a:avLst/>
                <a:gdLst>
                  <a:gd name="connsiteX0" fmla="*/ 91644 w 107366"/>
                  <a:gd name="connsiteY0" fmla="*/ 0 h 581438"/>
                  <a:gd name="connsiteX1" fmla="*/ 107366 w 107366"/>
                  <a:gd name="connsiteY1" fmla="*/ 19542 h 581438"/>
                  <a:gd name="connsiteX2" fmla="*/ 101367 w 107366"/>
                  <a:gd name="connsiteY2" fmla="*/ 61838 h 581438"/>
                  <a:gd name="connsiteX3" fmla="*/ 84494 w 107366"/>
                  <a:gd name="connsiteY3" fmla="*/ 177194 h 581438"/>
                  <a:gd name="connsiteX4" fmla="*/ 67621 w 107366"/>
                  <a:gd name="connsiteY4" fmla="*/ 292550 h 581438"/>
                  <a:gd name="connsiteX5" fmla="*/ 47936 w 107366"/>
                  <a:gd name="connsiteY5" fmla="*/ 410719 h 581438"/>
                  <a:gd name="connsiteX6" fmla="*/ 28251 w 107366"/>
                  <a:gd name="connsiteY6" fmla="*/ 526075 h 581438"/>
                  <a:gd name="connsiteX7" fmla="*/ 21682 w 107366"/>
                  <a:gd name="connsiteY7" fmla="*/ 567011 h 581438"/>
                  <a:gd name="connsiteX8" fmla="*/ 0 w 107366"/>
                  <a:gd name="connsiteY8" fmla="*/ 581438 h 581438"/>
                  <a:gd name="connsiteX9" fmla="*/ 8566 w 107366"/>
                  <a:gd name="connsiteY9" fmla="*/ 520448 h 581438"/>
                  <a:gd name="connsiteX10" fmla="*/ 25439 w 107366"/>
                  <a:gd name="connsiteY10" fmla="*/ 407906 h 581438"/>
                  <a:gd name="connsiteX11" fmla="*/ 45124 w 107366"/>
                  <a:gd name="connsiteY11" fmla="*/ 289736 h 581438"/>
                  <a:gd name="connsiteX12" fmla="*/ 61997 w 107366"/>
                  <a:gd name="connsiteY12" fmla="*/ 171566 h 581438"/>
                  <a:gd name="connsiteX13" fmla="*/ 81682 w 107366"/>
                  <a:gd name="connsiteY13" fmla="*/ 59024 h 58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366" h="581438">
                    <a:moveTo>
                      <a:pt x="91644" y="0"/>
                    </a:moveTo>
                    <a:lnTo>
                      <a:pt x="107366" y="19542"/>
                    </a:lnTo>
                    <a:lnTo>
                      <a:pt x="101367" y="61838"/>
                    </a:lnTo>
                    <a:cubicBezTo>
                      <a:pt x="95742" y="98414"/>
                      <a:pt x="90118" y="137804"/>
                      <a:pt x="84494" y="177194"/>
                    </a:cubicBezTo>
                    <a:cubicBezTo>
                      <a:pt x="78869" y="213770"/>
                      <a:pt x="73245" y="253160"/>
                      <a:pt x="67621" y="292550"/>
                    </a:cubicBezTo>
                    <a:cubicBezTo>
                      <a:pt x="61997" y="331940"/>
                      <a:pt x="53560" y="371329"/>
                      <a:pt x="47936" y="410719"/>
                    </a:cubicBezTo>
                    <a:cubicBezTo>
                      <a:pt x="42312" y="450109"/>
                      <a:pt x="36687" y="489499"/>
                      <a:pt x="28251" y="526075"/>
                    </a:cubicBezTo>
                    <a:lnTo>
                      <a:pt x="21682" y="567011"/>
                    </a:lnTo>
                    <a:lnTo>
                      <a:pt x="0" y="581438"/>
                    </a:lnTo>
                    <a:lnTo>
                      <a:pt x="8566" y="520448"/>
                    </a:lnTo>
                    <a:cubicBezTo>
                      <a:pt x="14190" y="483872"/>
                      <a:pt x="19814" y="447295"/>
                      <a:pt x="25439" y="407906"/>
                    </a:cubicBezTo>
                    <a:cubicBezTo>
                      <a:pt x="31063" y="368516"/>
                      <a:pt x="36687" y="329126"/>
                      <a:pt x="45124" y="289736"/>
                    </a:cubicBezTo>
                    <a:cubicBezTo>
                      <a:pt x="50748" y="250346"/>
                      <a:pt x="56372" y="210956"/>
                      <a:pt x="61997" y="171566"/>
                    </a:cubicBezTo>
                    <a:cubicBezTo>
                      <a:pt x="70433" y="134990"/>
                      <a:pt x="76057" y="95600"/>
                      <a:pt x="81682" y="590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grpSp>
        <p:grpSp>
          <p:nvGrpSpPr>
            <p:cNvPr id="1463" name="组合 1462"/>
            <p:cNvGrpSpPr/>
            <p:nvPr/>
          </p:nvGrpSpPr>
          <p:grpSpPr>
            <a:xfrm>
              <a:off x="2140133" y="1918861"/>
              <a:ext cx="688975" cy="279400"/>
              <a:chOff x="1231899" y="2220912"/>
              <a:chExt cx="688975" cy="279400"/>
            </a:xfrm>
          </p:grpSpPr>
          <p:sp>
            <p:nvSpPr>
              <p:cNvPr id="1477" name="Freeform 1323"/>
              <p:cNvSpPr/>
              <p:nvPr/>
            </p:nvSpPr>
            <p:spPr bwMode="auto">
              <a:xfrm>
                <a:off x="1231899" y="2220912"/>
                <a:ext cx="112713" cy="196850"/>
              </a:xfrm>
              <a:custGeom>
                <a:avLst/>
                <a:gdLst>
                  <a:gd name="T0" fmla="*/ 0 w 40"/>
                  <a:gd name="T1" fmla="*/ 58 h 70"/>
                  <a:gd name="T2" fmla="*/ 8 w 40"/>
                  <a:gd name="T3" fmla="*/ 8 h 70"/>
                  <a:gd name="T4" fmla="*/ 19 w 40"/>
                  <a:gd name="T5" fmla="*/ 1 h 70"/>
                  <a:gd name="T6" fmla="*/ 19 w 40"/>
                  <a:gd name="T7" fmla="*/ 1 h 70"/>
                  <a:gd name="T8" fmla="*/ 38 w 40"/>
                  <a:gd name="T9" fmla="*/ 27 h 70"/>
                  <a:gd name="T10" fmla="*/ 34 w 40"/>
                  <a:gd name="T11" fmla="*/ 49 h 70"/>
                  <a:gd name="T12" fmla="*/ 8 w 40"/>
                  <a:gd name="T13" fmla="*/ 68 h 70"/>
                  <a:gd name="T14" fmla="*/ 8 w 40"/>
                  <a:gd name="T15" fmla="*/ 68 h 70"/>
                  <a:gd name="T16" fmla="*/ 0 w 40"/>
                  <a:gd name="T17" fmla="*/ 5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70">
                    <a:moveTo>
                      <a:pt x="0" y="58"/>
                    </a:moveTo>
                    <a:cubicBezTo>
                      <a:pt x="8" y="8"/>
                      <a:pt x="8" y="8"/>
                      <a:pt x="8" y="8"/>
                    </a:cubicBezTo>
                    <a:cubicBezTo>
                      <a:pt x="9" y="3"/>
                      <a:pt x="14" y="0"/>
                      <a:pt x="19" y="1"/>
                    </a:cubicBezTo>
                    <a:cubicBezTo>
                      <a:pt x="19" y="1"/>
                      <a:pt x="19" y="1"/>
                      <a:pt x="19" y="1"/>
                    </a:cubicBezTo>
                    <a:cubicBezTo>
                      <a:pt x="31" y="3"/>
                      <a:pt x="40" y="14"/>
                      <a:pt x="38" y="27"/>
                    </a:cubicBezTo>
                    <a:cubicBezTo>
                      <a:pt x="34" y="49"/>
                      <a:pt x="34" y="49"/>
                      <a:pt x="34" y="49"/>
                    </a:cubicBezTo>
                    <a:cubicBezTo>
                      <a:pt x="32" y="62"/>
                      <a:pt x="21" y="70"/>
                      <a:pt x="8" y="68"/>
                    </a:cubicBezTo>
                    <a:cubicBezTo>
                      <a:pt x="8" y="68"/>
                      <a:pt x="8" y="68"/>
                      <a:pt x="8" y="68"/>
                    </a:cubicBezTo>
                    <a:cubicBezTo>
                      <a:pt x="3" y="67"/>
                      <a:pt x="0" y="63"/>
                      <a:pt x="0" y="58"/>
                    </a:cubicBezTo>
                    <a:close/>
                  </a:path>
                </a:pathLst>
              </a:custGeom>
              <a:solidFill>
                <a:srgbClr val="00838F"/>
              </a:solidFill>
              <a:ln w="76200">
                <a:solidFill>
                  <a:schemeClr val="bg1"/>
                </a:solidFill>
                <a:round/>
              </a:ln>
            </p:spPr>
            <p:txBody>
              <a:bodyPr vert="horz" wrap="square" lIns="91440" tIns="45720" rIns="91440" bIns="45720" numCol="1" anchor="t" anchorCtr="0" compatLnSpc="1"/>
              <a:lstStyle/>
              <a:p>
                <a:endParaRPr lang="zh-CN" altLang="en-US"/>
              </a:p>
            </p:txBody>
          </p:sp>
          <p:sp>
            <p:nvSpPr>
              <p:cNvPr id="1478" name="Freeform 1325"/>
              <p:cNvSpPr/>
              <p:nvPr/>
            </p:nvSpPr>
            <p:spPr bwMode="auto">
              <a:xfrm>
                <a:off x="1816099" y="2325687"/>
                <a:ext cx="104775" cy="174625"/>
              </a:xfrm>
              <a:custGeom>
                <a:avLst/>
                <a:gdLst>
                  <a:gd name="T0" fmla="*/ 2 w 37"/>
                  <a:gd name="T1" fmla="*/ 43 h 62"/>
                  <a:gd name="T2" fmla="*/ 6 w 37"/>
                  <a:gd name="T3" fmla="*/ 14 h 62"/>
                  <a:gd name="T4" fmla="*/ 24 w 37"/>
                  <a:gd name="T5" fmla="*/ 1 h 62"/>
                  <a:gd name="T6" fmla="*/ 24 w 37"/>
                  <a:gd name="T7" fmla="*/ 1 h 62"/>
                  <a:gd name="T8" fmla="*/ 36 w 37"/>
                  <a:gd name="T9" fmla="*/ 18 h 62"/>
                  <a:gd name="T10" fmla="*/ 31 w 37"/>
                  <a:gd name="T11" fmla="*/ 48 h 62"/>
                  <a:gd name="T12" fmla="*/ 14 w 37"/>
                  <a:gd name="T13" fmla="*/ 61 h 62"/>
                  <a:gd name="T14" fmla="*/ 14 w 37"/>
                  <a:gd name="T15" fmla="*/ 61 h 62"/>
                  <a:gd name="T16" fmla="*/ 2 w 37"/>
                  <a:gd name="T17"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62">
                    <a:moveTo>
                      <a:pt x="2" y="43"/>
                    </a:moveTo>
                    <a:cubicBezTo>
                      <a:pt x="6" y="14"/>
                      <a:pt x="6" y="14"/>
                      <a:pt x="6" y="14"/>
                    </a:cubicBezTo>
                    <a:cubicBezTo>
                      <a:pt x="8" y="5"/>
                      <a:pt x="15" y="0"/>
                      <a:pt x="24" y="1"/>
                    </a:cubicBezTo>
                    <a:cubicBezTo>
                      <a:pt x="24" y="1"/>
                      <a:pt x="24" y="1"/>
                      <a:pt x="24" y="1"/>
                    </a:cubicBezTo>
                    <a:cubicBezTo>
                      <a:pt x="32" y="2"/>
                      <a:pt x="37" y="10"/>
                      <a:pt x="36" y="18"/>
                    </a:cubicBezTo>
                    <a:cubicBezTo>
                      <a:pt x="31" y="48"/>
                      <a:pt x="31" y="48"/>
                      <a:pt x="31" y="48"/>
                    </a:cubicBezTo>
                    <a:cubicBezTo>
                      <a:pt x="30" y="56"/>
                      <a:pt x="22" y="62"/>
                      <a:pt x="14" y="61"/>
                    </a:cubicBezTo>
                    <a:cubicBezTo>
                      <a:pt x="14" y="61"/>
                      <a:pt x="14" y="61"/>
                      <a:pt x="14" y="61"/>
                    </a:cubicBezTo>
                    <a:cubicBezTo>
                      <a:pt x="6" y="59"/>
                      <a:pt x="0" y="52"/>
                      <a:pt x="2" y="43"/>
                    </a:cubicBezTo>
                    <a:close/>
                  </a:path>
                </a:pathLst>
              </a:custGeom>
              <a:solidFill>
                <a:srgbClr val="00838F"/>
              </a:solidFill>
              <a:ln w="76200">
                <a:solidFill>
                  <a:schemeClr val="bg1"/>
                </a:solidFill>
                <a:round/>
              </a:ln>
            </p:spPr>
            <p:txBody>
              <a:bodyPr vert="horz" wrap="square" lIns="91440" tIns="45720" rIns="91440" bIns="45720" numCol="1" anchor="t" anchorCtr="0" compatLnSpc="1"/>
              <a:lstStyle/>
              <a:p>
                <a:endParaRPr lang="zh-CN" altLang="en-US"/>
              </a:p>
            </p:txBody>
          </p:sp>
          <p:sp>
            <p:nvSpPr>
              <p:cNvPr id="1479" name="Freeform 1326"/>
              <p:cNvSpPr/>
              <p:nvPr/>
            </p:nvSpPr>
            <p:spPr bwMode="auto">
              <a:xfrm>
                <a:off x="1735136" y="2311400"/>
                <a:ext cx="103188" cy="174625"/>
              </a:xfrm>
              <a:custGeom>
                <a:avLst/>
                <a:gdLst>
                  <a:gd name="T0" fmla="*/ 1 w 37"/>
                  <a:gd name="T1" fmla="*/ 44 h 62"/>
                  <a:gd name="T2" fmla="*/ 6 w 37"/>
                  <a:gd name="T3" fmla="*/ 14 h 62"/>
                  <a:gd name="T4" fmla="*/ 23 w 37"/>
                  <a:gd name="T5" fmla="*/ 1 h 62"/>
                  <a:gd name="T6" fmla="*/ 23 w 37"/>
                  <a:gd name="T7" fmla="*/ 1 h 62"/>
                  <a:gd name="T8" fmla="*/ 35 w 37"/>
                  <a:gd name="T9" fmla="*/ 19 h 62"/>
                  <a:gd name="T10" fmla="*/ 31 w 37"/>
                  <a:gd name="T11" fmla="*/ 48 h 62"/>
                  <a:gd name="T12" fmla="*/ 13 w 37"/>
                  <a:gd name="T13" fmla="*/ 61 h 62"/>
                  <a:gd name="T14" fmla="*/ 13 w 37"/>
                  <a:gd name="T15" fmla="*/ 61 h 62"/>
                  <a:gd name="T16" fmla="*/ 1 w 37"/>
                  <a:gd name="T17" fmla="*/ 4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62">
                    <a:moveTo>
                      <a:pt x="1" y="44"/>
                    </a:moveTo>
                    <a:cubicBezTo>
                      <a:pt x="6" y="14"/>
                      <a:pt x="6" y="14"/>
                      <a:pt x="6" y="14"/>
                    </a:cubicBezTo>
                    <a:cubicBezTo>
                      <a:pt x="7" y="6"/>
                      <a:pt x="15" y="0"/>
                      <a:pt x="23" y="1"/>
                    </a:cubicBezTo>
                    <a:cubicBezTo>
                      <a:pt x="23" y="1"/>
                      <a:pt x="23" y="1"/>
                      <a:pt x="23" y="1"/>
                    </a:cubicBezTo>
                    <a:cubicBezTo>
                      <a:pt x="31" y="3"/>
                      <a:pt x="37" y="10"/>
                      <a:pt x="35" y="19"/>
                    </a:cubicBezTo>
                    <a:cubicBezTo>
                      <a:pt x="31" y="48"/>
                      <a:pt x="31" y="48"/>
                      <a:pt x="31" y="48"/>
                    </a:cubicBezTo>
                    <a:cubicBezTo>
                      <a:pt x="29" y="57"/>
                      <a:pt x="22" y="62"/>
                      <a:pt x="13" y="61"/>
                    </a:cubicBezTo>
                    <a:cubicBezTo>
                      <a:pt x="13" y="61"/>
                      <a:pt x="13" y="61"/>
                      <a:pt x="13" y="61"/>
                    </a:cubicBezTo>
                    <a:cubicBezTo>
                      <a:pt x="5" y="60"/>
                      <a:pt x="0" y="52"/>
                      <a:pt x="1" y="44"/>
                    </a:cubicBezTo>
                    <a:close/>
                  </a:path>
                </a:pathLst>
              </a:custGeom>
              <a:solidFill>
                <a:srgbClr val="00838F"/>
              </a:solidFill>
              <a:ln w="76200">
                <a:solidFill>
                  <a:schemeClr val="bg1"/>
                </a:solidFill>
                <a:round/>
              </a:ln>
            </p:spPr>
            <p:txBody>
              <a:bodyPr vert="horz" wrap="square" lIns="91440" tIns="45720" rIns="91440" bIns="45720" numCol="1" anchor="t" anchorCtr="0" compatLnSpc="1"/>
              <a:lstStyle/>
              <a:p>
                <a:endParaRPr lang="zh-CN" altLang="en-US"/>
              </a:p>
            </p:txBody>
          </p:sp>
          <p:sp>
            <p:nvSpPr>
              <p:cNvPr id="1480" name="Freeform 1327"/>
              <p:cNvSpPr/>
              <p:nvPr/>
            </p:nvSpPr>
            <p:spPr bwMode="auto">
              <a:xfrm>
                <a:off x="1650999" y="2297112"/>
                <a:ext cx="103188" cy="177800"/>
              </a:xfrm>
              <a:custGeom>
                <a:avLst/>
                <a:gdLst>
                  <a:gd name="T0" fmla="*/ 1 w 37"/>
                  <a:gd name="T1" fmla="*/ 44 h 63"/>
                  <a:gd name="T2" fmla="*/ 6 w 37"/>
                  <a:gd name="T3" fmla="*/ 14 h 63"/>
                  <a:gd name="T4" fmla="*/ 23 w 37"/>
                  <a:gd name="T5" fmla="*/ 2 h 63"/>
                  <a:gd name="T6" fmla="*/ 23 w 37"/>
                  <a:gd name="T7" fmla="*/ 2 h 63"/>
                  <a:gd name="T8" fmla="*/ 36 w 37"/>
                  <a:gd name="T9" fmla="*/ 19 h 63"/>
                  <a:gd name="T10" fmla="*/ 31 w 37"/>
                  <a:gd name="T11" fmla="*/ 49 h 63"/>
                  <a:gd name="T12" fmla="*/ 14 w 37"/>
                  <a:gd name="T13" fmla="*/ 61 h 63"/>
                  <a:gd name="T14" fmla="*/ 14 w 37"/>
                  <a:gd name="T15" fmla="*/ 61 h 63"/>
                  <a:gd name="T16" fmla="*/ 1 w 37"/>
                  <a:gd name="T17" fmla="*/ 4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63">
                    <a:moveTo>
                      <a:pt x="1" y="44"/>
                    </a:moveTo>
                    <a:cubicBezTo>
                      <a:pt x="6" y="14"/>
                      <a:pt x="6" y="14"/>
                      <a:pt x="6" y="14"/>
                    </a:cubicBezTo>
                    <a:cubicBezTo>
                      <a:pt x="7" y="6"/>
                      <a:pt x="15" y="0"/>
                      <a:pt x="23" y="2"/>
                    </a:cubicBezTo>
                    <a:cubicBezTo>
                      <a:pt x="23" y="2"/>
                      <a:pt x="23" y="2"/>
                      <a:pt x="23" y="2"/>
                    </a:cubicBezTo>
                    <a:cubicBezTo>
                      <a:pt x="31" y="3"/>
                      <a:pt x="37" y="11"/>
                      <a:pt x="36" y="19"/>
                    </a:cubicBezTo>
                    <a:cubicBezTo>
                      <a:pt x="31" y="49"/>
                      <a:pt x="31" y="49"/>
                      <a:pt x="31" y="49"/>
                    </a:cubicBezTo>
                    <a:cubicBezTo>
                      <a:pt x="30" y="57"/>
                      <a:pt x="22" y="63"/>
                      <a:pt x="14" y="61"/>
                    </a:cubicBezTo>
                    <a:cubicBezTo>
                      <a:pt x="14" y="61"/>
                      <a:pt x="14" y="61"/>
                      <a:pt x="14" y="61"/>
                    </a:cubicBezTo>
                    <a:cubicBezTo>
                      <a:pt x="6" y="60"/>
                      <a:pt x="0" y="52"/>
                      <a:pt x="1" y="44"/>
                    </a:cubicBezTo>
                    <a:close/>
                  </a:path>
                </a:pathLst>
              </a:custGeom>
              <a:solidFill>
                <a:srgbClr val="00838F"/>
              </a:solidFill>
              <a:ln w="76200">
                <a:solidFill>
                  <a:schemeClr val="bg1"/>
                </a:solidFill>
                <a:round/>
              </a:ln>
            </p:spPr>
            <p:txBody>
              <a:bodyPr vert="horz" wrap="square" lIns="91440" tIns="45720" rIns="91440" bIns="45720" numCol="1" anchor="t" anchorCtr="0" compatLnSpc="1"/>
              <a:lstStyle/>
              <a:p>
                <a:endParaRPr lang="zh-CN" altLang="en-US"/>
              </a:p>
            </p:txBody>
          </p:sp>
          <p:sp>
            <p:nvSpPr>
              <p:cNvPr id="1481" name="Freeform 1328"/>
              <p:cNvSpPr/>
              <p:nvPr/>
            </p:nvSpPr>
            <p:spPr bwMode="auto">
              <a:xfrm>
                <a:off x="1566861" y="2286000"/>
                <a:ext cx="103188" cy="174625"/>
              </a:xfrm>
              <a:custGeom>
                <a:avLst/>
                <a:gdLst>
                  <a:gd name="T0" fmla="*/ 2 w 37"/>
                  <a:gd name="T1" fmla="*/ 44 h 62"/>
                  <a:gd name="T2" fmla="*/ 6 w 37"/>
                  <a:gd name="T3" fmla="*/ 14 h 62"/>
                  <a:gd name="T4" fmla="*/ 23 w 37"/>
                  <a:gd name="T5" fmla="*/ 1 h 62"/>
                  <a:gd name="T6" fmla="*/ 23 w 37"/>
                  <a:gd name="T7" fmla="*/ 1 h 62"/>
                  <a:gd name="T8" fmla="*/ 36 w 37"/>
                  <a:gd name="T9" fmla="*/ 18 h 62"/>
                  <a:gd name="T10" fmla="*/ 31 w 37"/>
                  <a:gd name="T11" fmla="*/ 48 h 62"/>
                  <a:gd name="T12" fmla="*/ 14 w 37"/>
                  <a:gd name="T13" fmla="*/ 61 h 62"/>
                  <a:gd name="T14" fmla="*/ 14 w 37"/>
                  <a:gd name="T15" fmla="*/ 61 h 62"/>
                  <a:gd name="T16" fmla="*/ 2 w 37"/>
                  <a:gd name="T17" fmla="*/ 4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62">
                    <a:moveTo>
                      <a:pt x="2" y="44"/>
                    </a:moveTo>
                    <a:cubicBezTo>
                      <a:pt x="6" y="14"/>
                      <a:pt x="6" y="14"/>
                      <a:pt x="6" y="14"/>
                    </a:cubicBezTo>
                    <a:cubicBezTo>
                      <a:pt x="8" y="5"/>
                      <a:pt x="15" y="0"/>
                      <a:pt x="23" y="1"/>
                    </a:cubicBezTo>
                    <a:cubicBezTo>
                      <a:pt x="23" y="1"/>
                      <a:pt x="23" y="1"/>
                      <a:pt x="23" y="1"/>
                    </a:cubicBezTo>
                    <a:cubicBezTo>
                      <a:pt x="32" y="2"/>
                      <a:pt x="37" y="10"/>
                      <a:pt x="36" y="18"/>
                    </a:cubicBezTo>
                    <a:cubicBezTo>
                      <a:pt x="31" y="48"/>
                      <a:pt x="31" y="48"/>
                      <a:pt x="31" y="48"/>
                    </a:cubicBezTo>
                    <a:cubicBezTo>
                      <a:pt x="30" y="56"/>
                      <a:pt x="22" y="62"/>
                      <a:pt x="14" y="61"/>
                    </a:cubicBezTo>
                    <a:cubicBezTo>
                      <a:pt x="14" y="61"/>
                      <a:pt x="14" y="61"/>
                      <a:pt x="14" y="61"/>
                    </a:cubicBezTo>
                    <a:cubicBezTo>
                      <a:pt x="6" y="59"/>
                      <a:pt x="0" y="52"/>
                      <a:pt x="2" y="44"/>
                    </a:cubicBezTo>
                    <a:close/>
                  </a:path>
                </a:pathLst>
              </a:custGeom>
              <a:solidFill>
                <a:srgbClr val="00838F"/>
              </a:solidFill>
              <a:ln w="76200">
                <a:solidFill>
                  <a:schemeClr val="bg1"/>
                </a:solidFill>
                <a:round/>
              </a:ln>
            </p:spPr>
            <p:txBody>
              <a:bodyPr vert="horz" wrap="square" lIns="91440" tIns="45720" rIns="91440" bIns="45720" numCol="1" anchor="t" anchorCtr="0" compatLnSpc="1"/>
              <a:lstStyle/>
              <a:p>
                <a:endParaRPr lang="zh-CN" altLang="en-US"/>
              </a:p>
            </p:txBody>
          </p:sp>
          <p:sp>
            <p:nvSpPr>
              <p:cNvPr id="1482" name="Freeform 1329"/>
              <p:cNvSpPr/>
              <p:nvPr/>
            </p:nvSpPr>
            <p:spPr bwMode="auto">
              <a:xfrm>
                <a:off x="1485899" y="2271712"/>
                <a:ext cx="103188" cy="174625"/>
              </a:xfrm>
              <a:custGeom>
                <a:avLst/>
                <a:gdLst>
                  <a:gd name="T0" fmla="*/ 1 w 37"/>
                  <a:gd name="T1" fmla="*/ 44 h 62"/>
                  <a:gd name="T2" fmla="*/ 6 w 37"/>
                  <a:gd name="T3" fmla="*/ 14 h 62"/>
                  <a:gd name="T4" fmla="*/ 23 w 37"/>
                  <a:gd name="T5" fmla="*/ 1 h 62"/>
                  <a:gd name="T6" fmla="*/ 23 w 37"/>
                  <a:gd name="T7" fmla="*/ 1 h 62"/>
                  <a:gd name="T8" fmla="*/ 35 w 37"/>
                  <a:gd name="T9" fmla="*/ 19 h 62"/>
                  <a:gd name="T10" fmla="*/ 31 w 37"/>
                  <a:gd name="T11" fmla="*/ 49 h 62"/>
                  <a:gd name="T12" fmla="*/ 13 w 37"/>
                  <a:gd name="T13" fmla="*/ 61 h 62"/>
                  <a:gd name="T14" fmla="*/ 13 w 37"/>
                  <a:gd name="T15" fmla="*/ 61 h 62"/>
                  <a:gd name="T16" fmla="*/ 1 w 37"/>
                  <a:gd name="T17" fmla="*/ 4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62">
                    <a:moveTo>
                      <a:pt x="1" y="44"/>
                    </a:moveTo>
                    <a:cubicBezTo>
                      <a:pt x="6" y="14"/>
                      <a:pt x="6" y="14"/>
                      <a:pt x="6" y="14"/>
                    </a:cubicBezTo>
                    <a:cubicBezTo>
                      <a:pt x="7" y="6"/>
                      <a:pt x="15" y="0"/>
                      <a:pt x="23" y="1"/>
                    </a:cubicBezTo>
                    <a:cubicBezTo>
                      <a:pt x="23" y="1"/>
                      <a:pt x="23" y="1"/>
                      <a:pt x="23" y="1"/>
                    </a:cubicBezTo>
                    <a:cubicBezTo>
                      <a:pt x="31" y="3"/>
                      <a:pt x="37" y="10"/>
                      <a:pt x="35" y="19"/>
                    </a:cubicBezTo>
                    <a:cubicBezTo>
                      <a:pt x="31" y="49"/>
                      <a:pt x="31" y="49"/>
                      <a:pt x="31" y="49"/>
                    </a:cubicBezTo>
                    <a:cubicBezTo>
                      <a:pt x="29" y="57"/>
                      <a:pt x="22" y="62"/>
                      <a:pt x="13" y="61"/>
                    </a:cubicBezTo>
                    <a:cubicBezTo>
                      <a:pt x="13" y="61"/>
                      <a:pt x="13" y="61"/>
                      <a:pt x="13" y="61"/>
                    </a:cubicBezTo>
                    <a:cubicBezTo>
                      <a:pt x="5" y="60"/>
                      <a:pt x="0" y="52"/>
                      <a:pt x="1" y="44"/>
                    </a:cubicBezTo>
                    <a:close/>
                  </a:path>
                </a:pathLst>
              </a:custGeom>
              <a:solidFill>
                <a:srgbClr val="00838F"/>
              </a:solidFill>
              <a:ln w="76200">
                <a:solidFill>
                  <a:schemeClr val="bg1"/>
                </a:solidFill>
                <a:round/>
              </a:ln>
            </p:spPr>
            <p:txBody>
              <a:bodyPr vert="horz" wrap="square" lIns="91440" tIns="45720" rIns="91440" bIns="45720" numCol="1" anchor="t" anchorCtr="0" compatLnSpc="1"/>
              <a:lstStyle/>
              <a:p>
                <a:endParaRPr lang="zh-CN" altLang="en-US"/>
              </a:p>
            </p:txBody>
          </p:sp>
          <p:sp>
            <p:nvSpPr>
              <p:cNvPr id="1483" name="Freeform 1330"/>
              <p:cNvSpPr/>
              <p:nvPr/>
            </p:nvSpPr>
            <p:spPr bwMode="auto">
              <a:xfrm>
                <a:off x="1400174" y="2260600"/>
                <a:ext cx="104775" cy="174625"/>
              </a:xfrm>
              <a:custGeom>
                <a:avLst/>
                <a:gdLst>
                  <a:gd name="T0" fmla="*/ 1 w 37"/>
                  <a:gd name="T1" fmla="*/ 43 h 62"/>
                  <a:gd name="T2" fmla="*/ 6 w 37"/>
                  <a:gd name="T3" fmla="*/ 13 h 62"/>
                  <a:gd name="T4" fmla="*/ 23 w 37"/>
                  <a:gd name="T5" fmla="*/ 1 h 62"/>
                  <a:gd name="T6" fmla="*/ 23 w 37"/>
                  <a:gd name="T7" fmla="*/ 1 h 62"/>
                  <a:gd name="T8" fmla="*/ 36 w 37"/>
                  <a:gd name="T9" fmla="*/ 18 h 62"/>
                  <a:gd name="T10" fmla="*/ 31 w 37"/>
                  <a:gd name="T11" fmla="*/ 48 h 62"/>
                  <a:gd name="T12" fmla="*/ 14 w 37"/>
                  <a:gd name="T13" fmla="*/ 60 h 62"/>
                  <a:gd name="T14" fmla="*/ 14 w 37"/>
                  <a:gd name="T15" fmla="*/ 60 h 62"/>
                  <a:gd name="T16" fmla="*/ 1 w 37"/>
                  <a:gd name="T17"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62">
                    <a:moveTo>
                      <a:pt x="1" y="43"/>
                    </a:moveTo>
                    <a:cubicBezTo>
                      <a:pt x="6" y="13"/>
                      <a:pt x="6" y="13"/>
                      <a:pt x="6" y="13"/>
                    </a:cubicBezTo>
                    <a:cubicBezTo>
                      <a:pt x="7" y="5"/>
                      <a:pt x="15" y="0"/>
                      <a:pt x="23" y="1"/>
                    </a:cubicBezTo>
                    <a:cubicBezTo>
                      <a:pt x="23" y="1"/>
                      <a:pt x="23" y="1"/>
                      <a:pt x="23" y="1"/>
                    </a:cubicBezTo>
                    <a:cubicBezTo>
                      <a:pt x="31" y="2"/>
                      <a:pt x="37" y="10"/>
                      <a:pt x="36" y="18"/>
                    </a:cubicBezTo>
                    <a:cubicBezTo>
                      <a:pt x="31" y="48"/>
                      <a:pt x="31" y="48"/>
                      <a:pt x="31" y="48"/>
                    </a:cubicBezTo>
                    <a:cubicBezTo>
                      <a:pt x="30" y="56"/>
                      <a:pt x="22" y="62"/>
                      <a:pt x="14" y="60"/>
                    </a:cubicBezTo>
                    <a:cubicBezTo>
                      <a:pt x="14" y="60"/>
                      <a:pt x="14" y="60"/>
                      <a:pt x="14" y="60"/>
                    </a:cubicBezTo>
                    <a:cubicBezTo>
                      <a:pt x="6" y="59"/>
                      <a:pt x="0" y="51"/>
                      <a:pt x="1" y="43"/>
                    </a:cubicBezTo>
                    <a:close/>
                  </a:path>
                </a:pathLst>
              </a:custGeom>
              <a:solidFill>
                <a:srgbClr val="00838F"/>
              </a:solidFill>
              <a:ln w="76200">
                <a:solidFill>
                  <a:schemeClr val="bg1"/>
                </a:solidFill>
                <a:round/>
              </a:ln>
            </p:spPr>
            <p:txBody>
              <a:bodyPr vert="horz" wrap="square" lIns="91440" tIns="45720" rIns="91440" bIns="45720" numCol="1" anchor="t" anchorCtr="0" compatLnSpc="1"/>
              <a:lstStyle/>
              <a:p>
                <a:endParaRPr lang="zh-CN" altLang="en-US"/>
              </a:p>
            </p:txBody>
          </p:sp>
          <p:sp>
            <p:nvSpPr>
              <p:cNvPr id="1484" name="Freeform 1331"/>
              <p:cNvSpPr/>
              <p:nvPr/>
            </p:nvSpPr>
            <p:spPr bwMode="auto">
              <a:xfrm>
                <a:off x="1316036" y="2246312"/>
                <a:ext cx="104775" cy="174625"/>
              </a:xfrm>
              <a:custGeom>
                <a:avLst/>
                <a:gdLst>
                  <a:gd name="T0" fmla="*/ 1 w 37"/>
                  <a:gd name="T1" fmla="*/ 44 h 62"/>
                  <a:gd name="T2" fmla="*/ 6 w 37"/>
                  <a:gd name="T3" fmla="*/ 14 h 62"/>
                  <a:gd name="T4" fmla="*/ 23 w 37"/>
                  <a:gd name="T5" fmla="*/ 1 h 62"/>
                  <a:gd name="T6" fmla="*/ 23 w 37"/>
                  <a:gd name="T7" fmla="*/ 1 h 62"/>
                  <a:gd name="T8" fmla="*/ 36 w 37"/>
                  <a:gd name="T9" fmla="*/ 18 h 62"/>
                  <a:gd name="T10" fmla="*/ 31 w 37"/>
                  <a:gd name="T11" fmla="*/ 48 h 62"/>
                  <a:gd name="T12" fmla="*/ 14 w 37"/>
                  <a:gd name="T13" fmla="*/ 61 h 62"/>
                  <a:gd name="T14" fmla="*/ 14 w 37"/>
                  <a:gd name="T15" fmla="*/ 61 h 62"/>
                  <a:gd name="T16" fmla="*/ 1 w 37"/>
                  <a:gd name="T17" fmla="*/ 4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62">
                    <a:moveTo>
                      <a:pt x="1" y="44"/>
                    </a:moveTo>
                    <a:cubicBezTo>
                      <a:pt x="6" y="14"/>
                      <a:pt x="6" y="14"/>
                      <a:pt x="6" y="14"/>
                    </a:cubicBezTo>
                    <a:cubicBezTo>
                      <a:pt x="7" y="6"/>
                      <a:pt x="15" y="0"/>
                      <a:pt x="23" y="1"/>
                    </a:cubicBezTo>
                    <a:cubicBezTo>
                      <a:pt x="23" y="1"/>
                      <a:pt x="23" y="1"/>
                      <a:pt x="23" y="1"/>
                    </a:cubicBezTo>
                    <a:cubicBezTo>
                      <a:pt x="31" y="2"/>
                      <a:pt x="37" y="10"/>
                      <a:pt x="36" y="18"/>
                    </a:cubicBezTo>
                    <a:cubicBezTo>
                      <a:pt x="31" y="48"/>
                      <a:pt x="31" y="48"/>
                      <a:pt x="31" y="48"/>
                    </a:cubicBezTo>
                    <a:cubicBezTo>
                      <a:pt x="30" y="56"/>
                      <a:pt x="22" y="62"/>
                      <a:pt x="14" y="61"/>
                    </a:cubicBezTo>
                    <a:cubicBezTo>
                      <a:pt x="14" y="61"/>
                      <a:pt x="14" y="61"/>
                      <a:pt x="14" y="61"/>
                    </a:cubicBezTo>
                    <a:cubicBezTo>
                      <a:pt x="6" y="59"/>
                      <a:pt x="0" y="52"/>
                      <a:pt x="1" y="44"/>
                    </a:cubicBezTo>
                    <a:close/>
                  </a:path>
                </a:pathLst>
              </a:custGeom>
              <a:solidFill>
                <a:srgbClr val="00838F"/>
              </a:solidFill>
              <a:ln w="76200">
                <a:solidFill>
                  <a:schemeClr val="bg1"/>
                </a:solidFill>
                <a:round/>
              </a:ln>
            </p:spPr>
            <p:txBody>
              <a:bodyPr vert="horz" wrap="square" lIns="91440" tIns="45720" rIns="91440" bIns="45720" numCol="1" anchor="t" anchorCtr="0" compatLnSpc="1"/>
              <a:lstStyle/>
              <a:p>
                <a:endParaRPr lang="zh-CN" altLang="en-US"/>
              </a:p>
            </p:txBody>
          </p:sp>
        </p:grpSp>
        <p:grpSp>
          <p:nvGrpSpPr>
            <p:cNvPr id="1464" name="组合 1463"/>
            <p:cNvGrpSpPr/>
            <p:nvPr/>
          </p:nvGrpSpPr>
          <p:grpSpPr>
            <a:xfrm>
              <a:off x="2235560" y="1929239"/>
              <a:ext cx="2820988" cy="919162"/>
              <a:chOff x="6067425" y="1672432"/>
              <a:chExt cx="2820988" cy="919162"/>
            </a:xfrm>
          </p:grpSpPr>
          <p:sp>
            <p:nvSpPr>
              <p:cNvPr id="1475" name="Freeform 1322"/>
              <p:cNvSpPr>
                <a:spLocks noEditPoints="1"/>
              </p:cNvSpPr>
              <p:nvPr/>
            </p:nvSpPr>
            <p:spPr bwMode="auto">
              <a:xfrm>
                <a:off x="6067425" y="1672432"/>
                <a:ext cx="2820988" cy="919162"/>
              </a:xfrm>
              <a:custGeom>
                <a:avLst/>
                <a:gdLst>
                  <a:gd name="T0" fmla="*/ 770 w 1005"/>
                  <a:gd name="T1" fmla="*/ 310 h 327"/>
                  <a:gd name="T2" fmla="*/ 993 w 1005"/>
                  <a:gd name="T3" fmla="*/ 191 h 327"/>
                  <a:gd name="T4" fmla="*/ 817 w 1005"/>
                  <a:gd name="T5" fmla="*/ 9 h 327"/>
                  <a:gd name="T6" fmla="*/ 659 w 1005"/>
                  <a:gd name="T7" fmla="*/ 37 h 327"/>
                  <a:gd name="T8" fmla="*/ 479 w 1005"/>
                  <a:gd name="T9" fmla="*/ 87 h 327"/>
                  <a:gd name="T10" fmla="*/ 421 w 1005"/>
                  <a:gd name="T11" fmla="*/ 88 h 327"/>
                  <a:gd name="T12" fmla="*/ 4 w 1005"/>
                  <a:gd name="T13" fmla="*/ 23 h 327"/>
                  <a:gd name="T14" fmla="*/ 0 w 1005"/>
                  <a:gd name="T15" fmla="*/ 49 h 327"/>
                  <a:gd name="T16" fmla="*/ 417 w 1005"/>
                  <a:gd name="T17" fmla="*/ 114 h 327"/>
                  <a:gd name="T18" fmla="*/ 472 w 1005"/>
                  <a:gd name="T19" fmla="*/ 133 h 327"/>
                  <a:gd name="T20" fmla="*/ 628 w 1005"/>
                  <a:gd name="T21" fmla="*/ 235 h 327"/>
                  <a:gd name="T22" fmla="*/ 770 w 1005"/>
                  <a:gd name="T23" fmla="*/ 310 h 327"/>
                  <a:gd name="T24" fmla="*/ 478 w 1005"/>
                  <a:gd name="T25" fmla="*/ 112 h 327"/>
                  <a:gd name="T26" fmla="*/ 479 w 1005"/>
                  <a:gd name="T27" fmla="*/ 109 h 327"/>
                  <a:gd name="T28" fmla="*/ 484 w 1005"/>
                  <a:gd name="T29" fmla="*/ 104 h 327"/>
                  <a:gd name="T30" fmla="*/ 603 w 1005"/>
                  <a:gd name="T31" fmla="*/ 76 h 327"/>
                  <a:gd name="T32" fmla="*/ 611 w 1005"/>
                  <a:gd name="T33" fmla="*/ 84 h 327"/>
                  <a:gd name="T34" fmla="*/ 594 w 1005"/>
                  <a:gd name="T35" fmla="*/ 128 h 327"/>
                  <a:gd name="T36" fmla="*/ 597 w 1005"/>
                  <a:gd name="T37" fmla="*/ 175 h 327"/>
                  <a:gd name="T38" fmla="*/ 587 w 1005"/>
                  <a:gd name="T39" fmla="*/ 181 h 327"/>
                  <a:gd name="T40" fmla="*/ 482 w 1005"/>
                  <a:gd name="T41" fmla="*/ 118 h 327"/>
                  <a:gd name="T42" fmla="*/ 478 w 1005"/>
                  <a:gd name="T43" fmla="*/ 112 h 327"/>
                  <a:gd name="T44" fmla="*/ 612 w 1005"/>
                  <a:gd name="T45" fmla="*/ 131 h 327"/>
                  <a:gd name="T46" fmla="*/ 815 w 1005"/>
                  <a:gd name="T47" fmla="*/ 25 h 327"/>
                  <a:gd name="T48" fmla="*/ 975 w 1005"/>
                  <a:gd name="T49" fmla="*/ 188 h 327"/>
                  <a:gd name="T50" fmla="*/ 772 w 1005"/>
                  <a:gd name="T51" fmla="*/ 294 h 327"/>
                  <a:gd name="T52" fmla="*/ 612 w 1005"/>
                  <a:gd name="T53" fmla="*/ 13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5" h="327">
                    <a:moveTo>
                      <a:pt x="770" y="310"/>
                    </a:moveTo>
                    <a:cubicBezTo>
                      <a:pt x="880" y="327"/>
                      <a:pt x="980" y="273"/>
                      <a:pt x="993" y="191"/>
                    </a:cubicBezTo>
                    <a:cubicBezTo>
                      <a:pt x="1005" y="108"/>
                      <a:pt x="927" y="26"/>
                      <a:pt x="817" y="9"/>
                    </a:cubicBezTo>
                    <a:cubicBezTo>
                      <a:pt x="757" y="0"/>
                      <a:pt x="701" y="11"/>
                      <a:pt x="659" y="37"/>
                    </a:cubicBezTo>
                    <a:cubicBezTo>
                      <a:pt x="616" y="58"/>
                      <a:pt x="526" y="78"/>
                      <a:pt x="479" y="87"/>
                    </a:cubicBezTo>
                    <a:cubicBezTo>
                      <a:pt x="460" y="91"/>
                      <a:pt x="440" y="91"/>
                      <a:pt x="421" y="88"/>
                    </a:cubicBezTo>
                    <a:cubicBezTo>
                      <a:pt x="4" y="23"/>
                      <a:pt x="4" y="23"/>
                      <a:pt x="4" y="23"/>
                    </a:cubicBezTo>
                    <a:cubicBezTo>
                      <a:pt x="0" y="49"/>
                      <a:pt x="0" y="49"/>
                      <a:pt x="0" y="49"/>
                    </a:cubicBezTo>
                    <a:cubicBezTo>
                      <a:pt x="417" y="114"/>
                      <a:pt x="417" y="114"/>
                      <a:pt x="417" y="114"/>
                    </a:cubicBezTo>
                    <a:cubicBezTo>
                      <a:pt x="436" y="117"/>
                      <a:pt x="455" y="123"/>
                      <a:pt x="472" y="133"/>
                    </a:cubicBezTo>
                    <a:cubicBezTo>
                      <a:pt x="514" y="156"/>
                      <a:pt x="594" y="202"/>
                      <a:pt x="628" y="235"/>
                    </a:cubicBezTo>
                    <a:cubicBezTo>
                      <a:pt x="660" y="272"/>
                      <a:pt x="710" y="300"/>
                      <a:pt x="770" y="310"/>
                    </a:cubicBezTo>
                    <a:close/>
                    <a:moveTo>
                      <a:pt x="478" y="112"/>
                    </a:moveTo>
                    <a:cubicBezTo>
                      <a:pt x="479" y="109"/>
                      <a:pt x="479" y="109"/>
                      <a:pt x="479" y="109"/>
                    </a:cubicBezTo>
                    <a:cubicBezTo>
                      <a:pt x="479" y="107"/>
                      <a:pt x="481" y="105"/>
                      <a:pt x="484" y="104"/>
                    </a:cubicBezTo>
                    <a:cubicBezTo>
                      <a:pt x="514" y="101"/>
                      <a:pt x="557" y="91"/>
                      <a:pt x="603" y="76"/>
                    </a:cubicBezTo>
                    <a:cubicBezTo>
                      <a:pt x="609" y="74"/>
                      <a:pt x="614" y="80"/>
                      <a:pt x="611" y="84"/>
                    </a:cubicBezTo>
                    <a:cubicBezTo>
                      <a:pt x="603" y="98"/>
                      <a:pt x="597" y="112"/>
                      <a:pt x="594" y="128"/>
                    </a:cubicBezTo>
                    <a:cubicBezTo>
                      <a:pt x="592" y="144"/>
                      <a:pt x="593" y="160"/>
                      <a:pt x="597" y="175"/>
                    </a:cubicBezTo>
                    <a:cubicBezTo>
                      <a:pt x="598" y="180"/>
                      <a:pt x="591" y="184"/>
                      <a:pt x="587" y="181"/>
                    </a:cubicBezTo>
                    <a:cubicBezTo>
                      <a:pt x="547" y="152"/>
                      <a:pt x="510" y="130"/>
                      <a:pt x="482" y="118"/>
                    </a:cubicBezTo>
                    <a:cubicBezTo>
                      <a:pt x="479" y="116"/>
                      <a:pt x="478" y="114"/>
                      <a:pt x="478" y="112"/>
                    </a:cubicBezTo>
                    <a:close/>
                    <a:moveTo>
                      <a:pt x="612" y="131"/>
                    </a:moveTo>
                    <a:cubicBezTo>
                      <a:pt x="623" y="57"/>
                      <a:pt x="714" y="9"/>
                      <a:pt x="815" y="25"/>
                    </a:cubicBezTo>
                    <a:cubicBezTo>
                      <a:pt x="915" y="41"/>
                      <a:pt x="987" y="114"/>
                      <a:pt x="975" y="188"/>
                    </a:cubicBezTo>
                    <a:cubicBezTo>
                      <a:pt x="964" y="262"/>
                      <a:pt x="873" y="310"/>
                      <a:pt x="772" y="294"/>
                    </a:cubicBezTo>
                    <a:cubicBezTo>
                      <a:pt x="672" y="278"/>
                      <a:pt x="600" y="205"/>
                      <a:pt x="612" y="131"/>
                    </a:cubicBezTo>
                    <a:close/>
                  </a:path>
                </a:pathLst>
              </a:custGeom>
              <a:solidFill>
                <a:srgbClr val="EF5350"/>
              </a:solidFill>
              <a:ln w="76200">
                <a:solidFill>
                  <a:schemeClr val="bg1"/>
                </a:solidFill>
                <a:round/>
              </a:ln>
            </p:spPr>
            <p:txBody>
              <a:bodyPr vert="horz" wrap="square" lIns="91440" tIns="45720" rIns="91440" bIns="45720" numCol="1" anchor="t" anchorCtr="0" compatLnSpc="1"/>
              <a:lstStyle/>
              <a:p>
                <a:endParaRPr lang="zh-CN" altLang="en-US"/>
              </a:p>
            </p:txBody>
          </p:sp>
          <p:sp>
            <p:nvSpPr>
              <p:cNvPr id="1476" name="Freeform 1324"/>
              <p:cNvSpPr/>
              <p:nvPr/>
            </p:nvSpPr>
            <p:spPr bwMode="auto">
              <a:xfrm>
                <a:off x="6642100" y="1781970"/>
                <a:ext cx="274638" cy="179387"/>
              </a:xfrm>
              <a:custGeom>
                <a:avLst/>
                <a:gdLst>
                  <a:gd name="T0" fmla="*/ 1 w 98"/>
                  <a:gd name="T1" fmla="*/ 45 h 64"/>
                  <a:gd name="T2" fmla="*/ 6 w 98"/>
                  <a:gd name="T3" fmla="*/ 13 h 64"/>
                  <a:gd name="T4" fmla="*/ 22 w 98"/>
                  <a:gd name="T5" fmla="*/ 2 h 64"/>
                  <a:gd name="T6" fmla="*/ 24 w 98"/>
                  <a:gd name="T7" fmla="*/ 2 h 64"/>
                  <a:gd name="T8" fmla="*/ 95 w 98"/>
                  <a:gd name="T9" fmla="*/ 43 h 64"/>
                  <a:gd name="T10" fmla="*/ 95 w 98"/>
                  <a:gd name="T11" fmla="*/ 43 h 64"/>
                  <a:gd name="T12" fmla="*/ 15 w 98"/>
                  <a:gd name="T13" fmla="*/ 61 h 64"/>
                  <a:gd name="T14" fmla="*/ 13 w 98"/>
                  <a:gd name="T15" fmla="*/ 61 h 64"/>
                  <a:gd name="T16" fmla="*/ 1 w 98"/>
                  <a:gd name="T17" fmla="*/ 4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64">
                    <a:moveTo>
                      <a:pt x="1" y="45"/>
                    </a:moveTo>
                    <a:cubicBezTo>
                      <a:pt x="6" y="13"/>
                      <a:pt x="6" y="13"/>
                      <a:pt x="6" y="13"/>
                    </a:cubicBezTo>
                    <a:cubicBezTo>
                      <a:pt x="7" y="6"/>
                      <a:pt x="15" y="0"/>
                      <a:pt x="22" y="2"/>
                    </a:cubicBezTo>
                    <a:cubicBezTo>
                      <a:pt x="24" y="2"/>
                      <a:pt x="24" y="2"/>
                      <a:pt x="24" y="2"/>
                    </a:cubicBezTo>
                    <a:cubicBezTo>
                      <a:pt x="40" y="4"/>
                      <a:pt x="98" y="27"/>
                      <a:pt x="95" y="43"/>
                    </a:cubicBezTo>
                    <a:cubicBezTo>
                      <a:pt x="95" y="43"/>
                      <a:pt x="95" y="43"/>
                      <a:pt x="95" y="43"/>
                    </a:cubicBezTo>
                    <a:cubicBezTo>
                      <a:pt x="93" y="60"/>
                      <a:pt x="31" y="64"/>
                      <a:pt x="15" y="61"/>
                    </a:cubicBezTo>
                    <a:cubicBezTo>
                      <a:pt x="13" y="61"/>
                      <a:pt x="13" y="61"/>
                      <a:pt x="13" y="61"/>
                    </a:cubicBezTo>
                    <a:cubicBezTo>
                      <a:pt x="5" y="60"/>
                      <a:pt x="0" y="53"/>
                      <a:pt x="1" y="45"/>
                    </a:cubicBezTo>
                    <a:close/>
                  </a:path>
                </a:pathLst>
              </a:custGeom>
              <a:solidFill>
                <a:srgbClr val="00838F"/>
              </a:solidFill>
              <a:ln w="76200">
                <a:solidFill>
                  <a:schemeClr val="bg1"/>
                </a:solidFill>
                <a:round/>
              </a:ln>
            </p:spPr>
            <p:txBody>
              <a:bodyPr vert="horz" wrap="square" lIns="91440" tIns="45720" rIns="91440" bIns="45720" numCol="1" anchor="t" anchorCtr="0" compatLnSpc="1"/>
              <a:lstStyle/>
              <a:p>
                <a:endParaRPr lang="zh-CN" altLang="en-US"/>
              </a:p>
            </p:txBody>
          </p:sp>
        </p:grpSp>
        <p:sp>
          <p:nvSpPr>
            <p:cNvPr id="1465" name="Freeform 1322"/>
            <p:cNvSpPr>
              <a:spLocks noEditPoints="1"/>
            </p:cNvSpPr>
            <p:nvPr/>
          </p:nvSpPr>
          <p:spPr bwMode="auto">
            <a:xfrm>
              <a:off x="2225675" y="1924050"/>
              <a:ext cx="2820988" cy="919162"/>
            </a:xfrm>
            <a:custGeom>
              <a:avLst/>
              <a:gdLst>
                <a:gd name="T0" fmla="*/ 770 w 1005"/>
                <a:gd name="T1" fmla="*/ 310 h 327"/>
                <a:gd name="T2" fmla="*/ 993 w 1005"/>
                <a:gd name="T3" fmla="*/ 191 h 327"/>
                <a:gd name="T4" fmla="*/ 817 w 1005"/>
                <a:gd name="T5" fmla="*/ 9 h 327"/>
                <a:gd name="T6" fmla="*/ 659 w 1005"/>
                <a:gd name="T7" fmla="*/ 37 h 327"/>
                <a:gd name="T8" fmla="*/ 479 w 1005"/>
                <a:gd name="T9" fmla="*/ 87 h 327"/>
                <a:gd name="T10" fmla="*/ 421 w 1005"/>
                <a:gd name="T11" fmla="*/ 88 h 327"/>
                <a:gd name="T12" fmla="*/ 4 w 1005"/>
                <a:gd name="T13" fmla="*/ 23 h 327"/>
                <a:gd name="T14" fmla="*/ 0 w 1005"/>
                <a:gd name="T15" fmla="*/ 49 h 327"/>
                <a:gd name="T16" fmla="*/ 417 w 1005"/>
                <a:gd name="T17" fmla="*/ 114 h 327"/>
                <a:gd name="T18" fmla="*/ 472 w 1005"/>
                <a:gd name="T19" fmla="*/ 133 h 327"/>
                <a:gd name="T20" fmla="*/ 628 w 1005"/>
                <a:gd name="T21" fmla="*/ 235 h 327"/>
                <a:gd name="T22" fmla="*/ 770 w 1005"/>
                <a:gd name="T23" fmla="*/ 310 h 327"/>
                <a:gd name="T24" fmla="*/ 478 w 1005"/>
                <a:gd name="T25" fmla="*/ 112 h 327"/>
                <a:gd name="T26" fmla="*/ 479 w 1005"/>
                <a:gd name="T27" fmla="*/ 109 h 327"/>
                <a:gd name="T28" fmla="*/ 484 w 1005"/>
                <a:gd name="T29" fmla="*/ 104 h 327"/>
                <a:gd name="T30" fmla="*/ 603 w 1005"/>
                <a:gd name="T31" fmla="*/ 76 h 327"/>
                <a:gd name="T32" fmla="*/ 611 w 1005"/>
                <a:gd name="T33" fmla="*/ 84 h 327"/>
                <a:gd name="T34" fmla="*/ 594 w 1005"/>
                <a:gd name="T35" fmla="*/ 128 h 327"/>
                <a:gd name="T36" fmla="*/ 597 w 1005"/>
                <a:gd name="T37" fmla="*/ 175 h 327"/>
                <a:gd name="T38" fmla="*/ 587 w 1005"/>
                <a:gd name="T39" fmla="*/ 181 h 327"/>
                <a:gd name="T40" fmla="*/ 482 w 1005"/>
                <a:gd name="T41" fmla="*/ 118 h 327"/>
                <a:gd name="T42" fmla="*/ 478 w 1005"/>
                <a:gd name="T43" fmla="*/ 112 h 327"/>
                <a:gd name="T44" fmla="*/ 612 w 1005"/>
                <a:gd name="T45" fmla="*/ 131 h 327"/>
                <a:gd name="T46" fmla="*/ 815 w 1005"/>
                <a:gd name="T47" fmla="*/ 25 h 327"/>
                <a:gd name="T48" fmla="*/ 975 w 1005"/>
                <a:gd name="T49" fmla="*/ 188 h 327"/>
                <a:gd name="T50" fmla="*/ 772 w 1005"/>
                <a:gd name="T51" fmla="*/ 294 h 327"/>
                <a:gd name="T52" fmla="*/ 612 w 1005"/>
                <a:gd name="T53" fmla="*/ 13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5" h="327">
                  <a:moveTo>
                    <a:pt x="770" y="310"/>
                  </a:moveTo>
                  <a:cubicBezTo>
                    <a:pt x="880" y="327"/>
                    <a:pt x="980" y="273"/>
                    <a:pt x="993" y="191"/>
                  </a:cubicBezTo>
                  <a:cubicBezTo>
                    <a:pt x="1005" y="108"/>
                    <a:pt x="927" y="26"/>
                    <a:pt x="817" y="9"/>
                  </a:cubicBezTo>
                  <a:cubicBezTo>
                    <a:pt x="757" y="0"/>
                    <a:pt x="701" y="11"/>
                    <a:pt x="659" y="37"/>
                  </a:cubicBezTo>
                  <a:cubicBezTo>
                    <a:pt x="616" y="58"/>
                    <a:pt x="526" y="78"/>
                    <a:pt x="479" y="87"/>
                  </a:cubicBezTo>
                  <a:cubicBezTo>
                    <a:pt x="460" y="91"/>
                    <a:pt x="440" y="91"/>
                    <a:pt x="421" y="88"/>
                  </a:cubicBezTo>
                  <a:cubicBezTo>
                    <a:pt x="4" y="23"/>
                    <a:pt x="4" y="23"/>
                    <a:pt x="4" y="23"/>
                  </a:cubicBezTo>
                  <a:cubicBezTo>
                    <a:pt x="0" y="49"/>
                    <a:pt x="0" y="49"/>
                    <a:pt x="0" y="49"/>
                  </a:cubicBezTo>
                  <a:cubicBezTo>
                    <a:pt x="417" y="114"/>
                    <a:pt x="417" y="114"/>
                    <a:pt x="417" y="114"/>
                  </a:cubicBezTo>
                  <a:cubicBezTo>
                    <a:pt x="436" y="117"/>
                    <a:pt x="455" y="123"/>
                    <a:pt x="472" y="133"/>
                  </a:cubicBezTo>
                  <a:cubicBezTo>
                    <a:pt x="514" y="156"/>
                    <a:pt x="594" y="202"/>
                    <a:pt x="628" y="235"/>
                  </a:cubicBezTo>
                  <a:cubicBezTo>
                    <a:pt x="660" y="272"/>
                    <a:pt x="710" y="300"/>
                    <a:pt x="770" y="310"/>
                  </a:cubicBezTo>
                  <a:close/>
                  <a:moveTo>
                    <a:pt x="478" y="112"/>
                  </a:moveTo>
                  <a:cubicBezTo>
                    <a:pt x="479" y="109"/>
                    <a:pt x="479" y="109"/>
                    <a:pt x="479" y="109"/>
                  </a:cubicBezTo>
                  <a:cubicBezTo>
                    <a:pt x="479" y="107"/>
                    <a:pt x="481" y="105"/>
                    <a:pt x="484" y="104"/>
                  </a:cubicBezTo>
                  <a:cubicBezTo>
                    <a:pt x="514" y="101"/>
                    <a:pt x="557" y="91"/>
                    <a:pt x="603" y="76"/>
                  </a:cubicBezTo>
                  <a:cubicBezTo>
                    <a:pt x="609" y="74"/>
                    <a:pt x="614" y="80"/>
                    <a:pt x="611" y="84"/>
                  </a:cubicBezTo>
                  <a:cubicBezTo>
                    <a:pt x="603" y="98"/>
                    <a:pt x="597" y="112"/>
                    <a:pt x="594" y="128"/>
                  </a:cubicBezTo>
                  <a:cubicBezTo>
                    <a:pt x="592" y="144"/>
                    <a:pt x="593" y="160"/>
                    <a:pt x="597" y="175"/>
                  </a:cubicBezTo>
                  <a:cubicBezTo>
                    <a:pt x="598" y="180"/>
                    <a:pt x="591" y="184"/>
                    <a:pt x="587" y="181"/>
                  </a:cubicBezTo>
                  <a:cubicBezTo>
                    <a:pt x="547" y="152"/>
                    <a:pt x="510" y="130"/>
                    <a:pt x="482" y="118"/>
                  </a:cubicBezTo>
                  <a:cubicBezTo>
                    <a:pt x="479" y="116"/>
                    <a:pt x="478" y="114"/>
                    <a:pt x="478" y="112"/>
                  </a:cubicBezTo>
                  <a:close/>
                  <a:moveTo>
                    <a:pt x="612" y="131"/>
                  </a:moveTo>
                  <a:cubicBezTo>
                    <a:pt x="623" y="57"/>
                    <a:pt x="714" y="9"/>
                    <a:pt x="815" y="25"/>
                  </a:cubicBezTo>
                  <a:cubicBezTo>
                    <a:pt x="915" y="41"/>
                    <a:pt x="987" y="114"/>
                    <a:pt x="975" y="188"/>
                  </a:cubicBezTo>
                  <a:cubicBezTo>
                    <a:pt x="964" y="262"/>
                    <a:pt x="873" y="310"/>
                    <a:pt x="772" y="294"/>
                  </a:cubicBezTo>
                  <a:cubicBezTo>
                    <a:pt x="672" y="278"/>
                    <a:pt x="600" y="205"/>
                    <a:pt x="612" y="131"/>
                  </a:cubicBezTo>
                  <a:close/>
                </a:path>
              </a:pathLst>
            </a:custGeom>
            <a:solidFill>
              <a:srgbClr val="EF5350"/>
            </a:solidFill>
            <a:ln w="9525">
              <a:noFill/>
              <a:round/>
            </a:ln>
          </p:spPr>
          <p:txBody>
            <a:bodyPr vert="horz" wrap="square" lIns="91440" tIns="45720" rIns="91440" bIns="45720" numCol="1" anchor="t" anchorCtr="0" compatLnSpc="1"/>
            <a:lstStyle/>
            <a:p>
              <a:endParaRPr lang="zh-CN" altLang="en-US"/>
            </a:p>
          </p:txBody>
        </p:sp>
        <p:sp>
          <p:nvSpPr>
            <p:cNvPr id="1466" name="Freeform 1323"/>
            <p:cNvSpPr/>
            <p:nvPr/>
          </p:nvSpPr>
          <p:spPr bwMode="auto">
            <a:xfrm>
              <a:off x="2132013" y="1917700"/>
              <a:ext cx="112713" cy="196850"/>
            </a:xfrm>
            <a:custGeom>
              <a:avLst/>
              <a:gdLst>
                <a:gd name="T0" fmla="*/ 0 w 40"/>
                <a:gd name="T1" fmla="*/ 58 h 70"/>
                <a:gd name="T2" fmla="*/ 8 w 40"/>
                <a:gd name="T3" fmla="*/ 8 h 70"/>
                <a:gd name="T4" fmla="*/ 19 w 40"/>
                <a:gd name="T5" fmla="*/ 1 h 70"/>
                <a:gd name="T6" fmla="*/ 19 w 40"/>
                <a:gd name="T7" fmla="*/ 1 h 70"/>
                <a:gd name="T8" fmla="*/ 38 w 40"/>
                <a:gd name="T9" fmla="*/ 27 h 70"/>
                <a:gd name="T10" fmla="*/ 34 w 40"/>
                <a:gd name="T11" fmla="*/ 49 h 70"/>
                <a:gd name="T12" fmla="*/ 8 w 40"/>
                <a:gd name="T13" fmla="*/ 68 h 70"/>
                <a:gd name="T14" fmla="*/ 8 w 40"/>
                <a:gd name="T15" fmla="*/ 68 h 70"/>
                <a:gd name="T16" fmla="*/ 0 w 40"/>
                <a:gd name="T17" fmla="*/ 5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70">
                  <a:moveTo>
                    <a:pt x="0" y="58"/>
                  </a:moveTo>
                  <a:cubicBezTo>
                    <a:pt x="8" y="8"/>
                    <a:pt x="8" y="8"/>
                    <a:pt x="8" y="8"/>
                  </a:cubicBezTo>
                  <a:cubicBezTo>
                    <a:pt x="9" y="3"/>
                    <a:pt x="14" y="0"/>
                    <a:pt x="19" y="1"/>
                  </a:cubicBezTo>
                  <a:cubicBezTo>
                    <a:pt x="19" y="1"/>
                    <a:pt x="19" y="1"/>
                    <a:pt x="19" y="1"/>
                  </a:cubicBezTo>
                  <a:cubicBezTo>
                    <a:pt x="31" y="3"/>
                    <a:pt x="40" y="14"/>
                    <a:pt x="38" y="27"/>
                  </a:cubicBezTo>
                  <a:cubicBezTo>
                    <a:pt x="34" y="49"/>
                    <a:pt x="34" y="49"/>
                    <a:pt x="34" y="49"/>
                  </a:cubicBezTo>
                  <a:cubicBezTo>
                    <a:pt x="32" y="62"/>
                    <a:pt x="21" y="70"/>
                    <a:pt x="8" y="68"/>
                  </a:cubicBezTo>
                  <a:cubicBezTo>
                    <a:pt x="8" y="68"/>
                    <a:pt x="8" y="68"/>
                    <a:pt x="8" y="68"/>
                  </a:cubicBezTo>
                  <a:cubicBezTo>
                    <a:pt x="3" y="67"/>
                    <a:pt x="0" y="63"/>
                    <a:pt x="0" y="58"/>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7" name="Freeform 1324"/>
            <p:cNvSpPr/>
            <p:nvPr/>
          </p:nvSpPr>
          <p:spPr bwMode="auto">
            <a:xfrm>
              <a:off x="2800350" y="2033588"/>
              <a:ext cx="274638" cy="179387"/>
            </a:xfrm>
            <a:custGeom>
              <a:avLst/>
              <a:gdLst>
                <a:gd name="T0" fmla="*/ 1 w 98"/>
                <a:gd name="T1" fmla="*/ 45 h 64"/>
                <a:gd name="T2" fmla="*/ 6 w 98"/>
                <a:gd name="T3" fmla="*/ 13 h 64"/>
                <a:gd name="T4" fmla="*/ 22 w 98"/>
                <a:gd name="T5" fmla="*/ 2 h 64"/>
                <a:gd name="T6" fmla="*/ 24 w 98"/>
                <a:gd name="T7" fmla="*/ 2 h 64"/>
                <a:gd name="T8" fmla="*/ 95 w 98"/>
                <a:gd name="T9" fmla="*/ 43 h 64"/>
                <a:gd name="T10" fmla="*/ 95 w 98"/>
                <a:gd name="T11" fmla="*/ 43 h 64"/>
                <a:gd name="T12" fmla="*/ 15 w 98"/>
                <a:gd name="T13" fmla="*/ 61 h 64"/>
                <a:gd name="T14" fmla="*/ 13 w 98"/>
                <a:gd name="T15" fmla="*/ 61 h 64"/>
                <a:gd name="T16" fmla="*/ 1 w 98"/>
                <a:gd name="T17" fmla="*/ 4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64">
                  <a:moveTo>
                    <a:pt x="1" y="45"/>
                  </a:moveTo>
                  <a:cubicBezTo>
                    <a:pt x="6" y="13"/>
                    <a:pt x="6" y="13"/>
                    <a:pt x="6" y="13"/>
                  </a:cubicBezTo>
                  <a:cubicBezTo>
                    <a:pt x="7" y="6"/>
                    <a:pt x="15" y="0"/>
                    <a:pt x="22" y="2"/>
                  </a:cubicBezTo>
                  <a:cubicBezTo>
                    <a:pt x="24" y="2"/>
                    <a:pt x="24" y="2"/>
                    <a:pt x="24" y="2"/>
                  </a:cubicBezTo>
                  <a:cubicBezTo>
                    <a:pt x="40" y="4"/>
                    <a:pt x="98" y="27"/>
                    <a:pt x="95" y="43"/>
                  </a:cubicBezTo>
                  <a:cubicBezTo>
                    <a:pt x="95" y="43"/>
                    <a:pt x="95" y="43"/>
                    <a:pt x="95" y="43"/>
                  </a:cubicBezTo>
                  <a:cubicBezTo>
                    <a:pt x="93" y="60"/>
                    <a:pt x="31" y="64"/>
                    <a:pt x="15" y="61"/>
                  </a:cubicBezTo>
                  <a:cubicBezTo>
                    <a:pt x="13" y="61"/>
                    <a:pt x="13" y="61"/>
                    <a:pt x="13" y="61"/>
                  </a:cubicBezTo>
                  <a:cubicBezTo>
                    <a:pt x="5" y="60"/>
                    <a:pt x="0" y="53"/>
                    <a:pt x="1" y="45"/>
                  </a:cubicBezTo>
                  <a:close/>
                </a:path>
              </a:pathLst>
            </a:custGeom>
            <a:solidFill>
              <a:srgbClr val="EF5350"/>
            </a:solidFill>
            <a:ln w="9525">
              <a:noFill/>
              <a:round/>
            </a:ln>
          </p:spPr>
          <p:txBody>
            <a:bodyPr vert="horz" wrap="square" lIns="91440" tIns="45720" rIns="91440" bIns="45720" numCol="1" anchor="t" anchorCtr="0" compatLnSpc="1"/>
            <a:lstStyle/>
            <a:p>
              <a:endParaRPr lang="zh-CN" altLang="en-US"/>
            </a:p>
          </p:txBody>
        </p:sp>
        <p:sp>
          <p:nvSpPr>
            <p:cNvPr id="1468" name="Freeform 1325"/>
            <p:cNvSpPr/>
            <p:nvPr/>
          </p:nvSpPr>
          <p:spPr bwMode="auto">
            <a:xfrm>
              <a:off x="2716213" y="2022475"/>
              <a:ext cx="104775" cy="174625"/>
            </a:xfrm>
            <a:custGeom>
              <a:avLst/>
              <a:gdLst>
                <a:gd name="T0" fmla="*/ 2 w 37"/>
                <a:gd name="T1" fmla="*/ 43 h 62"/>
                <a:gd name="T2" fmla="*/ 6 w 37"/>
                <a:gd name="T3" fmla="*/ 14 h 62"/>
                <a:gd name="T4" fmla="*/ 24 w 37"/>
                <a:gd name="T5" fmla="*/ 1 h 62"/>
                <a:gd name="T6" fmla="*/ 24 w 37"/>
                <a:gd name="T7" fmla="*/ 1 h 62"/>
                <a:gd name="T8" fmla="*/ 36 w 37"/>
                <a:gd name="T9" fmla="*/ 18 h 62"/>
                <a:gd name="T10" fmla="*/ 31 w 37"/>
                <a:gd name="T11" fmla="*/ 48 h 62"/>
                <a:gd name="T12" fmla="*/ 14 w 37"/>
                <a:gd name="T13" fmla="*/ 61 h 62"/>
                <a:gd name="T14" fmla="*/ 14 w 37"/>
                <a:gd name="T15" fmla="*/ 61 h 62"/>
                <a:gd name="T16" fmla="*/ 2 w 37"/>
                <a:gd name="T17"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62">
                  <a:moveTo>
                    <a:pt x="2" y="43"/>
                  </a:moveTo>
                  <a:cubicBezTo>
                    <a:pt x="6" y="14"/>
                    <a:pt x="6" y="14"/>
                    <a:pt x="6" y="14"/>
                  </a:cubicBezTo>
                  <a:cubicBezTo>
                    <a:pt x="8" y="5"/>
                    <a:pt x="15" y="0"/>
                    <a:pt x="24" y="1"/>
                  </a:cubicBezTo>
                  <a:cubicBezTo>
                    <a:pt x="24" y="1"/>
                    <a:pt x="24" y="1"/>
                    <a:pt x="24" y="1"/>
                  </a:cubicBezTo>
                  <a:cubicBezTo>
                    <a:pt x="32" y="2"/>
                    <a:pt x="37" y="10"/>
                    <a:pt x="36" y="18"/>
                  </a:cubicBezTo>
                  <a:cubicBezTo>
                    <a:pt x="31" y="48"/>
                    <a:pt x="31" y="48"/>
                    <a:pt x="31" y="48"/>
                  </a:cubicBezTo>
                  <a:cubicBezTo>
                    <a:pt x="30" y="56"/>
                    <a:pt x="22" y="62"/>
                    <a:pt x="14" y="61"/>
                  </a:cubicBezTo>
                  <a:cubicBezTo>
                    <a:pt x="14" y="61"/>
                    <a:pt x="14" y="61"/>
                    <a:pt x="14" y="61"/>
                  </a:cubicBezTo>
                  <a:cubicBezTo>
                    <a:pt x="6" y="59"/>
                    <a:pt x="0" y="52"/>
                    <a:pt x="2" y="43"/>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9" name="Freeform 1326"/>
            <p:cNvSpPr/>
            <p:nvPr/>
          </p:nvSpPr>
          <p:spPr bwMode="auto">
            <a:xfrm>
              <a:off x="2635250" y="2008188"/>
              <a:ext cx="103188" cy="174625"/>
            </a:xfrm>
            <a:custGeom>
              <a:avLst/>
              <a:gdLst>
                <a:gd name="T0" fmla="*/ 1 w 37"/>
                <a:gd name="T1" fmla="*/ 44 h 62"/>
                <a:gd name="T2" fmla="*/ 6 w 37"/>
                <a:gd name="T3" fmla="*/ 14 h 62"/>
                <a:gd name="T4" fmla="*/ 23 w 37"/>
                <a:gd name="T5" fmla="*/ 1 h 62"/>
                <a:gd name="T6" fmla="*/ 23 w 37"/>
                <a:gd name="T7" fmla="*/ 1 h 62"/>
                <a:gd name="T8" fmla="*/ 35 w 37"/>
                <a:gd name="T9" fmla="*/ 19 h 62"/>
                <a:gd name="T10" fmla="*/ 31 w 37"/>
                <a:gd name="T11" fmla="*/ 48 h 62"/>
                <a:gd name="T12" fmla="*/ 13 w 37"/>
                <a:gd name="T13" fmla="*/ 61 h 62"/>
                <a:gd name="T14" fmla="*/ 13 w 37"/>
                <a:gd name="T15" fmla="*/ 61 h 62"/>
                <a:gd name="T16" fmla="*/ 1 w 37"/>
                <a:gd name="T17" fmla="*/ 4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62">
                  <a:moveTo>
                    <a:pt x="1" y="44"/>
                  </a:moveTo>
                  <a:cubicBezTo>
                    <a:pt x="6" y="14"/>
                    <a:pt x="6" y="14"/>
                    <a:pt x="6" y="14"/>
                  </a:cubicBezTo>
                  <a:cubicBezTo>
                    <a:pt x="7" y="6"/>
                    <a:pt x="15" y="0"/>
                    <a:pt x="23" y="1"/>
                  </a:cubicBezTo>
                  <a:cubicBezTo>
                    <a:pt x="23" y="1"/>
                    <a:pt x="23" y="1"/>
                    <a:pt x="23" y="1"/>
                  </a:cubicBezTo>
                  <a:cubicBezTo>
                    <a:pt x="31" y="3"/>
                    <a:pt x="37" y="10"/>
                    <a:pt x="35" y="19"/>
                  </a:cubicBezTo>
                  <a:cubicBezTo>
                    <a:pt x="31" y="48"/>
                    <a:pt x="31" y="48"/>
                    <a:pt x="31" y="48"/>
                  </a:cubicBezTo>
                  <a:cubicBezTo>
                    <a:pt x="29" y="57"/>
                    <a:pt x="22" y="62"/>
                    <a:pt x="13" y="61"/>
                  </a:cubicBezTo>
                  <a:cubicBezTo>
                    <a:pt x="13" y="61"/>
                    <a:pt x="13" y="61"/>
                    <a:pt x="13" y="61"/>
                  </a:cubicBezTo>
                  <a:cubicBezTo>
                    <a:pt x="5" y="60"/>
                    <a:pt x="0" y="52"/>
                    <a:pt x="1" y="44"/>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0" name="Freeform 1327"/>
            <p:cNvSpPr/>
            <p:nvPr/>
          </p:nvSpPr>
          <p:spPr bwMode="auto">
            <a:xfrm>
              <a:off x="2551113" y="1993900"/>
              <a:ext cx="103188" cy="177800"/>
            </a:xfrm>
            <a:custGeom>
              <a:avLst/>
              <a:gdLst>
                <a:gd name="T0" fmla="*/ 1 w 37"/>
                <a:gd name="T1" fmla="*/ 44 h 63"/>
                <a:gd name="T2" fmla="*/ 6 w 37"/>
                <a:gd name="T3" fmla="*/ 14 h 63"/>
                <a:gd name="T4" fmla="*/ 23 w 37"/>
                <a:gd name="T5" fmla="*/ 2 h 63"/>
                <a:gd name="T6" fmla="*/ 23 w 37"/>
                <a:gd name="T7" fmla="*/ 2 h 63"/>
                <a:gd name="T8" fmla="*/ 36 w 37"/>
                <a:gd name="T9" fmla="*/ 19 h 63"/>
                <a:gd name="T10" fmla="*/ 31 w 37"/>
                <a:gd name="T11" fmla="*/ 49 h 63"/>
                <a:gd name="T12" fmla="*/ 14 w 37"/>
                <a:gd name="T13" fmla="*/ 61 h 63"/>
                <a:gd name="T14" fmla="*/ 14 w 37"/>
                <a:gd name="T15" fmla="*/ 61 h 63"/>
                <a:gd name="T16" fmla="*/ 1 w 37"/>
                <a:gd name="T17" fmla="*/ 4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63">
                  <a:moveTo>
                    <a:pt x="1" y="44"/>
                  </a:moveTo>
                  <a:cubicBezTo>
                    <a:pt x="6" y="14"/>
                    <a:pt x="6" y="14"/>
                    <a:pt x="6" y="14"/>
                  </a:cubicBezTo>
                  <a:cubicBezTo>
                    <a:pt x="7" y="6"/>
                    <a:pt x="15" y="0"/>
                    <a:pt x="23" y="2"/>
                  </a:cubicBezTo>
                  <a:cubicBezTo>
                    <a:pt x="23" y="2"/>
                    <a:pt x="23" y="2"/>
                    <a:pt x="23" y="2"/>
                  </a:cubicBezTo>
                  <a:cubicBezTo>
                    <a:pt x="31" y="3"/>
                    <a:pt x="37" y="11"/>
                    <a:pt x="36" y="19"/>
                  </a:cubicBezTo>
                  <a:cubicBezTo>
                    <a:pt x="31" y="49"/>
                    <a:pt x="31" y="49"/>
                    <a:pt x="31" y="49"/>
                  </a:cubicBezTo>
                  <a:cubicBezTo>
                    <a:pt x="30" y="57"/>
                    <a:pt x="22" y="63"/>
                    <a:pt x="14" y="61"/>
                  </a:cubicBezTo>
                  <a:cubicBezTo>
                    <a:pt x="14" y="61"/>
                    <a:pt x="14" y="61"/>
                    <a:pt x="14" y="61"/>
                  </a:cubicBezTo>
                  <a:cubicBezTo>
                    <a:pt x="6" y="60"/>
                    <a:pt x="0" y="52"/>
                    <a:pt x="1" y="44"/>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1" name="Freeform 1328"/>
            <p:cNvSpPr/>
            <p:nvPr/>
          </p:nvSpPr>
          <p:spPr bwMode="auto">
            <a:xfrm>
              <a:off x="2466975" y="1982788"/>
              <a:ext cx="103188" cy="174625"/>
            </a:xfrm>
            <a:custGeom>
              <a:avLst/>
              <a:gdLst>
                <a:gd name="T0" fmla="*/ 2 w 37"/>
                <a:gd name="T1" fmla="*/ 44 h 62"/>
                <a:gd name="T2" fmla="*/ 6 w 37"/>
                <a:gd name="T3" fmla="*/ 14 h 62"/>
                <a:gd name="T4" fmla="*/ 23 w 37"/>
                <a:gd name="T5" fmla="*/ 1 h 62"/>
                <a:gd name="T6" fmla="*/ 23 w 37"/>
                <a:gd name="T7" fmla="*/ 1 h 62"/>
                <a:gd name="T8" fmla="*/ 36 w 37"/>
                <a:gd name="T9" fmla="*/ 18 h 62"/>
                <a:gd name="T10" fmla="*/ 31 w 37"/>
                <a:gd name="T11" fmla="*/ 48 h 62"/>
                <a:gd name="T12" fmla="*/ 14 w 37"/>
                <a:gd name="T13" fmla="*/ 61 h 62"/>
                <a:gd name="T14" fmla="*/ 14 w 37"/>
                <a:gd name="T15" fmla="*/ 61 h 62"/>
                <a:gd name="T16" fmla="*/ 2 w 37"/>
                <a:gd name="T17" fmla="*/ 4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62">
                  <a:moveTo>
                    <a:pt x="2" y="44"/>
                  </a:moveTo>
                  <a:cubicBezTo>
                    <a:pt x="6" y="14"/>
                    <a:pt x="6" y="14"/>
                    <a:pt x="6" y="14"/>
                  </a:cubicBezTo>
                  <a:cubicBezTo>
                    <a:pt x="8" y="5"/>
                    <a:pt x="15" y="0"/>
                    <a:pt x="23" y="1"/>
                  </a:cubicBezTo>
                  <a:cubicBezTo>
                    <a:pt x="23" y="1"/>
                    <a:pt x="23" y="1"/>
                    <a:pt x="23" y="1"/>
                  </a:cubicBezTo>
                  <a:cubicBezTo>
                    <a:pt x="32" y="2"/>
                    <a:pt x="37" y="10"/>
                    <a:pt x="36" y="18"/>
                  </a:cubicBezTo>
                  <a:cubicBezTo>
                    <a:pt x="31" y="48"/>
                    <a:pt x="31" y="48"/>
                    <a:pt x="31" y="48"/>
                  </a:cubicBezTo>
                  <a:cubicBezTo>
                    <a:pt x="30" y="56"/>
                    <a:pt x="22" y="62"/>
                    <a:pt x="14" y="61"/>
                  </a:cubicBezTo>
                  <a:cubicBezTo>
                    <a:pt x="14" y="61"/>
                    <a:pt x="14" y="61"/>
                    <a:pt x="14" y="61"/>
                  </a:cubicBezTo>
                  <a:cubicBezTo>
                    <a:pt x="6" y="59"/>
                    <a:pt x="0" y="52"/>
                    <a:pt x="2" y="44"/>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2" name="Freeform 1329"/>
            <p:cNvSpPr/>
            <p:nvPr/>
          </p:nvSpPr>
          <p:spPr bwMode="auto">
            <a:xfrm>
              <a:off x="2386013" y="1968500"/>
              <a:ext cx="103188" cy="174625"/>
            </a:xfrm>
            <a:custGeom>
              <a:avLst/>
              <a:gdLst>
                <a:gd name="T0" fmla="*/ 1 w 37"/>
                <a:gd name="T1" fmla="*/ 44 h 62"/>
                <a:gd name="T2" fmla="*/ 6 w 37"/>
                <a:gd name="T3" fmla="*/ 14 h 62"/>
                <a:gd name="T4" fmla="*/ 23 w 37"/>
                <a:gd name="T5" fmla="*/ 1 h 62"/>
                <a:gd name="T6" fmla="*/ 23 w 37"/>
                <a:gd name="T7" fmla="*/ 1 h 62"/>
                <a:gd name="T8" fmla="*/ 35 w 37"/>
                <a:gd name="T9" fmla="*/ 19 h 62"/>
                <a:gd name="T10" fmla="*/ 31 w 37"/>
                <a:gd name="T11" fmla="*/ 49 h 62"/>
                <a:gd name="T12" fmla="*/ 13 w 37"/>
                <a:gd name="T13" fmla="*/ 61 h 62"/>
                <a:gd name="T14" fmla="*/ 13 w 37"/>
                <a:gd name="T15" fmla="*/ 61 h 62"/>
                <a:gd name="T16" fmla="*/ 1 w 37"/>
                <a:gd name="T17" fmla="*/ 4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62">
                  <a:moveTo>
                    <a:pt x="1" y="44"/>
                  </a:moveTo>
                  <a:cubicBezTo>
                    <a:pt x="6" y="14"/>
                    <a:pt x="6" y="14"/>
                    <a:pt x="6" y="14"/>
                  </a:cubicBezTo>
                  <a:cubicBezTo>
                    <a:pt x="7" y="6"/>
                    <a:pt x="15" y="0"/>
                    <a:pt x="23" y="1"/>
                  </a:cubicBezTo>
                  <a:cubicBezTo>
                    <a:pt x="23" y="1"/>
                    <a:pt x="23" y="1"/>
                    <a:pt x="23" y="1"/>
                  </a:cubicBezTo>
                  <a:cubicBezTo>
                    <a:pt x="31" y="3"/>
                    <a:pt x="37" y="10"/>
                    <a:pt x="35" y="19"/>
                  </a:cubicBezTo>
                  <a:cubicBezTo>
                    <a:pt x="31" y="49"/>
                    <a:pt x="31" y="49"/>
                    <a:pt x="31" y="49"/>
                  </a:cubicBezTo>
                  <a:cubicBezTo>
                    <a:pt x="29" y="57"/>
                    <a:pt x="22" y="62"/>
                    <a:pt x="13" y="61"/>
                  </a:cubicBezTo>
                  <a:cubicBezTo>
                    <a:pt x="13" y="61"/>
                    <a:pt x="13" y="61"/>
                    <a:pt x="13" y="61"/>
                  </a:cubicBezTo>
                  <a:cubicBezTo>
                    <a:pt x="5" y="60"/>
                    <a:pt x="0" y="52"/>
                    <a:pt x="1" y="44"/>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3" name="Freeform 1330"/>
            <p:cNvSpPr/>
            <p:nvPr/>
          </p:nvSpPr>
          <p:spPr bwMode="auto">
            <a:xfrm>
              <a:off x="2300288" y="1957388"/>
              <a:ext cx="104775" cy="174625"/>
            </a:xfrm>
            <a:custGeom>
              <a:avLst/>
              <a:gdLst>
                <a:gd name="T0" fmla="*/ 1 w 37"/>
                <a:gd name="T1" fmla="*/ 43 h 62"/>
                <a:gd name="T2" fmla="*/ 6 w 37"/>
                <a:gd name="T3" fmla="*/ 13 h 62"/>
                <a:gd name="T4" fmla="*/ 23 w 37"/>
                <a:gd name="T5" fmla="*/ 1 h 62"/>
                <a:gd name="T6" fmla="*/ 23 w 37"/>
                <a:gd name="T7" fmla="*/ 1 h 62"/>
                <a:gd name="T8" fmla="*/ 36 w 37"/>
                <a:gd name="T9" fmla="*/ 18 h 62"/>
                <a:gd name="T10" fmla="*/ 31 w 37"/>
                <a:gd name="T11" fmla="*/ 48 h 62"/>
                <a:gd name="T12" fmla="*/ 14 w 37"/>
                <a:gd name="T13" fmla="*/ 60 h 62"/>
                <a:gd name="T14" fmla="*/ 14 w 37"/>
                <a:gd name="T15" fmla="*/ 60 h 62"/>
                <a:gd name="T16" fmla="*/ 1 w 37"/>
                <a:gd name="T17"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62">
                  <a:moveTo>
                    <a:pt x="1" y="43"/>
                  </a:moveTo>
                  <a:cubicBezTo>
                    <a:pt x="6" y="13"/>
                    <a:pt x="6" y="13"/>
                    <a:pt x="6" y="13"/>
                  </a:cubicBezTo>
                  <a:cubicBezTo>
                    <a:pt x="7" y="5"/>
                    <a:pt x="15" y="0"/>
                    <a:pt x="23" y="1"/>
                  </a:cubicBezTo>
                  <a:cubicBezTo>
                    <a:pt x="23" y="1"/>
                    <a:pt x="23" y="1"/>
                    <a:pt x="23" y="1"/>
                  </a:cubicBezTo>
                  <a:cubicBezTo>
                    <a:pt x="31" y="2"/>
                    <a:pt x="37" y="10"/>
                    <a:pt x="36" y="18"/>
                  </a:cubicBezTo>
                  <a:cubicBezTo>
                    <a:pt x="31" y="48"/>
                    <a:pt x="31" y="48"/>
                    <a:pt x="31" y="48"/>
                  </a:cubicBezTo>
                  <a:cubicBezTo>
                    <a:pt x="30" y="56"/>
                    <a:pt x="22" y="62"/>
                    <a:pt x="14" y="60"/>
                  </a:cubicBezTo>
                  <a:cubicBezTo>
                    <a:pt x="14" y="60"/>
                    <a:pt x="14" y="60"/>
                    <a:pt x="14" y="60"/>
                  </a:cubicBezTo>
                  <a:cubicBezTo>
                    <a:pt x="6" y="59"/>
                    <a:pt x="0" y="51"/>
                    <a:pt x="1" y="43"/>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4" name="Freeform 1331"/>
            <p:cNvSpPr/>
            <p:nvPr/>
          </p:nvSpPr>
          <p:spPr bwMode="auto">
            <a:xfrm>
              <a:off x="2216150" y="1943100"/>
              <a:ext cx="104775" cy="174625"/>
            </a:xfrm>
            <a:custGeom>
              <a:avLst/>
              <a:gdLst>
                <a:gd name="T0" fmla="*/ 1 w 37"/>
                <a:gd name="T1" fmla="*/ 44 h 62"/>
                <a:gd name="T2" fmla="*/ 6 w 37"/>
                <a:gd name="T3" fmla="*/ 14 h 62"/>
                <a:gd name="T4" fmla="*/ 23 w 37"/>
                <a:gd name="T5" fmla="*/ 1 h 62"/>
                <a:gd name="T6" fmla="*/ 23 w 37"/>
                <a:gd name="T7" fmla="*/ 1 h 62"/>
                <a:gd name="T8" fmla="*/ 36 w 37"/>
                <a:gd name="T9" fmla="*/ 18 h 62"/>
                <a:gd name="T10" fmla="*/ 31 w 37"/>
                <a:gd name="T11" fmla="*/ 48 h 62"/>
                <a:gd name="T12" fmla="*/ 14 w 37"/>
                <a:gd name="T13" fmla="*/ 61 h 62"/>
                <a:gd name="T14" fmla="*/ 14 w 37"/>
                <a:gd name="T15" fmla="*/ 61 h 62"/>
                <a:gd name="T16" fmla="*/ 1 w 37"/>
                <a:gd name="T17" fmla="*/ 4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62">
                  <a:moveTo>
                    <a:pt x="1" y="44"/>
                  </a:moveTo>
                  <a:cubicBezTo>
                    <a:pt x="6" y="14"/>
                    <a:pt x="6" y="14"/>
                    <a:pt x="6" y="14"/>
                  </a:cubicBezTo>
                  <a:cubicBezTo>
                    <a:pt x="7" y="6"/>
                    <a:pt x="15" y="0"/>
                    <a:pt x="23" y="1"/>
                  </a:cubicBezTo>
                  <a:cubicBezTo>
                    <a:pt x="23" y="1"/>
                    <a:pt x="23" y="1"/>
                    <a:pt x="23" y="1"/>
                  </a:cubicBezTo>
                  <a:cubicBezTo>
                    <a:pt x="31" y="2"/>
                    <a:pt x="37" y="10"/>
                    <a:pt x="36" y="18"/>
                  </a:cubicBezTo>
                  <a:cubicBezTo>
                    <a:pt x="31" y="48"/>
                    <a:pt x="31" y="48"/>
                    <a:pt x="31" y="48"/>
                  </a:cubicBezTo>
                  <a:cubicBezTo>
                    <a:pt x="30" y="56"/>
                    <a:pt x="22" y="62"/>
                    <a:pt x="14" y="61"/>
                  </a:cubicBezTo>
                  <a:cubicBezTo>
                    <a:pt x="14" y="61"/>
                    <a:pt x="14" y="61"/>
                    <a:pt x="14" y="61"/>
                  </a:cubicBezTo>
                  <a:cubicBezTo>
                    <a:pt x="6" y="59"/>
                    <a:pt x="0" y="52"/>
                    <a:pt x="1" y="44"/>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16" name="组合 1515"/>
          <p:cNvGrpSpPr/>
          <p:nvPr/>
        </p:nvGrpSpPr>
        <p:grpSpPr>
          <a:xfrm>
            <a:off x="43809" y="3632112"/>
            <a:ext cx="1508124" cy="1338262"/>
            <a:chOff x="95251" y="5573713"/>
            <a:chExt cx="1508124" cy="1338262"/>
          </a:xfrm>
        </p:grpSpPr>
        <p:sp>
          <p:nvSpPr>
            <p:cNvPr id="1502" name="Freeform 1363"/>
            <p:cNvSpPr>
              <a:spLocks noEditPoints="1"/>
            </p:cNvSpPr>
            <p:nvPr/>
          </p:nvSpPr>
          <p:spPr bwMode="auto">
            <a:xfrm>
              <a:off x="95251" y="5599113"/>
              <a:ext cx="1503362" cy="1312862"/>
            </a:xfrm>
            <a:custGeom>
              <a:avLst/>
              <a:gdLst>
                <a:gd name="T0" fmla="*/ 441 w 534"/>
                <a:gd name="T1" fmla="*/ 271 h 466"/>
                <a:gd name="T2" fmla="*/ 469 w 534"/>
                <a:gd name="T3" fmla="*/ 274 h 466"/>
                <a:gd name="T4" fmla="*/ 481 w 534"/>
                <a:gd name="T5" fmla="*/ 263 h 466"/>
                <a:gd name="T6" fmla="*/ 482 w 534"/>
                <a:gd name="T7" fmla="*/ 252 h 466"/>
                <a:gd name="T8" fmla="*/ 472 w 534"/>
                <a:gd name="T9" fmla="*/ 240 h 466"/>
                <a:gd name="T10" fmla="*/ 445 w 534"/>
                <a:gd name="T11" fmla="*/ 238 h 466"/>
                <a:gd name="T12" fmla="*/ 426 w 534"/>
                <a:gd name="T13" fmla="*/ 142 h 466"/>
                <a:gd name="T14" fmla="*/ 439 w 534"/>
                <a:gd name="T15" fmla="*/ 135 h 466"/>
                <a:gd name="T16" fmla="*/ 500 w 534"/>
                <a:gd name="T17" fmla="*/ 142 h 466"/>
                <a:gd name="T18" fmla="*/ 520 w 534"/>
                <a:gd name="T19" fmla="*/ 71 h 466"/>
                <a:gd name="T20" fmla="*/ 449 w 534"/>
                <a:gd name="T21" fmla="*/ 51 h 466"/>
                <a:gd name="T22" fmla="*/ 423 w 534"/>
                <a:gd name="T23" fmla="*/ 106 h 466"/>
                <a:gd name="T24" fmla="*/ 410 w 534"/>
                <a:gd name="T25" fmla="*/ 113 h 466"/>
                <a:gd name="T26" fmla="*/ 338 w 534"/>
                <a:gd name="T27" fmla="*/ 47 h 466"/>
                <a:gd name="T28" fmla="*/ 351 w 534"/>
                <a:gd name="T29" fmla="*/ 23 h 466"/>
                <a:gd name="T30" fmla="*/ 346 w 534"/>
                <a:gd name="T31" fmla="*/ 8 h 466"/>
                <a:gd name="T32" fmla="*/ 336 w 534"/>
                <a:gd name="T33" fmla="*/ 3 h 466"/>
                <a:gd name="T34" fmla="*/ 321 w 534"/>
                <a:gd name="T35" fmla="*/ 8 h 466"/>
                <a:gd name="T36" fmla="*/ 308 w 534"/>
                <a:gd name="T37" fmla="*/ 33 h 466"/>
                <a:gd name="T38" fmla="*/ 136 w 534"/>
                <a:gd name="T39" fmla="*/ 47 h 466"/>
                <a:gd name="T40" fmla="*/ 56 w 534"/>
                <a:gd name="T41" fmla="*/ 330 h 466"/>
                <a:gd name="T42" fmla="*/ 339 w 534"/>
                <a:gd name="T43" fmla="*/ 410 h 466"/>
                <a:gd name="T44" fmla="*/ 441 w 534"/>
                <a:gd name="T45" fmla="*/ 271 h 466"/>
                <a:gd name="T46" fmla="*/ 459 w 534"/>
                <a:gd name="T47" fmla="*/ 69 h 466"/>
                <a:gd name="T48" fmla="*/ 502 w 534"/>
                <a:gd name="T49" fmla="*/ 81 h 466"/>
                <a:gd name="T50" fmla="*/ 490 w 534"/>
                <a:gd name="T51" fmla="*/ 124 h 466"/>
                <a:gd name="T52" fmla="*/ 459 w 534"/>
                <a:gd name="T53" fmla="*/ 124 h 466"/>
                <a:gd name="T54" fmla="*/ 479 w 534"/>
                <a:gd name="T55" fmla="*/ 113 h 466"/>
                <a:gd name="T56" fmla="*/ 483 w 534"/>
                <a:gd name="T57" fmla="*/ 98 h 466"/>
                <a:gd name="T58" fmla="*/ 478 w 534"/>
                <a:gd name="T59" fmla="*/ 88 h 466"/>
                <a:gd name="T60" fmla="*/ 463 w 534"/>
                <a:gd name="T61" fmla="*/ 84 h 466"/>
                <a:gd name="T62" fmla="*/ 443 w 534"/>
                <a:gd name="T63" fmla="*/ 95 h 466"/>
                <a:gd name="T64" fmla="*/ 459 w 534"/>
                <a:gd name="T65" fmla="*/ 69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4" h="466">
                  <a:moveTo>
                    <a:pt x="441" y="271"/>
                  </a:moveTo>
                  <a:cubicBezTo>
                    <a:pt x="469" y="274"/>
                    <a:pt x="469" y="274"/>
                    <a:pt x="469" y="274"/>
                  </a:cubicBezTo>
                  <a:cubicBezTo>
                    <a:pt x="476" y="274"/>
                    <a:pt x="481" y="269"/>
                    <a:pt x="481" y="263"/>
                  </a:cubicBezTo>
                  <a:cubicBezTo>
                    <a:pt x="482" y="252"/>
                    <a:pt x="482" y="252"/>
                    <a:pt x="482" y="252"/>
                  </a:cubicBezTo>
                  <a:cubicBezTo>
                    <a:pt x="483" y="246"/>
                    <a:pt x="478" y="241"/>
                    <a:pt x="472" y="240"/>
                  </a:cubicBezTo>
                  <a:cubicBezTo>
                    <a:pt x="445" y="238"/>
                    <a:pt x="445" y="238"/>
                    <a:pt x="445" y="238"/>
                  </a:cubicBezTo>
                  <a:cubicBezTo>
                    <a:pt x="446" y="206"/>
                    <a:pt x="440" y="173"/>
                    <a:pt x="426" y="142"/>
                  </a:cubicBezTo>
                  <a:cubicBezTo>
                    <a:pt x="439" y="135"/>
                    <a:pt x="439" y="135"/>
                    <a:pt x="439" y="135"/>
                  </a:cubicBezTo>
                  <a:cubicBezTo>
                    <a:pt x="455" y="150"/>
                    <a:pt x="480" y="154"/>
                    <a:pt x="500" y="142"/>
                  </a:cubicBezTo>
                  <a:cubicBezTo>
                    <a:pt x="525" y="128"/>
                    <a:pt x="534" y="96"/>
                    <a:pt x="520" y="71"/>
                  </a:cubicBezTo>
                  <a:cubicBezTo>
                    <a:pt x="506" y="46"/>
                    <a:pt x="474" y="37"/>
                    <a:pt x="449" y="51"/>
                  </a:cubicBezTo>
                  <a:cubicBezTo>
                    <a:pt x="429" y="62"/>
                    <a:pt x="419" y="85"/>
                    <a:pt x="423" y="106"/>
                  </a:cubicBezTo>
                  <a:cubicBezTo>
                    <a:pt x="410" y="113"/>
                    <a:pt x="410" y="113"/>
                    <a:pt x="410" y="113"/>
                  </a:cubicBezTo>
                  <a:cubicBezTo>
                    <a:pt x="391" y="85"/>
                    <a:pt x="366" y="63"/>
                    <a:pt x="338" y="47"/>
                  </a:cubicBezTo>
                  <a:cubicBezTo>
                    <a:pt x="351" y="23"/>
                    <a:pt x="351" y="23"/>
                    <a:pt x="351" y="23"/>
                  </a:cubicBezTo>
                  <a:cubicBezTo>
                    <a:pt x="354" y="18"/>
                    <a:pt x="351" y="11"/>
                    <a:pt x="346" y="8"/>
                  </a:cubicBezTo>
                  <a:cubicBezTo>
                    <a:pt x="336" y="3"/>
                    <a:pt x="336" y="3"/>
                    <a:pt x="336" y="3"/>
                  </a:cubicBezTo>
                  <a:cubicBezTo>
                    <a:pt x="331" y="0"/>
                    <a:pt x="324" y="2"/>
                    <a:pt x="321" y="8"/>
                  </a:cubicBezTo>
                  <a:cubicBezTo>
                    <a:pt x="308" y="33"/>
                    <a:pt x="308" y="33"/>
                    <a:pt x="308" y="33"/>
                  </a:cubicBezTo>
                  <a:cubicBezTo>
                    <a:pt x="253" y="14"/>
                    <a:pt x="191" y="17"/>
                    <a:pt x="136" y="47"/>
                  </a:cubicBezTo>
                  <a:cubicBezTo>
                    <a:pt x="36" y="103"/>
                    <a:pt x="0" y="230"/>
                    <a:pt x="56" y="330"/>
                  </a:cubicBezTo>
                  <a:cubicBezTo>
                    <a:pt x="112" y="430"/>
                    <a:pt x="238" y="466"/>
                    <a:pt x="339" y="410"/>
                  </a:cubicBezTo>
                  <a:cubicBezTo>
                    <a:pt x="393" y="380"/>
                    <a:pt x="429" y="328"/>
                    <a:pt x="441" y="271"/>
                  </a:cubicBezTo>
                  <a:moveTo>
                    <a:pt x="459" y="69"/>
                  </a:moveTo>
                  <a:cubicBezTo>
                    <a:pt x="474" y="61"/>
                    <a:pt x="493" y="66"/>
                    <a:pt x="502" y="81"/>
                  </a:cubicBezTo>
                  <a:cubicBezTo>
                    <a:pt x="510" y="97"/>
                    <a:pt x="505" y="116"/>
                    <a:pt x="490" y="124"/>
                  </a:cubicBezTo>
                  <a:cubicBezTo>
                    <a:pt x="480" y="130"/>
                    <a:pt x="468" y="129"/>
                    <a:pt x="459" y="124"/>
                  </a:cubicBezTo>
                  <a:cubicBezTo>
                    <a:pt x="479" y="113"/>
                    <a:pt x="479" y="113"/>
                    <a:pt x="479" y="113"/>
                  </a:cubicBezTo>
                  <a:cubicBezTo>
                    <a:pt x="484" y="110"/>
                    <a:pt x="486" y="103"/>
                    <a:pt x="483" y="98"/>
                  </a:cubicBezTo>
                  <a:cubicBezTo>
                    <a:pt x="478" y="88"/>
                    <a:pt x="478" y="88"/>
                    <a:pt x="478" y="88"/>
                  </a:cubicBezTo>
                  <a:cubicBezTo>
                    <a:pt x="475" y="83"/>
                    <a:pt x="468" y="81"/>
                    <a:pt x="463" y="84"/>
                  </a:cubicBezTo>
                  <a:cubicBezTo>
                    <a:pt x="443" y="95"/>
                    <a:pt x="443" y="95"/>
                    <a:pt x="443" y="95"/>
                  </a:cubicBezTo>
                  <a:cubicBezTo>
                    <a:pt x="443" y="85"/>
                    <a:pt x="449" y="75"/>
                    <a:pt x="459" y="69"/>
                  </a:cubicBezTo>
                </a:path>
              </a:pathLst>
            </a:custGeom>
            <a:solidFill>
              <a:srgbClr val="D32F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3" name="Freeform 1364"/>
            <p:cNvSpPr>
              <a:spLocks noEditPoints="1"/>
            </p:cNvSpPr>
            <p:nvPr/>
          </p:nvSpPr>
          <p:spPr bwMode="auto">
            <a:xfrm>
              <a:off x="150813" y="5576888"/>
              <a:ext cx="1452562" cy="1281112"/>
            </a:xfrm>
            <a:custGeom>
              <a:avLst/>
              <a:gdLst>
                <a:gd name="T0" fmla="*/ 449 w 516"/>
                <a:gd name="T1" fmla="*/ 292 h 455"/>
                <a:gd name="T2" fmla="*/ 465 w 516"/>
                <a:gd name="T3" fmla="*/ 286 h 455"/>
                <a:gd name="T4" fmla="*/ 472 w 516"/>
                <a:gd name="T5" fmla="*/ 260 h 455"/>
                <a:gd name="T6" fmla="*/ 426 w 516"/>
                <a:gd name="T7" fmla="*/ 236 h 455"/>
                <a:gd name="T8" fmla="*/ 435 w 516"/>
                <a:gd name="T9" fmla="*/ 237 h 455"/>
                <a:gd name="T10" fmla="*/ 411 w 516"/>
                <a:gd name="T11" fmla="*/ 159 h 455"/>
                <a:gd name="T12" fmla="*/ 412 w 516"/>
                <a:gd name="T13" fmla="*/ 151 h 455"/>
                <a:gd name="T14" fmla="*/ 508 w 516"/>
                <a:gd name="T15" fmla="*/ 136 h 455"/>
                <a:gd name="T16" fmla="*/ 485 w 516"/>
                <a:gd name="T17" fmla="*/ 51 h 455"/>
                <a:gd name="T18" fmla="*/ 400 w 516"/>
                <a:gd name="T19" fmla="*/ 74 h 455"/>
                <a:gd name="T20" fmla="*/ 403 w 516"/>
                <a:gd name="T21" fmla="*/ 114 h 455"/>
                <a:gd name="T22" fmla="*/ 390 w 516"/>
                <a:gd name="T23" fmla="*/ 121 h 455"/>
                <a:gd name="T24" fmla="*/ 318 w 516"/>
                <a:gd name="T25" fmla="*/ 55 h 455"/>
                <a:gd name="T26" fmla="*/ 342 w 516"/>
                <a:gd name="T27" fmla="*/ 26 h 455"/>
                <a:gd name="T28" fmla="*/ 321 w 516"/>
                <a:gd name="T29" fmla="*/ 2 h 455"/>
                <a:gd name="T30" fmla="*/ 292 w 516"/>
                <a:gd name="T31" fmla="*/ 11 h 455"/>
                <a:gd name="T32" fmla="*/ 291 w 516"/>
                <a:gd name="T33" fmla="*/ 32 h 455"/>
                <a:gd name="T34" fmla="*/ 29 w 516"/>
                <a:gd name="T35" fmla="*/ 128 h 455"/>
                <a:gd name="T36" fmla="*/ 109 w 516"/>
                <a:gd name="T37" fmla="*/ 426 h 455"/>
                <a:gd name="T38" fmla="*/ 430 w 516"/>
                <a:gd name="T39" fmla="*/ 281 h 455"/>
                <a:gd name="T40" fmla="*/ 421 w 516"/>
                <a:gd name="T41" fmla="*/ 279 h 455"/>
                <a:gd name="T42" fmla="*/ 218 w 516"/>
                <a:gd name="T43" fmla="*/ 435 h 455"/>
                <a:gd name="T44" fmla="*/ 20 w 516"/>
                <a:gd name="T45" fmla="*/ 237 h 455"/>
                <a:gd name="T46" fmla="*/ 217 w 516"/>
                <a:gd name="T47" fmla="*/ 39 h 455"/>
                <a:gd name="T48" fmla="*/ 310 w 516"/>
                <a:gd name="T49" fmla="*/ 21 h 455"/>
                <a:gd name="T50" fmla="*/ 312 w 516"/>
                <a:gd name="T51" fmla="*/ 20 h 455"/>
                <a:gd name="T52" fmla="*/ 322 w 516"/>
                <a:gd name="T53" fmla="*/ 26 h 455"/>
                <a:gd name="T54" fmla="*/ 313 w 516"/>
                <a:gd name="T55" fmla="*/ 64 h 455"/>
                <a:gd name="T56" fmla="*/ 414 w 516"/>
                <a:gd name="T57" fmla="*/ 120 h 455"/>
                <a:gd name="T58" fmla="*/ 418 w 516"/>
                <a:gd name="T59" fmla="*/ 84 h 455"/>
                <a:gd name="T60" fmla="*/ 475 w 516"/>
                <a:gd name="T61" fmla="*/ 68 h 455"/>
                <a:gd name="T62" fmla="*/ 491 w 516"/>
                <a:gd name="T63" fmla="*/ 126 h 455"/>
                <a:gd name="T64" fmla="*/ 426 w 516"/>
                <a:gd name="T65" fmla="*/ 136 h 455"/>
                <a:gd name="T66" fmla="*/ 397 w 516"/>
                <a:gd name="T67" fmla="*/ 155 h 455"/>
                <a:gd name="T68" fmla="*/ 414 w 516"/>
                <a:gd name="T69" fmla="*/ 256 h 455"/>
                <a:gd name="T70" fmla="*/ 452 w 516"/>
                <a:gd name="T71" fmla="*/ 260 h 455"/>
                <a:gd name="T72" fmla="*/ 451 w 516"/>
                <a:gd name="T73" fmla="*/ 271 h 455"/>
                <a:gd name="T74" fmla="*/ 413 w 516"/>
                <a:gd name="T75" fmla="*/ 269 h 455"/>
                <a:gd name="T76" fmla="*/ 439 w 516"/>
                <a:gd name="T77" fmla="*/ 77 h 455"/>
                <a:gd name="T78" fmla="*/ 465 w 516"/>
                <a:gd name="T79" fmla="*/ 86 h 455"/>
                <a:gd name="T80" fmla="*/ 473 w 516"/>
                <a:gd name="T81" fmla="*/ 116 h 455"/>
                <a:gd name="T82" fmla="*/ 444 w 516"/>
                <a:gd name="T83" fmla="*/ 124 h 455"/>
                <a:gd name="T84" fmla="*/ 464 w 516"/>
                <a:gd name="T85" fmla="*/ 130 h 455"/>
                <a:gd name="T86" fmla="*/ 472 w 516"/>
                <a:gd name="T87" fmla="*/ 101 h 455"/>
                <a:gd name="T88" fmla="*/ 448 w 516"/>
                <a:gd name="T89" fmla="*/ 81 h 455"/>
                <a:gd name="T90" fmla="*/ 423 w 516"/>
                <a:gd name="T91" fmla="*/ 103 h 455"/>
                <a:gd name="T92" fmla="*/ 444 w 516"/>
                <a:gd name="T93" fmla="*/ 86 h 455"/>
                <a:gd name="T94" fmla="*/ 419 w 516"/>
                <a:gd name="T95" fmla="*/ 83 h 455"/>
                <a:gd name="T96" fmla="*/ 448 w 516"/>
                <a:gd name="T97" fmla="*/ 101 h 455"/>
                <a:gd name="T98" fmla="*/ 449 w 516"/>
                <a:gd name="T99" fmla="*/ 101 h 455"/>
                <a:gd name="T100" fmla="*/ 454 w 516"/>
                <a:gd name="T101" fmla="*/ 112 h 455"/>
                <a:gd name="T102" fmla="*/ 434 w 516"/>
                <a:gd name="T103" fmla="*/ 141 h 455"/>
                <a:gd name="T104" fmla="*/ 490 w 516"/>
                <a:gd name="T105" fmla="*/ 125 h 455"/>
                <a:gd name="T106" fmla="*/ 475 w 516"/>
                <a:gd name="T107" fmla="*/ 69 h 455"/>
                <a:gd name="T108" fmla="*/ 439 w 516"/>
                <a:gd name="T109" fmla="*/ 77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6" h="455">
                  <a:moveTo>
                    <a:pt x="421" y="279"/>
                  </a:moveTo>
                  <a:cubicBezTo>
                    <a:pt x="420" y="289"/>
                    <a:pt x="420" y="289"/>
                    <a:pt x="420" y="289"/>
                  </a:cubicBezTo>
                  <a:cubicBezTo>
                    <a:pt x="449" y="292"/>
                    <a:pt x="449" y="292"/>
                    <a:pt x="449" y="292"/>
                  </a:cubicBezTo>
                  <a:cubicBezTo>
                    <a:pt x="449" y="292"/>
                    <a:pt x="449" y="292"/>
                    <a:pt x="449" y="292"/>
                  </a:cubicBezTo>
                  <a:cubicBezTo>
                    <a:pt x="449" y="292"/>
                    <a:pt x="450" y="292"/>
                    <a:pt x="450" y="292"/>
                  </a:cubicBezTo>
                  <a:cubicBezTo>
                    <a:pt x="456" y="292"/>
                    <a:pt x="461" y="289"/>
                    <a:pt x="465" y="286"/>
                  </a:cubicBezTo>
                  <a:cubicBezTo>
                    <a:pt x="468" y="282"/>
                    <a:pt x="471" y="277"/>
                    <a:pt x="471" y="272"/>
                  </a:cubicBezTo>
                  <a:cubicBezTo>
                    <a:pt x="472" y="261"/>
                    <a:pt x="472" y="261"/>
                    <a:pt x="472" y="261"/>
                  </a:cubicBezTo>
                  <a:cubicBezTo>
                    <a:pt x="472" y="261"/>
                    <a:pt x="472" y="260"/>
                    <a:pt x="472" y="260"/>
                  </a:cubicBezTo>
                  <a:cubicBezTo>
                    <a:pt x="472" y="254"/>
                    <a:pt x="470" y="249"/>
                    <a:pt x="467" y="245"/>
                  </a:cubicBezTo>
                  <a:cubicBezTo>
                    <a:pt x="463" y="241"/>
                    <a:pt x="458" y="239"/>
                    <a:pt x="453" y="238"/>
                  </a:cubicBezTo>
                  <a:cubicBezTo>
                    <a:pt x="426" y="236"/>
                    <a:pt x="426" y="236"/>
                    <a:pt x="426" y="236"/>
                  </a:cubicBezTo>
                  <a:cubicBezTo>
                    <a:pt x="425" y="246"/>
                    <a:pt x="425" y="246"/>
                    <a:pt x="425" y="246"/>
                  </a:cubicBezTo>
                  <a:cubicBezTo>
                    <a:pt x="435" y="247"/>
                    <a:pt x="435" y="247"/>
                    <a:pt x="435" y="247"/>
                  </a:cubicBezTo>
                  <a:cubicBezTo>
                    <a:pt x="435" y="243"/>
                    <a:pt x="435" y="240"/>
                    <a:pt x="435" y="237"/>
                  </a:cubicBezTo>
                  <a:cubicBezTo>
                    <a:pt x="435" y="206"/>
                    <a:pt x="429" y="175"/>
                    <a:pt x="415" y="146"/>
                  </a:cubicBezTo>
                  <a:cubicBezTo>
                    <a:pt x="406" y="150"/>
                    <a:pt x="406" y="150"/>
                    <a:pt x="406" y="150"/>
                  </a:cubicBezTo>
                  <a:cubicBezTo>
                    <a:pt x="411" y="159"/>
                    <a:pt x="411" y="159"/>
                    <a:pt x="411" y="159"/>
                  </a:cubicBezTo>
                  <a:cubicBezTo>
                    <a:pt x="424" y="152"/>
                    <a:pt x="424" y="152"/>
                    <a:pt x="424" y="152"/>
                  </a:cubicBezTo>
                  <a:cubicBezTo>
                    <a:pt x="419" y="143"/>
                    <a:pt x="419" y="143"/>
                    <a:pt x="419" y="143"/>
                  </a:cubicBezTo>
                  <a:cubicBezTo>
                    <a:pt x="412" y="151"/>
                    <a:pt x="412" y="151"/>
                    <a:pt x="412" y="151"/>
                  </a:cubicBezTo>
                  <a:cubicBezTo>
                    <a:pt x="424" y="161"/>
                    <a:pt x="439" y="167"/>
                    <a:pt x="454" y="167"/>
                  </a:cubicBezTo>
                  <a:cubicBezTo>
                    <a:pt x="465" y="167"/>
                    <a:pt x="475" y="164"/>
                    <a:pt x="485" y="159"/>
                  </a:cubicBezTo>
                  <a:cubicBezTo>
                    <a:pt x="495" y="153"/>
                    <a:pt x="503" y="145"/>
                    <a:pt x="508" y="136"/>
                  </a:cubicBezTo>
                  <a:cubicBezTo>
                    <a:pt x="514" y="126"/>
                    <a:pt x="516" y="116"/>
                    <a:pt x="516" y="105"/>
                  </a:cubicBezTo>
                  <a:cubicBezTo>
                    <a:pt x="516" y="94"/>
                    <a:pt x="514" y="84"/>
                    <a:pt x="509" y="74"/>
                  </a:cubicBezTo>
                  <a:cubicBezTo>
                    <a:pt x="503" y="64"/>
                    <a:pt x="495" y="56"/>
                    <a:pt x="485" y="51"/>
                  </a:cubicBezTo>
                  <a:cubicBezTo>
                    <a:pt x="476" y="45"/>
                    <a:pt x="465" y="42"/>
                    <a:pt x="454" y="42"/>
                  </a:cubicBezTo>
                  <a:cubicBezTo>
                    <a:pt x="444" y="42"/>
                    <a:pt x="433" y="45"/>
                    <a:pt x="424" y="50"/>
                  </a:cubicBezTo>
                  <a:cubicBezTo>
                    <a:pt x="414" y="56"/>
                    <a:pt x="406" y="64"/>
                    <a:pt x="400" y="74"/>
                  </a:cubicBezTo>
                  <a:cubicBezTo>
                    <a:pt x="395" y="83"/>
                    <a:pt x="392" y="94"/>
                    <a:pt x="392" y="105"/>
                  </a:cubicBezTo>
                  <a:cubicBezTo>
                    <a:pt x="392" y="109"/>
                    <a:pt x="392" y="112"/>
                    <a:pt x="393" y="116"/>
                  </a:cubicBezTo>
                  <a:cubicBezTo>
                    <a:pt x="403" y="114"/>
                    <a:pt x="403" y="114"/>
                    <a:pt x="403" y="114"/>
                  </a:cubicBezTo>
                  <a:cubicBezTo>
                    <a:pt x="398" y="106"/>
                    <a:pt x="398" y="106"/>
                    <a:pt x="398" y="106"/>
                  </a:cubicBezTo>
                  <a:cubicBezTo>
                    <a:pt x="385" y="113"/>
                    <a:pt x="385" y="113"/>
                    <a:pt x="385" y="113"/>
                  </a:cubicBezTo>
                  <a:cubicBezTo>
                    <a:pt x="390" y="121"/>
                    <a:pt x="390" y="121"/>
                    <a:pt x="390" y="121"/>
                  </a:cubicBezTo>
                  <a:cubicBezTo>
                    <a:pt x="398" y="116"/>
                    <a:pt x="398" y="116"/>
                    <a:pt x="398" y="116"/>
                  </a:cubicBezTo>
                  <a:cubicBezTo>
                    <a:pt x="379" y="86"/>
                    <a:pt x="353" y="63"/>
                    <a:pt x="323" y="46"/>
                  </a:cubicBezTo>
                  <a:cubicBezTo>
                    <a:pt x="318" y="55"/>
                    <a:pt x="318" y="55"/>
                    <a:pt x="318" y="55"/>
                  </a:cubicBezTo>
                  <a:cubicBezTo>
                    <a:pt x="327" y="60"/>
                    <a:pt x="327" y="60"/>
                    <a:pt x="327" y="60"/>
                  </a:cubicBezTo>
                  <a:cubicBezTo>
                    <a:pt x="340" y="36"/>
                    <a:pt x="340" y="36"/>
                    <a:pt x="340" y="36"/>
                  </a:cubicBezTo>
                  <a:cubicBezTo>
                    <a:pt x="341" y="33"/>
                    <a:pt x="342" y="29"/>
                    <a:pt x="342" y="26"/>
                  </a:cubicBezTo>
                  <a:cubicBezTo>
                    <a:pt x="342" y="22"/>
                    <a:pt x="341" y="18"/>
                    <a:pt x="339" y="15"/>
                  </a:cubicBezTo>
                  <a:cubicBezTo>
                    <a:pt x="337" y="12"/>
                    <a:pt x="334" y="9"/>
                    <a:pt x="330" y="7"/>
                  </a:cubicBezTo>
                  <a:cubicBezTo>
                    <a:pt x="321" y="2"/>
                    <a:pt x="321" y="2"/>
                    <a:pt x="321" y="2"/>
                  </a:cubicBezTo>
                  <a:cubicBezTo>
                    <a:pt x="318" y="1"/>
                    <a:pt x="314" y="0"/>
                    <a:pt x="311" y="0"/>
                  </a:cubicBezTo>
                  <a:cubicBezTo>
                    <a:pt x="307" y="0"/>
                    <a:pt x="304" y="1"/>
                    <a:pt x="300" y="3"/>
                  </a:cubicBezTo>
                  <a:cubicBezTo>
                    <a:pt x="297" y="5"/>
                    <a:pt x="294" y="8"/>
                    <a:pt x="292" y="11"/>
                  </a:cubicBezTo>
                  <a:cubicBezTo>
                    <a:pt x="279" y="37"/>
                    <a:pt x="279" y="37"/>
                    <a:pt x="279" y="37"/>
                  </a:cubicBezTo>
                  <a:cubicBezTo>
                    <a:pt x="288" y="41"/>
                    <a:pt x="288" y="41"/>
                    <a:pt x="288" y="41"/>
                  </a:cubicBezTo>
                  <a:cubicBezTo>
                    <a:pt x="291" y="32"/>
                    <a:pt x="291" y="32"/>
                    <a:pt x="291" y="32"/>
                  </a:cubicBezTo>
                  <a:cubicBezTo>
                    <a:pt x="268" y="24"/>
                    <a:pt x="242" y="19"/>
                    <a:pt x="217" y="19"/>
                  </a:cubicBezTo>
                  <a:cubicBezTo>
                    <a:pt x="181" y="19"/>
                    <a:pt x="145" y="28"/>
                    <a:pt x="111" y="47"/>
                  </a:cubicBezTo>
                  <a:cubicBezTo>
                    <a:pt x="76" y="67"/>
                    <a:pt x="48" y="95"/>
                    <a:pt x="29" y="128"/>
                  </a:cubicBezTo>
                  <a:cubicBezTo>
                    <a:pt x="10" y="161"/>
                    <a:pt x="0" y="199"/>
                    <a:pt x="0" y="237"/>
                  </a:cubicBezTo>
                  <a:cubicBezTo>
                    <a:pt x="0" y="273"/>
                    <a:pt x="9" y="309"/>
                    <a:pt x="27" y="343"/>
                  </a:cubicBezTo>
                  <a:cubicBezTo>
                    <a:pt x="47" y="379"/>
                    <a:pt x="76" y="407"/>
                    <a:pt x="109" y="426"/>
                  </a:cubicBezTo>
                  <a:cubicBezTo>
                    <a:pt x="142" y="445"/>
                    <a:pt x="179" y="455"/>
                    <a:pt x="218" y="455"/>
                  </a:cubicBezTo>
                  <a:cubicBezTo>
                    <a:pt x="253" y="455"/>
                    <a:pt x="290" y="446"/>
                    <a:pt x="323" y="427"/>
                  </a:cubicBezTo>
                  <a:cubicBezTo>
                    <a:pt x="381" y="395"/>
                    <a:pt x="418" y="341"/>
                    <a:pt x="430" y="281"/>
                  </a:cubicBezTo>
                  <a:cubicBezTo>
                    <a:pt x="421" y="279"/>
                    <a:pt x="421" y="279"/>
                    <a:pt x="421" y="279"/>
                  </a:cubicBezTo>
                  <a:cubicBezTo>
                    <a:pt x="420" y="289"/>
                    <a:pt x="420" y="289"/>
                    <a:pt x="420" y="289"/>
                  </a:cubicBezTo>
                  <a:cubicBezTo>
                    <a:pt x="421" y="279"/>
                    <a:pt x="421" y="279"/>
                    <a:pt x="421" y="279"/>
                  </a:cubicBezTo>
                  <a:cubicBezTo>
                    <a:pt x="411" y="277"/>
                    <a:pt x="411" y="277"/>
                    <a:pt x="411" y="277"/>
                  </a:cubicBezTo>
                  <a:cubicBezTo>
                    <a:pt x="400" y="331"/>
                    <a:pt x="366" y="380"/>
                    <a:pt x="314" y="409"/>
                  </a:cubicBezTo>
                  <a:cubicBezTo>
                    <a:pt x="283" y="426"/>
                    <a:pt x="250" y="435"/>
                    <a:pt x="218" y="435"/>
                  </a:cubicBezTo>
                  <a:cubicBezTo>
                    <a:pt x="183" y="435"/>
                    <a:pt x="149" y="425"/>
                    <a:pt x="119" y="408"/>
                  </a:cubicBezTo>
                  <a:cubicBezTo>
                    <a:pt x="89" y="391"/>
                    <a:pt x="63" y="366"/>
                    <a:pt x="45" y="333"/>
                  </a:cubicBezTo>
                  <a:cubicBezTo>
                    <a:pt x="28" y="303"/>
                    <a:pt x="20" y="270"/>
                    <a:pt x="20" y="237"/>
                  </a:cubicBezTo>
                  <a:cubicBezTo>
                    <a:pt x="20" y="202"/>
                    <a:pt x="29" y="168"/>
                    <a:pt x="46" y="138"/>
                  </a:cubicBezTo>
                  <a:cubicBezTo>
                    <a:pt x="63" y="108"/>
                    <a:pt x="89" y="82"/>
                    <a:pt x="121" y="64"/>
                  </a:cubicBezTo>
                  <a:cubicBezTo>
                    <a:pt x="152" y="47"/>
                    <a:pt x="185" y="39"/>
                    <a:pt x="217" y="39"/>
                  </a:cubicBezTo>
                  <a:cubicBezTo>
                    <a:pt x="240" y="39"/>
                    <a:pt x="263" y="43"/>
                    <a:pt x="285" y="51"/>
                  </a:cubicBezTo>
                  <a:cubicBezTo>
                    <a:pt x="293" y="54"/>
                    <a:pt x="293" y="54"/>
                    <a:pt x="293" y="54"/>
                  </a:cubicBezTo>
                  <a:cubicBezTo>
                    <a:pt x="310" y="21"/>
                    <a:pt x="310" y="21"/>
                    <a:pt x="310" y="21"/>
                  </a:cubicBezTo>
                  <a:cubicBezTo>
                    <a:pt x="310" y="20"/>
                    <a:pt x="310" y="20"/>
                    <a:pt x="310" y="20"/>
                  </a:cubicBezTo>
                  <a:cubicBezTo>
                    <a:pt x="311" y="20"/>
                    <a:pt x="311" y="20"/>
                    <a:pt x="311" y="20"/>
                  </a:cubicBezTo>
                  <a:cubicBezTo>
                    <a:pt x="312" y="20"/>
                    <a:pt x="312" y="20"/>
                    <a:pt x="312" y="20"/>
                  </a:cubicBezTo>
                  <a:cubicBezTo>
                    <a:pt x="321" y="25"/>
                    <a:pt x="321" y="25"/>
                    <a:pt x="321" y="25"/>
                  </a:cubicBezTo>
                  <a:cubicBezTo>
                    <a:pt x="322" y="25"/>
                    <a:pt x="322" y="25"/>
                    <a:pt x="322" y="25"/>
                  </a:cubicBezTo>
                  <a:cubicBezTo>
                    <a:pt x="322" y="26"/>
                    <a:pt x="322" y="26"/>
                    <a:pt x="322" y="26"/>
                  </a:cubicBezTo>
                  <a:cubicBezTo>
                    <a:pt x="322" y="27"/>
                    <a:pt x="322" y="27"/>
                    <a:pt x="322" y="27"/>
                  </a:cubicBezTo>
                  <a:cubicBezTo>
                    <a:pt x="305" y="59"/>
                    <a:pt x="305" y="59"/>
                    <a:pt x="305" y="59"/>
                  </a:cubicBezTo>
                  <a:cubicBezTo>
                    <a:pt x="313" y="64"/>
                    <a:pt x="313" y="64"/>
                    <a:pt x="313" y="64"/>
                  </a:cubicBezTo>
                  <a:cubicBezTo>
                    <a:pt x="340" y="79"/>
                    <a:pt x="364" y="100"/>
                    <a:pt x="382" y="127"/>
                  </a:cubicBezTo>
                  <a:cubicBezTo>
                    <a:pt x="387" y="135"/>
                    <a:pt x="387" y="135"/>
                    <a:pt x="387" y="135"/>
                  </a:cubicBezTo>
                  <a:cubicBezTo>
                    <a:pt x="414" y="120"/>
                    <a:pt x="414" y="120"/>
                    <a:pt x="414" y="120"/>
                  </a:cubicBezTo>
                  <a:cubicBezTo>
                    <a:pt x="413" y="112"/>
                    <a:pt x="413" y="112"/>
                    <a:pt x="413" y="112"/>
                  </a:cubicBezTo>
                  <a:cubicBezTo>
                    <a:pt x="412" y="110"/>
                    <a:pt x="412" y="107"/>
                    <a:pt x="412" y="105"/>
                  </a:cubicBezTo>
                  <a:cubicBezTo>
                    <a:pt x="412" y="97"/>
                    <a:pt x="414" y="90"/>
                    <a:pt x="418" y="84"/>
                  </a:cubicBezTo>
                  <a:cubicBezTo>
                    <a:pt x="421" y="77"/>
                    <a:pt x="427" y="72"/>
                    <a:pt x="434" y="68"/>
                  </a:cubicBezTo>
                  <a:cubicBezTo>
                    <a:pt x="440" y="64"/>
                    <a:pt x="447" y="62"/>
                    <a:pt x="454" y="62"/>
                  </a:cubicBezTo>
                  <a:cubicBezTo>
                    <a:pt x="462" y="62"/>
                    <a:pt x="469" y="64"/>
                    <a:pt x="475" y="68"/>
                  </a:cubicBezTo>
                  <a:cubicBezTo>
                    <a:pt x="482" y="72"/>
                    <a:pt x="487" y="77"/>
                    <a:pt x="491" y="84"/>
                  </a:cubicBezTo>
                  <a:cubicBezTo>
                    <a:pt x="495" y="91"/>
                    <a:pt x="496" y="98"/>
                    <a:pt x="496" y="105"/>
                  </a:cubicBezTo>
                  <a:cubicBezTo>
                    <a:pt x="496" y="112"/>
                    <a:pt x="494" y="119"/>
                    <a:pt x="491" y="126"/>
                  </a:cubicBezTo>
                  <a:cubicBezTo>
                    <a:pt x="487" y="132"/>
                    <a:pt x="482" y="138"/>
                    <a:pt x="475" y="142"/>
                  </a:cubicBezTo>
                  <a:cubicBezTo>
                    <a:pt x="468" y="145"/>
                    <a:pt x="461" y="147"/>
                    <a:pt x="454" y="147"/>
                  </a:cubicBezTo>
                  <a:cubicBezTo>
                    <a:pt x="444" y="147"/>
                    <a:pt x="434" y="143"/>
                    <a:pt x="426" y="136"/>
                  </a:cubicBezTo>
                  <a:cubicBezTo>
                    <a:pt x="420" y="131"/>
                    <a:pt x="420" y="131"/>
                    <a:pt x="420" y="131"/>
                  </a:cubicBezTo>
                  <a:cubicBezTo>
                    <a:pt x="393" y="146"/>
                    <a:pt x="393" y="146"/>
                    <a:pt x="393" y="146"/>
                  </a:cubicBezTo>
                  <a:cubicBezTo>
                    <a:pt x="397" y="155"/>
                    <a:pt x="397" y="155"/>
                    <a:pt x="397" y="155"/>
                  </a:cubicBezTo>
                  <a:cubicBezTo>
                    <a:pt x="409" y="181"/>
                    <a:pt x="415" y="209"/>
                    <a:pt x="415" y="237"/>
                  </a:cubicBezTo>
                  <a:cubicBezTo>
                    <a:pt x="415" y="240"/>
                    <a:pt x="415" y="243"/>
                    <a:pt x="415" y="246"/>
                  </a:cubicBezTo>
                  <a:cubicBezTo>
                    <a:pt x="414" y="256"/>
                    <a:pt x="414" y="256"/>
                    <a:pt x="414" y="256"/>
                  </a:cubicBezTo>
                  <a:cubicBezTo>
                    <a:pt x="451" y="258"/>
                    <a:pt x="451" y="258"/>
                    <a:pt x="451" y="258"/>
                  </a:cubicBezTo>
                  <a:cubicBezTo>
                    <a:pt x="451" y="258"/>
                    <a:pt x="452" y="258"/>
                    <a:pt x="452" y="259"/>
                  </a:cubicBezTo>
                  <a:cubicBezTo>
                    <a:pt x="452" y="260"/>
                    <a:pt x="452" y="260"/>
                    <a:pt x="452" y="260"/>
                  </a:cubicBezTo>
                  <a:cubicBezTo>
                    <a:pt x="452" y="260"/>
                    <a:pt x="452" y="260"/>
                    <a:pt x="452" y="260"/>
                  </a:cubicBezTo>
                  <a:cubicBezTo>
                    <a:pt x="451" y="270"/>
                    <a:pt x="451" y="270"/>
                    <a:pt x="451" y="270"/>
                  </a:cubicBezTo>
                  <a:cubicBezTo>
                    <a:pt x="451" y="271"/>
                    <a:pt x="451" y="271"/>
                    <a:pt x="451" y="271"/>
                  </a:cubicBezTo>
                  <a:cubicBezTo>
                    <a:pt x="450" y="272"/>
                    <a:pt x="450" y="272"/>
                    <a:pt x="450" y="272"/>
                  </a:cubicBezTo>
                  <a:cubicBezTo>
                    <a:pt x="450" y="272"/>
                    <a:pt x="450" y="272"/>
                    <a:pt x="450" y="272"/>
                  </a:cubicBezTo>
                  <a:cubicBezTo>
                    <a:pt x="413" y="269"/>
                    <a:pt x="413" y="269"/>
                    <a:pt x="413" y="269"/>
                  </a:cubicBezTo>
                  <a:cubicBezTo>
                    <a:pt x="411" y="277"/>
                    <a:pt x="411" y="277"/>
                    <a:pt x="411" y="277"/>
                  </a:cubicBezTo>
                  <a:cubicBezTo>
                    <a:pt x="421" y="279"/>
                    <a:pt x="421" y="279"/>
                    <a:pt x="421" y="279"/>
                  </a:cubicBezTo>
                  <a:moveTo>
                    <a:pt x="439" y="77"/>
                  </a:moveTo>
                  <a:cubicBezTo>
                    <a:pt x="444" y="86"/>
                    <a:pt x="444" y="86"/>
                    <a:pt x="444" y="86"/>
                  </a:cubicBezTo>
                  <a:cubicBezTo>
                    <a:pt x="447" y="84"/>
                    <a:pt x="451" y="83"/>
                    <a:pt x="454" y="83"/>
                  </a:cubicBezTo>
                  <a:cubicBezTo>
                    <a:pt x="458" y="83"/>
                    <a:pt x="462" y="84"/>
                    <a:pt x="465" y="86"/>
                  </a:cubicBezTo>
                  <a:cubicBezTo>
                    <a:pt x="468" y="88"/>
                    <a:pt x="471" y="91"/>
                    <a:pt x="473" y="94"/>
                  </a:cubicBezTo>
                  <a:cubicBezTo>
                    <a:pt x="475" y="97"/>
                    <a:pt x="476" y="101"/>
                    <a:pt x="476" y="105"/>
                  </a:cubicBezTo>
                  <a:cubicBezTo>
                    <a:pt x="476" y="108"/>
                    <a:pt x="475" y="112"/>
                    <a:pt x="473" y="116"/>
                  </a:cubicBezTo>
                  <a:cubicBezTo>
                    <a:pt x="471" y="119"/>
                    <a:pt x="468" y="122"/>
                    <a:pt x="465" y="124"/>
                  </a:cubicBezTo>
                  <a:cubicBezTo>
                    <a:pt x="461" y="126"/>
                    <a:pt x="458" y="126"/>
                    <a:pt x="454" y="126"/>
                  </a:cubicBezTo>
                  <a:cubicBezTo>
                    <a:pt x="451" y="126"/>
                    <a:pt x="447" y="125"/>
                    <a:pt x="444" y="124"/>
                  </a:cubicBezTo>
                  <a:cubicBezTo>
                    <a:pt x="439" y="132"/>
                    <a:pt x="439" y="132"/>
                    <a:pt x="439" y="132"/>
                  </a:cubicBezTo>
                  <a:cubicBezTo>
                    <a:pt x="444" y="141"/>
                    <a:pt x="444" y="141"/>
                    <a:pt x="444" y="141"/>
                  </a:cubicBezTo>
                  <a:cubicBezTo>
                    <a:pt x="464" y="130"/>
                    <a:pt x="464" y="130"/>
                    <a:pt x="464" y="130"/>
                  </a:cubicBezTo>
                  <a:cubicBezTo>
                    <a:pt x="467" y="128"/>
                    <a:pt x="470" y="125"/>
                    <a:pt x="472" y="122"/>
                  </a:cubicBezTo>
                  <a:cubicBezTo>
                    <a:pt x="474" y="119"/>
                    <a:pt x="475" y="115"/>
                    <a:pt x="475" y="111"/>
                  </a:cubicBezTo>
                  <a:cubicBezTo>
                    <a:pt x="475" y="108"/>
                    <a:pt x="474" y="104"/>
                    <a:pt x="472" y="101"/>
                  </a:cubicBezTo>
                  <a:cubicBezTo>
                    <a:pt x="467" y="92"/>
                    <a:pt x="467" y="92"/>
                    <a:pt x="467" y="92"/>
                  </a:cubicBezTo>
                  <a:cubicBezTo>
                    <a:pt x="465" y="88"/>
                    <a:pt x="462" y="85"/>
                    <a:pt x="459" y="83"/>
                  </a:cubicBezTo>
                  <a:cubicBezTo>
                    <a:pt x="456" y="82"/>
                    <a:pt x="452" y="81"/>
                    <a:pt x="448" y="81"/>
                  </a:cubicBezTo>
                  <a:cubicBezTo>
                    <a:pt x="445" y="81"/>
                    <a:pt x="441" y="82"/>
                    <a:pt x="438" y="83"/>
                  </a:cubicBezTo>
                  <a:cubicBezTo>
                    <a:pt x="418" y="95"/>
                    <a:pt x="418" y="95"/>
                    <a:pt x="418" y="95"/>
                  </a:cubicBezTo>
                  <a:cubicBezTo>
                    <a:pt x="423" y="103"/>
                    <a:pt x="423" y="103"/>
                    <a:pt x="423" y="103"/>
                  </a:cubicBezTo>
                  <a:cubicBezTo>
                    <a:pt x="433" y="104"/>
                    <a:pt x="433" y="104"/>
                    <a:pt x="433" y="104"/>
                  </a:cubicBezTo>
                  <a:cubicBezTo>
                    <a:pt x="433" y="100"/>
                    <a:pt x="434" y="97"/>
                    <a:pt x="436" y="93"/>
                  </a:cubicBezTo>
                  <a:cubicBezTo>
                    <a:pt x="438" y="90"/>
                    <a:pt x="440" y="88"/>
                    <a:pt x="444" y="86"/>
                  </a:cubicBezTo>
                  <a:cubicBezTo>
                    <a:pt x="439" y="77"/>
                    <a:pt x="439" y="77"/>
                    <a:pt x="439" y="77"/>
                  </a:cubicBezTo>
                  <a:cubicBezTo>
                    <a:pt x="434" y="68"/>
                    <a:pt x="434" y="68"/>
                    <a:pt x="434" y="68"/>
                  </a:cubicBezTo>
                  <a:cubicBezTo>
                    <a:pt x="427" y="72"/>
                    <a:pt x="422" y="77"/>
                    <a:pt x="419" y="83"/>
                  </a:cubicBezTo>
                  <a:cubicBezTo>
                    <a:pt x="415" y="89"/>
                    <a:pt x="413" y="96"/>
                    <a:pt x="413" y="103"/>
                  </a:cubicBezTo>
                  <a:cubicBezTo>
                    <a:pt x="412" y="121"/>
                    <a:pt x="412" y="121"/>
                    <a:pt x="412" y="121"/>
                  </a:cubicBezTo>
                  <a:cubicBezTo>
                    <a:pt x="448" y="101"/>
                    <a:pt x="448" y="101"/>
                    <a:pt x="448" y="101"/>
                  </a:cubicBezTo>
                  <a:cubicBezTo>
                    <a:pt x="448" y="101"/>
                    <a:pt x="448" y="101"/>
                    <a:pt x="448" y="101"/>
                  </a:cubicBezTo>
                  <a:cubicBezTo>
                    <a:pt x="449" y="101"/>
                    <a:pt x="449" y="101"/>
                    <a:pt x="449" y="101"/>
                  </a:cubicBezTo>
                  <a:cubicBezTo>
                    <a:pt x="449" y="101"/>
                    <a:pt x="449" y="101"/>
                    <a:pt x="449" y="101"/>
                  </a:cubicBezTo>
                  <a:cubicBezTo>
                    <a:pt x="455" y="111"/>
                    <a:pt x="455" y="111"/>
                    <a:pt x="455" y="111"/>
                  </a:cubicBezTo>
                  <a:cubicBezTo>
                    <a:pt x="455" y="111"/>
                    <a:pt x="455" y="111"/>
                    <a:pt x="455" y="111"/>
                  </a:cubicBezTo>
                  <a:cubicBezTo>
                    <a:pt x="454" y="112"/>
                    <a:pt x="454" y="112"/>
                    <a:pt x="454" y="112"/>
                  </a:cubicBezTo>
                  <a:cubicBezTo>
                    <a:pt x="454" y="112"/>
                    <a:pt x="454" y="112"/>
                    <a:pt x="454" y="112"/>
                  </a:cubicBezTo>
                  <a:cubicBezTo>
                    <a:pt x="418" y="132"/>
                    <a:pt x="418" y="132"/>
                    <a:pt x="418" y="132"/>
                  </a:cubicBezTo>
                  <a:cubicBezTo>
                    <a:pt x="434" y="141"/>
                    <a:pt x="434" y="141"/>
                    <a:pt x="434" y="141"/>
                  </a:cubicBezTo>
                  <a:cubicBezTo>
                    <a:pt x="440" y="145"/>
                    <a:pt x="447" y="146"/>
                    <a:pt x="454" y="146"/>
                  </a:cubicBezTo>
                  <a:cubicBezTo>
                    <a:pt x="461" y="146"/>
                    <a:pt x="468" y="145"/>
                    <a:pt x="475" y="141"/>
                  </a:cubicBezTo>
                  <a:cubicBezTo>
                    <a:pt x="481" y="137"/>
                    <a:pt x="487" y="132"/>
                    <a:pt x="490" y="125"/>
                  </a:cubicBezTo>
                  <a:cubicBezTo>
                    <a:pt x="494" y="119"/>
                    <a:pt x="496" y="112"/>
                    <a:pt x="496" y="105"/>
                  </a:cubicBezTo>
                  <a:cubicBezTo>
                    <a:pt x="496" y="98"/>
                    <a:pt x="494" y="91"/>
                    <a:pt x="491" y="84"/>
                  </a:cubicBezTo>
                  <a:cubicBezTo>
                    <a:pt x="487" y="78"/>
                    <a:pt x="481" y="72"/>
                    <a:pt x="475" y="69"/>
                  </a:cubicBezTo>
                  <a:cubicBezTo>
                    <a:pt x="469" y="65"/>
                    <a:pt x="461" y="63"/>
                    <a:pt x="454" y="63"/>
                  </a:cubicBezTo>
                  <a:cubicBezTo>
                    <a:pt x="447" y="63"/>
                    <a:pt x="440" y="65"/>
                    <a:pt x="434" y="68"/>
                  </a:cubicBezTo>
                  <a:cubicBezTo>
                    <a:pt x="439" y="77"/>
                    <a:pt x="439" y="77"/>
                    <a:pt x="439" y="7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4" name="Freeform 1365"/>
            <p:cNvSpPr>
              <a:spLocks noEditPoints="1"/>
            </p:cNvSpPr>
            <p:nvPr/>
          </p:nvSpPr>
          <p:spPr bwMode="auto">
            <a:xfrm>
              <a:off x="1263650" y="5703888"/>
              <a:ext cx="334962" cy="334962"/>
            </a:xfrm>
            <a:custGeom>
              <a:avLst/>
              <a:gdLst>
                <a:gd name="T0" fmla="*/ 14 w 119"/>
                <a:gd name="T1" fmla="*/ 85 h 119"/>
                <a:gd name="T2" fmla="*/ 34 w 119"/>
                <a:gd name="T3" fmla="*/ 14 h 119"/>
                <a:gd name="T4" fmla="*/ 105 w 119"/>
                <a:gd name="T5" fmla="*/ 34 h 119"/>
                <a:gd name="T6" fmla="*/ 85 w 119"/>
                <a:gd name="T7" fmla="*/ 105 h 119"/>
                <a:gd name="T8" fmla="*/ 14 w 119"/>
                <a:gd name="T9" fmla="*/ 85 h 119"/>
                <a:gd name="T10" fmla="*/ 87 w 119"/>
                <a:gd name="T11" fmla="*/ 44 h 119"/>
                <a:gd name="T12" fmla="*/ 44 w 119"/>
                <a:gd name="T13" fmla="*/ 32 h 119"/>
                <a:gd name="T14" fmla="*/ 32 w 119"/>
                <a:gd name="T15" fmla="*/ 75 h 119"/>
                <a:gd name="T16" fmla="*/ 75 w 119"/>
                <a:gd name="T17" fmla="*/ 87 h 119"/>
                <a:gd name="T18" fmla="*/ 87 w 119"/>
                <a:gd name="T19" fmla="*/ 4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14" y="85"/>
                  </a:moveTo>
                  <a:cubicBezTo>
                    <a:pt x="0" y="60"/>
                    <a:pt x="9" y="28"/>
                    <a:pt x="34" y="14"/>
                  </a:cubicBezTo>
                  <a:cubicBezTo>
                    <a:pt x="59" y="0"/>
                    <a:pt x="91" y="9"/>
                    <a:pt x="105" y="34"/>
                  </a:cubicBezTo>
                  <a:cubicBezTo>
                    <a:pt x="119" y="59"/>
                    <a:pt x="110" y="91"/>
                    <a:pt x="85" y="105"/>
                  </a:cubicBezTo>
                  <a:cubicBezTo>
                    <a:pt x="59" y="119"/>
                    <a:pt x="28" y="110"/>
                    <a:pt x="14" y="85"/>
                  </a:cubicBezTo>
                  <a:close/>
                  <a:moveTo>
                    <a:pt x="87" y="44"/>
                  </a:moveTo>
                  <a:cubicBezTo>
                    <a:pt x="78" y="29"/>
                    <a:pt x="59" y="24"/>
                    <a:pt x="44" y="32"/>
                  </a:cubicBezTo>
                  <a:cubicBezTo>
                    <a:pt x="28" y="41"/>
                    <a:pt x="23" y="60"/>
                    <a:pt x="32" y="75"/>
                  </a:cubicBezTo>
                  <a:cubicBezTo>
                    <a:pt x="40" y="90"/>
                    <a:pt x="59" y="96"/>
                    <a:pt x="75" y="87"/>
                  </a:cubicBezTo>
                  <a:cubicBezTo>
                    <a:pt x="90" y="79"/>
                    <a:pt x="95" y="60"/>
                    <a:pt x="87" y="44"/>
                  </a:cubicBezTo>
                  <a:close/>
                </a:path>
              </a:pathLst>
            </a:custGeom>
            <a:solidFill>
              <a:srgbClr val="00AC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5" name="Freeform 1366"/>
            <p:cNvSpPr/>
            <p:nvPr/>
          </p:nvSpPr>
          <p:spPr bwMode="auto">
            <a:xfrm>
              <a:off x="1227138" y="5827713"/>
              <a:ext cx="236537" cy="182562"/>
            </a:xfrm>
            <a:custGeom>
              <a:avLst/>
              <a:gdLst>
                <a:gd name="T0" fmla="*/ 8 w 84"/>
                <a:gd name="T1" fmla="*/ 58 h 65"/>
                <a:gd name="T2" fmla="*/ 3 w 84"/>
                <a:gd name="T3" fmla="*/ 48 h 65"/>
                <a:gd name="T4" fmla="*/ 7 w 84"/>
                <a:gd name="T5" fmla="*/ 33 h 65"/>
                <a:gd name="T6" fmla="*/ 61 w 84"/>
                <a:gd name="T7" fmla="*/ 3 h 65"/>
                <a:gd name="T8" fmla="*/ 76 w 84"/>
                <a:gd name="T9" fmla="*/ 7 h 65"/>
                <a:gd name="T10" fmla="*/ 81 w 84"/>
                <a:gd name="T11" fmla="*/ 17 h 65"/>
                <a:gd name="T12" fmla="*/ 77 w 84"/>
                <a:gd name="T13" fmla="*/ 32 h 65"/>
                <a:gd name="T14" fmla="*/ 23 w 84"/>
                <a:gd name="T15" fmla="*/ 62 h 65"/>
                <a:gd name="T16" fmla="*/ 8 w 84"/>
                <a:gd name="T17"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65">
                  <a:moveTo>
                    <a:pt x="8" y="58"/>
                  </a:moveTo>
                  <a:cubicBezTo>
                    <a:pt x="3" y="48"/>
                    <a:pt x="3" y="48"/>
                    <a:pt x="3" y="48"/>
                  </a:cubicBezTo>
                  <a:cubicBezTo>
                    <a:pt x="0" y="43"/>
                    <a:pt x="2" y="36"/>
                    <a:pt x="7" y="33"/>
                  </a:cubicBezTo>
                  <a:cubicBezTo>
                    <a:pt x="61" y="3"/>
                    <a:pt x="61" y="3"/>
                    <a:pt x="61" y="3"/>
                  </a:cubicBezTo>
                  <a:cubicBezTo>
                    <a:pt x="66" y="0"/>
                    <a:pt x="73" y="2"/>
                    <a:pt x="76" y="7"/>
                  </a:cubicBezTo>
                  <a:cubicBezTo>
                    <a:pt x="81" y="17"/>
                    <a:pt x="81" y="17"/>
                    <a:pt x="81" y="17"/>
                  </a:cubicBezTo>
                  <a:cubicBezTo>
                    <a:pt x="84" y="22"/>
                    <a:pt x="82" y="29"/>
                    <a:pt x="77" y="32"/>
                  </a:cubicBezTo>
                  <a:cubicBezTo>
                    <a:pt x="23" y="62"/>
                    <a:pt x="23" y="62"/>
                    <a:pt x="23" y="62"/>
                  </a:cubicBezTo>
                  <a:cubicBezTo>
                    <a:pt x="18" y="65"/>
                    <a:pt x="11" y="63"/>
                    <a:pt x="8" y="58"/>
                  </a:cubicBezTo>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6" name="Freeform 1367"/>
            <p:cNvSpPr/>
            <p:nvPr/>
          </p:nvSpPr>
          <p:spPr bwMode="auto">
            <a:xfrm>
              <a:off x="1212850" y="6261100"/>
              <a:ext cx="241300" cy="109537"/>
            </a:xfrm>
            <a:custGeom>
              <a:avLst/>
              <a:gdLst>
                <a:gd name="T0" fmla="*/ 1 w 86"/>
                <a:gd name="T1" fmla="*/ 22 h 39"/>
                <a:gd name="T2" fmla="*/ 1 w 86"/>
                <a:gd name="T3" fmla="*/ 11 h 39"/>
                <a:gd name="T4" fmla="*/ 14 w 86"/>
                <a:gd name="T5" fmla="*/ 1 h 39"/>
                <a:gd name="T6" fmla="*/ 75 w 86"/>
                <a:gd name="T7" fmla="*/ 5 h 39"/>
                <a:gd name="T8" fmla="*/ 85 w 86"/>
                <a:gd name="T9" fmla="*/ 17 h 39"/>
                <a:gd name="T10" fmla="*/ 84 w 86"/>
                <a:gd name="T11" fmla="*/ 28 h 39"/>
                <a:gd name="T12" fmla="*/ 72 w 86"/>
                <a:gd name="T13" fmla="*/ 39 h 39"/>
                <a:gd name="T14" fmla="*/ 11 w 86"/>
                <a:gd name="T15" fmla="*/ 34 h 39"/>
                <a:gd name="T16" fmla="*/ 1 w 86"/>
                <a:gd name="T17"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39">
                  <a:moveTo>
                    <a:pt x="1" y="22"/>
                  </a:moveTo>
                  <a:cubicBezTo>
                    <a:pt x="1" y="11"/>
                    <a:pt x="1" y="11"/>
                    <a:pt x="1" y="11"/>
                  </a:cubicBezTo>
                  <a:cubicBezTo>
                    <a:pt x="2" y="5"/>
                    <a:pt x="7" y="0"/>
                    <a:pt x="14" y="1"/>
                  </a:cubicBezTo>
                  <a:cubicBezTo>
                    <a:pt x="75" y="5"/>
                    <a:pt x="75" y="5"/>
                    <a:pt x="75" y="5"/>
                  </a:cubicBezTo>
                  <a:cubicBezTo>
                    <a:pt x="81" y="6"/>
                    <a:pt x="86" y="11"/>
                    <a:pt x="85" y="17"/>
                  </a:cubicBezTo>
                  <a:cubicBezTo>
                    <a:pt x="84" y="28"/>
                    <a:pt x="84" y="28"/>
                    <a:pt x="84" y="28"/>
                  </a:cubicBezTo>
                  <a:cubicBezTo>
                    <a:pt x="84" y="34"/>
                    <a:pt x="79" y="39"/>
                    <a:pt x="72" y="39"/>
                  </a:cubicBezTo>
                  <a:cubicBezTo>
                    <a:pt x="11" y="34"/>
                    <a:pt x="11" y="34"/>
                    <a:pt x="11" y="34"/>
                  </a:cubicBezTo>
                  <a:cubicBezTo>
                    <a:pt x="5" y="33"/>
                    <a:pt x="0" y="28"/>
                    <a:pt x="1" y="22"/>
                  </a:cubicBezTo>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7" name="Freeform 1368"/>
            <p:cNvSpPr/>
            <p:nvPr/>
          </p:nvSpPr>
          <p:spPr bwMode="auto">
            <a:xfrm>
              <a:off x="911225" y="5599113"/>
              <a:ext cx="180975" cy="239712"/>
            </a:xfrm>
            <a:custGeom>
              <a:avLst/>
              <a:gdLst>
                <a:gd name="T0" fmla="*/ 8 w 64"/>
                <a:gd name="T1" fmla="*/ 78 h 85"/>
                <a:gd name="T2" fmla="*/ 17 w 64"/>
                <a:gd name="T3" fmla="*/ 83 h 85"/>
                <a:gd name="T4" fmla="*/ 32 w 64"/>
                <a:gd name="T5" fmla="*/ 78 h 85"/>
                <a:gd name="T6" fmla="*/ 61 w 64"/>
                <a:gd name="T7" fmla="*/ 23 h 85"/>
                <a:gd name="T8" fmla="*/ 56 w 64"/>
                <a:gd name="T9" fmla="*/ 8 h 85"/>
                <a:gd name="T10" fmla="*/ 46 w 64"/>
                <a:gd name="T11" fmla="*/ 3 h 85"/>
                <a:gd name="T12" fmla="*/ 31 w 64"/>
                <a:gd name="T13" fmla="*/ 8 h 85"/>
                <a:gd name="T14" fmla="*/ 3 w 64"/>
                <a:gd name="T15" fmla="*/ 62 h 85"/>
                <a:gd name="T16" fmla="*/ 8 w 64"/>
                <a:gd name="T17" fmla="*/ 7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85">
                  <a:moveTo>
                    <a:pt x="8" y="78"/>
                  </a:moveTo>
                  <a:cubicBezTo>
                    <a:pt x="17" y="83"/>
                    <a:pt x="17" y="83"/>
                    <a:pt x="17" y="83"/>
                  </a:cubicBezTo>
                  <a:cubicBezTo>
                    <a:pt x="23" y="85"/>
                    <a:pt x="30" y="83"/>
                    <a:pt x="32" y="78"/>
                  </a:cubicBezTo>
                  <a:cubicBezTo>
                    <a:pt x="61" y="23"/>
                    <a:pt x="61" y="23"/>
                    <a:pt x="61" y="23"/>
                  </a:cubicBezTo>
                  <a:cubicBezTo>
                    <a:pt x="64" y="18"/>
                    <a:pt x="61" y="11"/>
                    <a:pt x="56" y="8"/>
                  </a:cubicBezTo>
                  <a:cubicBezTo>
                    <a:pt x="46" y="3"/>
                    <a:pt x="46" y="3"/>
                    <a:pt x="46" y="3"/>
                  </a:cubicBezTo>
                  <a:cubicBezTo>
                    <a:pt x="41" y="0"/>
                    <a:pt x="34" y="2"/>
                    <a:pt x="31" y="8"/>
                  </a:cubicBezTo>
                  <a:cubicBezTo>
                    <a:pt x="3" y="62"/>
                    <a:pt x="3" y="62"/>
                    <a:pt x="3" y="62"/>
                  </a:cubicBezTo>
                  <a:cubicBezTo>
                    <a:pt x="0" y="68"/>
                    <a:pt x="2" y="75"/>
                    <a:pt x="8" y="78"/>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8" name="Freeform 1369"/>
            <p:cNvSpPr/>
            <p:nvPr/>
          </p:nvSpPr>
          <p:spPr bwMode="auto">
            <a:xfrm>
              <a:off x="95251" y="5573713"/>
              <a:ext cx="1336675" cy="1338262"/>
            </a:xfrm>
            <a:custGeom>
              <a:avLst/>
              <a:gdLst>
                <a:gd name="T0" fmla="*/ 339 w 475"/>
                <a:gd name="T1" fmla="*/ 419 h 475"/>
                <a:gd name="T2" fmla="*/ 56 w 475"/>
                <a:gd name="T3" fmla="*/ 339 h 475"/>
                <a:gd name="T4" fmla="*/ 136 w 475"/>
                <a:gd name="T5" fmla="*/ 56 h 475"/>
                <a:gd name="T6" fmla="*/ 419 w 475"/>
                <a:gd name="T7" fmla="*/ 137 h 475"/>
                <a:gd name="T8" fmla="*/ 339 w 475"/>
                <a:gd name="T9" fmla="*/ 419 h 475"/>
              </a:gdLst>
              <a:ahLst/>
              <a:cxnLst>
                <a:cxn ang="0">
                  <a:pos x="T0" y="T1"/>
                </a:cxn>
                <a:cxn ang="0">
                  <a:pos x="T2" y="T3"/>
                </a:cxn>
                <a:cxn ang="0">
                  <a:pos x="T4" y="T5"/>
                </a:cxn>
                <a:cxn ang="0">
                  <a:pos x="T6" y="T7"/>
                </a:cxn>
                <a:cxn ang="0">
                  <a:pos x="T8" y="T9"/>
                </a:cxn>
              </a:cxnLst>
              <a:rect l="0" t="0" r="r" b="b"/>
              <a:pathLst>
                <a:path w="475" h="475">
                  <a:moveTo>
                    <a:pt x="339" y="419"/>
                  </a:moveTo>
                  <a:cubicBezTo>
                    <a:pt x="238" y="475"/>
                    <a:pt x="112" y="439"/>
                    <a:pt x="56" y="339"/>
                  </a:cubicBezTo>
                  <a:cubicBezTo>
                    <a:pt x="0" y="239"/>
                    <a:pt x="36" y="112"/>
                    <a:pt x="136" y="56"/>
                  </a:cubicBezTo>
                  <a:cubicBezTo>
                    <a:pt x="236" y="0"/>
                    <a:pt x="363" y="36"/>
                    <a:pt x="419" y="137"/>
                  </a:cubicBezTo>
                  <a:cubicBezTo>
                    <a:pt x="475" y="237"/>
                    <a:pt x="439" y="363"/>
                    <a:pt x="339" y="419"/>
                  </a:cubicBezTo>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9" name="Freeform 1370"/>
            <p:cNvSpPr/>
            <p:nvPr/>
          </p:nvSpPr>
          <p:spPr bwMode="auto">
            <a:xfrm>
              <a:off x="234950" y="5715000"/>
              <a:ext cx="1055687" cy="1055687"/>
            </a:xfrm>
            <a:custGeom>
              <a:avLst/>
              <a:gdLst>
                <a:gd name="T0" fmla="*/ 267 w 375"/>
                <a:gd name="T1" fmla="*/ 331 h 375"/>
                <a:gd name="T2" fmla="*/ 44 w 375"/>
                <a:gd name="T3" fmla="*/ 268 h 375"/>
                <a:gd name="T4" fmla="*/ 107 w 375"/>
                <a:gd name="T5" fmla="*/ 44 h 375"/>
                <a:gd name="T6" fmla="*/ 331 w 375"/>
                <a:gd name="T7" fmla="*/ 108 h 375"/>
                <a:gd name="T8" fmla="*/ 267 w 375"/>
                <a:gd name="T9" fmla="*/ 331 h 375"/>
              </a:gdLst>
              <a:ahLst/>
              <a:cxnLst>
                <a:cxn ang="0">
                  <a:pos x="T0" y="T1"/>
                </a:cxn>
                <a:cxn ang="0">
                  <a:pos x="T2" y="T3"/>
                </a:cxn>
                <a:cxn ang="0">
                  <a:pos x="T4" y="T5"/>
                </a:cxn>
                <a:cxn ang="0">
                  <a:pos x="T6" y="T7"/>
                </a:cxn>
                <a:cxn ang="0">
                  <a:pos x="T8" y="T9"/>
                </a:cxn>
              </a:cxnLst>
              <a:rect l="0" t="0" r="r" b="b"/>
              <a:pathLst>
                <a:path w="375" h="375">
                  <a:moveTo>
                    <a:pt x="267" y="331"/>
                  </a:moveTo>
                  <a:cubicBezTo>
                    <a:pt x="188" y="375"/>
                    <a:pt x="88" y="347"/>
                    <a:pt x="44" y="268"/>
                  </a:cubicBezTo>
                  <a:cubicBezTo>
                    <a:pt x="0" y="189"/>
                    <a:pt x="28" y="89"/>
                    <a:pt x="107" y="44"/>
                  </a:cubicBezTo>
                  <a:cubicBezTo>
                    <a:pt x="187" y="0"/>
                    <a:pt x="287" y="29"/>
                    <a:pt x="331" y="108"/>
                  </a:cubicBezTo>
                  <a:cubicBezTo>
                    <a:pt x="375" y="187"/>
                    <a:pt x="347" y="287"/>
                    <a:pt x="267" y="331"/>
                  </a:cubicBezTo>
                </a:path>
              </a:pathLst>
            </a:custGeom>
            <a:solidFill>
              <a:srgbClr val="FFF8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0" name="Freeform 1371"/>
            <p:cNvSpPr/>
            <p:nvPr/>
          </p:nvSpPr>
          <p:spPr bwMode="auto">
            <a:xfrm>
              <a:off x="252413" y="5959475"/>
              <a:ext cx="1095375" cy="869950"/>
            </a:xfrm>
            <a:custGeom>
              <a:avLst/>
              <a:gdLst>
                <a:gd name="T0" fmla="*/ 363 w 389"/>
                <a:gd name="T1" fmla="*/ 0 h 309"/>
                <a:gd name="T2" fmla="*/ 325 w 389"/>
                <a:gd name="T3" fmla="*/ 21 h 309"/>
                <a:gd name="T4" fmla="*/ 325 w 389"/>
                <a:gd name="T5" fmla="*/ 21 h 309"/>
                <a:gd name="T6" fmla="*/ 261 w 389"/>
                <a:gd name="T7" fmla="*/ 244 h 309"/>
                <a:gd name="T8" fmla="*/ 182 w 389"/>
                <a:gd name="T9" fmla="*/ 265 h 309"/>
                <a:gd name="T10" fmla="*/ 38 w 389"/>
                <a:gd name="T11" fmla="*/ 181 h 309"/>
                <a:gd name="T12" fmla="*/ 0 w 389"/>
                <a:gd name="T13" fmla="*/ 202 h 309"/>
                <a:gd name="T14" fmla="*/ 182 w 389"/>
                <a:gd name="T15" fmla="*/ 309 h 309"/>
                <a:gd name="T16" fmla="*/ 283 w 389"/>
                <a:gd name="T17" fmla="*/ 282 h 309"/>
                <a:gd name="T18" fmla="*/ 389 w 389"/>
                <a:gd name="T19" fmla="*/ 100 h 309"/>
                <a:gd name="T20" fmla="*/ 363 w 389"/>
                <a:gd name="T21" fmla="*/ 0 h 309"/>
                <a:gd name="T22" fmla="*/ 363 w 389"/>
                <a:gd name="T2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9" h="309">
                  <a:moveTo>
                    <a:pt x="363" y="0"/>
                  </a:moveTo>
                  <a:cubicBezTo>
                    <a:pt x="325" y="21"/>
                    <a:pt x="325" y="21"/>
                    <a:pt x="325" y="21"/>
                  </a:cubicBezTo>
                  <a:cubicBezTo>
                    <a:pt x="325" y="21"/>
                    <a:pt x="325" y="21"/>
                    <a:pt x="325" y="21"/>
                  </a:cubicBezTo>
                  <a:cubicBezTo>
                    <a:pt x="369" y="100"/>
                    <a:pt x="341" y="200"/>
                    <a:pt x="261" y="244"/>
                  </a:cubicBezTo>
                  <a:cubicBezTo>
                    <a:pt x="236" y="258"/>
                    <a:pt x="209" y="265"/>
                    <a:pt x="182" y="265"/>
                  </a:cubicBezTo>
                  <a:cubicBezTo>
                    <a:pt x="124" y="265"/>
                    <a:pt x="68" y="235"/>
                    <a:pt x="38" y="181"/>
                  </a:cubicBezTo>
                  <a:cubicBezTo>
                    <a:pt x="0" y="202"/>
                    <a:pt x="0" y="202"/>
                    <a:pt x="0" y="202"/>
                  </a:cubicBezTo>
                  <a:cubicBezTo>
                    <a:pt x="38" y="270"/>
                    <a:pt x="109" y="309"/>
                    <a:pt x="182" y="309"/>
                  </a:cubicBezTo>
                  <a:cubicBezTo>
                    <a:pt x="216" y="309"/>
                    <a:pt x="251" y="300"/>
                    <a:pt x="283" y="282"/>
                  </a:cubicBezTo>
                  <a:cubicBezTo>
                    <a:pt x="351" y="244"/>
                    <a:pt x="389" y="173"/>
                    <a:pt x="389" y="100"/>
                  </a:cubicBezTo>
                  <a:cubicBezTo>
                    <a:pt x="389" y="66"/>
                    <a:pt x="381" y="32"/>
                    <a:pt x="363" y="0"/>
                  </a:cubicBezTo>
                  <a:cubicBezTo>
                    <a:pt x="363" y="0"/>
                    <a:pt x="363" y="0"/>
                    <a:pt x="363" y="0"/>
                  </a:cubicBezTo>
                </a:path>
              </a:pathLst>
            </a:custGeom>
            <a:solidFill>
              <a:srgbClr val="5B5B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1" name="Freeform 1372"/>
            <p:cNvSpPr/>
            <p:nvPr/>
          </p:nvSpPr>
          <p:spPr bwMode="auto">
            <a:xfrm>
              <a:off x="358775" y="6018213"/>
              <a:ext cx="931862" cy="687387"/>
            </a:xfrm>
            <a:custGeom>
              <a:avLst/>
              <a:gdLst>
                <a:gd name="T0" fmla="*/ 287 w 331"/>
                <a:gd name="T1" fmla="*/ 0 h 244"/>
                <a:gd name="T2" fmla="*/ 0 w 331"/>
                <a:gd name="T3" fmla="*/ 160 h 244"/>
                <a:gd name="T4" fmla="*/ 144 w 331"/>
                <a:gd name="T5" fmla="*/ 244 h 244"/>
                <a:gd name="T6" fmla="*/ 223 w 331"/>
                <a:gd name="T7" fmla="*/ 223 h 244"/>
                <a:gd name="T8" fmla="*/ 287 w 331"/>
                <a:gd name="T9" fmla="*/ 0 h 244"/>
                <a:gd name="T10" fmla="*/ 287 w 331"/>
                <a:gd name="T11" fmla="*/ 0 h 244"/>
              </a:gdLst>
              <a:ahLst/>
              <a:cxnLst>
                <a:cxn ang="0">
                  <a:pos x="T0" y="T1"/>
                </a:cxn>
                <a:cxn ang="0">
                  <a:pos x="T2" y="T3"/>
                </a:cxn>
                <a:cxn ang="0">
                  <a:pos x="T4" y="T5"/>
                </a:cxn>
                <a:cxn ang="0">
                  <a:pos x="T6" y="T7"/>
                </a:cxn>
                <a:cxn ang="0">
                  <a:pos x="T8" y="T9"/>
                </a:cxn>
                <a:cxn ang="0">
                  <a:pos x="T10" y="T11"/>
                </a:cxn>
              </a:cxnLst>
              <a:rect l="0" t="0" r="r" b="b"/>
              <a:pathLst>
                <a:path w="331" h="244">
                  <a:moveTo>
                    <a:pt x="287" y="0"/>
                  </a:moveTo>
                  <a:cubicBezTo>
                    <a:pt x="0" y="160"/>
                    <a:pt x="0" y="160"/>
                    <a:pt x="0" y="160"/>
                  </a:cubicBezTo>
                  <a:cubicBezTo>
                    <a:pt x="30" y="214"/>
                    <a:pt x="86" y="244"/>
                    <a:pt x="144" y="244"/>
                  </a:cubicBezTo>
                  <a:cubicBezTo>
                    <a:pt x="171" y="244"/>
                    <a:pt x="198" y="237"/>
                    <a:pt x="223" y="223"/>
                  </a:cubicBezTo>
                  <a:cubicBezTo>
                    <a:pt x="303" y="179"/>
                    <a:pt x="331" y="79"/>
                    <a:pt x="287" y="0"/>
                  </a:cubicBezTo>
                  <a:cubicBezTo>
                    <a:pt x="287" y="0"/>
                    <a:pt x="287" y="0"/>
                    <a:pt x="287" y="0"/>
                  </a:cubicBezTo>
                </a:path>
              </a:pathLst>
            </a:custGeom>
            <a:solidFill>
              <a:srgbClr val="FFFB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2" name="Freeform 1373"/>
            <p:cNvSpPr/>
            <p:nvPr/>
          </p:nvSpPr>
          <p:spPr bwMode="auto">
            <a:xfrm>
              <a:off x="685800" y="6167438"/>
              <a:ext cx="155575" cy="152400"/>
            </a:xfrm>
            <a:custGeom>
              <a:avLst/>
              <a:gdLst>
                <a:gd name="T0" fmla="*/ 39 w 55"/>
                <a:gd name="T1" fmla="*/ 48 h 54"/>
                <a:gd name="T2" fmla="*/ 7 w 55"/>
                <a:gd name="T3" fmla="*/ 38 h 54"/>
                <a:gd name="T4" fmla="*/ 16 w 55"/>
                <a:gd name="T5" fmla="*/ 6 h 54"/>
                <a:gd name="T6" fmla="*/ 48 w 55"/>
                <a:gd name="T7" fmla="*/ 15 h 54"/>
                <a:gd name="T8" fmla="*/ 39 w 55"/>
                <a:gd name="T9" fmla="*/ 48 h 54"/>
              </a:gdLst>
              <a:ahLst/>
              <a:cxnLst>
                <a:cxn ang="0">
                  <a:pos x="T0" y="T1"/>
                </a:cxn>
                <a:cxn ang="0">
                  <a:pos x="T2" y="T3"/>
                </a:cxn>
                <a:cxn ang="0">
                  <a:pos x="T4" y="T5"/>
                </a:cxn>
                <a:cxn ang="0">
                  <a:pos x="T6" y="T7"/>
                </a:cxn>
                <a:cxn ang="0">
                  <a:pos x="T8" y="T9"/>
                </a:cxn>
              </a:cxnLst>
              <a:rect l="0" t="0" r="r" b="b"/>
              <a:pathLst>
                <a:path w="55" h="54">
                  <a:moveTo>
                    <a:pt x="39" y="48"/>
                  </a:moveTo>
                  <a:cubicBezTo>
                    <a:pt x="28" y="54"/>
                    <a:pt x="13" y="50"/>
                    <a:pt x="7" y="38"/>
                  </a:cubicBezTo>
                  <a:cubicBezTo>
                    <a:pt x="0" y="27"/>
                    <a:pt x="4" y="12"/>
                    <a:pt x="16" y="6"/>
                  </a:cubicBezTo>
                  <a:cubicBezTo>
                    <a:pt x="27" y="0"/>
                    <a:pt x="42" y="4"/>
                    <a:pt x="48" y="15"/>
                  </a:cubicBezTo>
                  <a:cubicBezTo>
                    <a:pt x="55" y="27"/>
                    <a:pt x="50" y="41"/>
                    <a:pt x="39" y="48"/>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3" name="Freeform 1374"/>
            <p:cNvSpPr/>
            <p:nvPr/>
          </p:nvSpPr>
          <p:spPr bwMode="auto">
            <a:xfrm>
              <a:off x="744538" y="6092825"/>
              <a:ext cx="273050" cy="171450"/>
            </a:xfrm>
            <a:custGeom>
              <a:avLst/>
              <a:gdLst>
                <a:gd name="T0" fmla="*/ 9 w 97"/>
                <a:gd name="T1" fmla="*/ 59 h 61"/>
                <a:gd name="T2" fmla="*/ 93 w 97"/>
                <a:gd name="T3" fmla="*/ 13 h 61"/>
                <a:gd name="T4" fmla="*/ 95 w 97"/>
                <a:gd name="T5" fmla="*/ 4 h 61"/>
                <a:gd name="T6" fmla="*/ 87 w 97"/>
                <a:gd name="T7" fmla="*/ 2 h 61"/>
                <a:gd name="T8" fmla="*/ 3 w 97"/>
                <a:gd name="T9" fmla="*/ 49 h 61"/>
                <a:gd name="T10" fmla="*/ 1 w 97"/>
                <a:gd name="T11" fmla="*/ 57 h 61"/>
                <a:gd name="T12" fmla="*/ 9 w 97"/>
                <a:gd name="T13" fmla="*/ 59 h 61"/>
              </a:gdLst>
              <a:ahLst/>
              <a:cxnLst>
                <a:cxn ang="0">
                  <a:pos x="T0" y="T1"/>
                </a:cxn>
                <a:cxn ang="0">
                  <a:pos x="T2" y="T3"/>
                </a:cxn>
                <a:cxn ang="0">
                  <a:pos x="T4" y="T5"/>
                </a:cxn>
                <a:cxn ang="0">
                  <a:pos x="T6" y="T7"/>
                </a:cxn>
                <a:cxn ang="0">
                  <a:pos x="T8" y="T9"/>
                </a:cxn>
                <a:cxn ang="0">
                  <a:pos x="T10" y="T11"/>
                </a:cxn>
                <a:cxn ang="0">
                  <a:pos x="T12" y="T13"/>
                </a:cxn>
              </a:cxnLst>
              <a:rect l="0" t="0" r="r" b="b"/>
              <a:pathLst>
                <a:path w="97" h="61">
                  <a:moveTo>
                    <a:pt x="9" y="59"/>
                  </a:moveTo>
                  <a:cubicBezTo>
                    <a:pt x="93" y="13"/>
                    <a:pt x="93" y="13"/>
                    <a:pt x="93" y="13"/>
                  </a:cubicBezTo>
                  <a:cubicBezTo>
                    <a:pt x="96" y="11"/>
                    <a:pt x="97" y="7"/>
                    <a:pt x="95" y="4"/>
                  </a:cubicBezTo>
                  <a:cubicBezTo>
                    <a:pt x="93" y="1"/>
                    <a:pt x="90" y="0"/>
                    <a:pt x="87" y="2"/>
                  </a:cubicBezTo>
                  <a:cubicBezTo>
                    <a:pt x="3" y="49"/>
                    <a:pt x="3" y="49"/>
                    <a:pt x="3" y="49"/>
                  </a:cubicBezTo>
                  <a:cubicBezTo>
                    <a:pt x="1" y="50"/>
                    <a:pt x="0" y="54"/>
                    <a:pt x="1" y="57"/>
                  </a:cubicBezTo>
                  <a:cubicBezTo>
                    <a:pt x="3" y="60"/>
                    <a:pt x="6" y="61"/>
                    <a:pt x="9" y="59"/>
                  </a:cubicBezTo>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4" name="Freeform 1375"/>
            <p:cNvSpPr/>
            <p:nvPr/>
          </p:nvSpPr>
          <p:spPr bwMode="auto">
            <a:xfrm>
              <a:off x="733425" y="6216650"/>
              <a:ext cx="65087" cy="263525"/>
            </a:xfrm>
            <a:custGeom>
              <a:avLst/>
              <a:gdLst>
                <a:gd name="T0" fmla="*/ 0 w 23"/>
                <a:gd name="T1" fmla="*/ 10 h 94"/>
                <a:gd name="T2" fmla="*/ 3 w 23"/>
                <a:gd name="T3" fmla="*/ 84 h 94"/>
                <a:gd name="T4" fmla="*/ 13 w 23"/>
                <a:gd name="T5" fmla="*/ 94 h 94"/>
                <a:gd name="T6" fmla="*/ 23 w 23"/>
                <a:gd name="T7" fmla="*/ 84 h 94"/>
                <a:gd name="T8" fmla="*/ 20 w 23"/>
                <a:gd name="T9" fmla="*/ 9 h 94"/>
                <a:gd name="T10" fmla="*/ 10 w 23"/>
                <a:gd name="T11" fmla="*/ 0 h 94"/>
                <a:gd name="T12" fmla="*/ 0 w 23"/>
                <a:gd name="T13" fmla="*/ 10 h 94"/>
              </a:gdLst>
              <a:ahLst/>
              <a:cxnLst>
                <a:cxn ang="0">
                  <a:pos x="T0" y="T1"/>
                </a:cxn>
                <a:cxn ang="0">
                  <a:pos x="T2" y="T3"/>
                </a:cxn>
                <a:cxn ang="0">
                  <a:pos x="T4" y="T5"/>
                </a:cxn>
                <a:cxn ang="0">
                  <a:pos x="T6" y="T7"/>
                </a:cxn>
                <a:cxn ang="0">
                  <a:pos x="T8" y="T9"/>
                </a:cxn>
                <a:cxn ang="0">
                  <a:pos x="T10" y="T11"/>
                </a:cxn>
                <a:cxn ang="0">
                  <a:pos x="T12" y="T13"/>
                </a:cxn>
              </a:cxnLst>
              <a:rect l="0" t="0" r="r" b="b"/>
              <a:pathLst>
                <a:path w="23" h="94">
                  <a:moveTo>
                    <a:pt x="0" y="10"/>
                  </a:moveTo>
                  <a:cubicBezTo>
                    <a:pt x="3" y="84"/>
                    <a:pt x="3" y="84"/>
                    <a:pt x="3" y="84"/>
                  </a:cubicBezTo>
                  <a:cubicBezTo>
                    <a:pt x="3" y="90"/>
                    <a:pt x="7" y="94"/>
                    <a:pt x="13" y="94"/>
                  </a:cubicBezTo>
                  <a:cubicBezTo>
                    <a:pt x="19" y="94"/>
                    <a:pt x="23" y="89"/>
                    <a:pt x="23" y="84"/>
                  </a:cubicBezTo>
                  <a:cubicBezTo>
                    <a:pt x="20" y="9"/>
                    <a:pt x="20" y="9"/>
                    <a:pt x="20" y="9"/>
                  </a:cubicBezTo>
                  <a:cubicBezTo>
                    <a:pt x="20" y="4"/>
                    <a:pt x="16" y="0"/>
                    <a:pt x="10" y="0"/>
                  </a:cubicBezTo>
                  <a:cubicBezTo>
                    <a:pt x="5" y="0"/>
                    <a:pt x="0" y="5"/>
                    <a:pt x="0" y="10"/>
                  </a:cubicBezTo>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5" name="Freeform 1376"/>
            <p:cNvSpPr>
              <a:spLocks noEditPoints="1"/>
            </p:cNvSpPr>
            <p:nvPr/>
          </p:nvSpPr>
          <p:spPr bwMode="auto">
            <a:xfrm>
              <a:off x="379413" y="5857875"/>
              <a:ext cx="768350" cy="769937"/>
            </a:xfrm>
            <a:custGeom>
              <a:avLst/>
              <a:gdLst>
                <a:gd name="T0" fmla="*/ 34 w 273"/>
                <a:gd name="T1" fmla="*/ 195 h 273"/>
                <a:gd name="T2" fmla="*/ 17 w 273"/>
                <a:gd name="T3" fmla="*/ 204 h 273"/>
                <a:gd name="T4" fmla="*/ 21 w 273"/>
                <a:gd name="T5" fmla="*/ 191 h 273"/>
                <a:gd name="T6" fmla="*/ 9 w 273"/>
                <a:gd name="T7" fmla="*/ 126 h 273"/>
                <a:gd name="T8" fmla="*/ 9 w 273"/>
                <a:gd name="T9" fmla="*/ 145 h 273"/>
                <a:gd name="T10" fmla="*/ 0 w 273"/>
                <a:gd name="T11" fmla="*/ 135 h 273"/>
                <a:gd name="T12" fmla="*/ 76 w 273"/>
                <a:gd name="T13" fmla="*/ 238 h 273"/>
                <a:gd name="T14" fmla="*/ 67 w 273"/>
                <a:gd name="T15" fmla="*/ 254 h 273"/>
                <a:gd name="T16" fmla="*/ 63 w 273"/>
                <a:gd name="T17" fmla="*/ 241 h 273"/>
                <a:gd name="T18" fmla="*/ 19 w 273"/>
                <a:gd name="T19" fmla="*/ 67 h 273"/>
                <a:gd name="T20" fmla="*/ 35 w 273"/>
                <a:gd name="T21" fmla="*/ 77 h 273"/>
                <a:gd name="T22" fmla="*/ 19 w 273"/>
                <a:gd name="T23" fmla="*/ 76 h 273"/>
                <a:gd name="T24" fmla="*/ 125 w 273"/>
                <a:gd name="T25" fmla="*/ 264 h 273"/>
                <a:gd name="T26" fmla="*/ 144 w 273"/>
                <a:gd name="T27" fmla="*/ 264 h 273"/>
                <a:gd name="T28" fmla="*/ 127 w 273"/>
                <a:gd name="T29" fmla="*/ 269 h 273"/>
                <a:gd name="T30" fmla="*/ 69 w 273"/>
                <a:gd name="T31" fmla="*/ 18 h 273"/>
                <a:gd name="T32" fmla="*/ 78 w 273"/>
                <a:gd name="T33" fmla="*/ 34 h 273"/>
                <a:gd name="T34" fmla="*/ 66 w 273"/>
                <a:gd name="T35" fmla="*/ 30 h 273"/>
                <a:gd name="T36" fmla="*/ 194 w 273"/>
                <a:gd name="T37" fmla="*/ 240 h 273"/>
                <a:gd name="T38" fmla="*/ 195 w 273"/>
                <a:gd name="T39" fmla="*/ 239 h 273"/>
                <a:gd name="T40" fmla="*/ 204 w 273"/>
                <a:gd name="T41" fmla="*/ 255 h 273"/>
                <a:gd name="T42" fmla="*/ 203 w 273"/>
                <a:gd name="T43" fmla="*/ 256 h 273"/>
                <a:gd name="T44" fmla="*/ 194 w 273"/>
                <a:gd name="T45" fmla="*/ 240 h 273"/>
                <a:gd name="T46" fmla="*/ 138 w 273"/>
                <a:gd name="T47" fmla="*/ 0 h 273"/>
                <a:gd name="T48" fmla="*/ 137 w 273"/>
                <a:gd name="T49" fmla="*/ 19 h 273"/>
                <a:gd name="T50" fmla="*/ 128 w 273"/>
                <a:gd name="T51" fmla="*/ 9 h 273"/>
                <a:gd name="T52" fmla="*/ 238 w 273"/>
                <a:gd name="T53" fmla="*/ 196 h 273"/>
                <a:gd name="T54" fmla="*/ 254 w 273"/>
                <a:gd name="T55" fmla="*/ 206 h 273"/>
                <a:gd name="T56" fmla="*/ 238 w 273"/>
                <a:gd name="T57" fmla="*/ 206 h 273"/>
                <a:gd name="T58" fmla="*/ 193 w 273"/>
                <a:gd name="T59" fmla="*/ 22 h 273"/>
                <a:gd name="T60" fmla="*/ 209 w 273"/>
                <a:gd name="T61" fmla="*/ 32 h 273"/>
                <a:gd name="T62" fmla="*/ 193 w 273"/>
                <a:gd name="T63" fmla="*/ 32 h 273"/>
                <a:gd name="T64" fmla="*/ 254 w 273"/>
                <a:gd name="T65" fmla="*/ 138 h 273"/>
                <a:gd name="T66" fmla="*/ 273 w 273"/>
                <a:gd name="T67" fmla="*/ 138 h 273"/>
                <a:gd name="T68" fmla="*/ 256 w 273"/>
                <a:gd name="T69" fmla="*/ 142 h 273"/>
                <a:gd name="T70" fmla="*/ 243 w 273"/>
                <a:gd name="T71" fmla="*/ 66 h 273"/>
                <a:gd name="T72" fmla="*/ 252 w 273"/>
                <a:gd name="T73" fmla="*/ 82 h 273"/>
                <a:gd name="T74" fmla="*/ 239 w 273"/>
                <a:gd name="T75" fmla="*/ 7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3" h="273">
                  <a:moveTo>
                    <a:pt x="21" y="191"/>
                  </a:moveTo>
                  <a:cubicBezTo>
                    <a:pt x="25" y="188"/>
                    <a:pt x="31" y="190"/>
                    <a:pt x="34" y="195"/>
                  </a:cubicBezTo>
                  <a:cubicBezTo>
                    <a:pt x="36" y="199"/>
                    <a:pt x="34" y="205"/>
                    <a:pt x="30" y="207"/>
                  </a:cubicBezTo>
                  <a:cubicBezTo>
                    <a:pt x="26" y="210"/>
                    <a:pt x="20" y="208"/>
                    <a:pt x="17" y="204"/>
                  </a:cubicBezTo>
                  <a:cubicBezTo>
                    <a:pt x="17" y="204"/>
                    <a:pt x="17" y="204"/>
                    <a:pt x="17" y="204"/>
                  </a:cubicBezTo>
                  <a:cubicBezTo>
                    <a:pt x="15" y="199"/>
                    <a:pt x="16" y="193"/>
                    <a:pt x="21" y="191"/>
                  </a:cubicBezTo>
                  <a:close/>
                  <a:moveTo>
                    <a:pt x="0" y="135"/>
                  </a:moveTo>
                  <a:cubicBezTo>
                    <a:pt x="0" y="130"/>
                    <a:pt x="4" y="126"/>
                    <a:pt x="9" y="126"/>
                  </a:cubicBezTo>
                  <a:cubicBezTo>
                    <a:pt x="14" y="126"/>
                    <a:pt x="18" y="130"/>
                    <a:pt x="18" y="135"/>
                  </a:cubicBezTo>
                  <a:cubicBezTo>
                    <a:pt x="18" y="141"/>
                    <a:pt x="14" y="145"/>
                    <a:pt x="9" y="145"/>
                  </a:cubicBezTo>
                  <a:cubicBezTo>
                    <a:pt x="6" y="145"/>
                    <a:pt x="3" y="143"/>
                    <a:pt x="1" y="140"/>
                  </a:cubicBezTo>
                  <a:cubicBezTo>
                    <a:pt x="0" y="138"/>
                    <a:pt x="0" y="137"/>
                    <a:pt x="0" y="135"/>
                  </a:cubicBezTo>
                  <a:close/>
                  <a:moveTo>
                    <a:pt x="63" y="241"/>
                  </a:moveTo>
                  <a:cubicBezTo>
                    <a:pt x="66" y="237"/>
                    <a:pt x="72" y="236"/>
                    <a:pt x="76" y="238"/>
                  </a:cubicBezTo>
                  <a:cubicBezTo>
                    <a:pt x="80" y="241"/>
                    <a:pt x="82" y="247"/>
                    <a:pt x="79" y="251"/>
                  </a:cubicBezTo>
                  <a:cubicBezTo>
                    <a:pt x="77" y="255"/>
                    <a:pt x="71" y="257"/>
                    <a:pt x="67" y="254"/>
                  </a:cubicBezTo>
                  <a:cubicBezTo>
                    <a:pt x="65" y="253"/>
                    <a:pt x="64" y="252"/>
                    <a:pt x="63" y="251"/>
                  </a:cubicBezTo>
                  <a:cubicBezTo>
                    <a:pt x="62" y="248"/>
                    <a:pt x="62" y="244"/>
                    <a:pt x="63" y="241"/>
                  </a:cubicBezTo>
                  <a:close/>
                  <a:moveTo>
                    <a:pt x="19" y="67"/>
                  </a:moveTo>
                  <a:cubicBezTo>
                    <a:pt x="19" y="67"/>
                    <a:pt x="19" y="67"/>
                    <a:pt x="19" y="67"/>
                  </a:cubicBezTo>
                  <a:cubicBezTo>
                    <a:pt x="22" y="63"/>
                    <a:pt x="27" y="61"/>
                    <a:pt x="32" y="64"/>
                  </a:cubicBezTo>
                  <a:cubicBezTo>
                    <a:pt x="36" y="67"/>
                    <a:pt x="37" y="72"/>
                    <a:pt x="35" y="77"/>
                  </a:cubicBezTo>
                  <a:cubicBezTo>
                    <a:pt x="32" y="81"/>
                    <a:pt x="27" y="83"/>
                    <a:pt x="22" y="80"/>
                  </a:cubicBezTo>
                  <a:cubicBezTo>
                    <a:pt x="21" y="79"/>
                    <a:pt x="20" y="78"/>
                    <a:pt x="19" y="76"/>
                  </a:cubicBezTo>
                  <a:cubicBezTo>
                    <a:pt x="17" y="74"/>
                    <a:pt x="17" y="70"/>
                    <a:pt x="19" y="67"/>
                  </a:cubicBezTo>
                  <a:close/>
                  <a:moveTo>
                    <a:pt x="125" y="264"/>
                  </a:moveTo>
                  <a:cubicBezTo>
                    <a:pt x="125" y="259"/>
                    <a:pt x="130" y="255"/>
                    <a:pt x="135" y="255"/>
                  </a:cubicBezTo>
                  <a:cubicBezTo>
                    <a:pt x="140" y="255"/>
                    <a:pt x="144" y="259"/>
                    <a:pt x="144" y="264"/>
                  </a:cubicBezTo>
                  <a:cubicBezTo>
                    <a:pt x="144" y="269"/>
                    <a:pt x="140" y="273"/>
                    <a:pt x="135" y="273"/>
                  </a:cubicBezTo>
                  <a:cubicBezTo>
                    <a:pt x="131" y="273"/>
                    <a:pt x="128" y="271"/>
                    <a:pt x="127" y="269"/>
                  </a:cubicBezTo>
                  <a:cubicBezTo>
                    <a:pt x="126" y="267"/>
                    <a:pt x="125" y="266"/>
                    <a:pt x="125" y="264"/>
                  </a:cubicBezTo>
                  <a:close/>
                  <a:moveTo>
                    <a:pt x="69" y="18"/>
                  </a:moveTo>
                  <a:cubicBezTo>
                    <a:pt x="74" y="15"/>
                    <a:pt x="79" y="17"/>
                    <a:pt x="82" y="21"/>
                  </a:cubicBezTo>
                  <a:cubicBezTo>
                    <a:pt x="84" y="26"/>
                    <a:pt x="83" y="32"/>
                    <a:pt x="78" y="34"/>
                  </a:cubicBezTo>
                  <a:cubicBezTo>
                    <a:pt x="74" y="37"/>
                    <a:pt x="68" y="35"/>
                    <a:pt x="66" y="31"/>
                  </a:cubicBezTo>
                  <a:cubicBezTo>
                    <a:pt x="66" y="30"/>
                    <a:pt x="66" y="30"/>
                    <a:pt x="66" y="30"/>
                  </a:cubicBezTo>
                  <a:cubicBezTo>
                    <a:pt x="63" y="26"/>
                    <a:pt x="65" y="20"/>
                    <a:pt x="69" y="18"/>
                  </a:cubicBezTo>
                  <a:close/>
                  <a:moveTo>
                    <a:pt x="194" y="240"/>
                  </a:moveTo>
                  <a:cubicBezTo>
                    <a:pt x="194" y="240"/>
                    <a:pt x="194" y="240"/>
                    <a:pt x="194" y="240"/>
                  </a:cubicBezTo>
                  <a:cubicBezTo>
                    <a:pt x="195" y="239"/>
                    <a:pt x="195" y="239"/>
                    <a:pt x="195" y="239"/>
                  </a:cubicBezTo>
                  <a:cubicBezTo>
                    <a:pt x="199" y="237"/>
                    <a:pt x="205" y="238"/>
                    <a:pt x="207" y="243"/>
                  </a:cubicBezTo>
                  <a:cubicBezTo>
                    <a:pt x="210" y="247"/>
                    <a:pt x="208" y="253"/>
                    <a:pt x="204" y="255"/>
                  </a:cubicBezTo>
                  <a:cubicBezTo>
                    <a:pt x="204" y="256"/>
                    <a:pt x="204" y="256"/>
                    <a:pt x="204" y="256"/>
                  </a:cubicBezTo>
                  <a:cubicBezTo>
                    <a:pt x="203" y="256"/>
                    <a:pt x="203" y="256"/>
                    <a:pt x="203" y="256"/>
                  </a:cubicBezTo>
                  <a:cubicBezTo>
                    <a:pt x="198" y="258"/>
                    <a:pt x="193" y="257"/>
                    <a:pt x="190" y="252"/>
                  </a:cubicBezTo>
                  <a:cubicBezTo>
                    <a:pt x="188" y="248"/>
                    <a:pt x="189" y="242"/>
                    <a:pt x="194" y="240"/>
                  </a:cubicBezTo>
                  <a:close/>
                  <a:moveTo>
                    <a:pt x="128" y="9"/>
                  </a:moveTo>
                  <a:cubicBezTo>
                    <a:pt x="128" y="4"/>
                    <a:pt x="133" y="0"/>
                    <a:pt x="138" y="0"/>
                  </a:cubicBezTo>
                  <a:cubicBezTo>
                    <a:pt x="143" y="0"/>
                    <a:pt x="147" y="5"/>
                    <a:pt x="147" y="10"/>
                  </a:cubicBezTo>
                  <a:cubicBezTo>
                    <a:pt x="147" y="15"/>
                    <a:pt x="143" y="19"/>
                    <a:pt x="137" y="19"/>
                  </a:cubicBezTo>
                  <a:cubicBezTo>
                    <a:pt x="134" y="19"/>
                    <a:pt x="131" y="17"/>
                    <a:pt x="129" y="14"/>
                  </a:cubicBezTo>
                  <a:cubicBezTo>
                    <a:pt x="129" y="13"/>
                    <a:pt x="128" y="11"/>
                    <a:pt x="128" y="9"/>
                  </a:cubicBezTo>
                  <a:close/>
                  <a:moveTo>
                    <a:pt x="238" y="196"/>
                  </a:moveTo>
                  <a:cubicBezTo>
                    <a:pt x="238" y="196"/>
                    <a:pt x="238" y="196"/>
                    <a:pt x="238" y="196"/>
                  </a:cubicBezTo>
                  <a:cubicBezTo>
                    <a:pt x="241" y="192"/>
                    <a:pt x="247" y="191"/>
                    <a:pt x="251" y="193"/>
                  </a:cubicBezTo>
                  <a:cubicBezTo>
                    <a:pt x="255" y="196"/>
                    <a:pt x="257" y="201"/>
                    <a:pt x="254" y="206"/>
                  </a:cubicBezTo>
                  <a:cubicBezTo>
                    <a:pt x="252" y="210"/>
                    <a:pt x="246" y="212"/>
                    <a:pt x="242" y="209"/>
                  </a:cubicBezTo>
                  <a:cubicBezTo>
                    <a:pt x="240" y="208"/>
                    <a:pt x="239" y="207"/>
                    <a:pt x="238" y="206"/>
                  </a:cubicBezTo>
                  <a:cubicBezTo>
                    <a:pt x="237" y="203"/>
                    <a:pt x="237" y="199"/>
                    <a:pt x="238" y="196"/>
                  </a:cubicBezTo>
                  <a:close/>
                  <a:moveTo>
                    <a:pt x="193" y="22"/>
                  </a:moveTo>
                  <a:cubicBezTo>
                    <a:pt x="196" y="18"/>
                    <a:pt x="201" y="17"/>
                    <a:pt x="206" y="19"/>
                  </a:cubicBezTo>
                  <a:cubicBezTo>
                    <a:pt x="210" y="22"/>
                    <a:pt x="212" y="27"/>
                    <a:pt x="209" y="32"/>
                  </a:cubicBezTo>
                  <a:cubicBezTo>
                    <a:pt x="206" y="36"/>
                    <a:pt x="201" y="38"/>
                    <a:pt x="196" y="35"/>
                  </a:cubicBezTo>
                  <a:cubicBezTo>
                    <a:pt x="195" y="34"/>
                    <a:pt x="194" y="33"/>
                    <a:pt x="193" y="32"/>
                  </a:cubicBezTo>
                  <a:cubicBezTo>
                    <a:pt x="191" y="29"/>
                    <a:pt x="191" y="25"/>
                    <a:pt x="193" y="22"/>
                  </a:cubicBezTo>
                  <a:close/>
                  <a:moveTo>
                    <a:pt x="254" y="138"/>
                  </a:moveTo>
                  <a:cubicBezTo>
                    <a:pt x="254" y="132"/>
                    <a:pt x="259" y="128"/>
                    <a:pt x="264" y="128"/>
                  </a:cubicBezTo>
                  <a:cubicBezTo>
                    <a:pt x="269" y="128"/>
                    <a:pt x="273" y="133"/>
                    <a:pt x="273" y="138"/>
                  </a:cubicBezTo>
                  <a:cubicBezTo>
                    <a:pt x="273" y="143"/>
                    <a:pt x="269" y="147"/>
                    <a:pt x="264" y="147"/>
                  </a:cubicBezTo>
                  <a:cubicBezTo>
                    <a:pt x="260" y="147"/>
                    <a:pt x="257" y="145"/>
                    <a:pt x="256" y="142"/>
                  </a:cubicBezTo>
                  <a:cubicBezTo>
                    <a:pt x="255" y="141"/>
                    <a:pt x="254" y="139"/>
                    <a:pt x="254" y="138"/>
                  </a:cubicBezTo>
                  <a:close/>
                  <a:moveTo>
                    <a:pt x="243" y="66"/>
                  </a:moveTo>
                  <a:cubicBezTo>
                    <a:pt x="247" y="63"/>
                    <a:pt x="253" y="65"/>
                    <a:pt x="255" y="69"/>
                  </a:cubicBezTo>
                  <a:cubicBezTo>
                    <a:pt x="258" y="74"/>
                    <a:pt x="256" y="80"/>
                    <a:pt x="252" y="82"/>
                  </a:cubicBezTo>
                  <a:cubicBezTo>
                    <a:pt x="247" y="85"/>
                    <a:pt x="242" y="83"/>
                    <a:pt x="239" y="79"/>
                  </a:cubicBezTo>
                  <a:cubicBezTo>
                    <a:pt x="239" y="79"/>
                    <a:pt x="239" y="79"/>
                    <a:pt x="239" y="79"/>
                  </a:cubicBezTo>
                  <a:cubicBezTo>
                    <a:pt x="237" y="74"/>
                    <a:pt x="238" y="68"/>
                    <a:pt x="243" y="66"/>
                  </a:cubicBezTo>
                  <a:close/>
                </a:path>
              </a:pathLst>
            </a:custGeom>
            <a:solidFill>
              <a:srgbClr val="D32F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33" name="组合 1532"/>
          <p:cNvGrpSpPr/>
          <p:nvPr/>
        </p:nvGrpSpPr>
        <p:grpSpPr>
          <a:xfrm rot="882582">
            <a:off x="9271243" y="1483053"/>
            <a:ext cx="1637215" cy="1366838"/>
            <a:chOff x="3479298" y="3362326"/>
            <a:chExt cx="1637215" cy="1366838"/>
          </a:xfrm>
        </p:grpSpPr>
        <p:sp>
          <p:nvSpPr>
            <p:cNvPr id="1520" name="Freeform 1380"/>
            <p:cNvSpPr/>
            <p:nvPr/>
          </p:nvSpPr>
          <p:spPr bwMode="auto">
            <a:xfrm>
              <a:off x="3497263" y="3362326"/>
              <a:ext cx="1619250" cy="1366838"/>
            </a:xfrm>
            <a:custGeom>
              <a:avLst/>
              <a:gdLst>
                <a:gd name="T0" fmla="*/ 89 w 576"/>
                <a:gd name="T1" fmla="*/ 239 h 485"/>
                <a:gd name="T2" fmla="*/ 9 w 576"/>
                <a:gd name="T3" fmla="*/ 179 h 485"/>
                <a:gd name="T4" fmla="*/ 0 w 576"/>
                <a:gd name="T5" fmla="*/ 151 h 485"/>
                <a:gd name="T6" fmla="*/ 3 w 576"/>
                <a:gd name="T7" fmla="*/ 19 h 485"/>
                <a:gd name="T8" fmla="*/ 26 w 576"/>
                <a:gd name="T9" fmla="*/ 5 h 485"/>
                <a:gd name="T10" fmla="*/ 33 w 576"/>
                <a:gd name="T11" fmla="*/ 9 h 485"/>
                <a:gd name="T12" fmla="*/ 57 w 576"/>
                <a:gd name="T13" fmla="*/ 52 h 485"/>
                <a:gd name="T14" fmla="*/ 51 w 576"/>
                <a:gd name="T15" fmla="*/ 156 h 485"/>
                <a:gd name="T16" fmla="*/ 92 w 576"/>
                <a:gd name="T17" fmla="*/ 213 h 485"/>
                <a:gd name="T18" fmla="*/ 567 w 576"/>
                <a:gd name="T19" fmla="*/ 460 h 485"/>
                <a:gd name="T20" fmla="*/ 573 w 576"/>
                <a:gd name="T21" fmla="*/ 476 h 485"/>
                <a:gd name="T22" fmla="*/ 573 w 576"/>
                <a:gd name="T23" fmla="*/ 476 h 485"/>
                <a:gd name="T24" fmla="*/ 556 w 576"/>
                <a:gd name="T25" fmla="*/ 482 h 485"/>
                <a:gd name="T26" fmla="*/ 89 w 576"/>
                <a:gd name="T27" fmla="*/ 239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6" h="485">
                  <a:moveTo>
                    <a:pt x="89" y="239"/>
                  </a:moveTo>
                  <a:cubicBezTo>
                    <a:pt x="41" y="214"/>
                    <a:pt x="19" y="193"/>
                    <a:pt x="9" y="179"/>
                  </a:cubicBezTo>
                  <a:cubicBezTo>
                    <a:pt x="3" y="171"/>
                    <a:pt x="0" y="161"/>
                    <a:pt x="0" y="151"/>
                  </a:cubicBezTo>
                  <a:cubicBezTo>
                    <a:pt x="3" y="19"/>
                    <a:pt x="3" y="19"/>
                    <a:pt x="3" y="19"/>
                  </a:cubicBezTo>
                  <a:cubicBezTo>
                    <a:pt x="3" y="7"/>
                    <a:pt x="16" y="0"/>
                    <a:pt x="26" y="5"/>
                  </a:cubicBezTo>
                  <a:cubicBezTo>
                    <a:pt x="33" y="9"/>
                    <a:pt x="33" y="9"/>
                    <a:pt x="33" y="9"/>
                  </a:cubicBezTo>
                  <a:cubicBezTo>
                    <a:pt x="49" y="17"/>
                    <a:pt x="58" y="34"/>
                    <a:pt x="57" y="52"/>
                  </a:cubicBezTo>
                  <a:cubicBezTo>
                    <a:pt x="54" y="84"/>
                    <a:pt x="50" y="134"/>
                    <a:pt x="51" y="156"/>
                  </a:cubicBezTo>
                  <a:cubicBezTo>
                    <a:pt x="52" y="190"/>
                    <a:pt x="92" y="213"/>
                    <a:pt x="92" y="213"/>
                  </a:cubicBezTo>
                  <a:cubicBezTo>
                    <a:pt x="567" y="460"/>
                    <a:pt x="567" y="460"/>
                    <a:pt x="567" y="460"/>
                  </a:cubicBezTo>
                  <a:cubicBezTo>
                    <a:pt x="573" y="463"/>
                    <a:pt x="576" y="471"/>
                    <a:pt x="573" y="476"/>
                  </a:cubicBezTo>
                  <a:cubicBezTo>
                    <a:pt x="573" y="476"/>
                    <a:pt x="573" y="476"/>
                    <a:pt x="573" y="476"/>
                  </a:cubicBezTo>
                  <a:cubicBezTo>
                    <a:pt x="570" y="482"/>
                    <a:pt x="562" y="485"/>
                    <a:pt x="556" y="482"/>
                  </a:cubicBezTo>
                  <a:lnTo>
                    <a:pt x="89" y="239"/>
                  </a:lnTo>
                  <a:close/>
                </a:path>
              </a:pathLst>
            </a:custGeom>
            <a:solidFill>
              <a:srgbClr val="6D4C41"/>
            </a:solidFill>
            <a:ln w="55563"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521" name="Freeform 1381"/>
            <p:cNvSpPr/>
            <p:nvPr/>
          </p:nvSpPr>
          <p:spPr bwMode="auto">
            <a:xfrm>
              <a:off x="3497263" y="3362326"/>
              <a:ext cx="1619250" cy="1366838"/>
            </a:xfrm>
            <a:custGeom>
              <a:avLst/>
              <a:gdLst>
                <a:gd name="T0" fmla="*/ 89 w 576"/>
                <a:gd name="T1" fmla="*/ 239 h 485"/>
                <a:gd name="T2" fmla="*/ 9 w 576"/>
                <a:gd name="T3" fmla="*/ 179 h 485"/>
                <a:gd name="T4" fmla="*/ 0 w 576"/>
                <a:gd name="T5" fmla="*/ 151 h 485"/>
                <a:gd name="T6" fmla="*/ 3 w 576"/>
                <a:gd name="T7" fmla="*/ 19 h 485"/>
                <a:gd name="T8" fmla="*/ 26 w 576"/>
                <a:gd name="T9" fmla="*/ 5 h 485"/>
                <a:gd name="T10" fmla="*/ 33 w 576"/>
                <a:gd name="T11" fmla="*/ 9 h 485"/>
                <a:gd name="T12" fmla="*/ 57 w 576"/>
                <a:gd name="T13" fmla="*/ 52 h 485"/>
                <a:gd name="T14" fmla="*/ 51 w 576"/>
                <a:gd name="T15" fmla="*/ 156 h 485"/>
                <a:gd name="T16" fmla="*/ 92 w 576"/>
                <a:gd name="T17" fmla="*/ 213 h 485"/>
                <a:gd name="T18" fmla="*/ 567 w 576"/>
                <a:gd name="T19" fmla="*/ 460 h 485"/>
                <a:gd name="T20" fmla="*/ 573 w 576"/>
                <a:gd name="T21" fmla="*/ 476 h 485"/>
                <a:gd name="T22" fmla="*/ 573 w 576"/>
                <a:gd name="T23" fmla="*/ 476 h 485"/>
                <a:gd name="T24" fmla="*/ 556 w 576"/>
                <a:gd name="T25" fmla="*/ 482 h 485"/>
                <a:gd name="T26" fmla="*/ 89 w 576"/>
                <a:gd name="T27" fmla="*/ 239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6" h="485">
                  <a:moveTo>
                    <a:pt x="89" y="239"/>
                  </a:moveTo>
                  <a:cubicBezTo>
                    <a:pt x="41" y="214"/>
                    <a:pt x="19" y="193"/>
                    <a:pt x="9" y="179"/>
                  </a:cubicBezTo>
                  <a:cubicBezTo>
                    <a:pt x="3" y="171"/>
                    <a:pt x="0" y="161"/>
                    <a:pt x="0" y="151"/>
                  </a:cubicBezTo>
                  <a:cubicBezTo>
                    <a:pt x="3" y="19"/>
                    <a:pt x="3" y="19"/>
                    <a:pt x="3" y="19"/>
                  </a:cubicBezTo>
                  <a:cubicBezTo>
                    <a:pt x="3" y="7"/>
                    <a:pt x="16" y="0"/>
                    <a:pt x="26" y="5"/>
                  </a:cubicBezTo>
                  <a:cubicBezTo>
                    <a:pt x="33" y="9"/>
                    <a:pt x="33" y="9"/>
                    <a:pt x="33" y="9"/>
                  </a:cubicBezTo>
                  <a:cubicBezTo>
                    <a:pt x="49" y="17"/>
                    <a:pt x="58" y="34"/>
                    <a:pt x="57" y="52"/>
                  </a:cubicBezTo>
                  <a:cubicBezTo>
                    <a:pt x="54" y="84"/>
                    <a:pt x="50" y="134"/>
                    <a:pt x="51" y="156"/>
                  </a:cubicBezTo>
                  <a:cubicBezTo>
                    <a:pt x="52" y="190"/>
                    <a:pt x="92" y="213"/>
                    <a:pt x="92" y="213"/>
                  </a:cubicBezTo>
                  <a:cubicBezTo>
                    <a:pt x="567" y="460"/>
                    <a:pt x="567" y="460"/>
                    <a:pt x="567" y="460"/>
                  </a:cubicBezTo>
                  <a:cubicBezTo>
                    <a:pt x="573" y="463"/>
                    <a:pt x="576" y="471"/>
                    <a:pt x="573" y="476"/>
                  </a:cubicBezTo>
                  <a:cubicBezTo>
                    <a:pt x="573" y="476"/>
                    <a:pt x="573" y="476"/>
                    <a:pt x="573" y="476"/>
                  </a:cubicBezTo>
                  <a:cubicBezTo>
                    <a:pt x="570" y="482"/>
                    <a:pt x="562" y="485"/>
                    <a:pt x="556" y="482"/>
                  </a:cubicBezTo>
                  <a:lnTo>
                    <a:pt x="89" y="239"/>
                  </a:lnTo>
                  <a:close/>
                </a:path>
              </a:pathLst>
            </a:custGeom>
            <a:solidFill>
              <a:srgbClr val="6D4C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532" name="组合 1531"/>
            <p:cNvGrpSpPr/>
            <p:nvPr/>
          </p:nvGrpSpPr>
          <p:grpSpPr>
            <a:xfrm>
              <a:off x="3479298" y="3526031"/>
              <a:ext cx="178302" cy="264463"/>
              <a:chOff x="3449638" y="3460751"/>
              <a:chExt cx="239713" cy="342900"/>
            </a:xfrm>
          </p:grpSpPr>
          <p:sp>
            <p:nvSpPr>
              <p:cNvPr id="1522" name="Freeform 1382"/>
              <p:cNvSpPr/>
              <p:nvPr/>
            </p:nvSpPr>
            <p:spPr bwMode="auto">
              <a:xfrm>
                <a:off x="3471863" y="3460751"/>
                <a:ext cx="211138" cy="26988"/>
              </a:xfrm>
              <a:custGeom>
                <a:avLst/>
                <a:gdLst>
                  <a:gd name="T0" fmla="*/ 133 w 133"/>
                  <a:gd name="T1" fmla="*/ 14 h 17"/>
                  <a:gd name="T2" fmla="*/ 0 w 133"/>
                  <a:gd name="T3" fmla="*/ 17 h 17"/>
                  <a:gd name="T4" fmla="*/ 0 w 133"/>
                  <a:gd name="T5" fmla="*/ 3 h 17"/>
                  <a:gd name="T6" fmla="*/ 133 w 133"/>
                  <a:gd name="T7" fmla="*/ 0 h 17"/>
                  <a:gd name="T8" fmla="*/ 133 w 133"/>
                  <a:gd name="T9" fmla="*/ 14 h 17"/>
                </a:gdLst>
                <a:ahLst/>
                <a:cxnLst>
                  <a:cxn ang="0">
                    <a:pos x="T0" y="T1"/>
                  </a:cxn>
                  <a:cxn ang="0">
                    <a:pos x="T2" y="T3"/>
                  </a:cxn>
                  <a:cxn ang="0">
                    <a:pos x="T4" y="T5"/>
                  </a:cxn>
                  <a:cxn ang="0">
                    <a:pos x="T6" y="T7"/>
                  </a:cxn>
                  <a:cxn ang="0">
                    <a:pos x="T8" y="T9"/>
                  </a:cxn>
                </a:cxnLst>
                <a:rect l="0" t="0" r="r" b="b"/>
                <a:pathLst>
                  <a:path w="133" h="17">
                    <a:moveTo>
                      <a:pt x="133" y="14"/>
                    </a:moveTo>
                    <a:lnTo>
                      <a:pt x="0" y="17"/>
                    </a:lnTo>
                    <a:lnTo>
                      <a:pt x="0" y="3"/>
                    </a:lnTo>
                    <a:lnTo>
                      <a:pt x="133" y="0"/>
                    </a:lnTo>
                    <a:lnTo>
                      <a:pt x="133" y="14"/>
                    </a:lnTo>
                    <a:close/>
                  </a:path>
                </a:pathLst>
              </a:custGeom>
              <a:solidFill>
                <a:srgbClr val="008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3" name="Freeform 1383"/>
              <p:cNvSpPr/>
              <p:nvPr/>
            </p:nvSpPr>
            <p:spPr bwMode="auto">
              <a:xfrm>
                <a:off x="3471863" y="3494088"/>
                <a:ext cx="203200" cy="68263"/>
              </a:xfrm>
              <a:custGeom>
                <a:avLst/>
                <a:gdLst>
                  <a:gd name="T0" fmla="*/ 128 w 128"/>
                  <a:gd name="T1" fmla="*/ 28 h 43"/>
                  <a:gd name="T2" fmla="*/ 124 w 128"/>
                  <a:gd name="T3" fmla="*/ 43 h 43"/>
                  <a:gd name="T4" fmla="*/ 0 w 128"/>
                  <a:gd name="T5" fmla="*/ 14 h 43"/>
                  <a:gd name="T6" fmla="*/ 4 w 128"/>
                  <a:gd name="T7" fmla="*/ 0 h 43"/>
                  <a:gd name="T8" fmla="*/ 128 w 128"/>
                  <a:gd name="T9" fmla="*/ 28 h 43"/>
                </a:gdLst>
                <a:ahLst/>
                <a:cxnLst>
                  <a:cxn ang="0">
                    <a:pos x="T0" y="T1"/>
                  </a:cxn>
                  <a:cxn ang="0">
                    <a:pos x="T2" y="T3"/>
                  </a:cxn>
                  <a:cxn ang="0">
                    <a:pos x="T4" y="T5"/>
                  </a:cxn>
                  <a:cxn ang="0">
                    <a:pos x="T6" y="T7"/>
                  </a:cxn>
                  <a:cxn ang="0">
                    <a:pos x="T8" y="T9"/>
                  </a:cxn>
                </a:cxnLst>
                <a:rect l="0" t="0" r="r" b="b"/>
                <a:pathLst>
                  <a:path w="128" h="43">
                    <a:moveTo>
                      <a:pt x="128" y="28"/>
                    </a:moveTo>
                    <a:lnTo>
                      <a:pt x="124" y="43"/>
                    </a:lnTo>
                    <a:lnTo>
                      <a:pt x="0" y="14"/>
                    </a:lnTo>
                    <a:lnTo>
                      <a:pt x="4" y="0"/>
                    </a:lnTo>
                    <a:lnTo>
                      <a:pt x="128" y="28"/>
                    </a:lnTo>
                    <a:close/>
                  </a:path>
                </a:pathLst>
              </a:custGeom>
              <a:solidFill>
                <a:srgbClr val="008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4" name="Freeform 1384"/>
              <p:cNvSpPr/>
              <p:nvPr/>
            </p:nvSpPr>
            <p:spPr bwMode="auto">
              <a:xfrm>
                <a:off x="3467101" y="3536951"/>
                <a:ext cx="211138" cy="50800"/>
              </a:xfrm>
              <a:custGeom>
                <a:avLst/>
                <a:gdLst>
                  <a:gd name="T0" fmla="*/ 133 w 133"/>
                  <a:gd name="T1" fmla="*/ 16 h 32"/>
                  <a:gd name="T2" fmla="*/ 131 w 133"/>
                  <a:gd name="T3" fmla="*/ 32 h 32"/>
                  <a:gd name="T4" fmla="*/ 0 w 133"/>
                  <a:gd name="T5" fmla="*/ 14 h 32"/>
                  <a:gd name="T6" fmla="*/ 2 w 133"/>
                  <a:gd name="T7" fmla="*/ 0 h 32"/>
                  <a:gd name="T8" fmla="*/ 133 w 133"/>
                  <a:gd name="T9" fmla="*/ 16 h 32"/>
                </a:gdLst>
                <a:ahLst/>
                <a:cxnLst>
                  <a:cxn ang="0">
                    <a:pos x="T0" y="T1"/>
                  </a:cxn>
                  <a:cxn ang="0">
                    <a:pos x="T2" y="T3"/>
                  </a:cxn>
                  <a:cxn ang="0">
                    <a:pos x="T4" y="T5"/>
                  </a:cxn>
                  <a:cxn ang="0">
                    <a:pos x="T6" y="T7"/>
                  </a:cxn>
                  <a:cxn ang="0">
                    <a:pos x="T8" y="T9"/>
                  </a:cxn>
                </a:cxnLst>
                <a:rect l="0" t="0" r="r" b="b"/>
                <a:pathLst>
                  <a:path w="133" h="32">
                    <a:moveTo>
                      <a:pt x="133" y="16"/>
                    </a:moveTo>
                    <a:lnTo>
                      <a:pt x="131" y="32"/>
                    </a:lnTo>
                    <a:lnTo>
                      <a:pt x="0" y="14"/>
                    </a:lnTo>
                    <a:lnTo>
                      <a:pt x="2" y="0"/>
                    </a:lnTo>
                    <a:lnTo>
                      <a:pt x="133" y="16"/>
                    </a:lnTo>
                    <a:close/>
                  </a:path>
                </a:pathLst>
              </a:custGeom>
              <a:solidFill>
                <a:srgbClr val="008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5" name="Freeform 1385"/>
              <p:cNvSpPr/>
              <p:nvPr/>
            </p:nvSpPr>
            <p:spPr bwMode="auto">
              <a:xfrm>
                <a:off x="3482976" y="3559176"/>
                <a:ext cx="206375" cy="73025"/>
              </a:xfrm>
              <a:custGeom>
                <a:avLst/>
                <a:gdLst>
                  <a:gd name="T0" fmla="*/ 130 w 130"/>
                  <a:gd name="T1" fmla="*/ 32 h 46"/>
                  <a:gd name="T2" fmla="*/ 124 w 130"/>
                  <a:gd name="T3" fmla="*/ 46 h 46"/>
                  <a:gd name="T4" fmla="*/ 0 w 130"/>
                  <a:gd name="T5" fmla="*/ 14 h 46"/>
                  <a:gd name="T6" fmla="*/ 4 w 130"/>
                  <a:gd name="T7" fmla="*/ 0 h 46"/>
                  <a:gd name="T8" fmla="*/ 130 w 130"/>
                  <a:gd name="T9" fmla="*/ 32 h 46"/>
                </a:gdLst>
                <a:ahLst/>
                <a:cxnLst>
                  <a:cxn ang="0">
                    <a:pos x="T0" y="T1"/>
                  </a:cxn>
                  <a:cxn ang="0">
                    <a:pos x="T2" y="T3"/>
                  </a:cxn>
                  <a:cxn ang="0">
                    <a:pos x="T4" y="T5"/>
                  </a:cxn>
                  <a:cxn ang="0">
                    <a:pos x="T6" y="T7"/>
                  </a:cxn>
                  <a:cxn ang="0">
                    <a:pos x="T8" y="T9"/>
                  </a:cxn>
                </a:cxnLst>
                <a:rect l="0" t="0" r="r" b="b"/>
                <a:pathLst>
                  <a:path w="130" h="46">
                    <a:moveTo>
                      <a:pt x="130" y="32"/>
                    </a:moveTo>
                    <a:lnTo>
                      <a:pt x="124" y="46"/>
                    </a:lnTo>
                    <a:lnTo>
                      <a:pt x="0" y="14"/>
                    </a:lnTo>
                    <a:lnTo>
                      <a:pt x="4" y="0"/>
                    </a:lnTo>
                    <a:lnTo>
                      <a:pt x="130" y="32"/>
                    </a:lnTo>
                    <a:close/>
                  </a:path>
                </a:pathLst>
              </a:custGeom>
              <a:solidFill>
                <a:srgbClr val="008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6" name="Freeform 1386"/>
              <p:cNvSpPr/>
              <p:nvPr/>
            </p:nvSpPr>
            <p:spPr bwMode="auto">
              <a:xfrm>
                <a:off x="3481388" y="3617913"/>
                <a:ext cx="179388" cy="39688"/>
              </a:xfrm>
              <a:custGeom>
                <a:avLst/>
                <a:gdLst>
                  <a:gd name="T0" fmla="*/ 113 w 113"/>
                  <a:gd name="T1" fmla="*/ 9 h 25"/>
                  <a:gd name="T2" fmla="*/ 111 w 113"/>
                  <a:gd name="T3" fmla="*/ 25 h 25"/>
                  <a:gd name="T4" fmla="*/ 0 w 113"/>
                  <a:gd name="T5" fmla="*/ 14 h 25"/>
                  <a:gd name="T6" fmla="*/ 1 w 113"/>
                  <a:gd name="T7" fmla="*/ 0 h 25"/>
                  <a:gd name="T8" fmla="*/ 113 w 113"/>
                  <a:gd name="T9" fmla="*/ 9 h 25"/>
                </a:gdLst>
                <a:ahLst/>
                <a:cxnLst>
                  <a:cxn ang="0">
                    <a:pos x="T0" y="T1"/>
                  </a:cxn>
                  <a:cxn ang="0">
                    <a:pos x="T2" y="T3"/>
                  </a:cxn>
                  <a:cxn ang="0">
                    <a:pos x="T4" y="T5"/>
                  </a:cxn>
                  <a:cxn ang="0">
                    <a:pos x="T6" y="T7"/>
                  </a:cxn>
                  <a:cxn ang="0">
                    <a:pos x="T8" y="T9"/>
                  </a:cxn>
                </a:cxnLst>
                <a:rect l="0" t="0" r="r" b="b"/>
                <a:pathLst>
                  <a:path w="113" h="25">
                    <a:moveTo>
                      <a:pt x="113" y="9"/>
                    </a:moveTo>
                    <a:lnTo>
                      <a:pt x="111" y="25"/>
                    </a:lnTo>
                    <a:lnTo>
                      <a:pt x="0" y="14"/>
                    </a:lnTo>
                    <a:lnTo>
                      <a:pt x="1" y="0"/>
                    </a:lnTo>
                    <a:lnTo>
                      <a:pt x="113" y="9"/>
                    </a:lnTo>
                    <a:close/>
                  </a:path>
                </a:pathLst>
              </a:custGeom>
              <a:solidFill>
                <a:srgbClr val="008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7" name="Freeform 1387"/>
              <p:cNvSpPr/>
              <p:nvPr/>
            </p:nvSpPr>
            <p:spPr bwMode="auto">
              <a:xfrm>
                <a:off x="3455988" y="3651251"/>
                <a:ext cx="222250" cy="50800"/>
              </a:xfrm>
              <a:custGeom>
                <a:avLst/>
                <a:gdLst>
                  <a:gd name="T0" fmla="*/ 140 w 140"/>
                  <a:gd name="T1" fmla="*/ 18 h 32"/>
                  <a:gd name="T2" fmla="*/ 138 w 140"/>
                  <a:gd name="T3" fmla="*/ 32 h 32"/>
                  <a:gd name="T4" fmla="*/ 0 w 140"/>
                  <a:gd name="T5" fmla="*/ 15 h 32"/>
                  <a:gd name="T6" fmla="*/ 2 w 140"/>
                  <a:gd name="T7" fmla="*/ 0 h 32"/>
                  <a:gd name="T8" fmla="*/ 140 w 140"/>
                  <a:gd name="T9" fmla="*/ 18 h 32"/>
                </a:gdLst>
                <a:ahLst/>
                <a:cxnLst>
                  <a:cxn ang="0">
                    <a:pos x="T0" y="T1"/>
                  </a:cxn>
                  <a:cxn ang="0">
                    <a:pos x="T2" y="T3"/>
                  </a:cxn>
                  <a:cxn ang="0">
                    <a:pos x="T4" y="T5"/>
                  </a:cxn>
                  <a:cxn ang="0">
                    <a:pos x="T6" y="T7"/>
                  </a:cxn>
                  <a:cxn ang="0">
                    <a:pos x="T8" y="T9"/>
                  </a:cxn>
                </a:cxnLst>
                <a:rect l="0" t="0" r="r" b="b"/>
                <a:pathLst>
                  <a:path w="140" h="32">
                    <a:moveTo>
                      <a:pt x="140" y="18"/>
                    </a:moveTo>
                    <a:lnTo>
                      <a:pt x="138" y="32"/>
                    </a:lnTo>
                    <a:lnTo>
                      <a:pt x="0" y="15"/>
                    </a:lnTo>
                    <a:lnTo>
                      <a:pt x="2" y="0"/>
                    </a:lnTo>
                    <a:lnTo>
                      <a:pt x="140" y="18"/>
                    </a:lnTo>
                    <a:close/>
                  </a:path>
                </a:pathLst>
              </a:custGeom>
              <a:solidFill>
                <a:srgbClr val="008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8" name="Freeform 1388"/>
              <p:cNvSpPr/>
              <p:nvPr/>
            </p:nvSpPr>
            <p:spPr bwMode="auto">
              <a:xfrm>
                <a:off x="3463926" y="3700463"/>
                <a:ext cx="200025" cy="36513"/>
              </a:xfrm>
              <a:custGeom>
                <a:avLst/>
                <a:gdLst>
                  <a:gd name="T0" fmla="*/ 126 w 126"/>
                  <a:gd name="T1" fmla="*/ 9 h 23"/>
                  <a:gd name="T2" fmla="*/ 126 w 126"/>
                  <a:gd name="T3" fmla="*/ 23 h 23"/>
                  <a:gd name="T4" fmla="*/ 0 w 126"/>
                  <a:gd name="T5" fmla="*/ 14 h 23"/>
                  <a:gd name="T6" fmla="*/ 2 w 126"/>
                  <a:gd name="T7" fmla="*/ 0 h 23"/>
                  <a:gd name="T8" fmla="*/ 126 w 126"/>
                  <a:gd name="T9" fmla="*/ 9 h 23"/>
                </a:gdLst>
                <a:ahLst/>
                <a:cxnLst>
                  <a:cxn ang="0">
                    <a:pos x="T0" y="T1"/>
                  </a:cxn>
                  <a:cxn ang="0">
                    <a:pos x="T2" y="T3"/>
                  </a:cxn>
                  <a:cxn ang="0">
                    <a:pos x="T4" y="T5"/>
                  </a:cxn>
                  <a:cxn ang="0">
                    <a:pos x="T6" y="T7"/>
                  </a:cxn>
                  <a:cxn ang="0">
                    <a:pos x="T8" y="T9"/>
                  </a:cxn>
                </a:cxnLst>
                <a:rect l="0" t="0" r="r" b="b"/>
                <a:pathLst>
                  <a:path w="126" h="23">
                    <a:moveTo>
                      <a:pt x="126" y="9"/>
                    </a:moveTo>
                    <a:lnTo>
                      <a:pt x="126" y="23"/>
                    </a:lnTo>
                    <a:lnTo>
                      <a:pt x="0" y="14"/>
                    </a:lnTo>
                    <a:lnTo>
                      <a:pt x="2" y="0"/>
                    </a:lnTo>
                    <a:lnTo>
                      <a:pt x="126" y="9"/>
                    </a:lnTo>
                    <a:close/>
                  </a:path>
                </a:pathLst>
              </a:custGeom>
              <a:solidFill>
                <a:srgbClr val="008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9" name="Freeform 1389"/>
              <p:cNvSpPr/>
              <p:nvPr/>
            </p:nvSpPr>
            <p:spPr bwMode="auto">
              <a:xfrm>
                <a:off x="3449638" y="3730626"/>
                <a:ext cx="225425" cy="73025"/>
              </a:xfrm>
              <a:custGeom>
                <a:avLst/>
                <a:gdLst>
                  <a:gd name="T0" fmla="*/ 142 w 142"/>
                  <a:gd name="T1" fmla="*/ 30 h 46"/>
                  <a:gd name="T2" fmla="*/ 138 w 142"/>
                  <a:gd name="T3" fmla="*/ 46 h 46"/>
                  <a:gd name="T4" fmla="*/ 0 w 142"/>
                  <a:gd name="T5" fmla="*/ 14 h 46"/>
                  <a:gd name="T6" fmla="*/ 4 w 142"/>
                  <a:gd name="T7" fmla="*/ 0 h 46"/>
                  <a:gd name="T8" fmla="*/ 142 w 142"/>
                  <a:gd name="T9" fmla="*/ 30 h 46"/>
                </a:gdLst>
                <a:ahLst/>
                <a:cxnLst>
                  <a:cxn ang="0">
                    <a:pos x="T0" y="T1"/>
                  </a:cxn>
                  <a:cxn ang="0">
                    <a:pos x="T2" y="T3"/>
                  </a:cxn>
                  <a:cxn ang="0">
                    <a:pos x="T4" y="T5"/>
                  </a:cxn>
                  <a:cxn ang="0">
                    <a:pos x="T6" y="T7"/>
                  </a:cxn>
                  <a:cxn ang="0">
                    <a:pos x="T8" y="T9"/>
                  </a:cxn>
                </a:cxnLst>
                <a:rect l="0" t="0" r="r" b="b"/>
                <a:pathLst>
                  <a:path w="142" h="46">
                    <a:moveTo>
                      <a:pt x="142" y="30"/>
                    </a:moveTo>
                    <a:lnTo>
                      <a:pt x="138" y="46"/>
                    </a:lnTo>
                    <a:lnTo>
                      <a:pt x="0" y="14"/>
                    </a:lnTo>
                    <a:lnTo>
                      <a:pt x="4" y="0"/>
                    </a:lnTo>
                    <a:lnTo>
                      <a:pt x="142" y="30"/>
                    </a:lnTo>
                    <a:close/>
                  </a:path>
                </a:pathLst>
              </a:custGeom>
              <a:solidFill>
                <a:srgbClr val="008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30" name="Freeform 1390"/>
            <p:cNvSpPr/>
            <p:nvPr/>
          </p:nvSpPr>
          <p:spPr bwMode="auto">
            <a:xfrm>
              <a:off x="4986338" y="4621213"/>
              <a:ext cx="65088" cy="76200"/>
            </a:xfrm>
            <a:custGeom>
              <a:avLst/>
              <a:gdLst>
                <a:gd name="T0" fmla="*/ 41 w 41"/>
                <a:gd name="T1" fmla="*/ 11 h 48"/>
                <a:gd name="T2" fmla="*/ 22 w 41"/>
                <a:gd name="T3" fmla="*/ 48 h 48"/>
                <a:gd name="T4" fmla="*/ 0 w 41"/>
                <a:gd name="T5" fmla="*/ 37 h 48"/>
                <a:gd name="T6" fmla="*/ 22 w 41"/>
                <a:gd name="T7" fmla="*/ 0 h 48"/>
                <a:gd name="T8" fmla="*/ 41 w 41"/>
                <a:gd name="T9" fmla="*/ 11 h 48"/>
              </a:gdLst>
              <a:ahLst/>
              <a:cxnLst>
                <a:cxn ang="0">
                  <a:pos x="T0" y="T1"/>
                </a:cxn>
                <a:cxn ang="0">
                  <a:pos x="T2" y="T3"/>
                </a:cxn>
                <a:cxn ang="0">
                  <a:pos x="T4" y="T5"/>
                </a:cxn>
                <a:cxn ang="0">
                  <a:pos x="T6" y="T7"/>
                </a:cxn>
                <a:cxn ang="0">
                  <a:pos x="T8" y="T9"/>
                </a:cxn>
              </a:cxnLst>
              <a:rect l="0" t="0" r="r" b="b"/>
              <a:pathLst>
                <a:path w="41" h="48">
                  <a:moveTo>
                    <a:pt x="41" y="11"/>
                  </a:moveTo>
                  <a:lnTo>
                    <a:pt x="22" y="48"/>
                  </a:lnTo>
                  <a:lnTo>
                    <a:pt x="0" y="37"/>
                  </a:lnTo>
                  <a:lnTo>
                    <a:pt x="22" y="0"/>
                  </a:lnTo>
                  <a:lnTo>
                    <a:pt x="41" y="11"/>
                  </a:lnTo>
                  <a:close/>
                </a:path>
              </a:pathLst>
            </a:custGeom>
            <a:solidFill>
              <a:srgbClr val="008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1" name="Freeform 1391"/>
            <p:cNvSpPr/>
            <p:nvPr/>
          </p:nvSpPr>
          <p:spPr bwMode="auto">
            <a:xfrm>
              <a:off x="4930776" y="4591051"/>
              <a:ext cx="61913" cy="76200"/>
            </a:xfrm>
            <a:custGeom>
              <a:avLst/>
              <a:gdLst>
                <a:gd name="T0" fmla="*/ 39 w 39"/>
                <a:gd name="T1" fmla="*/ 10 h 48"/>
                <a:gd name="T2" fmla="*/ 19 w 39"/>
                <a:gd name="T3" fmla="*/ 48 h 48"/>
                <a:gd name="T4" fmla="*/ 0 w 39"/>
                <a:gd name="T5" fmla="*/ 39 h 48"/>
                <a:gd name="T6" fmla="*/ 19 w 39"/>
                <a:gd name="T7" fmla="*/ 0 h 48"/>
                <a:gd name="T8" fmla="*/ 39 w 39"/>
                <a:gd name="T9" fmla="*/ 10 h 48"/>
              </a:gdLst>
              <a:ahLst/>
              <a:cxnLst>
                <a:cxn ang="0">
                  <a:pos x="T0" y="T1"/>
                </a:cxn>
                <a:cxn ang="0">
                  <a:pos x="T2" y="T3"/>
                </a:cxn>
                <a:cxn ang="0">
                  <a:pos x="T4" y="T5"/>
                </a:cxn>
                <a:cxn ang="0">
                  <a:pos x="T6" y="T7"/>
                </a:cxn>
                <a:cxn ang="0">
                  <a:pos x="T8" y="T9"/>
                </a:cxn>
              </a:cxnLst>
              <a:rect l="0" t="0" r="r" b="b"/>
              <a:pathLst>
                <a:path w="39" h="48">
                  <a:moveTo>
                    <a:pt x="39" y="10"/>
                  </a:moveTo>
                  <a:lnTo>
                    <a:pt x="19" y="48"/>
                  </a:lnTo>
                  <a:lnTo>
                    <a:pt x="0" y="39"/>
                  </a:lnTo>
                  <a:lnTo>
                    <a:pt x="19" y="0"/>
                  </a:lnTo>
                  <a:lnTo>
                    <a:pt x="39" y="10"/>
                  </a:lnTo>
                  <a:close/>
                </a:path>
              </a:pathLst>
            </a:custGeom>
            <a:solidFill>
              <a:srgbClr val="008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61" name="组合 1560"/>
          <p:cNvGrpSpPr/>
          <p:nvPr/>
        </p:nvGrpSpPr>
        <p:grpSpPr>
          <a:xfrm>
            <a:off x="7781858" y="189518"/>
            <a:ext cx="1436688" cy="1273176"/>
            <a:chOff x="319088" y="493713"/>
            <a:chExt cx="1436688" cy="1273176"/>
          </a:xfrm>
        </p:grpSpPr>
        <p:sp>
          <p:nvSpPr>
            <p:cNvPr id="1537" name="Freeform 1395"/>
            <p:cNvSpPr/>
            <p:nvPr/>
          </p:nvSpPr>
          <p:spPr bwMode="auto">
            <a:xfrm>
              <a:off x="912813" y="858838"/>
              <a:ext cx="820738" cy="901700"/>
            </a:xfrm>
            <a:custGeom>
              <a:avLst/>
              <a:gdLst>
                <a:gd name="T0" fmla="*/ 114 w 292"/>
                <a:gd name="T1" fmla="*/ 12 h 320"/>
                <a:gd name="T2" fmla="*/ 142 w 292"/>
                <a:gd name="T3" fmla="*/ 45 h 320"/>
                <a:gd name="T4" fmla="*/ 95 w 292"/>
                <a:gd name="T5" fmla="*/ 44 h 320"/>
                <a:gd name="T6" fmla="*/ 120 w 292"/>
                <a:gd name="T7" fmla="*/ 80 h 320"/>
                <a:gd name="T8" fmla="*/ 74 w 292"/>
                <a:gd name="T9" fmla="*/ 75 h 320"/>
                <a:gd name="T10" fmla="*/ 101 w 292"/>
                <a:gd name="T11" fmla="*/ 121 h 320"/>
                <a:gd name="T12" fmla="*/ 49 w 292"/>
                <a:gd name="T13" fmla="*/ 107 h 320"/>
                <a:gd name="T14" fmla="*/ 67 w 292"/>
                <a:gd name="T15" fmla="*/ 150 h 320"/>
                <a:gd name="T16" fmla="*/ 25 w 292"/>
                <a:gd name="T17" fmla="*/ 136 h 320"/>
                <a:gd name="T18" fmla="*/ 39 w 292"/>
                <a:gd name="T19" fmla="*/ 181 h 320"/>
                <a:gd name="T20" fmla="*/ 0 w 292"/>
                <a:gd name="T21" fmla="*/ 163 h 320"/>
                <a:gd name="T22" fmla="*/ 40 w 292"/>
                <a:gd name="T23" fmla="*/ 279 h 320"/>
                <a:gd name="T24" fmla="*/ 118 w 292"/>
                <a:gd name="T25" fmla="*/ 314 h 320"/>
                <a:gd name="T26" fmla="*/ 121 w 292"/>
                <a:gd name="T27" fmla="*/ 272 h 320"/>
                <a:gd name="T28" fmla="*/ 159 w 292"/>
                <a:gd name="T29" fmla="*/ 274 h 320"/>
                <a:gd name="T30" fmla="*/ 159 w 292"/>
                <a:gd name="T31" fmla="*/ 235 h 320"/>
                <a:gd name="T32" fmla="*/ 194 w 292"/>
                <a:gd name="T33" fmla="*/ 233 h 320"/>
                <a:gd name="T34" fmla="*/ 187 w 292"/>
                <a:gd name="T35" fmla="*/ 186 h 320"/>
                <a:gd name="T36" fmla="*/ 234 w 292"/>
                <a:gd name="T37" fmla="*/ 180 h 320"/>
                <a:gd name="T38" fmla="*/ 227 w 292"/>
                <a:gd name="T39" fmla="*/ 145 h 320"/>
                <a:gd name="T40" fmla="*/ 264 w 292"/>
                <a:gd name="T41" fmla="*/ 135 h 320"/>
                <a:gd name="T42" fmla="*/ 252 w 292"/>
                <a:gd name="T43" fmla="*/ 99 h 320"/>
                <a:gd name="T44" fmla="*/ 292 w 292"/>
                <a:gd name="T45" fmla="*/ 85 h 320"/>
                <a:gd name="T46" fmla="*/ 236 w 292"/>
                <a:gd name="T47" fmla="*/ 20 h 320"/>
                <a:gd name="T48" fmla="*/ 114 w 292"/>
                <a:gd name="T49" fmla="*/ 1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2" h="320">
                  <a:moveTo>
                    <a:pt x="114" y="12"/>
                  </a:moveTo>
                  <a:cubicBezTo>
                    <a:pt x="114" y="12"/>
                    <a:pt x="125" y="28"/>
                    <a:pt x="142" y="45"/>
                  </a:cubicBezTo>
                  <a:cubicBezTo>
                    <a:pt x="116" y="43"/>
                    <a:pt x="95" y="44"/>
                    <a:pt x="95" y="44"/>
                  </a:cubicBezTo>
                  <a:cubicBezTo>
                    <a:pt x="95" y="44"/>
                    <a:pt x="104" y="60"/>
                    <a:pt x="120" y="80"/>
                  </a:cubicBezTo>
                  <a:cubicBezTo>
                    <a:pt x="94" y="75"/>
                    <a:pt x="74" y="75"/>
                    <a:pt x="74" y="75"/>
                  </a:cubicBezTo>
                  <a:cubicBezTo>
                    <a:pt x="74" y="75"/>
                    <a:pt x="84" y="97"/>
                    <a:pt x="101" y="121"/>
                  </a:cubicBezTo>
                  <a:cubicBezTo>
                    <a:pt x="73" y="111"/>
                    <a:pt x="49" y="107"/>
                    <a:pt x="49" y="107"/>
                  </a:cubicBezTo>
                  <a:cubicBezTo>
                    <a:pt x="49" y="107"/>
                    <a:pt x="55" y="127"/>
                    <a:pt x="67" y="150"/>
                  </a:cubicBezTo>
                  <a:cubicBezTo>
                    <a:pt x="44" y="141"/>
                    <a:pt x="25" y="136"/>
                    <a:pt x="25" y="136"/>
                  </a:cubicBezTo>
                  <a:cubicBezTo>
                    <a:pt x="25" y="136"/>
                    <a:pt x="30" y="157"/>
                    <a:pt x="39" y="181"/>
                  </a:cubicBezTo>
                  <a:cubicBezTo>
                    <a:pt x="18" y="169"/>
                    <a:pt x="0" y="163"/>
                    <a:pt x="0" y="163"/>
                  </a:cubicBezTo>
                  <a:cubicBezTo>
                    <a:pt x="0" y="163"/>
                    <a:pt x="8" y="237"/>
                    <a:pt x="40" y="279"/>
                  </a:cubicBezTo>
                  <a:cubicBezTo>
                    <a:pt x="73" y="320"/>
                    <a:pt x="118" y="314"/>
                    <a:pt x="118" y="314"/>
                  </a:cubicBezTo>
                  <a:cubicBezTo>
                    <a:pt x="118" y="314"/>
                    <a:pt x="125" y="296"/>
                    <a:pt x="121" y="272"/>
                  </a:cubicBezTo>
                  <a:cubicBezTo>
                    <a:pt x="143" y="278"/>
                    <a:pt x="159" y="274"/>
                    <a:pt x="159" y="274"/>
                  </a:cubicBezTo>
                  <a:cubicBezTo>
                    <a:pt x="159" y="274"/>
                    <a:pt x="164" y="257"/>
                    <a:pt x="159" y="235"/>
                  </a:cubicBezTo>
                  <a:cubicBezTo>
                    <a:pt x="179" y="238"/>
                    <a:pt x="194" y="233"/>
                    <a:pt x="194" y="233"/>
                  </a:cubicBezTo>
                  <a:cubicBezTo>
                    <a:pt x="194" y="233"/>
                    <a:pt x="198" y="211"/>
                    <a:pt x="187" y="186"/>
                  </a:cubicBezTo>
                  <a:cubicBezTo>
                    <a:pt x="214" y="190"/>
                    <a:pt x="234" y="180"/>
                    <a:pt x="234" y="180"/>
                  </a:cubicBezTo>
                  <a:cubicBezTo>
                    <a:pt x="234" y="180"/>
                    <a:pt x="235" y="164"/>
                    <a:pt x="227" y="145"/>
                  </a:cubicBezTo>
                  <a:cubicBezTo>
                    <a:pt x="249" y="144"/>
                    <a:pt x="264" y="135"/>
                    <a:pt x="264" y="135"/>
                  </a:cubicBezTo>
                  <a:cubicBezTo>
                    <a:pt x="264" y="135"/>
                    <a:pt x="263" y="118"/>
                    <a:pt x="252" y="99"/>
                  </a:cubicBezTo>
                  <a:cubicBezTo>
                    <a:pt x="276" y="96"/>
                    <a:pt x="292" y="85"/>
                    <a:pt x="292" y="85"/>
                  </a:cubicBezTo>
                  <a:cubicBezTo>
                    <a:pt x="292" y="85"/>
                    <a:pt x="285" y="40"/>
                    <a:pt x="236" y="20"/>
                  </a:cubicBezTo>
                  <a:cubicBezTo>
                    <a:pt x="187" y="0"/>
                    <a:pt x="114" y="12"/>
                    <a:pt x="114" y="12"/>
                  </a:cubicBezTo>
                  <a:close/>
                </a:path>
              </a:pathLst>
            </a:custGeom>
            <a:solidFill>
              <a:srgbClr val="F9A825"/>
            </a:solidFill>
            <a:ln w="55563"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538" name="Line 1396"/>
            <p:cNvSpPr>
              <a:spLocks noChangeShapeType="1"/>
            </p:cNvSpPr>
            <p:nvPr/>
          </p:nvSpPr>
          <p:spPr bwMode="auto">
            <a:xfrm>
              <a:off x="608013" y="777876"/>
              <a:ext cx="450850" cy="390525"/>
            </a:xfrm>
            <a:prstGeom prst="line">
              <a:avLst/>
            </a:prstGeom>
            <a:noFill/>
            <a:ln w="33338"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39" name="Freeform 1397"/>
            <p:cNvSpPr/>
            <p:nvPr/>
          </p:nvSpPr>
          <p:spPr bwMode="auto">
            <a:xfrm>
              <a:off x="1049338" y="1160463"/>
              <a:ext cx="433388" cy="396875"/>
            </a:xfrm>
            <a:custGeom>
              <a:avLst/>
              <a:gdLst>
                <a:gd name="T0" fmla="*/ 62 w 154"/>
                <a:gd name="T1" fmla="*/ 106 h 141"/>
                <a:gd name="T2" fmla="*/ 0 w 154"/>
                <a:gd name="T3" fmla="*/ 0 h 141"/>
                <a:gd name="T4" fmla="*/ 114 w 154"/>
                <a:gd name="T5" fmla="*/ 47 h 141"/>
                <a:gd name="T6" fmla="*/ 145 w 154"/>
                <a:gd name="T7" fmla="*/ 126 h 141"/>
                <a:gd name="T8" fmla="*/ 62 w 154"/>
                <a:gd name="T9" fmla="*/ 106 h 141"/>
              </a:gdLst>
              <a:ahLst/>
              <a:cxnLst>
                <a:cxn ang="0">
                  <a:pos x="T0" y="T1"/>
                </a:cxn>
                <a:cxn ang="0">
                  <a:pos x="T2" y="T3"/>
                </a:cxn>
                <a:cxn ang="0">
                  <a:pos x="T4" y="T5"/>
                </a:cxn>
                <a:cxn ang="0">
                  <a:pos x="T6" y="T7"/>
                </a:cxn>
                <a:cxn ang="0">
                  <a:pos x="T8" y="T9"/>
                </a:cxn>
              </a:cxnLst>
              <a:rect l="0" t="0" r="r" b="b"/>
              <a:pathLst>
                <a:path w="154" h="141">
                  <a:moveTo>
                    <a:pt x="62" y="106"/>
                  </a:moveTo>
                  <a:cubicBezTo>
                    <a:pt x="22" y="71"/>
                    <a:pt x="0" y="0"/>
                    <a:pt x="0" y="0"/>
                  </a:cubicBezTo>
                  <a:cubicBezTo>
                    <a:pt x="0" y="0"/>
                    <a:pt x="74" y="12"/>
                    <a:pt x="114" y="47"/>
                  </a:cubicBezTo>
                  <a:cubicBezTo>
                    <a:pt x="154" y="82"/>
                    <a:pt x="145" y="126"/>
                    <a:pt x="145" y="126"/>
                  </a:cubicBezTo>
                  <a:cubicBezTo>
                    <a:pt x="145" y="126"/>
                    <a:pt x="102" y="141"/>
                    <a:pt x="62" y="106"/>
                  </a:cubicBezTo>
                  <a:close/>
                </a:path>
              </a:pathLst>
            </a:custGeom>
            <a:solidFill>
              <a:srgbClr val="F9A8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0" name="Line 1398"/>
            <p:cNvSpPr>
              <a:spLocks noChangeShapeType="1"/>
            </p:cNvSpPr>
            <p:nvPr/>
          </p:nvSpPr>
          <p:spPr bwMode="auto">
            <a:xfrm>
              <a:off x="574676" y="828676"/>
              <a:ext cx="415925" cy="422275"/>
            </a:xfrm>
            <a:prstGeom prst="line">
              <a:avLst/>
            </a:prstGeom>
            <a:noFill/>
            <a:ln w="33338"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41" name="Freeform 1399"/>
            <p:cNvSpPr/>
            <p:nvPr/>
          </p:nvSpPr>
          <p:spPr bwMode="auto">
            <a:xfrm>
              <a:off x="982663" y="1243013"/>
              <a:ext cx="411163" cy="419100"/>
            </a:xfrm>
            <a:custGeom>
              <a:avLst/>
              <a:gdLst>
                <a:gd name="T0" fmla="*/ 53 w 146"/>
                <a:gd name="T1" fmla="*/ 111 h 149"/>
                <a:gd name="T2" fmla="*/ 0 w 146"/>
                <a:gd name="T3" fmla="*/ 0 h 149"/>
                <a:gd name="T4" fmla="*/ 109 w 146"/>
                <a:gd name="T5" fmla="*/ 56 h 149"/>
                <a:gd name="T6" fmla="*/ 134 w 146"/>
                <a:gd name="T7" fmla="*/ 138 h 149"/>
                <a:gd name="T8" fmla="*/ 53 w 146"/>
                <a:gd name="T9" fmla="*/ 111 h 149"/>
              </a:gdLst>
              <a:ahLst/>
              <a:cxnLst>
                <a:cxn ang="0">
                  <a:pos x="T0" y="T1"/>
                </a:cxn>
                <a:cxn ang="0">
                  <a:pos x="T2" y="T3"/>
                </a:cxn>
                <a:cxn ang="0">
                  <a:pos x="T4" y="T5"/>
                </a:cxn>
                <a:cxn ang="0">
                  <a:pos x="T6" y="T7"/>
                </a:cxn>
                <a:cxn ang="0">
                  <a:pos x="T8" y="T9"/>
                </a:cxn>
              </a:cxnLst>
              <a:rect l="0" t="0" r="r" b="b"/>
              <a:pathLst>
                <a:path w="146" h="149">
                  <a:moveTo>
                    <a:pt x="53" y="111"/>
                  </a:moveTo>
                  <a:cubicBezTo>
                    <a:pt x="16" y="73"/>
                    <a:pt x="0" y="0"/>
                    <a:pt x="0" y="0"/>
                  </a:cubicBezTo>
                  <a:cubicBezTo>
                    <a:pt x="0" y="0"/>
                    <a:pt x="72" y="18"/>
                    <a:pt x="109" y="56"/>
                  </a:cubicBezTo>
                  <a:cubicBezTo>
                    <a:pt x="146" y="94"/>
                    <a:pt x="134" y="138"/>
                    <a:pt x="134" y="138"/>
                  </a:cubicBezTo>
                  <a:cubicBezTo>
                    <a:pt x="134" y="138"/>
                    <a:pt x="90" y="149"/>
                    <a:pt x="53" y="111"/>
                  </a:cubicBezTo>
                  <a:close/>
                </a:path>
              </a:pathLst>
            </a:custGeom>
            <a:solidFill>
              <a:srgbClr val="F9A8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2" name="Line 1400"/>
            <p:cNvSpPr>
              <a:spLocks noChangeShapeType="1"/>
            </p:cNvSpPr>
            <p:nvPr/>
          </p:nvSpPr>
          <p:spPr bwMode="auto">
            <a:xfrm>
              <a:off x="557213" y="858838"/>
              <a:ext cx="360363" cy="468313"/>
            </a:xfrm>
            <a:prstGeom prst="line">
              <a:avLst/>
            </a:prstGeom>
            <a:noFill/>
            <a:ln w="33338"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43" name="Freeform 1401"/>
            <p:cNvSpPr/>
            <p:nvPr/>
          </p:nvSpPr>
          <p:spPr bwMode="auto">
            <a:xfrm>
              <a:off x="912813" y="1319213"/>
              <a:ext cx="379413" cy="441325"/>
            </a:xfrm>
            <a:custGeom>
              <a:avLst/>
              <a:gdLst>
                <a:gd name="T0" fmla="*/ 40 w 135"/>
                <a:gd name="T1" fmla="*/ 116 h 157"/>
                <a:gd name="T2" fmla="*/ 0 w 135"/>
                <a:gd name="T3" fmla="*/ 0 h 157"/>
                <a:gd name="T4" fmla="*/ 102 w 135"/>
                <a:gd name="T5" fmla="*/ 67 h 157"/>
                <a:gd name="T6" fmla="*/ 118 w 135"/>
                <a:gd name="T7" fmla="*/ 151 h 157"/>
                <a:gd name="T8" fmla="*/ 40 w 135"/>
                <a:gd name="T9" fmla="*/ 116 h 157"/>
              </a:gdLst>
              <a:ahLst/>
              <a:cxnLst>
                <a:cxn ang="0">
                  <a:pos x="T0" y="T1"/>
                </a:cxn>
                <a:cxn ang="0">
                  <a:pos x="T2" y="T3"/>
                </a:cxn>
                <a:cxn ang="0">
                  <a:pos x="T4" y="T5"/>
                </a:cxn>
                <a:cxn ang="0">
                  <a:pos x="T6" y="T7"/>
                </a:cxn>
                <a:cxn ang="0">
                  <a:pos x="T8" y="T9"/>
                </a:cxn>
              </a:cxnLst>
              <a:rect l="0" t="0" r="r" b="b"/>
              <a:pathLst>
                <a:path w="135" h="157">
                  <a:moveTo>
                    <a:pt x="40" y="116"/>
                  </a:moveTo>
                  <a:cubicBezTo>
                    <a:pt x="8" y="74"/>
                    <a:pt x="0" y="0"/>
                    <a:pt x="0" y="0"/>
                  </a:cubicBezTo>
                  <a:cubicBezTo>
                    <a:pt x="0" y="0"/>
                    <a:pt x="70" y="26"/>
                    <a:pt x="102" y="67"/>
                  </a:cubicBezTo>
                  <a:cubicBezTo>
                    <a:pt x="135" y="109"/>
                    <a:pt x="118" y="151"/>
                    <a:pt x="118" y="151"/>
                  </a:cubicBezTo>
                  <a:cubicBezTo>
                    <a:pt x="118" y="151"/>
                    <a:pt x="73" y="157"/>
                    <a:pt x="40" y="116"/>
                  </a:cubicBezTo>
                  <a:close/>
                </a:path>
              </a:pathLst>
            </a:custGeom>
            <a:solidFill>
              <a:srgbClr val="F9A8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4" name="Line 1402"/>
            <p:cNvSpPr>
              <a:spLocks noChangeShapeType="1"/>
            </p:cNvSpPr>
            <p:nvPr/>
          </p:nvSpPr>
          <p:spPr bwMode="auto">
            <a:xfrm>
              <a:off x="628651" y="749301"/>
              <a:ext cx="500063" cy="327025"/>
            </a:xfrm>
            <a:prstGeom prst="line">
              <a:avLst/>
            </a:prstGeom>
            <a:noFill/>
            <a:ln w="33338"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45" name="Freeform 1403"/>
            <p:cNvSpPr/>
            <p:nvPr/>
          </p:nvSpPr>
          <p:spPr bwMode="auto">
            <a:xfrm>
              <a:off x="1120776" y="1069976"/>
              <a:ext cx="458788" cy="352425"/>
            </a:xfrm>
            <a:custGeom>
              <a:avLst/>
              <a:gdLst>
                <a:gd name="T0" fmla="*/ 118 w 163"/>
                <a:gd name="T1" fmla="*/ 31 h 125"/>
                <a:gd name="T2" fmla="*/ 0 w 163"/>
                <a:gd name="T3" fmla="*/ 0 h 125"/>
                <a:gd name="T4" fmla="*/ 75 w 163"/>
                <a:gd name="T5" fmla="*/ 96 h 125"/>
                <a:gd name="T6" fmla="*/ 160 w 163"/>
                <a:gd name="T7" fmla="*/ 105 h 125"/>
                <a:gd name="T8" fmla="*/ 118 w 163"/>
                <a:gd name="T9" fmla="*/ 31 h 125"/>
              </a:gdLst>
              <a:ahLst/>
              <a:cxnLst>
                <a:cxn ang="0">
                  <a:pos x="T0" y="T1"/>
                </a:cxn>
                <a:cxn ang="0">
                  <a:pos x="T2" y="T3"/>
                </a:cxn>
                <a:cxn ang="0">
                  <a:pos x="T4" y="T5"/>
                </a:cxn>
                <a:cxn ang="0">
                  <a:pos x="T6" y="T7"/>
                </a:cxn>
                <a:cxn ang="0">
                  <a:pos x="T8" y="T9"/>
                </a:cxn>
              </a:cxnLst>
              <a:rect l="0" t="0" r="r" b="b"/>
              <a:pathLst>
                <a:path w="163" h="125">
                  <a:moveTo>
                    <a:pt x="118" y="31"/>
                  </a:moveTo>
                  <a:cubicBezTo>
                    <a:pt x="74" y="2"/>
                    <a:pt x="0" y="0"/>
                    <a:pt x="0" y="0"/>
                  </a:cubicBezTo>
                  <a:cubicBezTo>
                    <a:pt x="0" y="0"/>
                    <a:pt x="31" y="67"/>
                    <a:pt x="75" y="96"/>
                  </a:cubicBezTo>
                  <a:cubicBezTo>
                    <a:pt x="120" y="125"/>
                    <a:pt x="160" y="105"/>
                    <a:pt x="160" y="105"/>
                  </a:cubicBezTo>
                  <a:cubicBezTo>
                    <a:pt x="160" y="105"/>
                    <a:pt x="163" y="60"/>
                    <a:pt x="118" y="31"/>
                  </a:cubicBezTo>
                  <a:close/>
                </a:path>
              </a:pathLst>
            </a:custGeom>
            <a:solidFill>
              <a:srgbClr val="F9A8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6" name="Line 1404"/>
            <p:cNvSpPr>
              <a:spLocks noChangeShapeType="1"/>
            </p:cNvSpPr>
            <p:nvPr/>
          </p:nvSpPr>
          <p:spPr bwMode="auto">
            <a:xfrm>
              <a:off x="666751" y="704851"/>
              <a:ext cx="520700" cy="284163"/>
            </a:xfrm>
            <a:prstGeom prst="line">
              <a:avLst/>
            </a:prstGeom>
            <a:noFill/>
            <a:ln w="33338"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47" name="Freeform 1405"/>
            <p:cNvSpPr/>
            <p:nvPr/>
          </p:nvSpPr>
          <p:spPr bwMode="auto">
            <a:xfrm>
              <a:off x="1179513" y="971551"/>
              <a:ext cx="476250" cy="334963"/>
            </a:xfrm>
            <a:custGeom>
              <a:avLst/>
              <a:gdLst>
                <a:gd name="T0" fmla="*/ 121 w 169"/>
                <a:gd name="T1" fmla="*/ 25 h 119"/>
                <a:gd name="T2" fmla="*/ 0 w 169"/>
                <a:gd name="T3" fmla="*/ 4 h 119"/>
                <a:gd name="T4" fmla="*/ 83 w 169"/>
                <a:gd name="T5" fmla="*/ 94 h 119"/>
                <a:gd name="T6" fmla="*/ 169 w 169"/>
                <a:gd name="T7" fmla="*/ 95 h 119"/>
                <a:gd name="T8" fmla="*/ 121 w 169"/>
                <a:gd name="T9" fmla="*/ 25 h 119"/>
              </a:gdLst>
              <a:ahLst/>
              <a:cxnLst>
                <a:cxn ang="0">
                  <a:pos x="T0" y="T1"/>
                </a:cxn>
                <a:cxn ang="0">
                  <a:pos x="T2" y="T3"/>
                </a:cxn>
                <a:cxn ang="0">
                  <a:pos x="T4" y="T5"/>
                </a:cxn>
                <a:cxn ang="0">
                  <a:pos x="T6" y="T7"/>
                </a:cxn>
                <a:cxn ang="0">
                  <a:pos x="T8" y="T9"/>
                </a:cxn>
              </a:cxnLst>
              <a:rect l="0" t="0" r="r" b="b"/>
              <a:pathLst>
                <a:path w="169" h="119">
                  <a:moveTo>
                    <a:pt x="121" y="25"/>
                  </a:moveTo>
                  <a:cubicBezTo>
                    <a:pt x="74" y="0"/>
                    <a:pt x="0" y="4"/>
                    <a:pt x="0" y="4"/>
                  </a:cubicBezTo>
                  <a:cubicBezTo>
                    <a:pt x="0" y="4"/>
                    <a:pt x="37" y="68"/>
                    <a:pt x="83" y="94"/>
                  </a:cubicBezTo>
                  <a:cubicBezTo>
                    <a:pt x="130" y="119"/>
                    <a:pt x="169" y="95"/>
                    <a:pt x="169" y="95"/>
                  </a:cubicBezTo>
                  <a:cubicBezTo>
                    <a:pt x="169" y="95"/>
                    <a:pt x="167" y="50"/>
                    <a:pt x="121" y="25"/>
                  </a:cubicBezTo>
                  <a:close/>
                </a:path>
              </a:pathLst>
            </a:custGeom>
            <a:solidFill>
              <a:srgbClr val="F9A8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8" name="Line 1406"/>
            <p:cNvSpPr>
              <a:spLocks noChangeShapeType="1"/>
            </p:cNvSpPr>
            <p:nvPr/>
          </p:nvSpPr>
          <p:spPr bwMode="auto">
            <a:xfrm>
              <a:off x="698501" y="676276"/>
              <a:ext cx="542925" cy="222250"/>
            </a:xfrm>
            <a:prstGeom prst="line">
              <a:avLst/>
            </a:prstGeom>
            <a:noFill/>
            <a:ln w="33338"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49" name="Freeform 1407"/>
            <p:cNvSpPr/>
            <p:nvPr/>
          </p:nvSpPr>
          <p:spPr bwMode="auto">
            <a:xfrm>
              <a:off x="1233488" y="858838"/>
              <a:ext cx="500063" cy="315913"/>
            </a:xfrm>
            <a:custGeom>
              <a:avLst/>
              <a:gdLst>
                <a:gd name="T0" fmla="*/ 122 w 178"/>
                <a:gd name="T1" fmla="*/ 20 h 112"/>
                <a:gd name="T2" fmla="*/ 0 w 178"/>
                <a:gd name="T3" fmla="*/ 12 h 112"/>
                <a:gd name="T4" fmla="*/ 93 w 178"/>
                <a:gd name="T5" fmla="*/ 92 h 112"/>
                <a:gd name="T6" fmla="*/ 178 w 178"/>
                <a:gd name="T7" fmla="*/ 85 h 112"/>
                <a:gd name="T8" fmla="*/ 122 w 178"/>
                <a:gd name="T9" fmla="*/ 20 h 112"/>
              </a:gdLst>
              <a:ahLst/>
              <a:cxnLst>
                <a:cxn ang="0">
                  <a:pos x="T0" y="T1"/>
                </a:cxn>
                <a:cxn ang="0">
                  <a:pos x="T2" y="T3"/>
                </a:cxn>
                <a:cxn ang="0">
                  <a:pos x="T4" y="T5"/>
                </a:cxn>
                <a:cxn ang="0">
                  <a:pos x="T6" y="T7"/>
                </a:cxn>
                <a:cxn ang="0">
                  <a:pos x="T8" y="T9"/>
                </a:cxn>
              </a:cxnLst>
              <a:rect l="0" t="0" r="r" b="b"/>
              <a:pathLst>
                <a:path w="178" h="112">
                  <a:moveTo>
                    <a:pt x="122" y="20"/>
                  </a:moveTo>
                  <a:cubicBezTo>
                    <a:pt x="73" y="0"/>
                    <a:pt x="0" y="12"/>
                    <a:pt x="0" y="12"/>
                  </a:cubicBezTo>
                  <a:cubicBezTo>
                    <a:pt x="0" y="12"/>
                    <a:pt x="44" y="72"/>
                    <a:pt x="93" y="92"/>
                  </a:cubicBezTo>
                  <a:cubicBezTo>
                    <a:pt x="142" y="112"/>
                    <a:pt x="178" y="85"/>
                    <a:pt x="178" y="85"/>
                  </a:cubicBezTo>
                  <a:cubicBezTo>
                    <a:pt x="178" y="85"/>
                    <a:pt x="171" y="40"/>
                    <a:pt x="122" y="20"/>
                  </a:cubicBezTo>
                  <a:close/>
                </a:path>
              </a:pathLst>
            </a:custGeom>
            <a:solidFill>
              <a:srgbClr val="F9A8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0" name="Freeform 1408"/>
            <p:cNvSpPr/>
            <p:nvPr/>
          </p:nvSpPr>
          <p:spPr bwMode="auto">
            <a:xfrm>
              <a:off x="827088" y="842963"/>
              <a:ext cx="279400" cy="368300"/>
            </a:xfrm>
            <a:custGeom>
              <a:avLst/>
              <a:gdLst>
                <a:gd name="T0" fmla="*/ 99 w 99"/>
                <a:gd name="T1" fmla="*/ 0 h 131"/>
                <a:gd name="T2" fmla="*/ 39 w 99"/>
                <a:gd name="T3" fmla="*/ 57 h 131"/>
                <a:gd name="T4" fmla="*/ 0 w 99"/>
                <a:gd name="T5" fmla="*/ 131 h 131"/>
              </a:gdLst>
              <a:ahLst/>
              <a:cxnLst>
                <a:cxn ang="0">
                  <a:pos x="T0" y="T1"/>
                </a:cxn>
                <a:cxn ang="0">
                  <a:pos x="T2" y="T3"/>
                </a:cxn>
                <a:cxn ang="0">
                  <a:pos x="T4" y="T5"/>
                </a:cxn>
              </a:cxnLst>
              <a:rect l="0" t="0" r="r" b="b"/>
              <a:pathLst>
                <a:path w="99" h="131">
                  <a:moveTo>
                    <a:pt x="99" y="0"/>
                  </a:moveTo>
                  <a:cubicBezTo>
                    <a:pt x="99" y="0"/>
                    <a:pt x="64" y="23"/>
                    <a:pt x="39" y="57"/>
                  </a:cubicBezTo>
                  <a:cubicBezTo>
                    <a:pt x="13" y="92"/>
                    <a:pt x="0" y="131"/>
                    <a:pt x="0" y="131"/>
                  </a:cubicBezTo>
                </a:path>
              </a:pathLst>
            </a:custGeom>
            <a:noFill/>
            <a:ln w="3333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51" name="Freeform 1409"/>
            <p:cNvSpPr/>
            <p:nvPr/>
          </p:nvSpPr>
          <p:spPr bwMode="auto">
            <a:xfrm>
              <a:off x="738188" y="785813"/>
              <a:ext cx="230188" cy="307975"/>
            </a:xfrm>
            <a:custGeom>
              <a:avLst/>
              <a:gdLst>
                <a:gd name="T0" fmla="*/ 82 w 82"/>
                <a:gd name="T1" fmla="*/ 0 h 109"/>
                <a:gd name="T2" fmla="*/ 32 w 82"/>
                <a:gd name="T3" fmla="*/ 48 h 109"/>
                <a:gd name="T4" fmla="*/ 0 w 82"/>
                <a:gd name="T5" fmla="*/ 109 h 109"/>
              </a:gdLst>
              <a:ahLst/>
              <a:cxnLst>
                <a:cxn ang="0">
                  <a:pos x="T0" y="T1"/>
                </a:cxn>
                <a:cxn ang="0">
                  <a:pos x="T2" y="T3"/>
                </a:cxn>
                <a:cxn ang="0">
                  <a:pos x="T4" y="T5"/>
                </a:cxn>
              </a:cxnLst>
              <a:rect l="0" t="0" r="r" b="b"/>
              <a:pathLst>
                <a:path w="82" h="109">
                  <a:moveTo>
                    <a:pt x="82" y="0"/>
                  </a:moveTo>
                  <a:cubicBezTo>
                    <a:pt x="82" y="0"/>
                    <a:pt x="55" y="17"/>
                    <a:pt x="32" y="48"/>
                  </a:cubicBezTo>
                  <a:cubicBezTo>
                    <a:pt x="10" y="77"/>
                    <a:pt x="0" y="109"/>
                    <a:pt x="0" y="109"/>
                  </a:cubicBezTo>
                </a:path>
              </a:pathLst>
            </a:custGeom>
            <a:noFill/>
            <a:ln w="3333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52" name="Line 1410"/>
            <p:cNvSpPr>
              <a:spLocks noChangeShapeType="1"/>
            </p:cNvSpPr>
            <p:nvPr/>
          </p:nvSpPr>
          <p:spPr bwMode="auto">
            <a:xfrm flipH="1" flipV="1">
              <a:off x="1209676" y="884238"/>
              <a:ext cx="546100" cy="222250"/>
            </a:xfrm>
            <a:prstGeom prst="line">
              <a:avLst/>
            </a:prstGeom>
            <a:noFill/>
            <a:ln w="33338" cap="sq">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53" name="Line 1411"/>
            <p:cNvSpPr>
              <a:spLocks noChangeShapeType="1"/>
            </p:cNvSpPr>
            <p:nvPr/>
          </p:nvSpPr>
          <p:spPr bwMode="auto">
            <a:xfrm flipH="1" flipV="1">
              <a:off x="1154113" y="968376"/>
              <a:ext cx="527050" cy="285750"/>
            </a:xfrm>
            <a:prstGeom prst="line">
              <a:avLst/>
            </a:prstGeom>
            <a:noFill/>
            <a:ln w="33338" cap="sq">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54" name="Line 1412"/>
            <p:cNvSpPr>
              <a:spLocks noChangeShapeType="1"/>
            </p:cNvSpPr>
            <p:nvPr/>
          </p:nvSpPr>
          <p:spPr bwMode="auto">
            <a:xfrm flipH="1" flipV="1">
              <a:off x="1085851" y="1047751"/>
              <a:ext cx="527050" cy="346075"/>
            </a:xfrm>
            <a:prstGeom prst="line">
              <a:avLst/>
            </a:prstGeom>
            <a:noFill/>
            <a:ln w="33338" cap="sq">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55" name="Line 1413"/>
            <p:cNvSpPr>
              <a:spLocks noChangeShapeType="1"/>
            </p:cNvSpPr>
            <p:nvPr/>
          </p:nvSpPr>
          <p:spPr bwMode="auto">
            <a:xfrm flipH="1" flipV="1">
              <a:off x="1022351" y="1138238"/>
              <a:ext cx="473075" cy="407988"/>
            </a:xfrm>
            <a:prstGeom prst="line">
              <a:avLst/>
            </a:prstGeom>
            <a:noFill/>
            <a:ln w="33338" cap="sq">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56" name="Line 1414"/>
            <p:cNvSpPr>
              <a:spLocks noChangeShapeType="1"/>
            </p:cNvSpPr>
            <p:nvPr/>
          </p:nvSpPr>
          <p:spPr bwMode="auto">
            <a:xfrm flipH="1" flipV="1">
              <a:off x="965201" y="1225551"/>
              <a:ext cx="419100" cy="431800"/>
            </a:xfrm>
            <a:prstGeom prst="line">
              <a:avLst/>
            </a:prstGeom>
            <a:noFill/>
            <a:ln w="33338" cap="sq">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57" name="Line 1415"/>
            <p:cNvSpPr>
              <a:spLocks noChangeShapeType="1"/>
            </p:cNvSpPr>
            <p:nvPr/>
          </p:nvSpPr>
          <p:spPr bwMode="auto">
            <a:xfrm flipH="1" flipV="1">
              <a:off x="900113" y="1304926"/>
              <a:ext cx="360363" cy="461963"/>
            </a:xfrm>
            <a:prstGeom prst="line">
              <a:avLst/>
            </a:prstGeom>
            <a:noFill/>
            <a:ln w="33338" cap="sq">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58" name="Freeform 1416"/>
            <p:cNvSpPr/>
            <p:nvPr/>
          </p:nvSpPr>
          <p:spPr bwMode="auto">
            <a:xfrm>
              <a:off x="319088" y="493713"/>
              <a:ext cx="430213" cy="433388"/>
            </a:xfrm>
            <a:custGeom>
              <a:avLst/>
              <a:gdLst>
                <a:gd name="T0" fmla="*/ 20 w 153"/>
                <a:gd name="T1" fmla="*/ 32 h 154"/>
                <a:gd name="T2" fmla="*/ 20 w 153"/>
                <a:gd name="T3" fmla="*/ 32 h 154"/>
                <a:gd name="T4" fmla="*/ 105 w 153"/>
                <a:gd name="T5" fmla="*/ 21 h 154"/>
                <a:gd name="T6" fmla="*/ 153 w 153"/>
                <a:gd name="T7" fmla="*/ 57 h 154"/>
                <a:gd name="T8" fmla="*/ 109 w 153"/>
                <a:gd name="T9" fmla="*/ 100 h 154"/>
                <a:gd name="T10" fmla="*/ 80 w 153"/>
                <a:gd name="T11" fmla="*/ 154 h 154"/>
                <a:gd name="T12" fmla="*/ 32 w 153"/>
                <a:gd name="T13" fmla="*/ 117 h 154"/>
                <a:gd name="T14" fmla="*/ 20 w 153"/>
                <a:gd name="T15" fmla="*/ 32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154">
                  <a:moveTo>
                    <a:pt x="20" y="32"/>
                  </a:moveTo>
                  <a:cubicBezTo>
                    <a:pt x="20" y="32"/>
                    <a:pt x="20" y="32"/>
                    <a:pt x="20" y="32"/>
                  </a:cubicBezTo>
                  <a:cubicBezTo>
                    <a:pt x="40" y="6"/>
                    <a:pt x="78" y="0"/>
                    <a:pt x="105" y="21"/>
                  </a:cubicBezTo>
                  <a:cubicBezTo>
                    <a:pt x="153" y="57"/>
                    <a:pt x="153" y="57"/>
                    <a:pt x="153" y="57"/>
                  </a:cubicBezTo>
                  <a:cubicBezTo>
                    <a:pt x="153" y="57"/>
                    <a:pt x="126" y="78"/>
                    <a:pt x="109" y="100"/>
                  </a:cubicBezTo>
                  <a:cubicBezTo>
                    <a:pt x="93" y="122"/>
                    <a:pt x="80" y="154"/>
                    <a:pt x="80" y="154"/>
                  </a:cubicBezTo>
                  <a:cubicBezTo>
                    <a:pt x="32" y="117"/>
                    <a:pt x="32" y="117"/>
                    <a:pt x="32" y="117"/>
                  </a:cubicBezTo>
                  <a:cubicBezTo>
                    <a:pt x="5" y="97"/>
                    <a:pt x="0" y="59"/>
                    <a:pt x="20" y="32"/>
                  </a:cubicBezTo>
                  <a:close/>
                </a:path>
              </a:pathLst>
            </a:custGeom>
            <a:solidFill>
              <a:srgbClr val="424242"/>
            </a:solidFill>
            <a:ln w="55563"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559" name="Freeform 1417"/>
            <p:cNvSpPr/>
            <p:nvPr/>
          </p:nvSpPr>
          <p:spPr bwMode="auto">
            <a:xfrm>
              <a:off x="319088" y="493713"/>
              <a:ext cx="430213" cy="433388"/>
            </a:xfrm>
            <a:custGeom>
              <a:avLst/>
              <a:gdLst>
                <a:gd name="T0" fmla="*/ 20 w 153"/>
                <a:gd name="T1" fmla="*/ 32 h 154"/>
                <a:gd name="T2" fmla="*/ 20 w 153"/>
                <a:gd name="T3" fmla="*/ 32 h 154"/>
                <a:gd name="T4" fmla="*/ 105 w 153"/>
                <a:gd name="T5" fmla="*/ 21 h 154"/>
                <a:gd name="T6" fmla="*/ 153 w 153"/>
                <a:gd name="T7" fmla="*/ 57 h 154"/>
                <a:gd name="T8" fmla="*/ 109 w 153"/>
                <a:gd name="T9" fmla="*/ 100 h 154"/>
                <a:gd name="T10" fmla="*/ 80 w 153"/>
                <a:gd name="T11" fmla="*/ 154 h 154"/>
                <a:gd name="T12" fmla="*/ 32 w 153"/>
                <a:gd name="T13" fmla="*/ 117 h 154"/>
                <a:gd name="T14" fmla="*/ 20 w 153"/>
                <a:gd name="T15" fmla="*/ 32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154">
                  <a:moveTo>
                    <a:pt x="20" y="32"/>
                  </a:moveTo>
                  <a:cubicBezTo>
                    <a:pt x="20" y="32"/>
                    <a:pt x="20" y="32"/>
                    <a:pt x="20" y="32"/>
                  </a:cubicBezTo>
                  <a:cubicBezTo>
                    <a:pt x="40" y="6"/>
                    <a:pt x="78" y="0"/>
                    <a:pt x="105" y="21"/>
                  </a:cubicBezTo>
                  <a:cubicBezTo>
                    <a:pt x="153" y="57"/>
                    <a:pt x="153" y="57"/>
                    <a:pt x="153" y="57"/>
                  </a:cubicBezTo>
                  <a:cubicBezTo>
                    <a:pt x="153" y="57"/>
                    <a:pt x="126" y="78"/>
                    <a:pt x="109" y="100"/>
                  </a:cubicBezTo>
                  <a:cubicBezTo>
                    <a:pt x="93" y="122"/>
                    <a:pt x="80" y="154"/>
                    <a:pt x="80" y="154"/>
                  </a:cubicBezTo>
                  <a:cubicBezTo>
                    <a:pt x="32" y="117"/>
                    <a:pt x="32" y="117"/>
                    <a:pt x="32" y="117"/>
                  </a:cubicBezTo>
                  <a:cubicBezTo>
                    <a:pt x="5" y="97"/>
                    <a:pt x="0" y="59"/>
                    <a:pt x="20" y="32"/>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0" name="Freeform 1418"/>
            <p:cNvSpPr/>
            <p:nvPr/>
          </p:nvSpPr>
          <p:spPr bwMode="auto">
            <a:xfrm>
              <a:off x="476251" y="603251"/>
              <a:ext cx="204788" cy="269875"/>
            </a:xfrm>
            <a:custGeom>
              <a:avLst/>
              <a:gdLst>
                <a:gd name="T0" fmla="*/ 73 w 73"/>
                <a:gd name="T1" fmla="*/ 0 h 96"/>
                <a:gd name="T2" fmla="*/ 29 w 73"/>
                <a:gd name="T3" fmla="*/ 42 h 96"/>
                <a:gd name="T4" fmla="*/ 0 w 73"/>
                <a:gd name="T5" fmla="*/ 96 h 96"/>
              </a:gdLst>
              <a:ahLst/>
              <a:cxnLst>
                <a:cxn ang="0">
                  <a:pos x="T0" y="T1"/>
                </a:cxn>
                <a:cxn ang="0">
                  <a:pos x="T2" y="T3"/>
                </a:cxn>
                <a:cxn ang="0">
                  <a:pos x="T4" y="T5"/>
                </a:cxn>
              </a:cxnLst>
              <a:rect l="0" t="0" r="r" b="b"/>
              <a:pathLst>
                <a:path w="73" h="96">
                  <a:moveTo>
                    <a:pt x="73" y="0"/>
                  </a:moveTo>
                  <a:cubicBezTo>
                    <a:pt x="73" y="0"/>
                    <a:pt x="45" y="21"/>
                    <a:pt x="29" y="42"/>
                  </a:cubicBezTo>
                  <a:cubicBezTo>
                    <a:pt x="12" y="64"/>
                    <a:pt x="0" y="96"/>
                    <a:pt x="0" y="96"/>
                  </a:cubicBezTo>
                </a:path>
              </a:pathLst>
            </a:custGeom>
            <a:noFill/>
            <a:ln w="33338" cap="sq">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1580" name="组合 1579"/>
          <p:cNvGrpSpPr/>
          <p:nvPr/>
        </p:nvGrpSpPr>
        <p:grpSpPr>
          <a:xfrm>
            <a:off x="10114079" y="4507640"/>
            <a:ext cx="1187450" cy="1695450"/>
            <a:chOff x="288925" y="785813"/>
            <a:chExt cx="1187450" cy="1695450"/>
          </a:xfrm>
        </p:grpSpPr>
        <p:sp>
          <p:nvSpPr>
            <p:cNvPr id="1565" name="Freeform 1422"/>
            <p:cNvSpPr/>
            <p:nvPr/>
          </p:nvSpPr>
          <p:spPr bwMode="auto">
            <a:xfrm>
              <a:off x="288925" y="785813"/>
              <a:ext cx="1187450" cy="1690687"/>
            </a:xfrm>
            <a:custGeom>
              <a:avLst/>
              <a:gdLst>
                <a:gd name="T0" fmla="*/ 354 w 422"/>
                <a:gd name="T1" fmla="*/ 295 h 601"/>
                <a:gd name="T2" fmla="*/ 385 w 422"/>
                <a:gd name="T3" fmla="*/ 77 h 601"/>
                <a:gd name="T4" fmla="*/ 410 w 422"/>
                <a:gd name="T5" fmla="*/ 60 h 601"/>
                <a:gd name="T6" fmla="*/ 378 w 422"/>
                <a:gd name="T7" fmla="*/ 2 h 601"/>
                <a:gd name="T8" fmla="*/ 354 w 422"/>
                <a:gd name="T9" fmla="*/ 34 h 601"/>
                <a:gd name="T10" fmla="*/ 208 w 422"/>
                <a:gd name="T11" fmla="*/ 142 h 601"/>
                <a:gd name="T12" fmla="*/ 165 w 422"/>
                <a:gd name="T13" fmla="*/ 196 h 601"/>
                <a:gd name="T14" fmla="*/ 147 w 422"/>
                <a:gd name="T15" fmla="*/ 227 h 601"/>
                <a:gd name="T16" fmla="*/ 143 w 422"/>
                <a:gd name="T17" fmla="*/ 254 h 601"/>
                <a:gd name="T18" fmla="*/ 130 w 422"/>
                <a:gd name="T19" fmla="*/ 276 h 601"/>
                <a:gd name="T20" fmla="*/ 109 w 422"/>
                <a:gd name="T21" fmla="*/ 292 h 601"/>
                <a:gd name="T22" fmla="*/ 90 w 422"/>
                <a:gd name="T23" fmla="*/ 324 h 601"/>
                <a:gd name="T24" fmla="*/ 86 w 422"/>
                <a:gd name="T25" fmla="*/ 351 h 601"/>
                <a:gd name="T26" fmla="*/ 74 w 422"/>
                <a:gd name="T27" fmla="*/ 372 h 601"/>
                <a:gd name="T28" fmla="*/ 52 w 422"/>
                <a:gd name="T29" fmla="*/ 389 h 601"/>
                <a:gd name="T30" fmla="*/ 34 w 422"/>
                <a:gd name="T31" fmla="*/ 421 h 601"/>
                <a:gd name="T32" fmla="*/ 30 w 422"/>
                <a:gd name="T33" fmla="*/ 448 h 601"/>
                <a:gd name="T34" fmla="*/ 17 w 422"/>
                <a:gd name="T35" fmla="*/ 469 h 601"/>
                <a:gd name="T36" fmla="*/ 78 w 422"/>
                <a:gd name="T37" fmla="*/ 560 h 601"/>
                <a:gd name="T38" fmla="*/ 178 w 422"/>
                <a:gd name="T39" fmla="*/ 584 h 601"/>
                <a:gd name="T40" fmla="*/ 197 w 422"/>
                <a:gd name="T41" fmla="*/ 567 h 601"/>
                <a:gd name="T42" fmla="*/ 203 w 422"/>
                <a:gd name="T43" fmla="*/ 558 h 601"/>
                <a:gd name="T44" fmla="*/ 206 w 422"/>
                <a:gd name="T45" fmla="*/ 536 h 601"/>
                <a:gd name="T46" fmla="*/ 220 w 422"/>
                <a:gd name="T47" fmla="*/ 530 h 601"/>
                <a:gd name="T48" fmla="*/ 222 w 422"/>
                <a:gd name="T49" fmla="*/ 522 h 601"/>
                <a:gd name="T50" fmla="*/ 225 w 422"/>
                <a:gd name="T51" fmla="*/ 504 h 601"/>
                <a:gd name="T52" fmla="*/ 239 w 422"/>
                <a:gd name="T53" fmla="*/ 498 h 601"/>
                <a:gd name="T54" fmla="*/ 241 w 422"/>
                <a:gd name="T55" fmla="*/ 494 h 601"/>
                <a:gd name="T56" fmla="*/ 243 w 422"/>
                <a:gd name="T57" fmla="*/ 471 h 601"/>
                <a:gd name="T58" fmla="*/ 255 w 422"/>
                <a:gd name="T59" fmla="*/ 469 h 601"/>
                <a:gd name="T60" fmla="*/ 260 w 422"/>
                <a:gd name="T61" fmla="*/ 461 h 601"/>
                <a:gd name="T62" fmla="*/ 262 w 422"/>
                <a:gd name="T63" fmla="*/ 439 h 601"/>
                <a:gd name="T64" fmla="*/ 277 w 422"/>
                <a:gd name="T65" fmla="*/ 433 h 601"/>
                <a:gd name="T66" fmla="*/ 279 w 422"/>
                <a:gd name="T67" fmla="*/ 425 h 601"/>
                <a:gd name="T68" fmla="*/ 275 w 422"/>
                <a:gd name="T69" fmla="*/ 418 h 601"/>
                <a:gd name="T70" fmla="*/ 293 w 422"/>
                <a:gd name="T71" fmla="*/ 405 h 601"/>
                <a:gd name="T72" fmla="*/ 296 w 422"/>
                <a:gd name="T73" fmla="*/ 401 h 601"/>
                <a:gd name="T74" fmla="*/ 296 w 422"/>
                <a:gd name="T75" fmla="*/ 389 h 601"/>
                <a:gd name="T76" fmla="*/ 294 w 422"/>
                <a:gd name="T77" fmla="*/ 386 h 601"/>
                <a:gd name="T78" fmla="*/ 310 w 422"/>
                <a:gd name="T79" fmla="*/ 374 h 601"/>
                <a:gd name="T80" fmla="*/ 316 w 422"/>
                <a:gd name="T81" fmla="*/ 365 h 601"/>
                <a:gd name="T82" fmla="*/ 314 w 422"/>
                <a:gd name="T83" fmla="*/ 356 h 601"/>
                <a:gd name="T84" fmla="*/ 327 w 422"/>
                <a:gd name="T85" fmla="*/ 342 h 601"/>
                <a:gd name="T86" fmla="*/ 334 w 422"/>
                <a:gd name="T87" fmla="*/ 337 h 601"/>
                <a:gd name="T88" fmla="*/ 331 w 422"/>
                <a:gd name="T89" fmla="*/ 321 h 601"/>
                <a:gd name="T90" fmla="*/ 353 w 422"/>
                <a:gd name="T91" fmla="*/ 30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2" h="601">
                  <a:moveTo>
                    <a:pt x="353" y="304"/>
                  </a:moveTo>
                  <a:cubicBezTo>
                    <a:pt x="353" y="303"/>
                    <a:pt x="354" y="302"/>
                    <a:pt x="354" y="301"/>
                  </a:cubicBezTo>
                  <a:cubicBezTo>
                    <a:pt x="354" y="299"/>
                    <a:pt x="354" y="297"/>
                    <a:pt x="354" y="295"/>
                  </a:cubicBezTo>
                  <a:cubicBezTo>
                    <a:pt x="353" y="293"/>
                    <a:pt x="352" y="291"/>
                    <a:pt x="350" y="289"/>
                  </a:cubicBezTo>
                  <a:cubicBezTo>
                    <a:pt x="378" y="241"/>
                    <a:pt x="378" y="241"/>
                    <a:pt x="378" y="241"/>
                  </a:cubicBezTo>
                  <a:cubicBezTo>
                    <a:pt x="402" y="201"/>
                    <a:pt x="413" y="116"/>
                    <a:pt x="385" y="77"/>
                  </a:cubicBezTo>
                  <a:cubicBezTo>
                    <a:pt x="396" y="59"/>
                    <a:pt x="396" y="59"/>
                    <a:pt x="396" y="59"/>
                  </a:cubicBezTo>
                  <a:cubicBezTo>
                    <a:pt x="400" y="61"/>
                    <a:pt x="400" y="61"/>
                    <a:pt x="400" y="61"/>
                  </a:cubicBezTo>
                  <a:cubicBezTo>
                    <a:pt x="404" y="64"/>
                    <a:pt x="409" y="63"/>
                    <a:pt x="410" y="60"/>
                  </a:cubicBezTo>
                  <a:cubicBezTo>
                    <a:pt x="420" y="34"/>
                    <a:pt x="420" y="34"/>
                    <a:pt x="420" y="34"/>
                  </a:cubicBezTo>
                  <a:cubicBezTo>
                    <a:pt x="422" y="31"/>
                    <a:pt x="420" y="27"/>
                    <a:pt x="416" y="24"/>
                  </a:cubicBezTo>
                  <a:cubicBezTo>
                    <a:pt x="378" y="2"/>
                    <a:pt x="378" y="2"/>
                    <a:pt x="378" y="2"/>
                  </a:cubicBezTo>
                  <a:cubicBezTo>
                    <a:pt x="375" y="0"/>
                    <a:pt x="370" y="1"/>
                    <a:pt x="368" y="4"/>
                  </a:cubicBezTo>
                  <a:cubicBezTo>
                    <a:pt x="350" y="25"/>
                    <a:pt x="350" y="25"/>
                    <a:pt x="350" y="25"/>
                  </a:cubicBezTo>
                  <a:cubicBezTo>
                    <a:pt x="349" y="28"/>
                    <a:pt x="350" y="32"/>
                    <a:pt x="354" y="34"/>
                  </a:cubicBezTo>
                  <a:cubicBezTo>
                    <a:pt x="359" y="37"/>
                    <a:pt x="359" y="37"/>
                    <a:pt x="359" y="37"/>
                  </a:cubicBezTo>
                  <a:cubicBezTo>
                    <a:pt x="348" y="55"/>
                    <a:pt x="348" y="55"/>
                    <a:pt x="348" y="55"/>
                  </a:cubicBezTo>
                  <a:cubicBezTo>
                    <a:pt x="300" y="51"/>
                    <a:pt x="232" y="102"/>
                    <a:pt x="208" y="142"/>
                  </a:cubicBezTo>
                  <a:cubicBezTo>
                    <a:pt x="180" y="190"/>
                    <a:pt x="180" y="190"/>
                    <a:pt x="180" y="190"/>
                  </a:cubicBezTo>
                  <a:cubicBezTo>
                    <a:pt x="175" y="188"/>
                    <a:pt x="169" y="190"/>
                    <a:pt x="166" y="195"/>
                  </a:cubicBezTo>
                  <a:cubicBezTo>
                    <a:pt x="165" y="196"/>
                    <a:pt x="165" y="196"/>
                    <a:pt x="165" y="196"/>
                  </a:cubicBezTo>
                  <a:cubicBezTo>
                    <a:pt x="162" y="201"/>
                    <a:pt x="164" y="207"/>
                    <a:pt x="168" y="211"/>
                  </a:cubicBezTo>
                  <a:cubicBezTo>
                    <a:pt x="162" y="222"/>
                    <a:pt x="162" y="222"/>
                    <a:pt x="162" y="222"/>
                  </a:cubicBezTo>
                  <a:cubicBezTo>
                    <a:pt x="156" y="220"/>
                    <a:pt x="150" y="222"/>
                    <a:pt x="147" y="227"/>
                  </a:cubicBezTo>
                  <a:cubicBezTo>
                    <a:pt x="147" y="228"/>
                    <a:pt x="147" y="228"/>
                    <a:pt x="147" y="228"/>
                  </a:cubicBezTo>
                  <a:cubicBezTo>
                    <a:pt x="144" y="233"/>
                    <a:pt x="145" y="239"/>
                    <a:pt x="149" y="243"/>
                  </a:cubicBezTo>
                  <a:cubicBezTo>
                    <a:pt x="143" y="254"/>
                    <a:pt x="143" y="254"/>
                    <a:pt x="143" y="254"/>
                  </a:cubicBezTo>
                  <a:cubicBezTo>
                    <a:pt x="137" y="252"/>
                    <a:pt x="131" y="254"/>
                    <a:pt x="128" y="260"/>
                  </a:cubicBezTo>
                  <a:cubicBezTo>
                    <a:pt x="128" y="260"/>
                    <a:pt x="128" y="260"/>
                    <a:pt x="128" y="260"/>
                  </a:cubicBezTo>
                  <a:cubicBezTo>
                    <a:pt x="125" y="265"/>
                    <a:pt x="126" y="272"/>
                    <a:pt x="130" y="276"/>
                  </a:cubicBezTo>
                  <a:cubicBezTo>
                    <a:pt x="124" y="286"/>
                    <a:pt x="124" y="286"/>
                    <a:pt x="124" y="286"/>
                  </a:cubicBezTo>
                  <a:cubicBezTo>
                    <a:pt x="118" y="284"/>
                    <a:pt x="112" y="287"/>
                    <a:pt x="109" y="292"/>
                  </a:cubicBezTo>
                  <a:cubicBezTo>
                    <a:pt x="109" y="292"/>
                    <a:pt x="109" y="292"/>
                    <a:pt x="109" y="292"/>
                  </a:cubicBezTo>
                  <a:cubicBezTo>
                    <a:pt x="106" y="297"/>
                    <a:pt x="107" y="304"/>
                    <a:pt x="111" y="308"/>
                  </a:cubicBezTo>
                  <a:cubicBezTo>
                    <a:pt x="105" y="319"/>
                    <a:pt x="105" y="319"/>
                    <a:pt x="105" y="319"/>
                  </a:cubicBezTo>
                  <a:cubicBezTo>
                    <a:pt x="100" y="317"/>
                    <a:pt x="93" y="319"/>
                    <a:pt x="90" y="324"/>
                  </a:cubicBezTo>
                  <a:cubicBezTo>
                    <a:pt x="90" y="325"/>
                    <a:pt x="90" y="325"/>
                    <a:pt x="90" y="325"/>
                  </a:cubicBezTo>
                  <a:cubicBezTo>
                    <a:pt x="87" y="330"/>
                    <a:pt x="88" y="336"/>
                    <a:pt x="93" y="340"/>
                  </a:cubicBezTo>
                  <a:cubicBezTo>
                    <a:pt x="86" y="351"/>
                    <a:pt x="86" y="351"/>
                    <a:pt x="86" y="351"/>
                  </a:cubicBezTo>
                  <a:cubicBezTo>
                    <a:pt x="81" y="349"/>
                    <a:pt x="75" y="351"/>
                    <a:pt x="72" y="356"/>
                  </a:cubicBezTo>
                  <a:cubicBezTo>
                    <a:pt x="71" y="357"/>
                    <a:pt x="71" y="357"/>
                    <a:pt x="71" y="357"/>
                  </a:cubicBezTo>
                  <a:cubicBezTo>
                    <a:pt x="68" y="362"/>
                    <a:pt x="69" y="368"/>
                    <a:pt x="74" y="372"/>
                  </a:cubicBezTo>
                  <a:cubicBezTo>
                    <a:pt x="67" y="383"/>
                    <a:pt x="67" y="383"/>
                    <a:pt x="67" y="383"/>
                  </a:cubicBezTo>
                  <a:cubicBezTo>
                    <a:pt x="62" y="381"/>
                    <a:pt x="56" y="383"/>
                    <a:pt x="53" y="388"/>
                  </a:cubicBezTo>
                  <a:cubicBezTo>
                    <a:pt x="52" y="389"/>
                    <a:pt x="52" y="389"/>
                    <a:pt x="52" y="389"/>
                  </a:cubicBezTo>
                  <a:cubicBezTo>
                    <a:pt x="49" y="394"/>
                    <a:pt x="51" y="401"/>
                    <a:pt x="55" y="404"/>
                  </a:cubicBezTo>
                  <a:cubicBezTo>
                    <a:pt x="49" y="415"/>
                    <a:pt x="49" y="415"/>
                    <a:pt x="49" y="415"/>
                  </a:cubicBezTo>
                  <a:cubicBezTo>
                    <a:pt x="43" y="413"/>
                    <a:pt x="37" y="416"/>
                    <a:pt x="34" y="421"/>
                  </a:cubicBezTo>
                  <a:cubicBezTo>
                    <a:pt x="34" y="421"/>
                    <a:pt x="34" y="421"/>
                    <a:pt x="34" y="421"/>
                  </a:cubicBezTo>
                  <a:cubicBezTo>
                    <a:pt x="31" y="426"/>
                    <a:pt x="32" y="433"/>
                    <a:pt x="36" y="437"/>
                  </a:cubicBezTo>
                  <a:cubicBezTo>
                    <a:pt x="30" y="448"/>
                    <a:pt x="30" y="448"/>
                    <a:pt x="30" y="448"/>
                  </a:cubicBezTo>
                  <a:cubicBezTo>
                    <a:pt x="24" y="446"/>
                    <a:pt x="18" y="448"/>
                    <a:pt x="15" y="453"/>
                  </a:cubicBezTo>
                  <a:cubicBezTo>
                    <a:pt x="15" y="453"/>
                    <a:pt x="15" y="453"/>
                    <a:pt x="15" y="453"/>
                  </a:cubicBezTo>
                  <a:cubicBezTo>
                    <a:pt x="12" y="459"/>
                    <a:pt x="13" y="465"/>
                    <a:pt x="17" y="469"/>
                  </a:cubicBezTo>
                  <a:cubicBezTo>
                    <a:pt x="8" y="485"/>
                    <a:pt x="8" y="485"/>
                    <a:pt x="8" y="485"/>
                  </a:cubicBezTo>
                  <a:cubicBezTo>
                    <a:pt x="0" y="499"/>
                    <a:pt x="5" y="517"/>
                    <a:pt x="19" y="525"/>
                  </a:cubicBezTo>
                  <a:cubicBezTo>
                    <a:pt x="78" y="560"/>
                    <a:pt x="78" y="560"/>
                    <a:pt x="78" y="560"/>
                  </a:cubicBezTo>
                  <a:cubicBezTo>
                    <a:pt x="137" y="594"/>
                    <a:pt x="137" y="594"/>
                    <a:pt x="137" y="594"/>
                  </a:cubicBezTo>
                  <a:cubicBezTo>
                    <a:pt x="140" y="596"/>
                    <a:pt x="142" y="597"/>
                    <a:pt x="145" y="598"/>
                  </a:cubicBezTo>
                  <a:cubicBezTo>
                    <a:pt x="158" y="601"/>
                    <a:pt x="171" y="595"/>
                    <a:pt x="178" y="584"/>
                  </a:cubicBezTo>
                  <a:cubicBezTo>
                    <a:pt x="187" y="568"/>
                    <a:pt x="187" y="568"/>
                    <a:pt x="187" y="568"/>
                  </a:cubicBezTo>
                  <a:cubicBezTo>
                    <a:pt x="190" y="569"/>
                    <a:pt x="193" y="569"/>
                    <a:pt x="195" y="568"/>
                  </a:cubicBezTo>
                  <a:cubicBezTo>
                    <a:pt x="196" y="568"/>
                    <a:pt x="197" y="568"/>
                    <a:pt x="197" y="567"/>
                  </a:cubicBezTo>
                  <a:cubicBezTo>
                    <a:pt x="199" y="566"/>
                    <a:pt x="201" y="565"/>
                    <a:pt x="202" y="563"/>
                  </a:cubicBezTo>
                  <a:cubicBezTo>
                    <a:pt x="202" y="562"/>
                    <a:pt x="202" y="562"/>
                    <a:pt x="202" y="562"/>
                  </a:cubicBezTo>
                  <a:cubicBezTo>
                    <a:pt x="203" y="561"/>
                    <a:pt x="203" y="560"/>
                    <a:pt x="203" y="558"/>
                  </a:cubicBezTo>
                  <a:cubicBezTo>
                    <a:pt x="204" y="556"/>
                    <a:pt x="204" y="555"/>
                    <a:pt x="203" y="553"/>
                  </a:cubicBezTo>
                  <a:cubicBezTo>
                    <a:pt x="203" y="551"/>
                    <a:pt x="201" y="548"/>
                    <a:pt x="199" y="547"/>
                  </a:cubicBezTo>
                  <a:cubicBezTo>
                    <a:pt x="206" y="536"/>
                    <a:pt x="206" y="536"/>
                    <a:pt x="206" y="536"/>
                  </a:cubicBezTo>
                  <a:cubicBezTo>
                    <a:pt x="209" y="537"/>
                    <a:pt x="211" y="537"/>
                    <a:pt x="214" y="536"/>
                  </a:cubicBezTo>
                  <a:cubicBezTo>
                    <a:pt x="215" y="535"/>
                    <a:pt x="217" y="535"/>
                    <a:pt x="218" y="534"/>
                  </a:cubicBezTo>
                  <a:cubicBezTo>
                    <a:pt x="219" y="533"/>
                    <a:pt x="220" y="532"/>
                    <a:pt x="220" y="530"/>
                  </a:cubicBezTo>
                  <a:cubicBezTo>
                    <a:pt x="221" y="530"/>
                    <a:pt x="221" y="530"/>
                    <a:pt x="221" y="530"/>
                  </a:cubicBezTo>
                  <a:cubicBezTo>
                    <a:pt x="222" y="529"/>
                    <a:pt x="222" y="527"/>
                    <a:pt x="222" y="526"/>
                  </a:cubicBezTo>
                  <a:cubicBezTo>
                    <a:pt x="223" y="525"/>
                    <a:pt x="223" y="523"/>
                    <a:pt x="222" y="522"/>
                  </a:cubicBezTo>
                  <a:cubicBezTo>
                    <a:pt x="222" y="520"/>
                    <a:pt x="221" y="518"/>
                    <a:pt x="220" y="517"/>
                  </a:cubicBezTo>
                  <a:cubicBezTo>
                    <a:pt x="220" y="516"/>
                    <a:pt x="219" y="515"/>
                    <a:pt x="218" y="515"/>
                  </a:cubicBezTo>
                  <a:cubicBezTo>
                    <a:pt x="225" y="504"/>
                    <a:pt x="225" y="504"/>
                    <a:pt x="225" y="504"/>
                  </a:cubicBezTo>
                  <a:cubicBezTo>
                    <a:pt x="228" y="505"/>
                    <a:pt x="232" y="504"/>
                    <a:pt x="235" y="503"/>
                  </a:cubicBezTo>
                  <a:cubicBezTo>
                    <a:pt x="235" y="502"/>
                    <a:pt x="236" y="502"/>
                    <a:pt x="237" y="502"/>
                  </a:cubicBezTo>
                  <a:cubicBezTo>
                    <a:pt x="238" y="501"/>
                    <a:pt x="239" y="500"/>
                    <a:pt x="239" y="498"/>
                  </a:cubicBezTo>
                  <a:cubicBezTo>
                    <a:pt x="240" y="498"/>
                    <a:pt x="240" y="498"/>
                    <a:pt x="240" y="498"/>
                  </a:cubicBezTo>
                  <a:cubicBezTo>
                    <a:pt x="240" y="498"/>
                    <a:pt x="240" y="498"/>
                    <a:pt x="240" y="498"/>
                  </a:cubicBezTo>
                  <a:cubicBezTo>
                    <a:pt x="240" y="496"/>
                    <a:pt x="241" y="495"/>
                    <a:pt x="241" y="494"/>
                  </a:cubicBezTo>
                  <a:cubicBezTo>
                    <a:pt x="241" y="492"/>
                    <a:pt x="241" y="491"/>
                    <a:pt x="241" y="490"/>
                  </a:cubicBezTo>
                  <a:cubicBezTo>
                    <a:pt x="241" y="487"/>
                    <a:pt x="239" y="484"/>
                    <a:pt x="237" y="482"/>
                  </a:cubicBezTo>
                  <a:cubicBezTo>
                    <a:pt x="243" y="471"/>
                    <a:pt x="243" y="471"/>
                    <a:pt x="243" y="471"/>
                  </a:cubicBezTo>
                  <a:cubicBezTo>
                    <a:pt x="245" y="472"/>
                    <a:pt x="247" y="472"/>
                    <a:pt x="248" y="472"/>
                  </a:cubicBezTo>
                  <a:cubicBezTo>
                    <a:pt x="249" y="472"/>
                    <a:pt x="251" y="472"/>
                    <a:pt x="252" y="471"/>
                  </a:cubicBezTo>
                  <a:cubicBezTo>
                    <a:pt x="253" y="471"/>
                    <a:pt x="254" y="470"/>
                    <a:pt x="255" y="469"/>
                  </a:cubicBezTo>
                  <a:cubicBezTo>
                    <a:pt x="256" y="468"/>
                    <a:pt x="257" y="467"/>
                    <a:pt x="258" y="466"/>
                  </a:cubicBezTo>
                  <a:cubicBezTo>
                    <a:pt x="258" y="466"/>
                    <a:pt x="258" y="466"/>
                    <a:pt x="258" y="466"/>
                  </a:cubicBezTo>
                  <a:cubicBezTo>
                    <a:pt x="259" y="464"/>
                    <a:pt x="260" y="463"/>
                    <a:pt x="260" y="461"/>
                  </a:cubicBezTo>
                  <a:cubicBezTo>
                    <a:pt x="260" y="460"/>
                    <a:pt x="260" y="459"/>
                    <a:pt x="260" y="457"/>
                  </a:cubicBezTo>
                  <a:cubicBezTo>
                    <a:pt x="259" y="455"/>
                    <a:pt x="258" y="452"/>
                    <a:pt x="256" y="450"/>
                  </a:cubicBezTo>
                  <a:cubicBezTo>
                    <a:pt x="262" y="439"/>
                    <a:pt x="262" y="439"/>
                    <a:pt x="262" y="439"/>
                  </a:cubicBezTo>
                  <a:cubicBezTo>
                    <a:pt x="268" y="441"/>
                    <a:pt x="274" y="439"/>
                    <a:pt x="277" y="434"/>
                  </a:cubicBezTo>
                  <a:cubicBezTo>
                    <a:pt x="277" y="434"/>
                    <a:pt x="277" y="434"/>
                    <a:pt x="277" y="434"/>
                  </a:cubicBezTo>
                  <a:cubicBezTo>
                    <a:pt x="277" y="433"/>
                    <a:pt x="277" y="433"/>
                    <a:pt x="277" y="433"/>
                  </a:cubicBezTo>
                  <a:cubicBezTo>
                    <a:pt x="278" y="432"/>
                    <a:pt x="278" y="431"/>
                    <a:pt x="279" y="430"/>
                  </a:cubicBezTo>
                  <a:cubicBezTo>
                    <a:pt x="279" y="429"/>
                    <a:pt x="279" y="428"/>
                    <a:pt x="279" y="427"/>
                  </a:cubicBezTo>
                  <a:cubicBezTo>
                    <a:pt x="279" y="426"/>
                    <a:pt x="279" y="426"/>
                    <a:pt x="279" y="425"/>
                  </a:cubicBezTo>
                  <a:cubicBezTo>
                    <a:pt x="279" y="424"/>
                    <a:pt x="278" y="423"/>
                    <a:pt x="278" y="422"/>
                  </a:cubicBezTo>
                  <a:cubicBezTo>
                    <a:pt x="277" y="420"/>
                    <a:pt x="276" y="419"/>
                    <a:pt x="275" y="418"/>
                  </a:cubicBezTo>
                  <a:cubicBezTo>
                    <a:pt x="275" y="418"/>
                    <a:pt x="275" y="418"/>
                    <a:pt x="275" y="418"/>
                  </a:cubicBezTo>
                  <a:cubicBezTo>
                    <a:pt x="281" y="407"/>
                    <a:pt x="281" y="407"/>
                    <a:pt x="281" y="407"/>
                  </a:cubicBezTo>
                  <a:cubicBezTo>
                    <a:pt x="284" y="408"/>
                    <a:pt x="287" y="408"/>
                    <a:pt x="289" y="407"/>
                  </a:cubicBezTo>
                  <a:cubicBezTo>
                    <a:pt x="291" y="406"/>
                    <a:pt x="292" y="406"/>
                    <a:pt x="293" y="405"/>
                  </a:cubicBezTo>
                  <a:cubicBezTo>
                    <a:pt x="294" y="404"/>
                    <a:pt x="295" y="403"/>
                    <a:pt x="296" y="402"/>
                  </a:cubicBezTo>
                  <a:cubicBezTo>
                    <a:pt x="296" y="401"/>
                    <a:pt x="296" y="401"/>
                    <a:pt x="296" y="401"/>
                  </a:cubicBezTo>
                  <a:cubicBezTo>
                    <a:pt x="296" y="401"/>
                    <a:pt x="296" y="401"/>
                    <a:pt x="296" y="401"/>
                  </a:cubicBezTo>
                  <a:cubicBezTo>
                    <a:pt x="297" y="400"/>
                    <a:pt x="297" y="398"/>
                    <a:pt x="298" y="397"/>
                  </a:cubicBezTo>
                  <a:cubicBezTo>
                    <a:pt x="298" y="396"/>
                    <a:pt x="298" y="394"/>
                    <a:pt x="298" y="393"/>
                  </a:cubicBezTo>
                  <a:cubicBezTo>
                    <a:pt x="297" y="392"/>
                    <a:pt x="297" y="391"/>
                    <a:pt x="296" y="389"/>
                  </a:cubicBezTo>
                  <a:cubicBezTo>
                    <a:pt x="296" y="389"/>
                    <a:pt x="296" y="388"/>
                    <a:pt x="296" y="388"/>
                  </a:cubicBezTo>
                  <a:cubicBezTo>
                    <a:pt x="295" y="388"/>
                    <a:pt x="295" y="387"/>
                    <a:pt x="295" y="387"/>
                  </a:cubicBezTo>
                  <a:cubicBezTo>
                    <a:pt x="294" y="386"/>
                    <a:pt x="294" y="386"/>
                    <a:pt x="294" y="386"/>
                  </a:cubicBezTo>
                  <a:cubicBezTo>
                    <a:pt x="300" y="375"/>
                    <a:pt x="300" y="375"/>
                    <a:pt x="300" y="375"/>
                  </a:cubicBezTo>
                  <a:cubicBezTo>
                    <a:pt x="303" y="376"/>
                    <a:pt x="306" y="376"/>
                    <a:pt x="308" y="375"/>
                  </a:cubicBezTo>
                  <a:cubicBezTo>
                    <a:pt x="309" y="374"/>
                    <a:pt x="310" y="374"/>
                    <a:pt x="310" y="374"/>
                  </a:cubicBezTo>
                  <a:cubicBezTo>
                    <a:pt x="312" y="373"/>
                    <a:pt x="314" y="371"/>
                    <a:pt x="315" y="369"/>
                  </a:cubicBezTo>
                  <a:cubicBezTo>
                    <a:pt x="315" y="369"/>
                    <a:pt x="315" y="369"/>
                    <a:pt x="315" y="369"/>
                  </a:cubicBezTo>
                  <a:cubicBezTo>
                    <a:pt x="316" y="368"/>
                    <a:pt x="316" y="367"/>
                    <a:pt x="316" y="365"/>
                  </a:cubicBezTo>
                  <a:cubicBezTo>
                    <a:pt x="317" y="363"/>
                    <a:pt x="317" y="361"/>
                    <a:pt x="316" y="360"/>
                  </a:cubicBezTo>
                  <a:cubicBezTo>
                    <a:pt x="316" y="359"/>
                    <a:pt x="316" y="358"/>
                    <a:pt x="315" y="357"/>
                  </a:cubicBezTo>
                  <a:cubicBezTo>
                    <a:pt x="315" y="357"/>
                    <a:pt x="315" y="356"/>
                    <a:pt x="314" y="356"/>
                  </a:cubicBezTo>
                  <a:cubicBezTo>
                    <a:pt x="314" y="355"/>
                    <a:pt x="313" y="354"/>
                    <a:pt x="312" y="353"/>
                  </a:cubicBezTo>
                  <a:cubicBezTo>
                    <a:pt x="319" y="342"/>
                    <a:pt x="319" y="342"/>
                    <a:pt x="319" y="342"/>
                  </a:cubicBezTo>
                  <a:cubicBezTo>
                    <a:pt x="322" y="343"/>
                    <a:pt x="324" y="343"/>
                    <a:pt x="327" y="342"/>
                  </a:cubicBezTo>
                  <a:cubicBezTo>
                    <a:pt x="328" y="342"/>
                    <a:pt x="330" y="341"/>
                    <a:pt x="331" y="340"/>
                  </a:cubicBezTo>
                  <a:cubicBezTo>
                    <a:pt x="332" y="339"/>
                    <a:pt x="333" y="338"/>
                    <a:pt x="334" y="337"/>
                  </a:cubicBezTo>
                  <a:cubicBezTo>
                    <a:pt x="334" y="337"/>
                    <a:pt x="334" y="337"/>
                    <a:pt x="334" y="337"/>
                  </a:cubicBezTo>
                  <a:cubicBezTo>
                    <a:pt x="335" y="335"/>
                    <a:pt x="335" y="334"/>
                    <a:pt x="335" y="333"/>
                  </a:cubicBezTo>
                  <a:cubicBezTo>
                    <a:pt x="336" y="331"/>
                    <a:pt x="336" y="330"/>
                    <a:pt x="335" y="328"/>
                  </a:cubicBezTo>
                  <a:cubicBezTo>
                    <a:pt x="335" y="326"/>
                    <a:pt x="333" y="323"/>
                    <a:pt x="331" y="321"/>
                  </a:cubicBezTo>
                  <a:cubicBezTo>
                    <a:pt x="338" y="310"/>
                    <a:pt x="338" y="310"/>
                    <a:pt x="338" y="310"/>
                  </a:cubicBezTo>
                  <a:cubicBezTo>
                    <a:pt x="343" y="312"/>
                    <a:pt x="349" y="310"/>
                    <a:pt x="352" y="305"/>
                  </a:cubicBezTo>
                  <a:cubicBezTo>
                    <a:pt x="353" y="304"/>
                    <a:pt x="353" y="304"/>
                    <a:pt x="353" y="304"/>
                  </a:cubicBezTo>
                  <a:cubicBezTo>
                    <a:pt x="353" y="304"/>
                    <a:pt x="353" y="304"/>
                    <a:pt x="353" y="304"/>
                  </a:cubicBezTo>
                </a:path>
              </a:pathLst>
            </a:custGeom>
            <a:solidFill>
              <a:srgbClr val="FFFFFF"/>
            </a:solidFill>
            <a:ln w="76200">
              <a:solidFill>
                <a:schemeClr val="bg1"/>
              </a:solidFill>
              <a:round/>
            </a:ln>
          </p:spPr>
          <p:txBody>
            <a:bodyPr vert="horz" wrap="square" lIns="91440" tIns="45720" rIns="91440" bIns="45720" numCol="1" anchor="t" anchorCtr="0" compatLnSpc="1"/>
            <a:lstStyle/>
            <a:p>
              <a:endParaRPr lang="zh-CN" altLang="en-US"/>
            </a:p>
          </p:txBody>
        </p:sp>
        <p:grpSp>
          <p:nvGrpSpPr>
            <p:cNvPr id="1579" name="组合 1578"/>
            <p:cNvGrpSpPr/>
            <p:nvPr/>
          </p:nvGrpSpPr>
          <p:grpSpPr>
            <a:xfrm>
              <a:off x="288925" y="785813"/>
              <a:ext cx="1187450" cy="1695450"/>
              <a:chOff x="288925" y="785813"/>
              <a:chExt cx="1187450" cy="1695450"/>
            </a:xfrm>
          </p:grpSpPr>
          <p:sp>
            <p:nvSpPr>
              <p:cNvPr id="1568" name="Freeform 1425"/>
              <p:cNvSpPr/>
              <p:nvPr/>
            </p:nvSpPr>
            <p:spPr bwMode="auto">
              <a:xfrm>
                <a:off x="1181100" y="847725"/>
                <a:ext cx="247650" cy="303212"/>
              </a:xfrm>
              <a:custGeom>
                <a:avLst/>
                <a:gdLst>
                  <a:gd name="T0" fmla="*/ 66 w 156"/>
                  <a:gd name="T1" fmla="*/ 191 h 191"/>
                  <a:gd name="T2" fmla="*/ 0 w 156"/>
                  <a:gd name="T3" fmla="*/ 152 h 191"/>
                  <a:gd name="T4" fmla="*/ 89 w 156"/>
                  <a:gd name="T5" fmla="*/ 0 h 191"/>
                  <a:gd name="T6" fmla="*/ 156 w 156"/>
                  <a:gd name="T7" fmla="*/ 37 h 191"/>
                  <a:gd name="T8" fmla="*/ 66 w 156"/>
                  <a:gd name="T9" fmla="*/ 191 h 191"/>
                </a:gdLst>
                <a:ahLst/>
                <a:cxnLst>
                  <a:cxn ang="0">
                    <a:pos x="T0" y="T1"/>
                  </a:cxn>
                  <a:cxn ang="0">
                    <a:pos x="T2" y="T3"/>
                  </a:cxn>
                  <a:cxn ang="0">
                    <a:pos x="T4" y="T5"/>
                  </a:cxn>
                  <a:cxn ang="0">
                    <a:pos x="T6" y="T7"/>
                  </a:cxn>
                  <a:cxn ang="0">
                    <a:pos x="T8" y="T9"/>
                  </a:cxn>
                </a:cxnLst>
                <a:rect l="0" t="0" r="r" b="b"/>
                <a:pathLst>
                  <a:path w="156" h="191">
                    <a:moveTo>
                      <a:pt x="66" y="191"/>
                    </a:moveTo>
                    <a:lnTo>
                      <a:pt x="0" y="152"/>
                    </a:lnTo>
                    <a:lnTo>
                      <a:pt x="89" y="0"/>
                    </a:lnTo>
                    <a:lnTo>
                      <a:pt x="156" y="37"/>
                    </a:lnTo>
                    <a:lnTo>
                      <a:pt x="66" y="1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9" name="Freeform 1426"/>
              <p:cNvSpPr/>
              <p:nvPr/>
            </p:nvSpPr>
            <p:spPr bwMode="auto">
              <a:xfrm>
                <a:off x="319088" y="1131888"/>
                <a:ext cx="1050925" cy="1335087"/>
              </a:xfrm>
              <a:custGeom>
                <a:avLst/>
                <a:gdLst>
                  <a:gd name="T0" fmla="*/ 254 w 662"/>
                  <a:gd name="T1" fmla="*/ 841 h 841"/>
                  <a:gd name="T2" fmla="*/ 0 w 662"/>
                  <a:gd name="T3" fmla="*/ 694 h 841"/>
                  <a:gd name="T4" fmla="*/ 406 w 662"/>
                  <a:gd name="T5" fmla="*/ 0 h 841"/>
                  <a:gd name="T6" fmla="*/ 662 w 662"/>
                  <a:gd name="T7" fmla="*/ 147 h 841"/>
                  <a:gd name="T8" fmla="*/ 254 w 662"/>
                  <a:gd name="T9" fmla="*/ 841 h 841"/>
                </a:gdLst>
                <a:ahLst/>
                <a:cxnLst>
                  <a:cxn ang="0">
                    <a:pos x="T0" y="T1"/>
                  </a:cxn>
                  <a:cxn ang="0">
                    <a:pos x="T2" y="T3"/>
                  </a:cxn>
                  <a:cxn ang="0">
                    <a:pos x="T4" y="T5"/>
                  </a:cxn>
                  <a:cxn ang="0">
                    <a:pos x="T6" y="T7"/>
                  </a:cxn>
                  <a:cxn ang="0">
                    <a:pos x="T8" y="T9"/>
                  </a:cxn>
                </a:cxnLst>
                <a:rect l="0" t="0" r="r" b="b"/>
                <a:pathLst>
                  <a:path w="662" h="841">
                    <a:moveTo>
                      <a:pt x="254" y="841"/>
                    </a:moveTo>
                    <a:lnTo>
                      <a:pt x="0" y="694"/>
                    </a:lnTo>
                    <a:lnTo>
                      <a:pt x="406" y="0"/>
                    </a:lnTo>
                    <a:lnTo>
                      <a:pt x="662" y="147"/>
                    </a:lnTo>
                    <a:lnTo>
                      <a:pt x="254" y="841"/>
                    </a:lnTo>
                    <a:close/>
                  </a:path>
                </a:pathLst>
              </a:custGeom>
              <a:solidFill>
                <a:srgbClr val="008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0" name="Freeform 1427"/>
              <p:cNvSpPr/>
              <p:nvPr/>
            </p:nvSpPr>
            <p:spPr bwMode="auto">
              <a:xfrm>
                <a:off x="319088" y="1131888"/>
                <a:ext cx="1050925" cy="1335087"/>
              </a:xfrm>
              <a:custGeom>
                <a:avLst/>
                <a:gdLst>
                  <a:gd name="T0" fmla="*/ 254 w 662"/>
                  <a:gd name="T1" fmla="*/ 841 h 841"/>
                  <a:gd name="T2" fmla="*/ 0 w 662"/>
                  <a:gd name="T3" fmla="*/ 694 h 841"/>
                  <a:gd name="T4" fmla="*/ 406 w 662"/>
                  <a:gd name="T5" fmla="*/ 0 h 841"/>
                  <a:gd name="T6" fmla="*/ 662 w 662"/>
                  <a:gd name="T7" fmla="*/ 147 h 841"/>
                  <a:gd name="T8" fmla="*/ 254 w 662"/>
                  <a:gd name="T9" fmla="*/ 841 h 841"/>
                </a:gdLst>
                <a:ahLst/>
                <a:cxnLst>
                  <a:cxn ang="0">
                    <a:pos x="T0" y="T1"/>
                  </a:cxn>
                  <a:cxn ang="0">
                    <a:pos x="T2" y="T3"/>
                  </a:cxn>
                  <a:cxn ang="0">
                    <a:pos x="T4" y="T5"/>
                  </a:cxn>
                  <a:cxn ang="0">
                    <a:pos x="T6" y="T7"/>
                  </a:cxn>
                  <a:cxn ang="0">
                    <a:pos x="T8" y="T9"/>
                  </a:cxn>
                </a:cxnLst>
                <a:rect l="0" t="0" r="r" b="b"/>
                <a:pathLst>
                  <a:path w="662" h="841">
                    <a:moveTo>
                      <a:pt x="254" y="841"/>
                    </a:moveTo>
                    <a:lnTo>
                      <a:pt x="0" y="694"/>
                    </a:lnTo>
                    <a:lnTo>
                      <a:pt x="406" y="0"/>
                    </a:lnTo>
                    <a:lnTo>
                      <a:pt x="662" y="147"/>
                    </a:lnTo>
                    <a:lnTo>
                      <a:pt x="254" y="8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4" name="Freeform 1431"/>
              <p:cNvSpPr>
                <a:spLocks noEditPoints="1"/>
              </p:cNvSpPr>
              <p:nvPr/>
            </p:nvSpPr>
            <p:spPr bwMode="auto">
              <a:xfrm>
                <a:off x="508000" y="2006600"/>
                <a:ext cx="560387" cy="449262"/>
              </a:xfrm>
              <a:custGeom>
                <a:avLst/>
                <a:gdLst>
                  <a:gd name="T0" fmla="*/ 0 w 199"/>
                  <a:gd name="T1" fmla="*/ 126 h 160"/>
                  <a:gd name="T2" fmla="*/ 0 w 199"/>
                  <a:gd name="T3" fmla="*/ 126 h 160"/>
                  <a:gd name="T4" fmla="*/ 59 w 199"/>
                  <a:gd name="T5" fmla="*/ 160 h 160"/>
                  <a:gd name="T6" fmla="*/ 0 w 199"/>
                  <a:gd name="T7" fmla="*/ 126 h 160"/>
                  <a:gd name="T8" fmla="*/ 161 w 199"/>
                  <a:gd name="T9" fmla="*/ 64 h 160"/>
                  <a:gd name="T10" fmla="*/ 161 w 199"/>
                  <a:gd name="T11" fmla="*/ 65 h 160"/>
                  <a:gd name="T12" fmla="*/ 161 w 199"/>
                  <a:gd name="T13" fmla="*/ 64 h 160"/>
                  <a:gd name="T14" fmla="*/ 197 w 199"/>
                  <a:gd name="T15" fmla="*/ 3 h 160"/>
                  <a:gd name="T16" fmla="*/ 197 w 199"/>
                  <a:gd name="T17" fmla="*/ 3 h 160"/>
                  <a:gd name="T18" fmla="*/ 197 w 199"/>
                  <a:gd name="T19" fmla="*/ 3 h 160"/>
                  <a:gd name="T20" fmla="*/ 197 w 199"/>
                  <a:gd name="T21" fmla="*/ 2 h 160"/>
                  <a:gd name="T22" fmla="*/ 197 w 199"/>
                  <a:gd name="T23" fmla="*/ 2 h 160"/>
                  <a:gd name="T24" fmla="*/ 197 w 199"/>
                  <a:gd name="T25" fmla="*/ 2 h 160"/>
                  <a:gd name="T26" fmla="*/ 197 w 199"/>
                  <a:gd name="T27" fmla="*/ 2 h 160"/>
                  <a:gd name="T28" fmla="*/ 197 w 199"/>
                  <a:gd name="T29" fmla="*/ 2 h 160"/>
                  <a:gd name="T30" fmla="*/ 197 w 199"/>
                  <a:gd name="T31" fmla="*/ 2 h 160"/>
                  <a:gd name="T32" fmla="*/ 197 w 199"/>
                  <a:gd name="T33" fmla="*/ 2 h 160"/>
                  <a:gd name="T34" fmla="*/ 197 w 199"/>
                  <a:gd name="T35" fmla="*/ 2 h 160"/>
                  <a:gd name="T36" fmla="*/ 197 w 199"/>
                  <a:gd name="T37" fmla="*/ 2 h 160"/>
                  <a:gd name="T38" fmla="*/ 197 w 199"/>
                  <a:gd name="T39" fmla="*/ 2 h 160"/>
                  <a:gd name="T40" fmla="*/ 197 w 199"/>
                  <a:gd name="T41" fmla="*/ 2 h 160"/>
                  <a:gd name="T42" fmla="*/ 197 w 199"/>
                  <a:gd name="T43" fmla="*/ 2 h 160"/>
                  <a:gd name="T44" fmla="*/ 197 w 199"/>
                  <a:gd name="T45" fmla="*/ 2 h 160"/>
                  <a:gd name="T46" fmla="*/ 197 w 199"/>
                  <a:gd name="T47" fmla="*/ 2 h 160"/>
                  <a:gd name="T48" fmla="*/ 197 w 199"/>
                  <a:gd name="T49" fmla="*/ 2 h 160"/>
                  <a:gd name="T50" fmla="*/ 197 w 199"/>
                  <a:gd name="T51" fmla="*/ 2 h 160"/>
                  <a:gd name="T52" fmla="*/ 197 w 199"/>
                  <a:gd name="T53" fmla="*/ 2 h 160"/>
                  <a:gd name="T54" fmla="*/ 197 w 199"/>
                  <a:gd name="T55" fmla="*/ 2 h 160"/>
                  <a:gd name="T56" fmla="*/ 197 w 199"/>
                  <a:gd name="T57" fmla="*/ 2 h 160"/>
                  <a:gd name="T58" fmla="*/ 197 w 199"/>
                  <a:gd name="T59" fmla="*/ 2 h 160"/>
                  <a:gd name="T60" fmla="*/ 197 w 199"/>
                  <a:gd name="T61" fmla="*/ 2 h 160"/>
                  <a:gd name="T62" fmla="*/ 197 w 199"/>
                  <a:gd name="T63" fmla="*/ 2 h 160"/>
                  <a:gd name="T64" fmla="*/ 197 w 199"/>
                  <a:gd name="T65" fmla="*/ 2 h 160"/>
                  <a:gd name="T66" fmla="*/ 197 w 199"/>
                  <a:gd name="T67" fmla="*/ 2 h 160"/>
                  <a:gd name="T68" fmla="*/ 198 w 199"/>
                  <a:gd name="T69" fmla="*/ 2 h 160"/>
                  <a:gd name="T70" fmla="*/ 197 w 199"/>
                  <a:gd name="T71" fmla="*/ 2 h 160"/>
                  <a:gd name="T72" fmla="*/ 198 w 199"/>
                  <a:gd name="T73" fmla="*/ 2 h 160"/>
                  <a:gd name="T74" fmla="*/ 198 w 199"/>
                  <a:gd name="T75" fmla="*/ 2 h 160"/>
                  <a:gd name="T76" fmla="*/ 198 w 199"/>
                  <a:gd name="T77" fmla="*/ 2 h 160"/>
                  <a:gd name="T78" fmla="*/ 198 w 199"/>
                  <a:gd name="T79" fmla="*/ 2 h 160"/>
                  <a:gd name="T80" fmla="*/ 198 w 199"/>
                  <a:gd name="T81" fmla="*/ 2 h 160"/>
                  <a:gd name="T82" fmla="*/ 198 w 199"/>
                  <a:gd name="T83" fmla="*/ 2 h 160"/>
                  <a:gd name="T84" fmla="*/ 198 w 199"/>
                  <a:gd name="T85" fmla="*/ 2 h 160"/>
                  <a:gd name="T86" fmla="*/ 199 w 199"/>
                  <a:gd name="T87" fmla="*/ 0 h 160"/>
                  <a:gd name="T88" fmla="*/ 198 w 199"/>
                  <a:gd name="T89" fmla="*/ 2 h 160"/>
                  <a:gd name="T90" fmla="*/ 199 w 199"/>
                  <a:gd name="T91" fmla="*/ 0 h 160"/>
                  <a:gd name="T92" fmla="*/ 199 w 199"/>
                  <a:gd name="T93" fmla="*/ 0 h 160"/>
                  <a:gd name="T94" fmla="*/ 199 w 199"/>
                  <a:gd name="T95" fmla="*/ 0 h 160"/>
                  <a:gd name="T96" fmla="*/ 199 w 199"/>
                  <a:gd name="T97" fmla="*/ 0 h 160"/>
                  <a:gd name="T98" fmla="*/ 199 w 199"/>
                  <a:gd name="T99" fmla="*/ 0 h 160"/>
                  <a:gd name="T100" fmla="*/ 199 w 199"/>
                  <a:gd name="T101" fmla="*/ 0 h 160"/>
                  <a:gd name="T102" fmla="*/ 199 w 199"/>
                  <a:gd name="T103" fmla="*/ 0 h 160"/>
                  <a:gd name="T104" fmla="*/ 199 w 199"/>
                  <a:gd name="T105" fmla="*/ 0 h 160"/>
                  <a:gd name="T106" fmla="*/ 199 w 199"/>
                  <a:gd name="T107" fmla="*/ 0 h 160"/>
                  <a:gd name="T108" fmla="*/ 199 w 199"/>
                  <a:gd name="T109" fmla="*/ 0 h 160"/>
                  <a:gd name="T110" fmla="*/ 199 w 199"/>
                  <a:gd name="T111" fmla="*/ 0 h 160"/>
                  <a:gd name="T112" fmla="*/ 199 w 199"/>
                  <a:gd name="T113" fmla="*/ 0 h 160"/>
                  <a:gd name="T114" fmla="*/ 199 w 199"/>
                  <a:gd name="T11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9" h="160">
                    <a:moveTo>
                      <a:pt x="0" y="126"/>
                    </a:moveTo>
                    <a:cubicBezTo>
                      <a:pt x="0" y="126"/>
                      <a:pt x="0" y="126"/>
                      <a:pt x="0" y="126"/>
                    </a:cubicBezTo>
                    <a:cubicBezTo>
                      <a:pt x="59" y="160"/>
                      <a:pt x="59" y="160"/>
                      <a:pt x="59" y="160"/>
                    </a:cubicBezTo>
                    <a:cubicBezTo>
                      <a:pt x="0" y="126"/>
                      <a:pt x="0" y="126"/>
                      <a:pt x="0" y="126"/>
                    </a:cubicBezTo>
                    <a:moveTo>
                      <a:pt x="161" y="64"/>
                    </a:moveTo>
                    <a:cubicBezTo>
                      <a:pt x="161" y="64"/>
                      <a:pt x="161" y="64"/>
                      <a:pt x="161" y="65"/>
                    </a:cubicBezTo>
                    <a:cubicBezTo>
                      <a:pt x="161" y="64"/>
                      <a:pt x="161" y="64"/>
                      <a:pt x="161" y="64"/>
                    </a:cubicBezTo>
                    <a:moveTo>
                      <a:pt x="197" y="3"/>
                    </a:moveTo>
                    <a:cubicBezTo>
                      <a:pt x="197" y="3"/>
                      <a:pt x="197" y="3"/>
                      <a:pt x="197" y="3"/>
                    </a:cubicBezTo>
                    <a:cubicBezTo>
                      <a:pt x="197" y="3"/>
                      <a:pt x="197" y="3"/>
                      <a:pt x="197" y="3"/>
                    </a:cubicBezTo>
                    <a:moveTo>
                      <a:pt x="197" y="2"/>
                    </a:moveTo>
                    <a:cubicBezTo>
                      <a:pt x="197" y="2"/>
                      <a:pt x="197" y="2"/>
                      <a:pt x="197" y="2"/>
                    </a:cubicBezTo>
                    <a:cubicBezTo>
                      <a:pt x="197" y="2"/>
                      <a:pt x="197" y="2"/>
                      <a:pt x="197" y="2"/>
                    </a:cubicBezTo>
                    <a:moveTo>
                      <a:pt x="197" y="2"/>
                    </a:moveTo>
                    <a:cubicBezTo>
                      <a:pt x="197" y="2"/>
                      <a:pt x="197" y="2"/>
                      <a:pt x="197" y="2"/>
                    </a:cubicBezTo>
                    <a:cubicBezTo>
                      <a:pt x="197" y="2"/>
                      <a:pt x="197" y="2"/>
                      <a:pt x="197" y="2"/>
                    </a:cubicBezTo>
                    <a:moveTo>
                      <a:pt x="197" y="2"/>
                    </a:moveTo>
                    <a:cubicBezTo>
                      <a:pt x="197" y="2"/>
                      <a:pt x="197" y="2"/>
                      <a:pt x="197" y="2"/>
                    </a:cubicBezTo>
                    <a:cubicBezTo>
                      <a:pt x="197" y="2"/>
                      <a:pt x="197" y="2"/>
                      <a:pt x="197" y="2"/>
                    </a:cubicBezTo>
                    <a:moveTo>
                      <a:pt x="197" y="2"/>
                    </a:moveTo>
                    <a:cubicBezTo>
                      <a:pt x="197" y="2"/>
                      <a:pt x="197" y="2"/>
                      <a:pt x="197" y="2"/>
                    </a:cubicBezTo>
                    <a:cubicBezTo>
                      <a:pt x="197" y="2"/>
                      <a:pt x="197" y="2"/>
                      <a:pt x="197" y="2"/>
                    </a:cubicBezTo>
                    <a:moveTo>
                      <a:pt x="197" y="2"/>
                    </a:moveTo>
                    <a:cubicBezTo>
                      <a:pt x="197" y="2"/>
                      <a:pt x="197" y="2"/>
                      <a:pt x="197" y="2"/>
                    </a:cubicBezTo>
                    <a:cubicBezTo>
                      <a:pt x="197" y="2"/>
                      <a:pt x="197" y="2"/>
                      <a:pt x="197" y="2"/>
                    </a:cubicBezTo>
                    <a:moveTo>
                      <a:pt x="197" y="2"/>
                    </a:moveTo>
                    <a:cubicBezTo>
                      <a:pt x="197" y="2"/>
                      <a:pt x="197" y="2"/>
                      <a:pt x="197" y="2"/>
                    </a:cubicBezTo>
                    <a:cubicBezTo>
                      <a:pt x="197" y="2"/>
                      <a:pt x="197" y="2"/>
                      <a:pt x="197" y="2"/>
                    </a:cubicBezTo>
                    <a:moveTo>
                      <a:pt x="197" y="2"/>
                    </a:moveTo>
                    <a:cubicBezTo>
                      <a:pt x="197" y="2"/>
                      <a:pt x="197" y="2"/>
                      <a:pt x="197" y="2"/>
                    </a:cubicBezTo>
                    <a:cubicBezTo>
                      <a:pt x="197" y="2"/>
                      <a:pt x="197" y="2"/>
                      <a:pt x="197" y="2"/>
                    </a:cubicBezTo>
                    <a:moveTo>
                      <a:pt x="197" y="2"/>
                    </a:moveTo>
                    <a:cubicBezTo>
                      <a:pt x="197" y="2"/>
                      <a:pt x="197" y="2"/>
                      <a:pt x="197" y="2"/>
                    </a:cubicBezTo>
                    <a:cubicBezTo>
                      <a:pt x="197" y="2"/>
                      <a:pt x="197" y="2"/>
                      <a:pt x="197" y="2"/>
                    </a:cubicBezTo>
                    <a:moveTo>
                      <a:pt x="198" y="2"/>
                    </a:moveTo>
                    <a:cubicBezTo>
                      <a:pt x="197" y="2"/>
                      <a:pt x="197" y="2"/>
                      <a:pt x="197" y="2"/>
                    </a:cubicBezTo>
                    <a:cubicBezTo>
                      <a:pt x="197" y="2"/>
                      <a:pt x="197" y="2"/>
                      <a:pt x="198" y="2"/>
                    </a:cubicBezTo>
                    <a:moveTo>
                      <a:pt x="198" y="2"/>
                    </a:moveTo>
                    <a:cubicBezTo>
                      <a:pt x="198" y="2"/>
                      <a:pt x="198" y="2"/>
                      <a:pt x="198" y="2"/>
                    </a:cubicBezTo>
                    <a:cubicBezTo>
                      <a:pt x="198" y="2"/>
                      <a:pt x="198" y="2"/>
                      <a:pt x="198" y="2"/>
                    </a:cubicBezTo>
                    <a:moveTo>
                      <a:pt x="198" y="2"/>
                    </a:moveTo>
                    <a:cubicBezTo>
                      <a:pt x="198" y="2"/>
                      <a:pt x="198" y="2"/>
                      <a:pt x="198" y="2"/>
                    </a:cubicBezTo>
                    <a:cubicBezTo>
                      <a:pt x="198" y="2"/>
                      <a:pt x="198" y="2"/>
                      <a:pt x="198" y="2"/>
                    </a:cubicBezTo>
                    <a:moveTo>
                      <a:pt x="199" y="0"/>
                    </a:moveTo>
                    <a:cubicBezTo>
                      <a:pt x="198" y="1"/>
                      <a:pt x="198" y="1"/>
                      <a:pt x="198" y="2"/>
                    </a:cubicBezTo>
                    <a:cubicBezTo>
                      <a:pt x="198" y="1"/>
                      <a:pt x="198" y="1"/>
                      <a:pt x="199" y="0"/>
                    </a:cubicBezTo>
                    <a:moveTo>
                      <a:pt x="199" y="0"/>
                    </a:moveTo>
                    <a:cubicBezTo>
                      <a:pt x="199" y="0"/>
                      <a:pt x="199" y="0"/>
                      <a:pt x="199" y="0"/>
                    </a:cubicBezTo>
                    <a:cubicBezTo>
                      <a:pt x="199" y="0"/>
                      <a:pt x="199" y="0"/>
                      <a:pt x="199" y="0"/>
                    </a:cubicBezTo>
                    <a:moveTo>
                      <a:pt x="199" y="0"/>
                    </a:moveTo>
                    <a:cubicBezTo>
                      <a:pt x="199" y="0"/>
                      <a:pt x="199" y="0"/>
                      <a:pt x="199" y="0"/>
                    </a:cubicBezTo>
                    <a:cubicBezTo>
                      <a:pt x="199" y="0"/>
                      <a:pt x="199" y="0"/>
                      <a:pt x="199" y="0"/>
                    </a:cubicBezTo>
                    <a:moveTo>
                      <a:pt x="199" y="0"/>
                    </a:moveTo>
                    <a:cubicBezTo>
                      <a:pt x="199" y="0"/>
                      <a:pt x="199" y="0"/>
                      <a:pt x="199" y="0"/>
                    </a:cubicBezTo>
                    <a:cubicBezTo>
                      <a:pt x="199" y="0"/>
                      <a:pt x="199" y="0"/>
                      <a:pt x="199" y="0"/>
                    </a:cubicBezTo>
                    <a:moveTo>
                      <a:pt x="199" y="0"/>
                    </a:moveTo>
                    <a:cubicBezTo>
                      <a:pt x="199" y="0"/>
                      <a:pt x="199" y="0"/>
                      <a:pt x="199" y="0"/>
                    </a:cubicBezTo>
                    <a:cubicBezTo>
                      <a:pt x="199" y="0"/>
                      <a:pt x="199" y="0"/>
                      <a:pt x="19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5" name="Freeform 1432"/>
              <p:cNvSpPr/>
              <p:nvPr/>
            </p:nvSpPr>
            <p:spPr bwMode="auto">
              <a:xfrm>
                <a:off x="550863" y="1820863"/>
                <a:ext cx="452437" cy="554037"/>
              </a:xfrm>
              <a:custGeom>
                <a:avLst/>
                <a:gdLst>
                  <a:gd name="T0" fmla="*/ 97 w 161"/>
                  <a:gd name="T1" fmla="*/ 0 h 197"/>
                  <a:gd name="T2" fmla="*/ 0 w 161"/>
                  <a:gd name="T3" fmla="*/ 166 h 197"/>
                  <a:gd name="T4" fmla="*/ 50 w 161"/>
                  <a:gd name="T5" fmla="*/ 195 h 197"/>
                  <a:gd name="T6" fmla="*/ 57 w 161"/>
                  <a:gd name="T7" fmla="*/ 197 h 197"/>
                  <a:gd name="T8" fmla="*/ 69 w 161"/>
                  <a:gd name="T9" fmla="*/ 190 h 197"/>
                  <a:gd name="T10" fmla="*/ 161 w 161"/>
                  <a:gd name="T11" fmla="*/ 33 h 197"/>
                  <a:gd name="T12" fmla="*/ 158 w 161"/>
                  <a:gd name="T13" fmla="*/ 33 h 197"/>
                  <a:gd name="T14" fmla="*/ 118 w 161"/>
                  <a:gd name="T15" fmla="*/ 22 h 197"/>
                  <a:gd name="T16" fmla="*/ 97 w 161"/>
                  <a:gd name="T1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197">
                    <a:moveTo>
                      <a:pt x="97" y="0"/>
                    </a:moveTo>
                    <a:cubicBezTo>
                      <a:pt x="0" y="166"/>
                      <a:pt x="0" y="166"/>
                      <a:pt x="0" y="166"/>
                    </a:cubicBezTo>
                    <a:cubicBezTo>
                      <a:pt x="50" y="195"/>
                      <a:pt x="50" y="195"/>
                      <a:pt x="50" y="195"/>
                    </a:cubicBezTo>
                    <a:cubicBezTo>
                      <a:pt x="53" y="196"/>
                      <a:pt x="55" y="197"/>
                      <a:pt x="57" y="197"/>
                    </a:cubicBezTo>
                    <a:cubicBezTo>
                      <a:pt x="62" y="197"/>
                      <a:pt x="67" y="194"/>
                      <a:pt x="69" y="190"/>
                    </a:cubicBezTo>
                    <a:cubicBezTo>
                      <a:pt x="161" y="33"/>
                      <a:pt x="161" y="33"/>
                      <a:pt x="161" y="33"/>
                    </a:cubicBezTo>
                    <a:cubicBezTo>
                      <a:pt x="161" y="33"/>
                      <a:pt x="160" y="33"/>
                      <a:pt x="158" y="33"/>
                    </a:cubicBezTo>
                    <a:cubicBezTo>
                      <a:pt x="152" y="33"/>
                      <a:pt x="136" y="32"/>
                      <a:pt x="118" y="22"/>
                    </a:cubicBezTo>
                    <a:cubicBezTo>
                      <a:pt x="112" y="18"/>
                      <a:pt x="105" y="9"/>
                      <a:pt x="97" y="0"/>
                    </a:cubicBezTo>
                  </a:path>
                </a:pathLst>
              </a:custGeom>
              <a:solidFill>
                <a:srgbClr val="00A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578" name="组合 1577"/>
              <p:cNvGrpSpPr/>
              <p:nvPr/>
            </p:nvGrpSpPr>
            <p:grpSpPr>
              <a:xfrm>
                <a:off x="288925" y="785813"/>
                <a:ext cx="1187450" cy="1695450"/>
                <a:chOff x="288925" y="785813"/>
                <a:chExt cx="1187450" cy="1695450"/>
              </a:xfrm>
            </p:grpSpPr>
            <p:sp>
              <p:nvSpPr>
                <p:cNvPr id="1567" name="Freeform 1424"/>
                <p:cNvSpPr/>
                <p:nvPr/>
              </p:nvSpPr>
              <p:spPr bwMode="auto">
                <a:xfrm>
                  <a:off x="1181100" y="847725"/>
                  <a:ext cx="247650" cy="303212"/>
                </a:xfrm>
                <a:custGeom>
                  <a:avLst/>
                  <a:gdLst>
                    <a:gd name="T0" fmla="*/ 66 w 156"/>
                    <a:gd name="T1" fmla="*/ 191 h 191"/>
                    <a:gd name="T2" fmla="*/ 0 w 156"/>
                    <a:gd name="T3" fmla="*/ 152 h 191"/>
                    <a:gd name="T4" fmla="*/ 89 w 156"/>
                    <a:gd name="T5" fmla="*/ 0 h 191"/>
                    <a:gd name="T6" fmla="*/ 156 w 156"/>
                    <a:gd name="T7" fmla="*/ 37 h 191"/>
                    <a:gd name="T8" fmla="*/ 66 w 156"/>
                    <a:gd name="T9" fmla="*/ 191 h 191"/>
                  </a:gdLst>
                  <a:ahLst/>
                  <a:cxnLst>
                    <a:cxn ang="0">
                      <a:pos x="T0" y="T1"/>
                    </a:cxn>
                    <a:cxn ang="0">
                      <a:pos x="T2" y="T3"/>
                    </a:cxn>
                    <a:cxn ang="0">
                      <a:pos x="T4" y="T5"/>
                    </a:cxn>
                    <a:cxn ang="0">
                      <a:pos x="T6" y="T7"/>
                    </a:cxn>
                    <a:cxn ang="0">
                      <a:pos x="T8" y="T9"/>
                    </a:cxn>
                  </a:cxnLst>
                  <a:rect l="0" t="0" r="r" b="b"/>
                  <a:pathLst>
                    <a:path w="156" h="191">
                      <a:moveTo>
                        <a:pt x="66" y="191"/>
                      </a:moveTo>
                      <a:lnTo>
                        <a:pt x="0" y="152"/>
                      </a:lnTo>
                      <a:lnTo>
                        <a:pt x="89" y="0"/>
                      </a:lnTo>
                      <a:lnTo>
                        <a:pt x="156" y="37"/>
                      </a:lnTo>
                      <a:lnTo>
                        <a:pt x="66" y="191"/>
                      </a:lnTo>
                      <a:close/>
                    </a:path>
                  </a:pathLst>
                </a:custGeom>
                <a:solidFill>
                  <a:srgbClr val="388E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1" name="Freeform 1428"/>
                <p:cNvSpPr>
                  <a:spLocks noEditPoints="1"/>
                </p:cNvSpPr>
                <p:nvPr/>
              </p:nvSpPr>
              <p:spPr bwMode="auto">
                <a:xfrm>
                  <a:off x="288925" y="881063"/>
                  <a:ext cx="1171575" cy="1600200"/>
                </a:xfrm>
                <a:custGeom>
                  <a:avLst/>
                  <a:gdLst>
                    <a:gd name="T0" fmla="*/ 353 w 416"/>
                    <a:gd name="T1" fmla="*/ 270 h 569"/>
                    <a:gd name="T2" fmla="*/ 378 w 416"/>
                    <a:gd name="T3" fmla="*/ 207 h 569"/>
                    <a:gd name="T4" fmla="*/ 208 w 416"/>
                    <a:gd name="T5" fmla="*/ 108 h 569"/>
                    <a:gd name="T6" fmla="*/ 166 w 416"/>
                    <a:gd name="T7" fmla="*/ 161 h 569"/>
                    <a:gd name="T8" fmla="*/ 168 w 416"/>
                    <a:gd name="T9" fmla="*/ 177 h 569"/>
                    <a:gd name="T10" fmla="*/ 147 w 416"/>
                    <a:gd name="T11" fmla="*/ 193 h 569"/>
                    <a:gd name="T12" fmla="*/ 149 w 416"/>
                    <a:gd name="T13" fmla="*/ 209 h 569"/>
                    <a:gd name="T14" fmla="*/ 128 w 416"/>
                    <a:gd name="T15" fmla="*/ 226 h 569"/>
                    <a:gd name="T16" fmla="*/ 130 w 416"/>
                    <a:gd name="T17" fmla="*/ 242 h 569"/>
                    <a:gd name="T18" fmla="*/ 109 w 416"/>
                    <a:gd name="T19" fmla="*/ 258 h 569"/>
                    <a:gd name="T20" fmla="*/ 111 w 416"/>
                    <a:gd name="T21" fmla="*/ 274 h 569"/>
                    <a:gd name="T22" fmla="*/ 90 w 416"/>
                    <a:gd name="T23" fmla="*/ 290 h 569"/>
                    <a:gd name="T24" fmla="*/ 93 w 416"/>
                    <a:gd name="T25" fmla="*/ 306 h 569"/>
                    <a:gd name="T26" fmla="*/ 72 w 416"/>
                    <a:gd name="T27" fmla="*/ 322 h 569"/>
                    <a:gd name="T28" fmla="*/ 74 w 416"/>
                    <a:gd name="T29" fmla="*/ 338 h 569"/>
                    <a:gd name="T30" fmla="*/ 53 w 416"/>
                    <a:gd name="T31" fmla="*/ 354 h 569"/>
                    <a:gd name="T32" fmla="*/ 55 w 416"/>
                    <a:gd name="T33" fmla="*/ 370 h 569"/>
                    <a:gd name="T34" fmla="*/ 34 w 416"/>
                    <a:gd name="T35" fmla="*/ 387 h 569"/>
                    <a:gd name="T36" fmla="*/ 36 w 416"/>
                    <a:gd name="T37" fmla="*/ 403 h 569"/>
                    <a:gd name="T38" fmla="*/ 15 w 416"/>
                    <a:gd name="T39" fmla="*/ 419 h 569"/>
                    <a:gd name="T40" fmla="*/ 17 w 416"/>
                    <a:gd name="T41" fmla="*/ 435 h 569"/>
                    <a:gd name="T42" fmla="*/ 19 w 416"/>
                    <a:gd name="T43" fmla="*/ 491 h 569"/>
                    <a:gd name="T44" fmla="*/ 178 w 416"/>
                    <a:gd name="T45" fmla="*/ 550 h 569"/>
                    <a:gd name="T46" fmla="*/ 202 w 416"/>
                    <a:gd name="T47" fmla="*/ 529 h 569"/>
                    <a:gd name="T48" fmla="*/ 199 w 416"/>
                    <a:gd name="T49" fmla="*/ 513 h 569"/>
                    <a:gd name="T50" fmla="*/ 220 w 416"/>
                    <a:gd name="T51" fmla="*/ 496 h 569"/>
                    <a:gd name="T52" fmla="*/ 218 w 416"/>
                    <a:gd name="T53" fmla="*/ 481 h 569"/>
                    <a:gd name="T54" fmla="*/ 239 w 416"/>
                    <a:gd name="T55" fmla="*/ 464 h 569"/>
                    <a:gd name="T56" fmla="*/ 237 w 416"/>
                    <a:gd name="T57" fmla="*/ 448 h 569"/>
                    <a:gd name="T58" fmla="*/ 258 w 416"/>
                    <a:gd name="T59" fmla="*/ 432 h 569"/>
                    <a:gd name="T60" fmla="*/ 256 w 416"/>
                    <a:gd name="T61" fmla="*/ 416 h 569"/>
                    <a:gd name="T62" fmla="*/ 277 w 416"/>
                    <a:gd name="T63" fmla="*/ 400 h 569"/>
                    <a:gd name="T64" fmla="*/ 275 w 416"/>
                    <a:gd name="T65" fmla="*/ 384 h 569"/>
                    <a:gd name="T66" fmla="*/ 296 w 416"/>
                    <a:gd name="T67" fmla="*/ 368 h 569"/>
                    <a:gd name="T68" fmla="*/ 294 w 416"/>
                    <a:gd name="T69" fmla="*/ 352 h 569"/>
                    <a:gd name="T70" fmla="*/ 315 w 416"/>
                    <a:gd name="T71" fmla="*/ 335 h 569"/>
                    <a:gd name="T72" fmla="*/ 312 w 416"/>
                    <a:gd name="T73" fmla="*/ 319 h 569"/>
                    <a:gd name="T74" fmla="*/ 334 w 416"/>
                    <a:gd name="T75" fmla="*/ 303 h 569"/>
                    <a:gd name="T76" fmla="*/ 331 w 416"/>
                    <a:gd name="T77" fmla="*/ 287 h 569"/>
                    <a:gd name="T78" fmla="*/ 352 w 416"/>
                    <a:gd name="T79" fmla="*/ 271 h 569"/>
                    <a:gd name="T80" fmla="*/ 143 w 416"/>
                    <a:gd name="T81" fmla="*/ 529 h 569"/>
                    <a:gd name="T82" fmla="*/ 38 w 416"/>
                    <a:gd name="T83" fmla="*/ 452 h 569"/>
                    <a:gd name="T84" fmla="*/ 172 w 416"/>
                    <a:gd name="T85" fmla="*/ 314 h 569"/>
                    <a:gd name="T86" fmla="*/ 254 w 416"/>
                    <a:gd name="T87" fmla="*/ 367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6" h="569">
                      <a:moveTo>
                        <a:pt x="352" y="271"/>
                      </a:moveTo>
                      <a:cubicBezTo>
                        <a:pt x="353" y="270"/>
                        <a:pt x="353" y="270"/>
                        <a:pt x="353" y="270"/>
                      </a:cubicBezTo>
                      <a:cubicBezTo>
                        <a:pt x="356" y="265"/>
                        <a:pt x="354" y="259"/>
                        <a:pt x="350" y="255"/>
                      </a:cubicBezTo>
                      <a:cubicBezTo>
                        <a:pt x="378" y="207"/>
                        <a:pt x="378" y="207"/>
                        <a:pt x="378" y="207"/>
                      </a:cubicBezTo>
                      <a:cubicBezTo>
                        <a:pt x="405" y="160"/>
                        <a:pt x="416" y="55"/>
                        <a:pt x="369" y="27"/>
                      </a:cubicBezTo>
                      <a:cubicBezTo>
                        <a:pt x="323" y="0"/>
                        <a:pt x="236" y="61"/>
                        <a:pt x="208" y="108"/>
                      </a:cubicBezTo>
                      <a:cubicBezTo>
                        <a:pt x="180" y="156"/>
                        <a:pt x="180" y="156"/>
                        <a:pt x="180" y="156"/>
                      </a:cubicBezTo>
                      <a:cubicBezTo>
                        <a:pt x="175" y="154"/>
                        <a:pt x="169" y="156"/>
                        <a:pt x="166" y="161"/>
                      </a:cubicBezTo>
                      <a:cubicBezTo>
                        <a:pt x="165" y="162"/>
                        <a:pt x="165" y="162"/>
                        <a:pt x="165" y="162"/>
                      </a:cubicBezTo>
                      <a:cubicBezTo>
                        <a:pt x="162" y="167"/>
                        <a:pt x="164" y="173"/>
                        <a:pt x="168" y="177"/>
                      </a:cubicBezTo>
                      <a:cubicBezTo>
                        <a:pt x="162" y="188"/>
                        <a:pt x="162" y="188"/>
                        <a:pt x="162" y="188"/>
                      </a:cubicBezTo>
                      <a:cubicBezTo>
                        <a:pt x="156" y="186"/>
                        <a:pt x="150" y="188"/>
                        <a:pt x="147" y="193"/>
                      </a:cubicBezTo>
                      <a:cubicBezTo>
                        <a:pt x="147" y="194"/>
                        <a:pt x="147" y="194"/>
                        <a:pt x="147" y="194"/>
                      </a:cubicBezTo>
                      <a:cubicBezTo>
                        <a:pt x="144" y="199"/>
                        <a:pt x="145" y="205"/>
                        <a:pt x="149" y="209"/>
                      </a:cubicBezTo>
                      <a:cubicBezTo>
                        <a:pt x="143" y="220"/>
                        <a:pt x="143" y="220"/>
                        <a:pt x="143" y="220"/>
                      </a:cubicBezTo>
                      <a:cubicBezTo>
                        <a:pt x="137" y="218"/>
                        <a:pt x="131" y="220"/>
                        <a:pt x="128" y="226"/>
                      </a:cubicBezTo>
                      <a:cubicBezTo>
                        <a:pt x="128" y="226"/>
                        <a:pt x="128" y="226"/>
                        <a:pt x="128" y="226"/>
                      </a:cubicBezTo>
                      <a:cubicBezTo>
                        <a:pt x="125" y="231"/>
                        <a:pt x="126" y="238"/>
                        <a:pt x="130" y="242"/>
                      </a:cubicBezTo>
                      <a:cubicBezTo>
                        <a:pt x="124" y="252"/>
                        <a:pt x="124" y="252"/>
                        <a:pt x="124" y="252"/>
                      </a:cubicBezTo>
                      <a:cubicBezTo>
                        <a:pt x="118" y="250"/>
                        <a:pt x="112" y="253"/>
                        <a:pt x="109" y="258"/>
                      </a:cubicBezTo>
                      <a:cubicBezTo>
                        <a:pt x="109" y="258"/>
                        <a:pt x="109" y="258"/>
                        <a:pt x="109" y="258"/>
                      </a:cubicBezTo>
                      <a:cubicBezTo>
                        <a:pt x="106" y="263"/>
                        <a:pt x="107" y="270"/>
                        <a:pt x="111" y="274"/>
                      </a:cubicBezTo>
                      <a:cubicBezTo>
                        <a:pt x="105" y="285"/>
                        <a:pt x="105" y="285"/>
                        <a:pt x="105" y="285"/>
                      </a:cubicBezTo>
                      <a:cubicBezTo>
                        <a:pt x="100" y="283"/>
                        <a:pt x="93" y="285"/>
                        <a:pt x="90" y="290"/>
                      </a:cubicBezTo>
                      <a:cubicBezTo>
                        <a:pt x="90" y="291"/>
                        <a:pt x="90" y="291"/>
                        <a:pt x="90" y="291"/>
                      </a:cubicBezTo>
                      <a:cubicBezTo>
                        <a:pt x="87" y="296"/>
                        <a:pt x="88" y="302"/>
                        <a:pt x="93" y="306"/>
                      </a:cubicBezTo>
                      <a:cubicBezTo>
                        <a:pt x="86" y="317"/>
                        <a:pt x="86" y="317"/>
                        <a:pt x="86" y="317"/>
                      </a:cubicBezTo>
                      <a:cubicBezTo>
                        <a:pt x="81" y="315"/>
                        <a:pt x="75" y="317"/>
                        <a:pt x="72" y="322"/>
                      </a:cubicBezTo>
                      <a:cubicBezTo>
                        <a:pt x="71" y="323"/>
                        <a:pt x="71" y="323"/>
                        <a:pt x="71" y="323"/>
                      </a:cubicBezTo>
                      <a:cubicBezTo>
                        <a:pt x="68" y="328"/>
                        <a:pt x="69" y="334"/>
                        <a:pt x="74" y="338"/>
                      </a:cubicBezTo>
                      <a:cubicBezTo>
                        <a:pt x="67" y="349"/>
                        <a:pt x="67" y="349"/>
                        <a:pt x="67" y="349"/>
                      </a:cubicBezTo>
                      <a:cubicBezTo>
                        <a:pt x="62" y="347"/>
                        <a:pt x="56" y="349"/>
                        <a:pt x="53" y="354"/>
                      </a:cubicBezTo>
                      <a:cubicBezTo>
                        <a:pt x="52" y="355"/>
                        <a:pt x="52" y="355"/>
                        <a:pt x="52" y="355"/>
                      </a:cubicBezTo>
                      <a:cubicBezTo>
                        <a:pt x="49" y="360"/>
                        <a:pt x="51" y="367"/>
                        <a:pt x="55" y="370"/>
                      </a:cubicBezTo>
                      <a:cubicBezTo>
                        <a:pt x="49" y="381"/>
                        <a:pt x="49" y="381"/>
                        <a:pt x="49" y="381"/>
                      </a:cubicBezTo>
                      <a:cubicBezTo>
                        <a:pt x="43" y="379"/>
                        <a:pt x="37" y="382"/>
                        <a:pt x="34" y="387"/>
                      </a:cubicBezTo>
                      <a:cubicBezTo>
                        <a:pt x="34" y="387"/>
                        <a:pt x="34" y="387"/>
                        <a:pt x="34" y="387"/>
                      </a:cubicBezTo>
                      <a:cubicBezTo>
                        <a:pt x="31" y="392"/>
                        <a:pt x="32" y="399"/>
                        <a:pt x="36" y="403"/>
                      </a:cubicBezTo>
                      <a:cubicBezTo>
                        <a:pt x="30" y="414"/>
                        <a:pt x="30" y="414"/>
                        <a:pt x="30" y="414"/>
                      </a:cubicBezTo>
                      <a:cubicBezTo>
                        <a:pt x="24" y="412"/>
                        <a:pt x="18" y="414"/>
                        <a:pt x="15" y="419"/>
                      </a:cubicBezTo>
                      <a:cubicBezTo>
                        <a:pt x="15" y="419"/>
                        <a:pt x="15" y="419"/>
                        <a:pt x="15" y="419"/>
                      </a:cubicBezTo>
                      <a:cubicBezTo>
                        <a:pt x="12" y="425"/>
                        <a:pt x="13" y="431"/>
                        <a:pt x="17" y="435"/>
                      </a:cubicBezTo>
                      <a:cubicBezTo>
                        <a:pt x="8" y="451"/>
                        <a:pt x="8" y="451"/>
                        <a:pt x="8" y="451"/>
                      </a:cubicBezTo>
                      <a:cubicBezTo>
                        <a:pt x="0" y="465"/>
                        <a:pt x="5" y="483"/>
                        <a:pt x="19" y="491"/>
                      </a:cubicBezTo>
                      <a:cubicBezTo>
                        <a:pt x="137" y="560"/>
                        <a:pt x="137" y="560"/>
                        <a:pt x="137" y="560"/>
                      </a:cubicBezTo>
                      <a:cubicBezTo>
                        <a:pt x="151" y="569"/>
                        <a:pt x="170" y="564"/>
                        <a:pt x="178" y="550"/>
                      </a:cubicBezTo>
                      <a:cubicBezTo>
                        <a:pt x="187" y="534"/>
                        <a:pt x="187" y="534"/>
                        <a:pt x="187" y="534"/>
                      </a:cubicBezTo>
                      <a:cubicBezTo>
                        <a:pt x="192" y="536"/>
                        <a:pt x="199" y="534"/>
                        <a:pt x="202" y="529"/>
                      </a:cubicBezTo>
                      <a:cubicBezTo>
                        <a:pt x="202" y="528"/>
                        <a:pt x="202" y="528"/>
                        <a:pt x="202" y="528"/>
                      </a:cubicBezTo>
                      <a:cubicBezTo>
                        <a:pt x="205" y="523"/>
                        <a:pt x="204" y="517"/>
                        <a:pt x="199" y="513"/>
                      </a:cubicBezTo>
                      <a:cubicBezTo>
                        <a:pt x="206" y="502"/>
                        <a:pt x="206" y="502"/>
                        <a:pt x="206" y="502"/>
                      </a:cubicBezTo>
                      <a:cubicBezTo>
                        <a:pt x="211" y="504"/>
                        <a:pt x="217" y="502"/>
                        <a:pt x="220" y="496"/>
                      </a:cubicBezTo>
                      <a:cubicBezTo>
                        <a:pt x="221" y="496"/>
                        <a:pt x="221" y="496"/>
                        <a:pt x="221" y="496"/>
                      </a:cubicBezTo>
                      <a:cubicBezTo>
                        <a:pt x="224" y="491"/>
                        <a:pt x="223" y="484"/>
                        <a:pt x="218" y="481"/>
                      </a:cubicBezTo>
                      <a:cubicBezTo>
                        <a:pt x="225" y="470"/>
                        <a:pt x="225" y="470"/>
                        <a:pt x="225" y="470"/>
                      </a:cubicBezTo>
                      <a:cubicBezTo>
                        <a:pt x="230" y="472"/>
                        <a:pt x="236" y="469"/>
                        <a:pt x="239" y="464"/>
                      </a:cubicBezTo>
                      <a:cubicBezTo>
                        <a:pt x="240" y="464"/>
                        <a:pt x="240" y="464"/>
                        <a:pt x="240" y="464"/>
                      </a:cubicBezTo>
                      <a:cubicBezTo>
                        <a:pt x="243" y="459"/>
                        <a:pt x="241" y="452"/>
                        <a:pt x="237" y="448"/>
                      </a:cubicBezTo>
                      <a:cubicBezTo>
                        <a:pt x="243" y="437"/>
                        <a:pt x="243" y="437"/>
                        <a:pt x="243" y="437"/>
                      </a:cubicBezTo>
                      <a:cubicBezTo>
                        <a:pt x="249" y="439"/>
                        <a:pt x="255" y="437"/>
                        <a:pt x="258" y="432"/>
                      </a:cubicBezTo>
                      <a:cubicBezTo>
                        <a:pt x="258" y="432"/>
                        <a:pt x="258" y="432"/>
                        <a:pt x="258" y="432"/>
                      </a:cubicBezTo>
                      <a:cubicBezTo>
                        <a:pt x="261" y="426"/>
                        <a:pt x="260" y="420"/>
                        <a:pt x="256" y="416"/>
                      </a:cubicBezTo>
                      <a:cubicBezTo>
                        <a:pt x="262" y="405"/>
                        <a:pt x="262" y="405"/>
                        <a:pt x="262" y="405"/>
                      </a:cubicBezTo>
                      <a:cubicBezTo>
                        <a:pt x="268" y="407"/>
                        <a:pt x="274" y="405"/>
                        <a:pt x="277" y="400"/>
                      </a:cubicBezTo>
                      <a:cubicBezTo>
                        <a:pt x="277" y="399"/>
                        <a:pt x="277" y="399"/>
                        <a:pt x="277" y="399"/>
                      </a:cubicBezTo>
                      <a:cubicBezTo>
                        <a:pt x="280" y="394"/>
                        <a:pt x="279" y="388"/>
                        <a:pt x="275" y="384"/>
                      </a:cubicBezTo>
                      <a:cubicBezTo>
                        <a:pt x="281" y="373"/>
                        <a:pt x="281" y="373"/>
                        <a:pt x="281" y="373"/>
                      </a:cubicBezTo>
                      <a:cubicBezTo>
                        <a:pt x="287" y="375"/>
                        <a:pt x="293" y="373"/>
                        <a:pt x="296" y="368"/>
                      </a:cubicBezTo>
                      <a:cubicBezTo>
                        <a:pt x="296" y="367"/>
                        <a:pt x="296" y="367"/>
                        <a:pt x="296" y="367"/>
                      </a:cubicBezTo>
                      <a:cubicBezTo>
                        <a:pt x="299" y="362"/>
                        <a:pt x="298" y="355"/>
                        <a:pt x="294" y="352"/>
                      </a:cubicBezTo>
                      <a:cubicBezTo>
                        <a:pt x="300" y="341"/>
                        <a:pt x="300" y="341"/>
                        <a:pt x="300" y="341"/>
                      </a:cubicBezTo>
                      <a:cubicBezTo>
                        <a:pt x="305" y="343"/>
                        <a:pt x="312" y="340"/>
                        <a:pt x="315" y="335"/>
                      </a:cubicBezTo>
                      <a:cubicBezTo>
                        <a:pt x="315" y="335"/>
                        <a:pt x="315" y="335"/>
                        <a:pt x="315" y="335"/>
                      </a:cubicBezTo>
                      <a:cubicBezTo>
                        <a:pt x="318" y="330"/>
                        <a:pt x="317" y="323"/>
                        <a:pt x="312" y="319"/>
                      </a:cubicBezTo>
                      <a:cubicBezTo>
                        <a:pt x="319" y="308"/>
                        <a:pt x="319" y="308"/>
                        <a:pt x="319" y="308"/>
                      </a:cubicBezTo>
                      <a:cubicBezTo>
                        <a:pt x="324" y="310"/>
                        <a:pt x="330" y="308"/>
                        <a:pt x="334" y="303"/>
                      </a:cubicBezTo>
                      <a:cubicBezTo>
                        <a:pt x="334" y="303"/>
                        <a:pt x="334" y="303"/>
                        <a:pt x="334" y="303"/>
                      </a:cubicBezTo>
                      <a:cubicBezTo>
                        <a:pt x="337" y="297"/>
                        <a:pt x="336" y="291"/>
                        <a:pt x="331" y="287"/>
                      </a:cubicBezTo>
                      <a:cubicBezTo>
                        <a:pt x="338" y="276"/>
                        <a:pt x="338" y="276"/>
                        <a:pt x="338" y="276"/>
                      </a:cubicBezTo>
                      <a:cubicBezTo>
                        <a:pt x="343" y="278"/>
                        <a:pt x="349" y="276"/>
                        <a:pt x="352" y="271"/>
                      </a:cubicBezTo>
                      <a:moveTo>
                        <a:pt x="162" y="524"/>
                      </a:moveTo>
                      <a:cubicBezTo>
                        <a:pt x="158" y="530"/>
                        <a:pt x="150" y="533"/>
                        <a:pt x="143" y="529"/>
                      </a:cubicBezTo>
                      <a:cubicBezTo>
                        <a:pt x="43" y="470"/>
                        <a:pt x="43" y="470"/>
                        <a:pt x="43" y="470"/>
                      </a:cubicBezTo>
                      <a:cubicBezTo>
                        <a:pt x="37" y="466"/>
                        <a:pt x="35" y="458"/>
                        <a:pt x="38" y="452"/>
                      </a:cubicBezTo>
                      <a:cubicBezTo>
                        <a:pt x="130" y="295"/>
                        <a:pt x="130" y="295"/>
                        <a:pt x="130" y="295"/>
                      </a:cubicBezTo>
                      <a:cubicBezTo>
                        <a:pt x="130" y="295"/>
                        <a:pt x="155" y="299"/>
                        <a:pt x="172" y="314"/>
                      </a:cubicBezTo>
                      <a:cubicBezTo>
                        <a:pt x="185" y="324"/>
                        <a:pt x="201" y="350"/>
                        <a:pt x="211" y="356"/>
                      </a:cubicBezTo>
                      <a:cubicBezTo>
                        <a:pt x="234" y="369"/>
                        <a:pt x="254" y="367"/>
                        <a:pt x="254" y="367"/>
                      </a:cubicBezTo>
                      <a:cubicBezTo>
                        <a:pt x="162" y="524"/>
                        <a:pt x="162" y="524"/>
                        <a:pt x="162" y="524"/>
                      </a:cubicBezTo>
                    </a:path>
                  </a:pathLst>
                </a:custGeom>
                <a:solidFill>
                  <a:srgbClr val="7CB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2" name="Freeform 1429"/>
                <p:cNvSpPr/>
                <p:nvPr/>
              </p:nvSpPr>
              <p:spPr bwMode="auto">
                <a:xfrm>
                  <a:off x="1271588" y="785813"/>
                  <a:ext cx="204787" cy="179387"/>
                </a:xfrm>
                <a:custGeom>
                  <a:avLst/>
                  <a:gdLst>
                    <a:gd name="T0" fmla="*/ 5 w 73"/>
                    <a:gd name="T1" fmla="*/ 34 h 64"/>
                    <a:gd name="T2" fmla="*/ 51 w 73"/>
                    <a:gd name="T3" fmla="*/ 61 h 64"/>
                    <a:gd name="T4" fmla="*/ 61 w 73"/>
                    <a:gd name="T5" fmla="*/ 60 h 64"/>
                    <a:gd name="T6" fmla="*/ 71 w 73"/>
                    <a:gd name="T7" fmla="*/ 34 h 64"/>
                    <a:gd name="T8" fmla="*/ 67 w 73"/>
                    <a:gd name="T9" fmla="*/ 24 h 64"/>
                    <a:gd name="T10" fmla="*/ 29 w 73"/>
                    <a:gd name="T11" fmla="*/ 2 h 64"/>
                    <a:gd name="T12" fmla="*/ 19 w 73"/>
                    <a:gd name="T13" fmla="*/ 4 h 64"/>
                    <a:gd name="T14" fmla="*/ 1 w 73"/>
                    <a:gd name="T15" fmla="*/ 25 h 64"/>
                    <a:gd name="T16" fmla="*/ 5 w 73"/>
                    <a:gd name="T17" fmla="*/ 3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64">
                      <a:moveTo>
                        <a:pt x="5" y="34"/>
                      </a:moveTo>
                      <a:cubicBezTo>
                        <a:pt x="51" y="61"/>
                        <a:pt x="51" y="61"/>
                        <a:pt x="51" y="61"/>
                      </a:cubicBezTo>
                      <a:cubicBezTo>
                        <a:pt x="55" y="64"/>
                        <a:pt x="60" y="63"/>
                        <a:pt x="61" y="60"/>
                      </a:cubicBezTo>
                      <a:cubicBezTo>
                        <a:pt x="71" y="34"/>
                        <a:pt x="71" y="34"/>
                        <a:pt x="71" y="34"/>
                      </a:cubicBezTo>
                      <a:cubicBezTo>
                        <a:pt x="73" y="31"/>
                        <a:pt x="71" y="27"/>
                        <a:pt x="67" y="24"/>
                      </a:cubicBezTo>
                      <a:cubicBezTo>
                        <a:pt x="29" y="2"/>
                        <a:pt x="29" y="2"/>
                        <a:pt x="29" y="2"/>
                      </a:cubicBezTo>
                      <a:cubicBezTo>
                        <a:pt x="26" y="0"/>
                        <a:pt x="21" y="1"/>
                        <a:pt x="19" y="4"/>
                      </a:cubicBezTo>
                      <a:cubicBezTo>
                        <a:pt x="1" y="25"/>
                        <a:pt x="1" y="25"/>
                        <a:pt x="1" y="25"/>
                      </a:cubicBezTo>
                      <a:cubicBezTo>
                        <a:pt x="0" y="28"/>
                        <a:pt x="1" y="32"/>
                        <a:pt x="5" y="34"/>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6" name="Freeform 1433"/>
                <p:cNvSpPr/>
                <p:nvPr/>
              </p:nvSpPr>
              <p:spPr bwMode="auto">
                <a:xfrm>
                  <a:off x="508000" y="957263"/>
                  <a:ext cx="909637" cy="1512887"/>
                </a:xfrm>
                <a:custGeom>
                  <a:avLst/>
                  <a:gdLst>
                    <a:gd name="T0" fmla="*/ 239 w 323"/>
                    <a:gd name="T1" fmla="*/ 107 h 538"/>
                    <a:gd name="T2" fmla="*/ 236 w 323"/>
                    <a:gd name="T3" fmla="*/ 157 h 538"/>
                    <a:gd name="T4" fmla="*/ 140 w 323"/>
                    <a:gd name="T5" fmla="*/ 264 h 538"/>
                    <a:gd name="T6" fmla="*/ 133 w 323"/>
                    <a:gd name="T7" fmla="*/ 329 h 538"/>
                    <a:gd name="T8" fmla="*/ 84 w 323"/>
                    <a:gd name="T9" fmla="*/ 497 h 538"/>
                    <a:gd name="T10" fmla="*/ 15 w 323"/>
                    <a:gd name="T11" fmla="*/ 473 h 538"/>
                    <a:gd name="T12" fmla="*/ 59 w 323"/>
                    <a:gd name="T13" fmla="*/ 533 h 538"/>
                    <a:gd name="T14" fmla="*/ 109 w 323"/>
                    <a:gd name="T15" fmla="*/ 507 h 538"/>
                    <a:gd name="T16" fmla="*/ 124 w 323"/>
                    <a:gd name="T17" fmla="*/ 501 h 538"/>
                    <a:gd name="T18" fmla="*/ 121 w 323"/>
                    <a:gd name="T19" fmla="*/ 486 h 538"/>
                    <a:gd name="T20" fmla="*/ 132 w 323"/>
                    <a:gd name="T21" fmla="*/ 476 h 538"/>
                    <a:gd name="T22" fmla="*/ 144 w 323"/>
                    <a:gd name="T23" fmla="*/ 463 h 538"/>
                    <a:gd name="T24" fmla="*/ 140 w 323"/>
                    <a:gd name="T25" fmla="*/ 454 h 538"/>
                    <a:gd name="T26" fmla="*/ 161 w 323"/>
                    <a:gd name="T27" fmla="*/ 438 h 538"/>
                    <a:gd name="T28" fmla="*/ 162 w 323"/>
                    <a:gd name="T29" fmla="*/ 437 h 538"/>
                    <a:gd name="T30" fmla="*/ 159 w 323"/>
                    <a:gd name="T31" fmla="*/ 421 h 538"/>
                    <a:gd name="T32" fmla="*/ 170 w 323"/>
                    <a:gd name="T33" fmla="*/ 411 h 538"/>
                    <a:gd name="T34" fmla="*/ 182 w 323"/>
                    <a:gd name="T35" fmla="*/ 398 h 538"/>
                    <a:gd name="T36" fmla="*/ 178 w 323"/>
                    <a:gd name="T37" fmla="*/ 389 h 538"/>
                    <a:gd name="T38" fmla="*/ 197 w 323"/>
                    <a:gd name="T39" fmla="*/ 376 h 538"/>
                    <a:gd name="T40" fmla="*/ 197 w 323"/>
                    <a:gd name="T41" fmla="*/ 375 h 538"/>
                    <a:gd name="T42" fmla="*/ 197 w 323"/>
                    <a:gd name="T43" fmla="*/ 375 h 538"/>
                    <a:gd name="T44" fmla="*/ 197 w 323"/>
                    <a:gd name="T45" fmla="*/ 375 h 538"/>
                    <a:gd name="T46" fmla="*/ 197 w 323"/>
                    <a:gd name="T47" fmla="*/ 375 h 538"/>
                    <a:gd name="T48" fmla="*/ 197 w 323"/>
                    <a:gd name="T49" fmla="*/ 375 h 538"/>
                    <a:gd name="T50" fmla="*/ 197 w 323"/>
                    <a:gd name="T51" fmla="*/ 375 h 538"/>
                    <a:gd name="T52" fmla="*/ 198 w 323"/>
                    <a:gd name="T53" fmla="*/ 375 h 538"/>
                    <a:gd name="T54" fmla="*/ 198 w 323"/>
                    <a:gd name="T55" fmla="*/ 375 h 538"/>
                    <a:gd name="T56" fmla="*/ 199 w 323"/>
                    <a:gd name="T57" fmla="*/ 373 h 538"/>
                    <a:gd name="T58" fmla="*/ 199 w 323"/>
                    <a:gd name="T59" fmla="*/ 373 h 538"/>
                    <a:gd name="T60" fmla="*/ 199 w 323"/>
                    <a:gd name="T61" fmla="*/ 373 h 538"/>
                    <a:gd name="T62" fmla="*/ 201 w 323"/>
                    <a:gd name="T63" fmla="*/ 366 h 538"/>
                    <a:gd name="T64" fmla="*/ 197 w 323"/>
                    <a:gd name="T65" fmla="*/ 357 h 538"/>
                    <a:gd name="T66" fmla="*/ 218 w 323"/>
                    <a:gd name="T67" fmla="*/ 341 h 538"/>
                    <a:gd name="T68" fmla="*/ 216 w 323"/>
                    <a:gd name="T69" fmla="*/ 325 h 538"/>
                    <a:gd name="T70" fmla="*/ 222 w 323"/>
                    <a:gd name="T71" fmla="*/ 314 h 538"/>
                    <a:gd name="T72" fmla="*/ 237 w 323"/>
                    <a:gd name="T73" fmla="*/ 308 h 538"/>
                    <a:gd name="T74" fmla="*/ 234 w 323"/>
                    <a:gd name="T75" fmla="*/ 292 h 538"/>
                    <a:gd name="T76" fmla="*/ 245 w 323"/>
                    <a:gd name="T77" fmla="*/ 282 h 538"/>
                    <a:gd name="T78" fmla="*/ 257 w 323"/>
                    <a:gd name="T79" fmla="*/ 269 h 538"/>
                    <a:gd name="T80" fmla="*/ 253 w 323"/>
                    <a:gd name="T81" fmla="*/ 260 h 538"/>
                    <a:gd name="T82" fmla="*/ 274 w 323"/>
                    <a:gd name="T83" fmla="*/ 244 h 538"/>
                    <a:gd name="T84" fmla="*/ 272 w 323"/>
                    <a:gd name="T85" fmla="*/ 228 h 538"/>
                    <a:gd name="T86" fmla="*/ 300 w 323"/>
                    <a:gd name="T87" fmla="*/ 180 h 538"/>
                    <a:gd name="T88" fmla="*/ 291 w 323"/>
                    <a:gd name="T89"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3" h="538">
                      <a:moveTo>
                        <a:pt x="291" y="0"/>
                      </a:moveTo>
                      <a:cubicBezTo>
                        <a:pt x="229" y="107"/>
                        <a:pt x="229" y="107"/>
                        <a:pt x="229" y="107"/>
                      </a:cubicBezTo>
                      <a:cubicBezTo>
                        <a:pt x="239" y="107"/>
                        <a:pt x="239" y="107"/>
                        <a:pt x="239" y="107"/>
                      </a:cubicBezTo>
                      <a:cubicBezTo>
                        <a:pt x="208" y="143"/>
                        <a:pt x="208" y="143"/>
                        <a:pt x="208" y="143"/>
                      </a:cubicBezTo>
                      <a:cubicBezTo>
                        <a:pt x="201" y="155"/>
                        <a:pt x="201" y="155"/>
                        <a:pt x="201" y="155"/>
                      </a:cubicBezTo>
                      <a:cubicBezTo>
                        <a:pt x="236" y="157"/>
                        <a:pt x="236" y="157"/>
                        <a:pt x="236" y="157"/>
                      </a:cubicBezTo>
                      <a:cubicBezTo>
                        <a:pt x="142" y="265"/>
                        <a:pt x="142" y="265"/>
                        <a:pt x="142" y="265"/>
                      </a:cubicBezTo>
                      <a:cubicBezTo>
                        <a:pt x="142" y="265"/>
                        <a:pt x="142" y="265"/>
                        <a:pt x="141" y="265"/>
                      </a:cubicBezTo>
                      <a:cubicBezTo>
                        <a:pt x="141" y="265"/>
                        <a:pt x="140" y="265"/>
                        <a:pt x="140" y="264"/>
                      </a:cubicBezTo>
                      <a:cubicBezTo>
                        <a:pt x="158" y="228"/>
                        <a:pt x="158" y="228"/>
                        <a:pt x="158" y="228"/>
                      </a:cubicBezTo>
                      <a:cubicBezTo>
                        <a:pt x="112" y="307"/>
                        <a:pt x="112" y="307"/>
                        <a:pt x="112" y="307"/>
                      </a:cubicBezTo>
                      <a:cubicBezTo>
                        <a:pt x="120" y="316"/>
                        <a:pt x="127" y="325"/>
                        <a:pt x="133" y="329"/>
                      </a:cubicBezTo>
                      <a:cubicBezTo>
                        <a:pt x="151" y="339"/>
                        <a:pt x="167" y="340"/>
                        <a:pt x="173" y="340"/>
                      </a:cubicBezTo>
                      <a:cubicBezTo>
                        <a:pt x="175" y="340"/>
                        <a:pt x="176" y="340"/>
                        <a:pt x="176" y="340"/>
                      </a:cubicBezTo>
                      <a:cubicBezTo>
                        <a:pt x="84" y="497"/>
                        <a:pt x="84" y="497"/>
                        <a:pt x="84" y="497"/>
                      </a:cubicBezTo>
                      <a:cubicBezTo>
                        <a:pt x="82" y="501"/>
                        <a:pt x="77" y="504"/>
                        <a:pt x="72" y="504"/>
                      </a:cubicBezTo>
                      <a:cubicBezTo>
                        <a:pt x="70" y="504"/>
                        <a:pt x="68" y="503"/>
                        <a:pt x="65" y="502"/>
                      </a:cubicBezTo>
                      <a:cubicBezTo>
                        <a:pt x="15" y="473"/>
                        <a:pt x="15" y="473"/>
                        <a:pt x="15" y="473"/>
                      </a:cubicBezTo>
                      <a:cubicBezTo>
                        <a:pt x="15" y="473"/>
                        <a:pt x="15" y="473"/>
                        <a:pt x="15" y="473"/>
                      </a:cubicBezTo>
                      <a:cubicBezTo>
                        <a:pt x="0" y="499"/>
                        <a:pt x="0" y="499"/>
                        <a:pt x="0" y="499"/>
                      </a:cubicBezTo>
                      <a:cubicBezTo>
                        <a:pt x="59" y="533"/>
                        <a:pt x="59" y="533"/>
                        <a:pt x="59" y="533"/>
                      </a:cubicBezTo>
                      <a:cubicBezTo>
                        <a:pt x="64" y="536"/>
                        <a:pt x="69" y="538"/>
                        <a:pt x="74" y="538"/>
                      </a:cubicBezTo>
                      <a:cubicBezTo>
                        <a:pt x="84" y="538"/>
                        <a:pt x="94" y="532"/>
                        <a:pt x="100" y="523"/>
                      </a:cubicBezTo>
                      <a:cubicBezTo>
                        <a:pt x="109" y="507"/>
                        <a:pt x="109" y="507"/>
                        <a:pt x="109" y="507"/>
                      </a:cubicBezTo>
                      <a:cubicBezTo>
                        <a:pt x="110" y="508"/>
                        <a:pt x="112" y="508"/>
                        <a:pt x="113" y="508"/>
                      </a:cubicBezTo>
                      <a:cubicBezTo>
                        <a:pt x="117" y="508"/>
                        <a:pt x="121" y="506"/>
                        <a:pt x="124" y="502"/>
                      </a:cubicBezTo>
                      <a:cubicBezTo>
                        <a:pt x="124" y="501"/>
                        <a:pt x="124" y="501"/>
                        <a:pt x="124" y="501"/>
                      </a:cubicBezTo>
                      <a:cubicBezTo>
                        <a:pt x="125" y="499"/>
                        <a:pt x="126" y="497"/>
                        <a:pt x="126" y="495"/>
                      </a:cubicBezTo>
                      <a:cubicBezTo>
                        <a:pt x="126" y="492"/>
                        <a:pt x="124" y="488"/>
                        <a:pt x="121" y="486"/>
                      </a:cubicBezTo>
                      <a:cubicBezTo>
                        <a:pt x="121" y="486"/>
                        <a:pt x="121" y="486"/>
                        <a:pt x="121" y="486"/>
                      </a:cubicBezTo>
                      <a:cubicBezTo>
                        <a:pt x="121" y="486"/>
                        <a:pt x="121" y="486"/>
                        <a:pt x="121" y="486"/>
                      </a:cubicBezTo>
                      <a:cubicBezTo>
                        <a:pt x="128" y="475"/>
                        <a:pt x="128" y="475"/>
                        <a:pt x="128" y="475"/>
                      </a:cubicBezTo>
                      <a:cubicBezTo>
                        <a:pt x="129" y="475"/>
                        <a:pt x="130" y="476"/>
                        <a:pt x="132" y="476"/>
                      </a:cubicBezTo>
                      <a:cubicBezTo>
                        <a:pt x="136" y="476"/>
                        <a:pt x="140" y="473"/>
                        <a:pt x="142" y="469"/>
                      </a:cubicBezTo>
                      <a:cubicBezTo>
                        <a:pt x="143" y="469"/>
                        <a:pt x="143" y="469"/>
                        <a:pt x="143" y="469"/>
                      </a:cubicBezTo>
                      <a:cubicBezTo>
                        <a:pt x="144" y="467"/>
                        <a:pt x="144" y="465"/>
                        <a:pt x="144" y="463"/>
                      </a:cubicBezTo>
                      <a:cubicBezTo>
                        <a:pt x="144" y="459"/>
                        <a:pt x="143" y="456"/>
                        <a:pt x="140" y="454"/>
                      </a:cubicBezTo>
                      <a:cubicBezTo>
                        <a:pt x="140" y="454"/>
                        <a:pt x="140" y="454"/>
                        <a:pt x="140" y="454"/>
                      </a:cubicBezTo>
                      <a:cubicBezTo>
                        <a:pt x="140" y="454"/>
                        <a:pt x="140" y="454"/>
                        <a:pt x="140" y="454"/>
                      </a:cubicBezTo>
                      <a:cubicBezTo>
                        <a:pt x="147" y="443"/>
                        <a:pt x="147" y="443"/>
                        <a:pt x="147" y="443"/>
                      </a:cubicBezTo>
                      <a:cubicBezTo>
                        <a:pt x="148" y="443"/>
                        <a:pt x="149" y="443"/>
                        <a:pt x="151" y="443"/>
                      </a:cubicBezTo>
                      <a:cubicBezTo>
                        <a:pt x="155" y="443"/>
                        <a:pt x="159" y="441"/>
                        <a:pt x="161" y="438"/>
                      </a:cubicBezTo>
                      <a:cubicBezTo>
                        <a:pt x="161" y="437"/>
                        <a:pt x="161" y="437"/>
                        <a:pt x="161" y="437"/>
                      </a:cubicBezTo>
                      <a:cubicBezTo>
                        <a:pt x="161" y="437"/>
                        <a:pt x="161" y="437"/>
                        <a:pt x="161" y="437"/>
                      </a:cubicBezTo>
                      <a:cubicBezTo>
                        <a:pt x="162" y="437"/>
                        <a:pt x="162" y="437"/>
                        <a:pt x="162" y="437"/>
                      </a:cubicBezTo>
                      <a:cubicBezTo>
                        <a:pt x="163" y="435"/>
                        <a:pt x="163" y="433"/>
                        <a:pt x="163" y="431"/>
                      </a:cubicBezTo>
                      <a:cubicBezTo>
                        <a:pt x="163" y="427"/>
                        <a:pt x="162" y="424"/>
                        <a:pt x="159" y="421"/>
                      </a:cubicBezTo>
                      <a:cubicBezTo>
                        <a:pt x="159" y="421"/>
                        <a:pt x="159" y="421"/>
                        <a:pt x="159" y="421"/>
                      </a:cubicBezTo>
                      <a:cubicBezTo>
                        <a:pt x="159" y="421"/>
                        <a:pt x="159" y="421"/>
                        <a:pt x="159" y="421"/>
                      </a:cubicBezTo>
                      <a:cubicBezTo>
                        <a:pt x="165" y="410"/>
                        <a:pt x="165" y="410"/>
                        <a:pt x="165" y="410"/>
                      </a:cubicBezTo>
                      <a:cubicBezTo>
                        <a:pt x="167" y="411"/>
                        <a:pt x="168" y="411"/>
                        <a:pt x="170" y="411"/>
                      </a:cubicBezTo>
                      <a:cubicBezTo>
                        <a:pt x="174" y="411"/>
                        <a:pt x="178" y="409"/>
                        <a:pt x="180" y="405"/>
                      </a:cubicBezTo>
                      <a:cubicBezTo>
                        <a:pt x="180" y="405"/>
                        <a:pt x="180" y="405"/>
                        <a:pt x="180" y="405"/>
                      </a:cubicBezTo>
                      <a:cubicBezTo>
                        <a:pt x="182" y="403"/>
                        <a:pt x="182" y="400"/>
                        <a:pt x="182" y="398"/>
                      </a:cubicBezTo>
                      <a:cubicBezTo>
                        <a:pt x="182" y="395"/>
                        <a:pt x="181" y="391"/>
                        <a:pt x="178" y="389"/>
                      </a:cubicBezTo>
                      <a:cubicBezTo>
                        <a:pt x="178" y="389"/>
                        <a:pt x="178" y="389"/>
                        <a:pt x="178" y="389"/>
                      </a:cubicBezTo>
                      <a:cubicBezTo>
                        <a:pt x="178" y="389"/>
                        <a:pt x="178" y="389"/>
                        <a:pt x="178" y="389"/>
                      </a:cubicBezTo>
                      <a:cubicBezTo>
                        <a:pt x="184" y="378"/>
                        <a:pt x="184" y="378"/>
                        <a:pt x="184" y="378"/>
                      </a:cubicBezTo>
                      <a:cubicBezTo>
                        <a:pt x="186" y="379"/>
                        <a:pt x="187" y="379"/>
                        <a:pt x="188" y="379"/>
                      </a:cubicBezTo>
                      <a:cubicBezTo>
                        <a:pt x="191" y="379"/>
                        <a:pt x="194" y="378"/>
                        <a:pt x="197" y="376"/>
                      </a:cubicBezTo>
                      <a:cubicBezTo>
                        <a:pt x="197" y="376"/>
                        <a:pt x="197" y="376"/>
                        <a:pt x="197" y="376"/>
                      </a:cubicBezTo>
                      <a:cubicBezTo>
                        <a:pt x="197" y="376"/>
                        <a:pt x="197" y="376"/>
                        <a:pt x="197" y="375"/>
                      </a:cubicBezTo>
                      <a:cubicBezTo>
                        <a:pt x="197" y="375"/>
                        <a:pt x="197" y="375"/>
                        <a:pt x="197" y="375"/>
                      </a:cubicBezTo>
                      <a:cubicBezTo>
                        <a:pt x="197" y="375"/>
                        <a:pt x="197" y="375"/>
                        <a:pt x="197" y="375"/>
                      </a:cubicBezTo>
                      <a:cubicBezTo>
                        <a:pt x="197" y="375"/>
                        <a:pt x="197" y="375"/>
                        <a:pt x="197" y="375"/>
                      </a:cubicBezTo>
                      <a:cubicBezTo>
                        <a:pt x="197" y="375"/>
                        <a:pt x="197" y="375"/>
                        <a:pt x="197" y="375"/>
                      </a:cubicBezTo>
                      <a:cubicBezTo>
                        <a:pt x="197" y="375"/>
                        <a:pt x="197" y="375"/>
                        <a:pt x="197" y="375"/>
                      </a:cubicBezTo>
                      <a:cubicBezTo>
                        <a:pt x="197" y="375"/>
                        <a:pt x="197" y="375"/>
                        <a:pt x="197" y="375"/>
                      </a:cubicBezTo>
                      <a:cubicBezTo>
                        <a:pt x="197" y="375"/>
                        <a:pt x="197" y="375"/>
                        <a:pt x="197" y="375"/>
                      </a:cubicBezTo>
                      <a:cubicBezTo>
                        <a:pt x="197" y="375"/>
                        <a:pt x="197" y="375"/>
                        <a:pt x="197" y="375"/>
                      </a:cubicBezTo>
                      <a:cubicBezTo>
                        <a:pt x="197" y="375"/>
                        <a:pt x="197" y="375"/>
                        <a:pt x="197" y="375"/>
                      </a:cubicBezTo>
                      <a:cubicBezTo>
                        <a:pt x="197" y="375"/>
                        <a:pt x="197" y="375"/>
                        <a:pt x="197" y="375"/>
                      </a:cubicBezTo>
                      <a:cubicBezTo>
                        <a:pt x="197" y="375"/>
                        <a:pt x="197" y="375"/>
                        <a:pt x="197" y="375"/>
                      </a:cubicBezTo>
                      <a:cubicBezTo>
                        <a:pt x="197" y="375"/>
                        <a:pt x="197" y="375"/>
                        <a:pt x="197" y="375"/>
                      </a:cubicBezTo>
                      <a:cubicBezTo>
                        <a:pt x="197" y="375"/>
                        <a:pt x="197" y="375"/>
                        <a:pt x="197" y="375"/>
                      </a:cubicBezTo>
                      <a:cubicBezTo>
                        <a:pt x="197" y="375"/>
                        <a:pt x="197" y="375"/>
                        <a:pt x="197" y="375"/>
                      </a:cubicBezTo>
                      <a:cubicBezTo>
                        <a:pt x="197" y="375"/>
                        <a:pt x="197" y="375"/>
                        <a:pt x="197" y="375"/>
                      </a:cubicBezTo>
                      <a:cubicBezTo>
                        <a:pt x="197" y="375"/>
                        <a:pt x="197" y="375"/>
                        <a:pt x="197" y="375"/>
                      </a:cubicBezTo>
                      <a:cubicBezTo>
                        <a:pt x="197" y="375"/>
                        <a:pt x="197" y="375"/>
                        <a:pt x="198" y="375"/>
                      </a:cubicBezTo>
                      <a:cubicBezTo>
                        <a:pt x="198" y="375"/>
                        <a:pt x="198" y="375"/>
                        <a:pt x="198" y="375"/>
                      </a:cubicBezTo>
                      <a:cubicBezTo>
                        <a:pt x="198" y="375"/>
                        <a:pt x="198" y="375"/>
                        <a:pt x="198" y="375"/>
                      </a:cubicBezTo>
                      <a:cubicBezTo>
                        <a:pt x="198" y="375"/>
                        <a:pt x="198" y="375"/>
                        <a:pt x="198" y="375"/>
                      </a:cubicBezTo>
                      <a:cubicBezTo>
                        <a:pt x="198" y="375"/>
                        <a:pt x="198" y="375"/>
                        <a:pt x="198" y="375"/>
                      </a:cubicBezTo>
                      <a:cubicBezTo>
                        <a:pt x="198" y="375"/>
                        <a:pt x="198" y="375"/>
                        <a:pt x="198" y="375"/>
                      </a:cubicBezTo>
                      <a:cubicBezTo>
                        <a:pt x="198" y="374"/>
                        <a:pt x="198" y="374"/>
                        <a:pt x="199" y="373"/>
                      </a:cubicBezTo>
                      <a:cubicBezTo>
                        <a:pt x="199" y="373"/>
                        <a:pt x="199" y="373"/>
                        <a:pt x="199" y="373"/>
                      </a:cubicBezTo>
                      <a:cubicBezTo>
                        <a:pt x="199" y="373"/>
                        <a:pt x="199" y="373"/>
                        <a:pt x="199" y="373"/>
                      </a:cubicBezTo>
                      <a:cubicBezTo>
                        <a:pt x="199" y="373"/>
                        <a:pt x="199" y="373"/>
                        <a:pt x="199" y="373"/>
                      </a:cubicBezTo>
                      <a:cubicBezTo>
                        <a:pt x="199" y="373"/>
                        <a:pt x="199" y="373"/>
                        <a:pt x="199" y="373"/>
                      </a:cubicBezTo>
                      <a:cubicBezTo>
                        <a:pt x="199" y="373"/>
                        <a:pt x="199" y="373"/>
                        <a:pt x="199" y="373"/>
                      </a:cubicBezTo>
                      <a:cubicBezTo>
                        <a:pt x="199" y="373"/>
                        <a:pt x="199" y="373"/>
                        <a:pt x="199" y="373"/>
                      </a:cubicBezTo>
                      <a:cubicBezTo>
                        <a:pt x="199" y="373"/>
                        <a:pt x="199" y="373"/>
                        <a:pt x="199" y="373"/>
                      </a:cubicBezTo>
                      <a:cubicBezTo>
                        <a:pt x="199" y="373"/>
                        <a:pt x="199" y="373"/>
                        <a:pt x="199" y="373"/>
                      </a:cubicBezTo>
                      <a:cubicBezTo>
                        <a:pt x="199" y="373"/>
                        <a:pt x="199" y="373"/>
                        <a:pt x="199" y="373"/>
                      </a:cubicBezTo>
                      <a:cubicBezTo>
                        <a:pt x="199" y="372"/>
                        <a:pt x="199" y="372"/>
                        <a:pt x="199" y="372"/>
                      </a:cubicBezTo>
                      <a:cubicBezTo>
                        <a:pt x="200" y="370"/>
                        <a:pt x="201" y="368"/>
                        <a:pt x="201" y="366"/>
                      </a:cubicBezTo>
                      <a:cubicBezTo>
                        <a:pt x="201" y="363"/>
                        <a:pt x="199" y="359"/>
                        <a:pt x="197" y="357"/>
                      </a:cubicBezTo>
                      <a:cubicBezTo>
                        <a:pt x="197" y="357"/>
                        <a:pt x="197" y="357"/>
                        <a:pt x="197" y="357"/>
                      </a:cubicBezTo>
                      <a:cubicBezTo>
                        <a:pt x="197" y="357"/>
                        <a:pt x="197" y="357"/>
                        <a:pt x="197" y="357"/>
                      </a:cubicBezTo>
                      <a:cubicBezTo>
                        <a:pt x="203" y="346"/>
                        <a:pt x="203" y="346"/>
                        <a:pt x="203" y="346"/>
                      </a:cubicBezTo>
                      <a:cubicBezTo>
                        <a:pt x="204" y="346"/>
                        <a:pt x="206" y="347"/>
                        <a:pt x="207" y="347"/>
                      </a:cubicBezTo>
                      <a:cubicBezTo>
                        <a:pt x="211" y="347"/>
                        <a:pt x="216" y="344"/>
                        <a:pt x="218" y="341"/>
                      </a:cubicBezTo>
                      <a:cubicBezTo>
                        <a:pt x="218" y="340"/>
                        <a:pt x="218" y="340"/>
                        <a:pt x="218" y="340"/>
                      </a:cubicBezTo>
                      <a:cubicBezTo>
                        <a:pt x="219" y="338"/>
                        <a:pt x="220" y="336"/>
                        <a:pt x="220" y="334"/>
                      </a:cubicBezTo>
                      <a:cubicBezTo>
                        <a:pt x="220" y="330"/>
                        <a:pt x="218" y="327"/>
                        <a:pt x="216" y="325"/>
                      </a:cubicBezTo>
                      <a:cubicBezTo>
                        <a:pt x="216" y="325"/>
                        <a:pt x="216" y="325"/>
                        <a:pt x="216" y="325"/>
                      </a:cubicBezTo>
                      <a:cubicBezTo>
                        <a:pt x="216" y="325"/>
                        <a:pt x="216" y="325"/>
                        <a:pt x="216" y="325"/>
                      </a:cubicBezTo>
                      <a:cubicBezTo>
                        <a:pt x="222" y="314"/>
                        <a:pt x="222" y="314"/>
                        <a:pt x="222" y="314"/>
                      </a:cubicBezTo>
                      <a:cubicBezTo>
                        <a:pt x="223" y="314"/>
                        <a:pt x="225" y="314"/>
                        <a:pt x="226" y="314"/>
                      </a:cubicBezTo>
                      <a:cubicBezTo>
                        <a:pt x="230" y="314"/>
                        <a:pt x="234" y="312"/>
                        <a:pt x="237" y="308"/>
                      </a:cubicBezTo>
                      <a:cubicBezTo>
                        <a:pt x="237" y="308"/>
                        <a:pt x="237" y="308"/>
                        <a:pt x="237" y="308"/>
                      </a:cubicBezTo>
                      <a:cubicBezTo>
                        <a:pt x="238" y="306"/>
                        <a:pt x="239" y="304"/>
                        <a:pt x="239" y="302"/>
                      </a:cubicBezTo>
                      <a:cubicBezTo>
                        <a:pt x="239" y="298"/>
                        <a:pt x="237" y="295"/>
                        <a:pt x="234" y="292"/>
                      </a:cubicBezTo>
                      <a:cubicBezTo>
                        <a:pt x="234" y="292"/>
                        <a:pt x="234" y="292"/>
                        <a:pt x="234" y="292"/>
                      </a:cubicBezTo>
                      <a:cubicBezTo>
                        <a:pt x="234" y="292"/>
                        <a:pt x="234" y="292"/>
                        <a:pt x="234" y="292"/>
                      </a:cubicBezTo>
                      <a:cubicBezTo>
                        <a:pt x="241" y="281"/>
                        <a:pt x="241" y="281"/>
                        <a:pt x="241" y="281"/>
                      </a:cubicBezTo>
                      <a:cubicBezTo>
                        <a:pt x="242" y="282"/>
                        <a:pt x="243" y="282"/>
                        <a:pt x="245" y="282"/>
                      </a:cubicBezTo>
                      <a:cubicBezTo>
                        <a:pt x="249" y="282"/>
                        <a:pt x="253" y="280"/>
                        <a:pt x="256" y="276"/>
                      </a:cubicBezTo>
                      <a:cubicBezTo>
                        <a:pt x="256" y="276"/>
                        <a:pt x="256" y="276"/>
                        <a:pt x="256" y="276"/>
                      </a:cubicBezTo>
                      <a:cubicBezTo>
                        <a:pt x="257" y="274"/>
                        <a:pt x="257" y="272"/>
                        <a:pt x="257" y="269"/>
                      </a:cubicBezTo>
                      <a:cubicBezTo>
                        <a:pt x="257" y="266"/>
                        <a:pt x="256" y="263"/>
                        <a:pt x="253" y="260"/>
                      </a:cubicBezTo>
                      <a:cubicBezTo>
                        <a:pt x="253" y="260"/>
                        <a:pt x="253" y="260"/>
                        <a:pt x="253" y="260"/>
                      </a:cubicBezTo>
                      <a:cubicBezTo>
                        <a:pt x="253" y="260"/>
                        <a:pt x="253" y="260"/>
                        <a:pt x="253" y="260"/>
                      </a:cubicBezTo>
                      <a:cubicBezTo>
                        <a:pt x="260" y="249"/>
                        <a:pt x="260" y="249"/>
                        <a:pt x="260" y="249"/>
                      </a:cubicBezTo>
                      <a:cubicBezTo>
                        <a:pt x="261" y="250"/>
                        <a:pt x="262" y="250"/>
                        <a:pt x="264" y="250"/>
                      </a:cubicBezTo>
                      <a:cubicBezTo>
                        <a:pt x="268" y="250"/>
                        <a:pt x="272" y="248"/>
                        <a:pt x="274" y="244"/>
                      </a:cubicBezTo>
                      <a:cubicBezTo>
                        <a:pt x="275" y="243"/>
                        <a:pt x="275" y="243"/>
                        <a:pt x="275" y="243"/>
                      </a:cubicBezTo>
                      <a:cubicBezTo>
                        <a:pt x="276" y="241"/>
                        <a:pt x="276" y="239"/>
                        <a:pt x="276" y="237"/>
                      </a:cubicBezTo>
                      <a:cubicBezTo>
                        <a:pt x="276" y="234"/>
                        <a:pt x="275" y="230"/>
                        <a:pt x="272" y="228"/>
                      </a:cubicBezTo>
                      <a:cubicBezTo>
                        <a:pt x="272" y="228"/>
                        <a:pt x="272" y="228"/>
                        <a:pt x="272" y="228"/>
                      </a:cubicBezTo>
                      <a:cubicBezTo>
                        <a:pt x="272" y="228"/>
                        <a:pt x="272" y="228"/>
                        <a:pt x="272" y="228"/>
                      </a:cubicBezTo>
                      <a:cubicBezTo>
                        <a:pt x="300" y="180"/>
                        <a:pt x="300" y="180"/>
                        <a:pt x="300" y="180"/>
                      </a:cubicBezTo>
                      <a:cubicBezTo>
                        <a:pt x="314" y="156"/>
                        <a:pt x="323" y="118"/>
                        <a:pt x="323" y="82"/>
                      </a:cubicBezTo>
                      <a:cubicBezTo>
                        <a:pt x="323" y="47"/>
                        <a:pt x="314" y="14"/>
                        <a:pt x="291" y="0"/>
                      </a:cubicBezTo>
                      <a:cubicBezTo>
                        <a:pt x="291" y="0"/>
                        <a:pt x="291" y="0"/>
                        <a:pt x="291" y="0"/>
                      </a:cubicBezTo>
                    </a:path>
                  </a:pathLst>
                </a:custGeom>
                <a:solidFill>
                  <a:srgbClr val="A2CB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73" name="Freeform 1430"/>
              <p:cNvSpPr/>
              <p:nvPr/>
            </p:nvSpPr>
            <p:spPr bwMode="auto">
              <a:xfrm>
                <a:off x="901700" y="1258888"/>
                <a:ext cx="279400" cy="446087"/>
              </a:xfrm>
              <a:custGeom>
                <a:avLst/>
                <a:gdLst>
                  <a:gd name="T0" fmla="*/ 2 w 99"/>
                  <a:gd name="T1" fmla="*/ 158 h 159"/>
                  <a:gd name="T2" fmla="*/ 96 w 99"/>
                  <a:gd name="T3" fmla="*/ 50 h 159"/>
                  <a:gd name="T4" fmla="*/ 57 w 99"/>
                  <a:gd name="T5" fmla="*/ 48 h 159"/>
                  <a:gd name="T6" fmla="*/ 99 w 99"/>
                  <a:gd name="T7" fmla="*/ 0 h 159"/>
                  <a:gd name="T8" fmla="*/ 66 w 99"/>
                  <a:gd name="T9" fmla="*/ 0 h 159"/>
                  <a:gd name="T10" fmla="*/ 1 w 99"/>
                  <a:gd name="T11" fmla="*/ 75 h 159"/>
                  <a:gd name="T12" fmla="*/ 40 w 99"/>
                  <a:gd name="T13" fmla="*/ 77 h 159"/>
                  <a:gd name="T14" fmla="*/ 0 w 99"/>
                  <a:gd name="T15" fmla="*/ 157 h 159"/>
                  <a:gd name="T16" fmla="*/ 2 w 99"/>
                  <a:gd name="T17" fmla="*/ 15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59">
                    <a:moveTo>
                      <a:pt x="2" y="158"/>
                    </a:moveTo>
                    <a:cubicBezTo>
                      <a:pt x="96" y="50"/>
                      <a:pt x="96" y="50"/>
                      <a:pt x="96" y="50"/>
                    </a:cubicBezTo>
                    <a:cubicBezTo>
                      <a:pt x="57" y="48"/>
                      <a:pt x="57" y="48"/>
                      <a:pt x="57" y="48"/>
                    </a:cubicBezTo>
                    <a:cubicBezTo>
                      <a:pt x="99" y="0"/>
                      <a:pt x="99" y="0"/>
                      <a:pt x="99" y="0"/>
                    </a:cubicBezTo>
                    <a:cubicBezTo>
                      <a:pt x="66" y="0"/>
                      <a:pt x="66" y="0"/>
                      <a:pt x="66" y="0"/>
                    </a:cubicBezTo>
                    <a:cubicBezTo>
                      <a:pt x="1" y="75"/>
                      <a:pt x="1" y="75"/>
                      <a:pt x="1" y="75"/>
                    </a:cubicBezTo>
                    <a:cubicBezTo>
                      <a:pt x="40" y="77"/>
                      <a:pt x="40" y="77"/>
                      <a:pt x="40" y="77"/>
                    </a:cubicBezTo>
                    <a:cubicBezTo>
                      <a:pt x="0" y="157"/>
                      <a:pt x="0" y="157"/>
                      <a:pt x="0" y="157"/>
                    </a:cubicBezTo>
                    <a:cubicBezTo>
                      <a:pt x="0" y="158"/>
                      <a:pt x="1" y="159"/>
                      <a:pt x="2" y="158"/>
                    </a:cubicBezTo>
                  </a:path>
                </a:pathLst>
              </a:custGeom>
              <a:solidFill>
                <a:srgbClr val="008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7" name="Freeform 1434"/>
              <p:cNvSpPr>
                <a:spLocks noEditPoints="1"/>
              </p:cNvSpPr>
              <p:nvPr/>
            </p:nvSpPr>
            <p:spPr bwMode="auto">
              <a:xfrm>
                <a:off x="901700" y="1258888"/>
                <a:ext cx="279400" cy="444500"/>
              </a:xfrm>
              <a:custGeom>
                <a:avLst/>
                <a:gdLst>
                  <a:gd name="T0" fmla="*/ 61 w 99"/>
                  <a:gd name="T1" fmla="*/ 48 h 158"/>
                  <a:gd name="T2" fmla="*/ 18 w 99"/>
                  <a:gd name="T3" fmla="*/ 121 h 158"/>
                  <a:gd name="T4" fmla="*/ 0 w 99"/>
                  <a:gd name="T5" fmla="*/ 157 h 158"/>
                  <a:gd name="T6" fmla="*/ 1 w 99"/>
                  <a:gd name="T7" fmla="*/ 158 h 158"/>
                  <a:gd name="T8" fmla="*/ 2 w 99"/>
                  <a:gd name="T9" fmla="*/ 158 h 158"/>
                  <a:gd name="T10" fmla="*/ 96 w 99"/>
                  <a:gd name="T11" fmla="*/ 50 h 158"/>
                  <a:gd name="T12" fmla="*/ 61 w 99"/>
                  <a:gd name="T13" fmla="*/ 48 h 158"/>
                  <a:gd name="T14" fmla="*/ 99 w 99"/>
                  <a:gd name="T15" fmla="*/ 0 h 158"/>
                  <a:gd name="T16" fmla="*/ 89 w 99"/>
                  <a:gd name="T17" fmla="*/ 0 h 158"/>
                  <a:gd name="T18" fmla="*/ 68 w 99"/>
                  <a:gd name="T19" fmla="*/ 36 h 158"/>
                  <a:gd name="T20" fmla="*/ 99 w 99"/>
                  <a:gd name="T2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58">
                    <a:moveTo>
                      <a:pt x="61" y="48"/>
                    </a:moveTo>
                    <a:cubicBezTo>
                      <a:pt x="18" y="121"/>
                      <a:pt x="18" y="121"/>
                      <a:pt x="18" y="121"/>
                    </a:cubicBezTo>
                    <a:cubicBezTo>
                      <a:pt x="0" y="157"/>
                      <a:pt x="0" y="157"/>
                      <a:pt x="0" y="157"/>
                    </a:cubicBezTo>
                    <a:cubicBezTo>
                      <a:pt x="0" y="158"/>
                      <a:pt x="1" y="158"/>
                      <a:pt x="1" y="158"/>
                    </a:cubicBezTo>
                    <a:cubicBezTo>
                      <a:pt x="2" y="158"/>
                      <a:pt x="2" y="158"/>
                      <a:pt x="2" y="158"/>
                    </a:cubicBezTo>
                    <a:cubicBezTo>
                      <a:pt x="96" y="50"/>
                      <a:pt x="96" y="50"/>
                      <a:pt x="96" y="50"/>
                    </a:cubicBezTo>
                    <a:cubicBezTo>
                      <a:pt x="61" y="48"/>
                      <a:pt x="61" y="48"/>
                      <a:pt x="61" y="48"/>
                    </a:cubicBezTo>
                    <a:moveTo>
                      <a:pt x="99" y="0"/>
                    </a:moveTo>
                    <a:cubicBezTo>
                      <a:pt x="89" y="0"/>
                      <a:pt x="89" y="0"/>
                      <a:pt x="89" y="0"/>
                    </a:cubicBezTo>
                    <a:cubicBezTo>
                      <a:pt x="68" y="36"/>
                      <a:pt x="68" y="36"/>
                      <a:pt x="68" y="36"/>
                    </a:cubicBezTo>
                    <a:cubicBezTo>
                      <a:pt x="99" y="0"/>
                      <a:pt x="99" y="0"/>
                      <a:pt x="99" y="0"/>
                    </a:cubicBezTo>
                  </a:path>
                </a:pathLst>
              </a:custGeom>
              <a:solidFill>
                <a:srgbClr val="00A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592" name="组合 1591"/>
          <p:cNvGrpSpPr/>
          <p:nvPr/>
        </p:nvGrpSpPr>
        <p:grpSpPr>
          <a:xfrm>
            <a:off x="10851976" y="2120812"/>
            <a:ext cx="1262063" cy="3530600"/>
            <a:chOff x="180975" y="417513"/>
            <a:chExt cx="1262063" cy="3530600"/>
          </a:xfrm>
        </p:grpSpPr>
        <p:sp>
          <p:nvSpPr>
            <p:cNvPr id="1584" name="Freeform 1438"/>
            <p:cNvSpPr/>
            <p:nvPr/>
          </p:nvSpPr>
          <p:spPr bwMode="auto">
            <a:xfrm>
              <a:off x="196850" y="434976"/>
              <a:ext cx="1211263" cy="3467100"/>
            </a:xfrm>
            <a:custGeom>
              <a:avLst/>
              <a:gdLst>
                <a:gd name="T0" fmla="*/ 122 w 430"/>
                <a:gd name="T1" fmla="*/ 28 h 1236"/>
                <a:gd name="T2" fmla="*/ 200 w 430"/>
                <a:gd name="T3" fmla="*/ 290 h 1236"/>
                <a:gd name="T4" fmla="*/ 241 w 430"/>
                <a:gd name="T5" fmla="*/ 443 h 1236"/>
                <a:gd name="T6" fmla="*/ 428 w 430"/>
                <a:gd name="T7" fmla="*/ 1215 h 1236"/>
                <a:gd name="T8" fmla="*/ 417 w 430"/>
                <a:gd name="T9" fmla="*/ 1234 h 1236"/>
                <a:gd name="T10" fmla="*/ 398 w 430"/>
                <a:gd name="T11" fmla="*/ 1224 h 1236"/>
                <a:gd name="T12" fmla="*/ 142 w 430"/>
                <a:gd name="T13" fmla="*/ 500 h 1236"/>
                <a:gd name="T14" fmla="*/ 76 w 430"/>
                <a:gd name="T15" fmla="*/ 300 h 1236"/>
                <a:gd name="T16" fmla="*/ 5 w 430"/>
                <a:gd name="T17" fmla="*/ 63 h 1236"/>
                <a:gd name="T18" fmla="*/ 28 w 430"/>
                <a:gd name="T19" fmla="*/ 21 h 1236"/>
                <a:gd name="T20" fmla="*/ 80 w 430"/>
                <a:gd name="T21" fmla="*/ 5 h 1236"/>
                <a:gd name="T22" fmla="*/ 122 w 430"/>
                <a:gd name="T23" fmla="*/ 28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0" h="1236">
                  <a:moveTo>
                    <a:pt x="122" y="28"/>
                  </a:moveTo>
                  <a:cubicBezTo>
                    <a:pt x="200" y="290"/>
                    <a:pt x="200" y="290"/>
                    <a:pt x="200" y="290"/>
                  </a:cubicBezTo>
                  <a:cubicBezTo>
                    <a:pt x="216" y="341"/>
                    <a:pt x="229" y="392"/>
                    <a:pt x="241" y="443"/>
                  </a:cubicBezTo>
                  <a:cubicBezTo>
                    <a:pt x="428" y="1215"/>
                    <a:pt x="428" y="1215"/>
                    <a:pt x="428" y="1215"/>
                  </a:cubicBezTo>
                  <a:cubicBezTo>
                    <a:pt x="430" y="1223"/>
                    <a:pt x="425" y="1231"/>
                    <a:pt x="417" y="1234"/>
                  </a:cubicBezTo>
                  <a:cubicBezTo>
                    <a:pt x="409" y="1236"/>
                    <a:pt x="400" y="1232"/>
                    <a:pt x="398" y="1224"/>
                  </a:cubicBezTo>
                  <a:cubicBezTo>
                    <a:pt x="142" y="500"/>
                    <a:pt x="142" y="500"/>
                    <a:pt x="142" y="500"/>
                  </a:cubicBezTo>
                  <a:cubicBezTo>
                    <a:pt x="118" y="434"/>
                    <a:pt x="96" y="367"/>
                    <a:pt x="76" y="300"/>
                  </a:cubicBezTo>
                  <a:cubicBezTo>
                    <a:pt x="5" y="63"/>
                    <a:pt x="5" y="63"/>
                    <a:pt x="5" y="63"/>
                  </a:cubicBezTo>
                  <a:cubicBezTo>
                    <a:pt x="0" y="45"/>
                    <a:pt x="10" y="26"/>
                    <a:pt x="28" y="21"/>
                  </a:cubicBezTo>
                  <a:cubicBezTo>
                    <a:pt x="80" y="5"/>
                    <a:pt x="80" y="5"/>
                    <a:pt x="80" y="5"/>
                  </a:cubicBezTo>
                  <a:cubicBezTo>
                    <a:pt x="98" y="0"/>
                    <a:pt x="117" y="10"/>
                    <a:pt x="122" y="28"/>
                  </a:cubicBezTo>
                </a:path>
              </a:pathLst>
            </a:custGeom>
            <a:solidFill>
              <a:srgbClr val="F9A8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5" name="Freeform 1439"/>
            <p:cNvSpPr/>
            <p:nvPr/>
          </p:nvSpPr>
          <p:spPr bwMode="auto">
            <a:xfrm>
              <a:off x="180975" y="417513"/>
              <a:ext cx="1252538" cy="3508375"/>
            </a:xfrm>
            <a:custGeom>
              <a:avLst/>
              <a:gdLst>
                <a:gd name="T0" fmla="*/ 128 w 445"/>
                <a:gd name="T1" fmla="*/ 34 h 1250"/>
                <a:gd name="T2" fmla="*/ 119 w 445"/>
                <a:gd name="T3" fmla="*/ 37 h 1250"/>
                <a:gd name="T4" fmla="*/ 197 w 445"/>
                <a:gd name="T5" fmla="*/ 299 h 1250"/>
                <a:gd name="T6" fmla="*/ 237 w 445"/>
                <a:gd name="T7" fmla="*/ 451 h 1250"/>
                <a:gd name="T8" fmla="*/ 237 w 445"/>
                <a:gd name="T9" fmla="*/ 451 h 1250"/>
                <a:gd name="T10" fmla="*/ 425 w 445"/>
                <a:gd name="T11" fmla="*/ 1223 h 1250"/>
                <a:gd name="T12" fmla="*/ 425 w 445"/>
                <a:gd name="T13" fmla="*/ 1224 h 1250"/>
                <a:gd name="T14" fmla="*/ 424 w 445"/>
                <a:gd name="T15" fmla="*/ 1228 h 1250"/>
                <a:gd name="T16" fmla="*/ 420 w 445"/>
                <a:gd name="T17" fmla="*/ 1230 h 1250"/>
                <a:gd name="T18" fmla="*/ 419 w 445"/>
                <a:gd name="T19" fmla="*/ 1230 h 1250"/>
                <a:gd name="T20" fmla="*/ 415 w 445"/>
                <a:gd name="T21" fmla="*/ 1229 h 1250"/>
                <a:gd name="T22" fmla="*/ 413 w 445"/>
                <a:gd name="T23" fmla="*/ 1226 h 1250"/>
                <a:gd name="T24" fmla="*/ 158 w 445"/>
                <a:gd name="T25" fmla="*/ 503 h 1250"/>
                <a:gd name="T26" fmla="*/ 158 w 445"/>
                <a:gd name="T27" fmla="*/ 503 h 1250"/>
                <a:gd name="T28" fmla="*/ 92 w 445"/>
                <a:gd name="T29" fmla="*/ 303 h 1250"/>
                <a:gd name="T30" fmla="*/ 21 w 445"/>
                <a:gd name="T31" fmla="*/ 66 h 1250"/>
                <a:gd name="T32" fmla="*/ 20 w 445"/>
                <a:gd name="T33" fmla="*/ 59 h 1250"/>
                <a:gd name="T34" fmla="*/ 25 w 445"/>
                <a:gd name="T35" fmla="*/ 45 h 1250"/>
                <a:gd name="T36" fmla="*/ 37 w 445"/>
                <a:gd name="T37" fmla="*/ 36 h 1250"/>
                <a:gd name="T38" fmla="*/ 89 w 445"/>
                <a:gd name="T39" fmla="*/ 21 h 1250"/>
                <a:gd name="T40" fmla="*/ 96 w 445"/>
                <a:gd name="T41" fmla="*/ 20 h 1250"/>
                <a:gd name="T42" fmla="*/ 110 w 445"/>
                <a:gd name="T43" fmla="*/ 25 h 1250"/>
                <a:gd name="T44" fmla="*/ 119 w 445"/>
                <a:gd name="T45" fmla="*/ 37 h 1250"/>
                <a:gd name="T46" fmla="*/ 128 w 445"/>
                <a:gd name="T47" fmla="*/ 34 h 1250"/>
                <a:gd name="T48" fmla="*/ 138 w 445"/>
                <a:gd name="T49" fmla="*/ 31 h 1250"/>
                <a:gd name="T50" fmla="*/ 122 w 445"/>
                <a:gd name="T51" fmla="*/ 8 h 1250"/>
                <a:gd name="T52" fmla="*/ 96 w 445"/>
                <a:gd name="T53" fmla="*/ 0 h 1250"/>
                <a:gd name="T54" fmla="*/ 83 w 445"/>
                <a:gd name="T55" fmla="*/ 2 h 1250"/>
                <a:gd name="T56" fmla="*/ 31 w 445"/>
                <a:gd name="T57" fmla="*/ 17 h 1250"/>
                <a:gd name="T58" fmla="*/ 8 w 445"/>
                <a:gd name="T59" fmla="*/ 33 h 1250"/>
                <a:gd name="T60" fmla="*/ 0 w 445"/>
                <a:gd name="T61" fmla="*/ 59 h 1250"/>
                <a:gd name="T62" fmla="*/ 2 w 445"/>
                <a:gd name="T63" fmla="*/ 72 h 1250"/>
                <a:gd name="T64" fmla="*/ 73 w 445"/>
                <a:gd name="T65" fmla="*/ 309 h 1250"/>
                <a:gd name="T66" fmla="*/ 139 w 445"/>
                <a:gd name="T67" fmla="*/ 510 h 1250"/>
                <a:gd name="T68" fmla="*/ 139 w 445"/>
                <a:gd name="T69" fmla="*/ 509 h 1250"/>
                <a:gd name="T70" fmla="*/ 394 w 445"/>
                <a:gd name="T71" fmla="*/ 1233 h 1250"/>
                <a:gd name="T72" fmla="*/ 404 w 445"/>
                <a:gd name="T73" fmla="*/ 1246 h 1250"/>
                <a:gd name="T74" fmla="*/ 419 w 445"/>
                <a:gd name="T75" fmla="*/ 1250 h 1250"/>
                <a:gd name="T76" fmla="*/ 426 w 445"/>
                <a:gd name="T77" fmla="*/ 1249 h 1250"/>
                <a:gd name="T78" fmla="*/ 440 w 445"/>
                <a:gd name="T79" fmla="*/ 1240 h 1250"/>
                <a:gd name="T80" fmla="*/ 445 w 445"/>
                <a:gd name="T81" fmla="*/ 1224 h 1250"/>
                <a:gd name="T82" fmla="*/ 444 w 445"/>
                <a:gd name="T83" fmla="*/ 1218 h 1250"/>
                <a:gd name="T84" fmla="*/ 257 w 445"/>
                <a:gd name="T85" fmla="*/ 447 h 1250"/>
                <a:gd name="T86" fmla="*/ 257 w 445"/>
                <a:gd name="T87" fmla="*/ 447 h 1250"/>
                <a:gd name="T88" fmla="*/ 216 w 445"/>
                <a:gd name="T89" fmla="*/ 293 h 1250"/>
                <a:gd name="T90" fmla="*/ 138 w 445"/>
                <a:gd name="T91" fmla="*/ 31 h 1250"/>
                <a:gd name="T92" fmla="*/ 128 w 445"/>
                <a:gd name="T93" fmla="*/ 34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5" h="1250">
                  <a:moveTo>
                    <a:pt x="128" y="34"/>
                  </a:moveTo>
                  <a:cubicBezTo>
                    <a:pt x="119" y="37"/>
                    <a:pt x="119" y="37"/>
                    <a:pt x="119" y="37"/>
                  </a:cubicBezTo>
                  <a:cubicBezTo>
                    <a:pt x="197" y="299"/>
                    <a:pt x="197" y="299"/>
                    <a:pt x="197" y="299"/>
                  </a:cubicBezTo>
                  <a:cubicBezTo>
                    <a:pt x="212" y="349"/>
                    <a:pt x="226" y="400"/>
                    <a:pt x="237" y="451"/>
                  </a:cubicBezTo>
                  <a:cubicBezTo>
                    <a:pt x="237" y="451"/>
                    <a:pt x="237" y="451"/>
                    <a:pt x="237" y="451"/>
                  </a:cubicBezTo>
                  <a:cubicBezTo>
                    <a:pt x="425" y="1223"/>
                    <a:pt x="425" y="1223"/>
                    <a:pt x="425" y="1223"/>
                  </a:cubicBezTo>
                  <a:cubicBezTo>
                    <a:pt x="425" y="1223"/>
                    <a:pt x="425" y="1224"/>
                    <a:pt x="425" y="1224"/>
                  </a:cubicBezTo>
                  <a:cubicBezTo>
                    <a:pt x="425" y="1226"/>
                    <a:pt x="424" y="1227"/>
                    <a:pt x="424" y="1228"/>
                  </a:cubicBezTo>
                  <a:cubicBezTo>
                    <a:pt x="423" y="1229"/>
                    <a:pt x="422" y="1230"/>
                    <a:pt x="420" y="1230"/>
                  </a:cubicBezTo>
                  <a:cubicBezTo>
                    <a:pt x="420" y="1230"/>
                    <a:pt x="419" y="1230"/>
                    <a:pt x="419" y="1230"/>
                  </a:cubicBezTo>
                  <a:cubicBezTo>
                    <a:pt x="417" y="1230"/>
                    <a:pt x="416" y="1230"/>
                    <a:pt x="415" y="1229"/>
                  </a:cubicBezTo>
                  <a:cubicBezTo>
                    <a:pt x="414" y="1229"/>
                    <a:pt x="413" y="1228"/>
                    <a:pt x="413" y="1226"/>
                  </a:cubicBezTo>
                  <a:cubicBezTo>
                    <a:pt x="158" y="503"/>
                    <a:pt x="158" y="503"/>
                    <a:pt x="158" y="503"/>
                  </a:cubicBezTo>
                  <a:cubicBezTo>
                    <a:pt x="158" y="503"/>
                    <a:pt x="158" y="503"/>
                    <a:pt x="158" y="503"/>
                  </a:cubicBezTo>
                  <a:cubicBezTo>
                    <a:pt x="134" y="437"/>
                    <a:pt x="112" y="370"/>
                    <a:pt x="92" y="303"/>
                  </a:cubicBezTo>
                  <a:cubicBezTo>
                    <a:pt x="21" y="66"/>
                    <a:pt x="21" y="66"/>
                    <a:pt x="21" y="66"/>
                  </a:cubicBezTo>
                  <a:cubicBezTo>
                    <a:pt x="20" y="64"/>
                    <a:pt x="20" y="62"/>
                    <a:pt x="20" y="59"/>
                  </a:cubicBezTo>
                  <a:cubicBezTo>
                    <a:pt x="20" y="54"/>
                    <a:pt x="22" y="49"/>
                    <a:pt x="25" y="45"/>
                  </a:cubicBezTo>
                  <a:cubicBezTo>
                    <a:pt x="27" y="41"/>
                    <a:pt x="32" y="38"/>
                    <a:pt x="37" y="36"/>
                  </a:cubicBezTo>
                  <a:cubicBezTo>
                    <a:pt x="89" y="21"/>
                    <a:pt x="89" y="21"/>
                    <a:pt x="89" y="21"/>
                  </a:cubicBezTo>
                  <a:cubicBezTo>
                    <a:pt x="91" y="20"/>
                    <a:pt x="93" y="20"/>
                    <a:pt x="96" y="20"/>
                  </a:cubicBezTo>
                  <a:cubicBezTo>
                    <a:pt x="101" y="20"/>
                    <a:pt x="106" y="22"/>
                    <a:pt x="110" y="25"/>
                  </a:cubicBezTo>
                  <a:cubicBezTo>
                    <a:pt x="114" y="28"/>
                    <a:pt x="117" y="32"/>
                    <a:pt x="119" y="37"/>
                  </a:cubicBezTo>
                  <a:cubicBezTo>
                    <a:pt x="128" y="34"/>
                    <a:pt x="128" y="34"/>
                    <a:pt x="128" y="34"/>
                  </a:cubicBezTo>
                  <a:cubicBezTo>
                    <a:pt x="138" y="31"/>
                    <a:pt x="138" y="31"/>
                    <a:pt x="138" y="31"/>
                  </a:cubicBezTo>
                  <a:cubicBezTo>
                    <a:pt x="135" y="22"/>
                    <a:pt x="129" y="14"/>
                    <a:pt x="122" y="8"/>
                  </a:cubicBezTo>
                  <a:cubicBezTo>
                    <a:pt x="114" y="3"/>
                    <a:pt x="105" y="0"/>
                    <a:pt x="96" y="0"/>
                  </a:cubicBezTo>
                  <a:cubicBezTo>
                    <a:pt x="92" y="0"/>
                    <a:pt x="87" y="1"/>
                    <a:pt x="83" y="2"/>
                  </a:cubicBezTo>
                  <a:cubicBezTo>
                    <a:pt x="31" y="17"/>
                    <a:pt x="31" y="17"/>
                    <a:pt x="31" y="17"/>
                  </a:cubicBezTo>
                  <a:cubicBezTo>
                    <a:pt x="22" y="20"/>
                    <a:pt x="14" y="26"/>
                    <a:pt x="8" y="33"/>
                  </a:cubicBezTo>
                  <a:cubicBezTo>
                    <a:pt x="3" y="41"/>
                    <a:pt x="0" y="50"/>
                    <a:pt x="0" y="59"/>
                  </a:cubicBezTo>
                  <a:cubicBezTo>
                    <a:pt x="0" y="63"/>
                    <a:pt x="0" y="68"/>
                    <a:pt x="2" y="72"/>
                  </a:cubicBezTo>
                  <a:cubicBezTo>
                    <a:pt x="73" y="309"/>
                    <a:pt x="73" y="309"/>
                    <a:pt x="73" y="309"/>
                  </a:cubicBezTo>
                  <a:cubicBezTo>
                    <a:pt x="93" y="376"/>
                    <a:pt x="115" y="443"/>
                    <a:pt x="139" y="510"/>
                  </a:cubicBezTo>
                  <a:cubicBezTo>
                    <a:pt x="139" y="509"/>
                    <a:pt x="139" y="509"/>
                    <a:pt x="139" y="509"/>
                  </a:cubicBezTo>
                  <a:cubicBezTo>
                    <a:pt x="394" y="1233"/>
                    <a:pt x="394" y="1233"/>
                    <a:pt x="394" y="1233"/>
                  </a:cubicBezTo>
                  <a:cubicBezTo>
                    <a:pt x="396" y="1238"/>
                    <a:pt x="399" y="1243"/>
                    <a:pt x="404" y="1246"/>
                  </a:cubicBezTo>
                  <a:cubicBezTo>
                    <a:pt x="408" y="1249"/>
                    <a:pt x="413" y="1250"/>
                    <a:pt x="419" y="1250"/>
                  </a:cubicBezTo>
                  <a:cubicBezTo>
                    <a:pt x="421" y="1250"/>
                    <a:pt x="424" y="1250"/>
                    <a:pt x="426" y="1249"/>
                  </a:cubicBezTo>
                  <a:cubicBezTo>
                    <a:pt x="432" y="1248"/>
                    <a:pt x="436" y="1244"/>
                    <a:pt x="440" y="1240"/>
                  </a:cubicBezTo>
                  <a:cubicBezTo>
                    <a:pt x="443" y="1235"/>
                    <a:pt x="445" y="1230"/>
                    <a:pt x="445" y="1224"/>
                  </a:cubicBezTo>
                  <a:cubicBezTo>
                    <a:pt x="445" y="1222"/>
                    <a:pt x="444" y="1220"/>
                    <a:pt x="444" y="1218"/>
                  </a:cubicBezTo>
                  <a:cubicBezTo>
                    <a:pt x="257" y="447"/>
                    <a:pt x="257" y="447"/>
                    <a:pt x="257" y="447"/>
                  </a:cubicBezTo>
                  <a:cubicBezTo>
                    <a:pt x="257" y="447"/>
                    <a:pt x="257" y="447"/>
                    <a:pt x="257" y="447"/>
                  </a:cubicBezTo>
                  <a:cubicBezTo>
                    <a:pt x="245" y="395"/>
                    <a:pt x="231" y="344"/>
                    <a:pt x="216" y="293"/>
                  </a:cubicBezTo>
                  <a:cubicBezTo>
                    <a:pt x="138" y="31"/>
                    <a:pt x="138" y="31"/>
                    <a:pt x="138" y="31"/>
                  </a:cubicBezTo>
                  <a:cubicBezTo>
                    <a:pt x="128" y="34"/>
                    <a:pt x="128" y="34"/>
                    <a:pt x="128" y="3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6" name="Freeform 1440"/>
            <p:cNvSpPr/>
            <p:nvPr/>
          </p:nvSpPr>
          <p:spPr bwMode="auto">
            <a:xfrm>
              <a:off x="196850" y="434976"/>
              <a:ext cx="1211263" cy="3467100"/>
            </a:xfrm>
            <a:custGeom>
              <a:avLst/>
              <a:gdLst>
                <a:gd name="T0" fmla="*/ 122 w 430"/>
                <a:gd name="T1" fmla="*/ 28 h 1236"/>
                <a:gd name="T2" fmla="*/ 200 w 430"/>
                <a:gd name="T3" fmla="*/ 290 h 1236"/>
                <a:gd name="T4" fmla="*/ 241 w 430"/>
                <a:gd name="T5" fmla="*/ 443 h 1236"/>
                <a:gd name="T6" fmla="*/ 428 w 430"/>
                <a:gd name="T7" fmla="*/ 1215 h 1236"/>
                <a:gd name="T8" fmla="*/ 417 w 430"/>
                <a:gd name="T9" fmla="*/ 1234 h 1236"/>
                <a:gd name="T10" fmla="*/ 398 w 430"/>
                <a:gd name="T11" fmla="*/ 1224 h 1236"/>
                <a:gd name="T12" fmla="*/ 142 w 430"/>
                <a:gd name="T13" fmla="*/ 500 h 1236"/>
                <a:gd name="T14" fmla="*/ 76 w 430"/>
                <a:gd name="T15" fmla="*/ 300 h 1236"/>
                <a:gd name="T16" fmla="*/ 5 w 430"/>
                <a:gd name="T17" fmla="*/ 63 h 1236"/>
                <a:gd name="T18" fmla="*/ 28 w 430"/>
                <a:gd name="T19" fmla="*/ 21 h 1236"/>
                <a:gd name="T20" fmla="*/ 80 w 430"/>
                <a:gd name="T21" fmla="*/ 5 h 1236"/>
                <a:gd name="T22" fmla="*/ 122 w 430"/>
                <a:gd name="T23" fmla="*/ 28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0" h="1236">
                  <a:moveTo>
                    <a:pt x="122" y="28"/>
                  </a:moveTo>
                  <a:cubicBezTo>
                    <a:pt x="200" y="290"/>
                    <a:pt x="200" y="290"/>
                    <a:pt x="200" y="290"/>
                  </a:cubicBezTo>
                  <a:cubicBezTo>
                    <a:pt x="216" y="341"/>
                    <a:pt x="229" y="392"/>
                    <a:pt x="241" y="443"/>
                  </a:cubicBezTo>
                  <a:cubicBezTo>
                    <a:pt x="428" y="1215"/>
                    <a:pt x="428" y="1215"/>
                    <a:pt x="428" y="1215"/>
                  </a:cubicBezTo>
                  <a:cubicBezTo>
                    <a:pt x="430" y="1223"/>
                    <a:pt x="425" y="1231"/>
                    <a:pt x="417" y="1234"/>
                  </a:cubicBezTo>
                  <a:cubicBezTo>
                    <a:pt x="409" y="1236"/>
                    <a:pt x="400" y="1232"/>
                    <a:pt x="398" y="1224"/>
                  </a:cubicBezTo>
                  <a:cubicBezTo>
                    <a:pt x="142" y="500"/>
                    <a:pt x="142" y="500"/>
                    <a:pt x="142" y="500"/>
                  </a:cubicBezTo>
                  <a:cubicBezTo>
                    <a:pt x="118" y="434"/>
                    <a:pt x="96" y="367"/>
                    <a:pt x="76" y="300"/>
                  </a:cubicBezTo>
                  <a:cubicBezTo>
                    <a:pt x="5" y="63"/>
                    <a:pt x="5" y="63"/>
                    <a:pt x="5" y="63"/>
                  </a:cubicBezTo>
                  <a:cubicBezTo>
                    <a:pt x="0" y="45"/>
                    <a:pt x="10" y="26"/>
                    <a:pt x="28" y="21"/>
                  </a:cubicBezTo>
                  <a:cubicBezTo>
                    <a:pt x="80" y="5"/>
                    <a:pt x="80" y="5"/>
                    <a:pt x="80" y="5"/>
                  </a:cubicBezTo>
                  <a:cubicBezTo>
                    <a:pt x="98" y="0"/>
                    <a:pt x="117" y="10"/>
                    <a:pt x="122" y="28"/>
                  </a:cubicBezTo>
                </a:path>
              </a:pathLst>
            </a:custGeom>
            <a:solidFill>
              <a:srgbClr val="F9A8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7" name="Freeform 1441"/>
            <p:cNvSpPr/>
            <p:nvPr/>
          </p:nvSpPr>
          <p:spPr bwMode="auto">
            <a:xfrm>
              <a:off x="1000125" y="2924176"/>
              <a:ext cx="407988" cy="977900"/>
            </a:xfrm>
            <a:custGeom>
              <a:avLst/>
              <a:gdLst>
                <a:gd name="T0" fmla="*/ 64 w 145"/>
                <a:gd name="T1" fmla="*/ 0 h 349"/>
                <a:gd name="T2" fmla="*/ 143 w 145"/>
                <a:gd name="T3" fmla="*/ 328 h 349"/>
                <a:gd name="T4" fmla="*/ 132 w 145"/>
                <a:gd name="T5" fmla="*/ 347 h 349"/>
                <a:gd name="T6" fmla="*/ 113 w 145"/>
                <a:gd name="T7" fmla="*/ 337 h 349"/>
                <a:gd name="T8" fmla="*/ 0 w 145"/>
                <a:gd name="T9" fmla="*/ 18 h 349"/>
                <a:gd name="T10" fmla="*/ 64 w 145"/>
                <a:gd name="T11" fmla="*/ 0 h 349"/>
              </a:gdLst>
              <a:ahLst/>
              <a:cxnLst>
                <a:cxn ang="0">
                  <a:pos x="T0" y="T1"/>
                </a:cxn>
                <a:cxn ang="0">
                  <a:pos x="T2" y="T3"/>
                </a:cxn>
                <a:cxn ang="0">
                  <a:pos x="T4" y="T5"/>
                </a:cxn>
                <a:cxn ang="0">
                  <a:pos x="T6" y="T7"/>
                </a:cxn>
                <a:cxn ang="0">
                  <a:pos x="T8" y="T9"/>
                </a:cxn>
                <a:cxn ang="0">
                  <a:pos x="T10" y="T11"/>
                </a:cxn>
              </a:cxnLst>
              <a:rect l="0" t="0" r="r" b="b"/>
              <a:pathLst>
                <a:path w="145" h="349">
                  <a:moveTo>
                    <a:pt x="64" y="0"/>
                  </a:moveTo>
                  <a:cubicBezTo>
                    <a:pt x="143" y="328"/>
                    <a:pt x="143" y="328"/>
                    <a:pt x="143" y="328"/>
                  </a:cubicBezTo>
                  <a:cubicBezTo>
                    <a:pt x="145" y="336"/>
                    <a:pt x="140" y="344"/>
                    <a:pt x="132" y="347"/>
                  </a:cubicBezTo>
                  <a:cubicBezTo>
                    <a:pt x="124" y="349"/>
                    <a:pt x="115" y="345"/>
                    <a:pt x="113" y="337"/>
                  </a:cubicBezTo>
                  <a:cubicBezTo>
                    <a:pt x="0" y="18"/>
                    <a:pt x="0" y="18"/>
                    <a:pt x="0" y="18"/>
                  </a:cubicBezTo>
                  <a:lnTo>
                    <a:pt x="64" y="0"/>
                  </a:lnTo>
                  <a:close/>
                </a:path>
              </a:pathLst>
            </a:custGeom>
            <a:solidFill>
              <a:srgbClr val="008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8" name="Freeform 1442"/>
            <p:cNvSpPr/>
            <p:nvPr/>
          </p:nvSpPr>
          <p:spPr bwMode="auto">
            <a:xfrm>
              <a:off x="442913" y="557213"/>
              <a:ext cx="520700" cy="1619250"/>
            </a:xfrm>
            <a:custGeom>
              <a:avLst/>
              <a:gdLst>
                <a:gd name="T0" fmla="*/ 7 w 185"/>
                <a:gd name="T1" fmla="*/ 0 h 577"/>
                <a:gd name="T2" fmla="*/ 6 w 185"/>
                <a:gd name="T3" fmla="*/ 0 h 577"/>
                <a:gd name="T4" fmla="*/ 50 w 185"/>
                <a:gd name="T5" fmla="*/ 188 h 577"/>
                <a:gd name="T6" fmla="*/ 179 w 185"/>
                <a:gd name="T7" fmla="*/ 577 h 577"/>
                <a:gd name="T8" fmla="*/ 179 w 185"/>
                <a:gd name="T9" fmla="*/ 577 h 577"/>
                <a:gd name="T10" fmla="*/ 73 w 185"/>
                <a:gd name="T11" fmla="*/ 181 h 577"/>
                <a:gd name="T12" fmla="*/ 7 w 185"/>
                <a:gd name="T13" fmla="*/ 0 h 577"/>
              </a:gdLst>
              <a:ahLst/>
              <a:cxnLst>
                <a:cxn ang="0">
                  <a:pos x="T0" y="T1"/>
                </a:cxn>
                <a:cxn ang="0">
                  <a:pos x="T2" y="T3"/>
                </a:cxn>
                <a:cxn ang="0">
                  <a:pos x="T4" y="T5"/>
                </a:cxn>
                <a:cxn ang="0">
                  <a:pos x="T6" y="T7"/>
                </a:cxn>
                <a:cxn ang="0">
                  <a:pos x="T8" y="T9"/>
                </a:cxn>
                <a:cxn ang="0">
                  <a:pos x="T10" y="T11"/>
                </a:cxn>
                <a:cxn ang="0">
                  <a:pos x="T12" y="T13"/>
                </a:cxn>
              </a:cxnLst>
              <a:rect l="0" t="0" r="r" b="b"/>
              <a:pathLst>
                <a:path w="185" h="577">
                  <a:moveTo>
                    <a:pt x="7" y="0"/>
                  </a:moveTo>
                  <a:cubicBezTo>
                    <a:pt x="6" y="0"/>
                    <a:pt x="6" y="0"/>
                    <a:pt x="6" y="0"/>
                  </a:cubicBezTo>
                  <a:cubicBezTo>
                    <a:pt x="0" y="2"/>
                    <a:pt x="11" y="59"/>
                    <a:pt x="50" y="188"/>
                  </a:cubicBezTo>
                  <a:cubicBezTo>
                    <a:pt x="88" y="317"/>
                    <a:pt x="172" y="577"/>
                    <a:pt x="179" y="577"/>
                  </a:cubicBezTo>
                  <a:cubicBezTo>
                    <a:pt x="179" y="577"/>
                    <a:pt x="179" y="577"/>
                    <a:pt x="179" y="577"/>
                  </a:cubicBezTo>
                  <a:cubicBezTo>
                    <a:pt x="185" y="576"/>
                    <a:pt x="112" y="310"/>
                    <a:pt x="73" y="181"/>
                  </a:cubicBezTo>
                  <a:cubicBezTo>
                    <a:pt x="35" y="55"/>
                    <a:pt x="13" y="0"/>
                    <a:pt x="7" y="0"/>
                  </a:cubicBezTo>
                </a:path>
              </a:pathLst>
            </a:custGeom>
            <a:solidFill>
              <a:srgbClr val="FCD7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9" name="Freeform 1443"/>
            <p:cNvSpPr/>
            <p:nvPr/>
          </p:nvSpPr>
          <p:spPr bwMode="auto">
            <a:xfrm>
              <a:off x="1304925" y="3843338"/>
              <a:ext cx="138113" cy="104775"/>
            </a:xfrm>
            <a:custGeom>
              <a:avLst/>
              <a:gdLst>
                <a:gd name="T0" fmla="*/ 2 w 49"/>
                <a:gd name="T1" fmla="*/ 25 h 37"/>
                <a:gd name="T2" fmla="*/ 29 w 49"/>
                <a:gd name="T3" fmla="*/ 34 h 37"/>
                <a:gd name="T4" fmla="*/ 46 w 49"/>
                <a:gd name="T5" fmla="*/ 12 h 37"/>
                <a:gd name="T6" fmla="*/ 20 w 49"/>
                <a:gd name="T7" fmla="*/ 4 h 37"/>
                <a:gd name="T8" fmla="*/ 2 w 49"/>
                <a:gd name="T9" fmla="*/ 25 h 37"/>
              </a:gdLst>
              <a:ahLst/>
              <a:cxnLst>
                <a:cxn ang="0">
                  <a:pos x="T0" y="T1"/>
                </a:cxn>
                <a:cxn ang="0">
                  <a:pos x="T2" y="T3"/>
                </a:cxn>
                <a:cxn ang="0">
                  <a:pos x="T4" y="T5"/>
                </a:cxn>
                <a:cxn ang="0">
                  <a:pos x="T6" y="T7"/>
                </a:cxn>
                <a:cxn ang="0">
                  <a:pos x="T8" y="T9"/>
                </a:cxn>
              </a:cxnLst>
              <a:rect l="0" t="0" r="r" b="b"/>
              <a:pathLst>
                <a:path w="49" h="37">
                  <a:moveTo>
                    <a:pt x="2" y="25"/>
                  </a:moveTo>
                  <a:cubicBezTo>
                    <a:pt x="5" y="34"/>
                    <a:pt x="17" y="37"/>
                    <a:pt x="29" y="34"/>
                  </a:cubicBezTo>
                  <a:cubicBezTo>
                    <a:pt x="41" y="30"/>
                    <a:pt x="49" y="20"/>
                    <a:pt x="46" y="12"/>
                  </a:cubicBezTo>
                  <a:cubicBezTo>
                    <a:pt x="44" y="4"/>
                    <a:pt x="32" y="0"/>
                    <a:pt x="20" y="4"/>
                  </a:cubicBezTo>
                  <a:cubicBezTo>
                    <a:pt x="8" y="7"/>
                    <a:pt x="0" y="17"/>
                    <a:pt x="2" y="25"/>
                  </a:cubicBezTo>
                  <a:close/>
                </a:path>
              </a:pathLst>
            </a:custGeom>
            <a:solidFill>
              <a:srgbClr val="008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0" name="Freeform 1444"/>
            <p:cNvSpPr/>
            <p:nvPr/>
          </p:nvSpPr>
          <p:spPr bwMode="auto">
            <a:xfrm>
              <a:off x="898525" y="2622551"/>
              <a:ext cx="220663" cy="107950"/>
            </a:xfrm>
            <a:custGeom>
              <a:avLst/>
              <a:gdLst>
                <a:gd name="T0" fmla="*/ 139 w 139"/>
                <a:gd name="T1" fmla="*/ 29 h 68"/>
                <a:gd name="T2" fmla="*/ 9 w 139"/>
                <a:gd name="T3" fmla="*/ 68 h 68"/>
                <a:gd name="T4" fmla="*/ 0 w 139"/>
                <a:gd name="T5" fmla="*/ 39 h 68"/>
                <a:gd name="T6" fmla="*/ 131 w 139"/>
                <a:gd name="T7" fmla="*/ 0 h 68"/>
                <a:gd name="T8" fmla="*/ 139 w 139"/>
                <a:gd name="T9" fmla="*/ 29 h 68"/>
              </a:gdLst>
              <a:ahLst/>
              <a:cxnLst>
                <a:cxn ang="0">
                  <a:pos x="T0" y="T1"/>
                </a:cxn>
                <a:cxn ang="0">
                  <a:pos x="T2" y="T3"/>
                </a:cxn>
                <a:cxn ang="0">
                  <a:pos x="T4" y="T5"/>
                </a:cxn>
                <a:cxn ang="0">
                  <a:pos x="T6" y="T7"/>
                </a:cxn>
                <a:cxn ang="0">
                  <a:pos x="T8" y="T9"/>
                </a:cxn>
              </a:cxnLst>
              <a:rect l="0" t="0" r="r" b="b"/>
              <a:pathLst>
                <a:path w="139" h="68">
                  <a:moveTo>
                    <a:pt x="139" y="29"/>
                  </a:moveTo>
                  <a:lnTo>
                    <a:pt x="9" y="68"/>
                  </a:lnTo>
                  <a:lnTo>
                    <a:pt x="0" y="39"/>
                  </a:lnTo>
                  <a:lnTo>
                    <a:pt x="131" y="0"/>
                  </a:lnTo>
                  <a:lnTo>
                    <a:pt x="139" y="29"/>
                  </a:lnTo>
                  <a:close/>
                </a:path>
              </a:pathLst>
            </a:custGeom>
            <a:solidFill>
              <a:srgbClr val="008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1" name="Freeform 1445"/>
            <p:cNvSpPr/>
            <p:nvPr/>
          </p:nvSpPr>
          <p:spPr bwMode="auto">
            <a:xfrm>
              <a:off x="935038" y="2732088"/>
              <a:ext cx="209550" cy="104775"/>
            </a:xfrm>
            <a:custGeom>
              <a:avLst/>
              <a:gdLst>
                <a:gd name="T0" fmla="*/ 132 w 132"/>
                <a:gd name="T1" fmla="*/ 30 h 66"/>
                <a:gd name="T2" fmla="*/ 11 w 132"/>
                <a:gd name="T3" fmla="*/ 66 h 66"/>
                <a:gd name="T4" fmla="*/ 0 w 132"/>
                <a:gd name="T5" fmla="*/ 37 h 66"/>
                <a:gd name="T6" fmla="*/ 124 w 132"/>
                <a:gd name="T7" fmla="*/ 0 h 66"/>
                <a:gd name="T8" fmla="*/ 132 w 132"/>
                <a:gd name="T9" fmla="*/ 30 h 66"/>
              </a:gdLst>
              <a:ahLst/>
              <a:cxnLst>
                <a:cxn ang="0">
                  <a:pos x="T0" y="T1"/>
                </a:cxn>
                <a:cxn ang="0">
                  <a:pos x="T2" y="T3"/>
                </a:cxn>
                <a:cxn ang="0">
                  <a:pos x="T4" y="T5"/>
                </a:cxn>
                <a:cxn ang="0">
                  <a:pos x="T6" y="T7"/>
                </a:cxn>
                <a:cxn ang="0">
                  <a:pos x="T8" y="T9"/>
                </a:cxn>
              </a:cxnLst>
              <a:rect l="0" t="0" r="r" b="b"/>
              <a:pathLst>
                <a:path w="132" h="66">
                  <a:moveTo>
                    <a:pt x="132" y="30"/>
                  </a:moveTo>
                  <a:lnTo>
                    <a:pt x="11" y="66"/>
                  </a:lnTo>
                  <a:lnTo>
                    <a:pt x="0" y="37"/>
                  </a:lnTo>
                  <a:lnTo>
                    <a:pt x="124" y="0"/>
                  </a:lnTo>
                  <a:lnTo>
                    <a:pt x="132" y="30"/>
                  </a:lnTo>
                  <a:close/>
                </a:path>
              </a:pathLst>
            </a:custGeom>
            <a:solidFill>
              <a:srgbClr val="008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606" name="组合 1605"/>
          <p:cNvGrpSpPr/>
          <p:nvPr/>
        </p:nvGrpSpPr>
        <p:grpSpPr>
          <a:xfrm>
            <a:off x="776016" y="4884274"/>
            <a:ext cx="1595438" cy="1852612"/>
            <a:chOff x="869950" y="1017588"/>
            <a:chExt cx="1595438" cy="1852612"/>
          </a:xfrm>
        </p:grpSpPr>
        <p:sp>
          <p:nvSpPr>
            <p:cNvPr id="1596" name="Freeform 1449"/>
            <p:cNvSpPr>
              <a:spLocks noEditPoints="1"/>
            </p:cNvSpPr>
            <p:nvPr/>
          </p:nvSpPr>
          <p:spPr bwMode="auto">
            <a:xfrm>
              <a:off x="911225" y="1057275"/>
              <a:ext cx="1514475" cy="1779587"/>
            </a:xfrm>
            <a:custGeom>
              <a:avLst/>
              <a:gdLst>
                <a:gd name="T0" fmla="*/ 331 w 538"/>
                <a:gd name="T1" fmla="*/ 524 h 633"/>
                <a:gd name="T2" fmla="*/ 442 w 538"/>
                <a:gd name="T3" fmla="*/ 314 h 633"/>
                <a:gd name="T4" fmla="*/ 482 w 538"/>
                <a:gd name="T5" fmla="*/ 280 h 633"/>
                <a:gd name="T6" fmla="*/ 507 w 538"/>
                <a:gd name="T7" fmla="*/ 172 h 633"/>
                <a:gd name="T8" fmla="*/ 538 w 538"/>
                <a:gd name="T9" fmla="*/ 124 h 633"/>
                <a:gd name="T10" fmla="*/ 521 w 538"/>
                <a:gd name="T11" fmla="*/ 113 h 633"/>
                <a:gd name="T12" fmla="*/ 518 w 538"/>
                <a:gd name="T13" fmla="*/ 117 h 633"/>
                <a:gd name="T14" fmla="*/ 428 w 538"/>
                <a:gd name="T15" fmla="*/ 81 h 633"/>
                <a:gd name="T16" fmla="*/ 357 w 538"/>
                <a:gd name="T17" fmla="*/ 15 h 633"/>
                <a:gd name="T18" fmla="*/ 359 w 538"/>
                <a:gd name="T19" fmla="*/ 11 h 633"/>
                <a:gd name="T20" fmla="*/ 342 w 538"/>
                <a:gd name="T21" fmla="*/ 0 h 633"/>
                <a:gd name="T22" fmla="*/ 312 w 538"/>
                <a:gd name="T23" fmla="*/ 49 h 633"/>
                <a:gd name="T24" fmla="*/ 226 w 538"/>
                <a:gd name="T25" fmla="*/ 117 h 633"/>
                <a:gd name="T26" fmla="*/ 212 w 538"/>
                <a:gd name="T27" fmla="*/ 169 h 633"/>
                <a:gd name="T28" fmla="*/ 70 w 538"/>
                <a:gd name="T29" fmla="*/ 360 h 633"/>
                <a:gd name="T30" fmla="*/ 0 w 538"/>
                <a:gd name="T31" fmla="*/ 430 h 633"/>
                <a:gd name="T32" fmla="*/ 15 w 538"/>
                <a:gd name="T33" fmla="*/ 438 h 633"/>
                <a:gd name="T34" fmla="*/ 65 w 538"/>
                <a:gd name="T35" fmla="*/ 605 h 633"/>
                <a:gd name="T36" fmla="*/ 109 w 538"/>
                <a:gd name="T37" fmla="*/ 633 h 633"/>
                <a:gd name="T38" fmla="*/ 282 w 538"/>
                <a:gd name="T39" fmla="*/ 607 h 633"/>
                <a:gd name="T40" fmla="*/ 297 w 538"/>
                <a:gd name="T41" fmla="*/ 618 h 633"/>
                <a:gd name="T42" fmla="*/ 331 w 538"/>
                <a:gd name="T43" fmla="*/ 524 h 633"/>
                <a:gd name="T44" fmla="*/ 347 w 538"/>
                <a:gd name="T45" fmla="*/ 38 h 633"/>
                <a:gd name="T46" fmla="*/ 351 w 538"/>
                <a:gd name="T47" fmla="*/ 179 h 633"/>
                <a:gd name="T48" fmla="*/ 347 w 538"/>
                <a:gd name="T49" fmla="*/ 38 h 633"/>
                <a:gd name="T50" fmla="*/ 373 w 538"/>
                <a:gd name="T51" fmla="*/ 192 h 633"/>
                <a:gd name="T52" fmla="*/ 501 w 538"/>
                <a:gd name="T53" fmla="*/ 136 h 633"/>
                <a:gd name="T54" fmla="*/ 373 w 538"/>
                <a:gd name="T55" fmla="*/ 192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8" h="633">
                  <a:moveTo>
                    <a:pt x="331" y="524"/>
                  </a:moveTo>
                  <a:cubicBezTo>
                    <a:pt x="345" y="456"/>
                    <a:pt x="355" y="378"/>
                    <a:pt x="442" y="314"/>
                  </a:cubicBezTo>
                  <a:cubicBezTo>
                    <a:pt x="455" y="305"/>
                    <a:pt x="468" y="293"/>
                    <a:pt x="482" y="280"/>
                  </a:cubicBezTo>
                  <a:cubicBezTo>
                    <a:pt x="477" y="246"/>
                    <a:pt x="485" y="207"/>
                    <a:pt x="507" y="172"/>
                  </a:cubicBezTo>
                  <a:cubicBezTo>
                    <a:pt x="518" y="154"/>
                    <a:pt x="528" y="138"/>
                    <a:pt x="538" y="124"/>
                  </a:cubicBezTo>
                  <a:cubicBezTo>
                    <a:pt x="521" y="113"/>
                    <a:pt x="521" y="113"/>
                    <a:pt x="521" y="113"/>
                  </a:cubicBezTo>
                  <a:cubicBezTo>
                    <a:pt x="520" y="115"/>
                    <a:pt x="519" y="116"/>
                    <a:pt x="518" y="117"/>
                  </a:cubicBezTo>
                  <a:cubicBezTo>
                    <a:pt x="490" y="113"/>
                    <a:pt x="458" y="101"/>
                    <a:pt x="428" y="81"/>
                  </a:cubicBezTo>
                  <a:cubicBezTo>
                    <a:pt x="397" y="62"/>
                    <a:pt x="373" y="39"/>
                    <a:pt x="357" y="15"/>
                  </a:cubicBezTo>
                  <a:cubicBezTo>
                    <a:pt x="357" y="14"/>
                    <a:pt x="358" y="12"/>
                    <a:pt x="359" y="11"/>
                  </a:cubicBezTo>
                  <a:cubicBezTo>
                    <a:pt x="342" y="0"/>
                    <a:pt x="342" y="0"/>
                    <a:pt x="342" y="0"/>
                  </a:cubicBezTo>
                  <a:cubicBezTo>
                    <a:pt x="333" y="15"/>
                    <a:pt x="323" y="32"/>
                    <a:pt x="312" y="49"/>
                  </a:cubicBezTo>
                  <a:cubicBezTo>
                    <a:pt x="290" y="84"/>
                    <a:pt x="259" y="108"/>
                    <a:pt x="226" y="117"/>
                  </a:cubicBezTo>
                  <a:cubicBezTo>
                    <a:pt x="221" y="134"/>
                    <a:pt x="216" y="151"/>
                    <a:pt x="212" y="169"/>
                  </a:cubicBezTo>
                  <a:cubicBezTo>
                    <a:pt x="185" y="275"/>
                    <a:pt x="125" y="317"/>
                    <a:pt x="70" y="360"/>
                  </a:cubicBezTo>
                  <a:cubicBezTo>
                    <a:pt x="42" y="382"/>
                    <a:pt x="18" y="404"/>
                    <a:pt x="0" y="430"/>
                  </a:cubicBezTo>
                  <a:cubicBezTo>
                    <a:pt x="5" y="432"/>
                    <a:pt x="10" y="435"/>
                    <a:pt x="15" y="438"/>
                  </a:cubicBezTo>
                  <a:cubicBezTo>
                    <a:pt x="76" y="477"/>
                    <a:pt x="85" y="540"/>
                    <a:pt x="65" y="605"/>
                  </a:cubicBezTo>
                  <a:cubicBezTo>
                    <a:pt x="109" y="633"/>
                    <a:pt x="109" y="633"/>
                    <a:pt x="109" y="633"/>
                  </a:cubicBezTo>
                  <a:cubicBezTo>
                    <a:pt x="160" y="587"/>
                    <a:pt x="221" y="568"/>
                    <a:pt x="282" y="607"/>
                  </a:cubicBezTo>
                  <a:cubicBezTo>
                    <a:pt x="287" y="610"/>
                    <a:pt x="292" y="614"/>
                    <a:pt x="297" y="618"/>
                  </a:cubicBezTo>
                  <a:cubicBezTo>
                    <a:pt x="313" y="590"/>
                    <a:pt x="323" y="559"/>
                    <a:pt x="331" y="524"/>
                  </a:cubicBezTo>
                  <a:moveTo>
                    <a:pt x="347" y="38"/>
                  </a:moveTo>
                  <a:cubicBezTo>
                    <a:pt x="374" y="79"/>
                    <a:pt x="377" y="134"/>
                    <a:pt x="351" y="179"/>
                  </a:cubicBezTo>
                  <a:cubicBezTo>
                    <a:pt x="314" y="145"/>
                    <a:pt x="329" y="87"/>
                    <a:pt x="347" y="38"/>
                  </a:cubicBezTo>
                  <a:moveTo>
                    <a:pt x="373" y="192"/>
                  </a:moveTo>
                  <a:cubicBezTo>
                    <a:pt x="402" y="150"/>
                    <a:pt x="452" y="129"/>
                    <a:pt x="501" y="136"/>
                  </a:cubicBezTo>
                  <a:cubicBezTo>
                    <a:pt x="465" y="173"/>
                    <a:pt x="418" y="210"/>
                    <a:pt x="373" y="192"/>
                  </a:cubicBezTo>
                </a:path>
              </a:pathLst>
            </a:custGeom>
            <a:solidFill>
              <a:srgbClr val="EF53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7" name="Freeform 1450"/>
            <p:cNvSpPr>
              <a:spLocks noEditPoints="1"/>
            </p:cNvSpPr>
            <p:nvPr/>
          </p:nvSpPr>
          <p:spPr bwMode="auto">
            <a:xfrm>
              <a:off x="869950" y="1017588"/>
              <a:ext cx="1595438" cy="1852612"/>
            </a:xfrm>
            <a:custGeom>
              <a:avLst/>
              <a:gdLst>
                <a:gd name="T0" fmla="*/ 383 w 567"/>
                <a:gd name="T1" fmla="*/ 435 h 659"/>
                <a:gd name="T2" fmla="*/ 508 w 567"/>
                <a:gd name="T3" fmla="*/ 298 h 659"/>
                <a:gd name="T4" fmla="*/ 530 w 567"/>
                <a:gd name="T5" fmla="*/ 191 h 659"/>
                <a:gd name="T6" fmla="*/ 535 w 567"/>
                <a:gd name="T7" fmla="*/ 114 h 659"/>
                <a:gd name="T8" fmla="*/ 533 w 567"/>
                <a:gd name="T9" fmla="*/ 131 h 659"/>
                <a:gd name="T10" fmla="*/ 380 w 567"/>
                <a:gd name="T11" fmla="*/ 24 h 659"/>
                <a:gd name="T12" fmla="*/ 383 w 567"/>
                <a:gd name="T13" fmla="*/ 28 h 659"/>
                <a:gd name="T14" fmla="*/ 349 w 567"/>
                <a:gd name="T15" fmla="*/ 9 h 659"/>
                <a:gd name="T16" fmla="*/ 233 w 567"/>
                <a:gd name="T17" fmla="*/ 123 h 659"/>
                <a:gd name="T18" fmla="*/ 159 w 567"/>
                <a:gd name="T19" fmla="*/ 296 h 659"/>
                <a:gd name="T20" fmla="*/ 0 w 567"/>
                <a:gd name="T21" fmla="*/ 448 h 659"/>
                <a:gd name="T22" fmla="*/ 67 w 567"/>
                <a:gd name="T23" fmla="*/ 505 h 659"/>
                <a:gd name="T24" fmla="*/ 69 w 567"/>
                <a:gd name="T25" fmla="*/ 624 h 659"/>
                <a:gd name="T26" fmla="*/ 179 w 567"/>
                <a:gd name="T27" fmla="*/ 622 h 659"/>
                <a:gd name="T28" fmla="*/ 306 w 567"/>
                <a:gd name="T29" fmla="*/ 640 h 659"/>
                <a:gd name="T30" fmla="*/ 355 w 567"/>
                <a:gd name="T31" fmla="*/ 540 h 659"/>
                <a:gd name="T32" fmla="*/ 303 w 567"/>
                <a:gd name="T33" fmla="*/ 627 h 659"/>
                <a:gd name="T34" fmla="*/ 302 w 567"/>
                <a:gd name="T35" fmla="*/ 612 h 659"/>
                <a:gd name="T36" fmla="*/ 117 w 567"/>
                <a:gd name="T37" fmla="*/ 639 h 659"/>
                <a:gd name="T38" fmla="*/ 86 w 567"/>
                <a:gd name="T39" fmla="*/ 611 h 659"/>
                <a:gd name="T40" fmla="*/ 99 w 567"/>
                <a:gd name="T41" fmla="*/ 561 h 659"/>
                <a:gd name="T42" fmla="*/ 20 w 567"/>
                <a:gd name="T43" fmla="*/ 435 h 659"/>
                <a:gd name="T44" fmla="*/ 91 w 567"/>
                <a:gd name="T45" fmla="*/ 382 h 659"/>
                <a:gd name="T46" fmla="*/ 251 w 567"/>
                <a:gd name="T47" fmla="*/ 134 h 659"/>
                <a:gd name="T48" fmla="*/ 336 w 567"/>
                <a:gd name="T49" fmla="*/ 68 h 659"/>
                <a:gd name="T50" fmla="*/ 352 w 567"/>
                <a:gd name="T51" fmla="*/ 23 h 659"/>
                <a:gd name="T52" fmla="*/ 364 w 567"/>
                <a:gd name="T53" fmla="*/ 21 h 659"/>
                <a:gd name="T54" fmla="*/ 363 w 567"/>
                <a:gd name="T55" fmla="*/ 35 h 659"/>
                <a:gd name="T56" fmla="*/ 537 w 567"/>
                <a:gd name="T57" fmla="*/ 142 h 659"/>
                <a:gd name="T58" fmla="*/ 536 w 567"/>
                <a:gd name="T59" fmla="*/ 127 h 659"/>
                <a:gd name="T60" fmla="*/ 553 w 567"/>
                <a:gd name="T61" fmla="*/ 138 h 659"/>
                <a:gd name="T62" fmla="*/ 486 w 567"/>
                <a:gd name="T63" fmla="*/ 273 h 659"/>
                <a:gd name="T64" fmla="*/ 490 w 567"/>
                <a:gd name="T65" fmla="*/ 287 h 659"/>
                <a:gd name="T66" fmla="*/ 336 w 567"/>
                <a:gd name="T67" fmla="*/ 536 h 659"/>
                <a:gd name="T68" fmla="*/ 354 w 567"/>
                <a:gd name="T69" fmla="*/ 58 h 659"/>
                <a:gd name="T70" fmla="*/ 366 w 567"/>
                <a:gd name="T71" fmla="*/ 193 h 659"/>
                <a:gd name="T72" fmla="*/ 353 w 567"/>
                <a:gd name="T73" fmla="*/ 135 h 659"/>
                <a:gd name="T74" fmla="*/ 354 w 567"/>
                <a:gd name="T75" fmla="*/ 58 h 659"/>
                <a:gd name="T76" fmla="*/ 333 w 567"/>
                <a:gd name="T77" fmla="*/ 135 h 659"/>
                <a:gd name="T78" fmla="*/ 369 w 567"/>
                <a:gd name="T79" fmla="*/ 208 h 659"/>
                <a:gd name="T80" fmla="*/ 371 w 567"/>
                <a:gd name="T81" fmla="*/ 47 h 659"/>
                <a:gd name="T82" fmla="*/ 362 w 567"/>
                <a:gd name="T83" fmla="*/ 52 h 659"/>
                <a:gd name="T84" fmla="*/ 498 w 567"/>
                <a:gd name="T85" fmla="*/ 158 h 659"/>
                <a:gd name="T86" fmla="*/ 509 w 567"/>
                <a:gd name="T87" fmla="*/ 143 h 659"/>
                <a:gd name="T88" fmla="*/ 412 w 567"/>
                <a:gd name="T89" fmla="*/ 201 h 659"/>
                <a:gd name="T90" fmla="*/ 396 w 567"/>
                <a:gd name="T91" fmla="*/ 212 h 659"/>
                <a:gd name="T92" fmla="*/ 412 w 567"/>
                <a:gd name="T93" fmla="*/ 221 h 659"/>
                <a:gd name="T94" fmla="*/ 523 w 567"/>
                <a:gd name="T95" fmla="*/ 157 h 659"/>
                <a:gd name="T96" fmla="*/ 498 w 567"/>
                <a:gd name="T97" fmla="*/ 138 h 659"/>
                <a:gd name="T98" fmla="*/ 384 w 567"/>
                <a:gd name="T99" fmla="*/ 215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7" h="659">
                  <a:moveTo>
                    <a:pt x="346" y="538"/>
                  </a:moveTo>
                  <a:cubicBezTo>
                    <a:pt x="355" y="540"/>
                    <a:pt x="355" y="540"/>
                    <a:pt x="355" y="540"/>
                  </a:cubicBezTo>
                  <a:cubicBezTo>
                    <a:pt x="363" y="506"/>
                    <a:pt x="369" y="470"/>
                    <a:pt x="383" y="435"/>
                  </a:cubicBezTo>
                  <a:cubicBezTo>
                    <a:pt x="398" y="401"/>
                    <a:pt x="421" y="367"/>
                    <a:pt x="463" y="336"/>
                  </a:cubicBezTo>
                  <a:cubicBezTo>
                    <a:pt x="476" y="327"/>
                    <a:pt x="490" y="314"/>
                    <a:pt x="504" y="301"/>
                  </a:cubicBezTo>
                  <a:cubicBezTo>
                    <a:pt x="508" y="298"/>
                    <a:pt x="508" y="298"/>
                    <a:pt x="508" y="298"/>
                  </a:cubicBezTo>
                  <a:cubicBezTo>
                    <a:pt x="507" y="292"/>
                    <a:pt x="507" y="292"/>
                    <a:pt x="507" y="292"/>
                  </a:cubicBezTo>
                  <a:cubicBezTo>
                    <a:pt x="506" y="286"/>
                    <a:pt x="506" y="279"/>
                    <a:pt x="506" y="273"/>
                  </a:cubicBezTo>
                  <a:cubicBezTo>
                    <a:pt x="506" y="246"/>
                    <a:pt x="514" y="217"/>
                    <a:pt x="530" y="191"/>
                  </a:cubicBezTo>
                  <a:cubicBezTo>
                    <a:pt x="541" y="174"/>
                    <a:pt x="551" y="158"/>
                    <a:pt x="561" y="143"/>
                  </a:cubicBezTo>
                  <a:cubicBezTo>
                    <a:pt x="567" y="135"/>
                    <a:pt x="567" y="135"/>
                    <a:pt x="567" y="135"/>
                  </a:cubicBezTo>
                  <a:cubicBezTo>
                    <a:pt x="535" y="114"/>
                    <a:pt x="535" y="114"/>
                    <a:pt x="535" y="114"/>
                  </a:cubicBezTo>
                  <a:cubicBezTo>
                    <a:pt x="529" y="121"/>
                    <a:pt x="529" y="121"/>
                    <a:pt x="529" y="121"/>
                  </a:cubicBezTo>
                  <a:cubicBezTo>
                    <a:pt x="528" y="122"/>
                    <a:pt x="527" y="123"/>
                    <a:pt x="525" y="125"/>
                  </a:cubicBezTo>
                  <a:cubicBezTo>
                    <a:pt x="533" y="131"/>
                    <a:pt x="533" y="131"/>
                    <a:pt x="533" y="131"/>
                  </a:cubicBezTo>
                  <a:cubicBezTo>
                    <a:pt x="535" y="121"/>
                    <a:pt x="535" y="121"/>
                    <a:pt x="535" y="121"/>
                  </a:cubicBezTo>
                  <a:cubicBezTo>
                    <a:pt x="508" y="117"/>
                    <a:pt x="478" y="106"/>
                    <a:pt x="448" y="87"/>
                  </a:cubicBezTo>
                  <a:cubicBezTo>
                    <a:pt x="419" y="68"/>
                    <a:pt x="395" y="46"/>
                    <a:pt x="380" y="24"/>
                  </a:cubicBezTo>
                  <a:cubicBezTo>
                    <a:pt x="372" y="29"/>
                    <a:pt x="372" y="29"/>
                    <a:pt x="372" y="29"/>
                  </a:cubicBezTo>
                  <a:cubicBezTo>
                    <a:pt x="381" y="33"/>
                    <a:pt x="381" y="33"/>
                    <a:pt x="381" y="33"/>
                  </a:cubicBezTo>
                  <a:cubicBezTo>
                    <a:pt x="381" y="32"/>
                    <a:pt x="382" y="30"/>
                    <a:pt x="383" y="28"/>
                  </a:cubicBezTo>
                  <a:cubicBezTo>
                    <a:pt x="386" y="21"/>
                    <a:pt x="386" y="21"/>
                    <a:pt x="386" y="21"/>
                  </a:cubicBezTo>
                  <a:cubicBezTo>
                    <a:pt x="354" y="0"/>
                    <a:pt x="354" y="0"/>
                    <a:pt x="354" y="0"/>
                  </a:cubicBezTo>
                  <a:cubicBezTo>
                    <a:pt x="349" y="9"/>
                    <a:pt x="349" y="9"/>
                    <a:pt x="349" y="9"/>
                  </a:cubicBezTo>
                  <a:cubicBezTo>
                    <a:pt x="340" y="24"/>
                    <a:pt x="330" y="40"/>
                    <a:pt x="319" y="58"/>
                  </a:cubicBezTo>
                  <a:cubicBezTo>
                    <a:pt x="298" y="91"/>
                    <a:pt x="268" y="113"/>
                    <a:pt x="238" y="122"/>
                  </a:cubicBezTo>
                  <a:cubicBezTo>
                    <a:pt x="233" y="123"/>
                    <a:pt x="233" y="123"/>
                    <a:pt x="233" y="123"/>
                  </a:cubicBezTo>
                  <a:cubicBezTo>
                    <a:pt x="231" y="128"/>
                    <a:pt x="231" y="128"/>
                    <a:pt x="231" y="128"/>
                  </a:cubicBezTo>
                  <a:cubicBezTo>
                    <a:pt x="226" y="145"/>
                    <a:pt x="221" y="163"/>
                    <a:pt x="217" y="180"/>
                  </a:cubicBezTo>
                  <a:cubicBezTo>
                    <a:pt x="204" y="232"/>
                    <a:pt x="183" y="268"/>
                    <a:pt x="159" y="296"/>
                  </a:cubicBezTo>
                  <a:cubicBezTo>
                    <a:pt x="135" y="324"/>
                    <a:pt x="107" y="345"/>
                    <a:pt x="79" y="366"/>
                  </a:cubicBezTo>
                  <a:cubicBezTo>
                    <a:pt x="50" y="388"/>
                    <a:pt x="26" y="411"/>
                    <a:pt x="7" y="438"/>
                  </a:cubicBezTo>
                  <a:cubicBezTo>
                    <a:pt x="0" y="448"/>
                    <a:pt x="0" y="448"/>
                    <a:pt x="0" y="448"/>
                  </a:cubicBezTo>
                  <a:cubicBezTo>
                    <a:pt x="11" y="453"/>
                    <a:pt x="11" y="453"/>
                    <a:pt x="11" y="453"/>
                  </a:cubicBezTo>
                  <a:cubicBezTo>
                    <a:pt x="15" y="455"/>
                    <a:pt x="20" y="458"/>
                    <a:pt x="24" y="461"/>
                  </a:cubicBezTo>
                  <a:cubicBezTo>
                    <a:pt x="44" y="473"/>
                    <a:pt x="58" y="488"/>
                    <a:pt x="67" y="505"/>
                  </a:cubicBezTo>
                  <a:cubicBezTo>
                    <a:pt x="75" y="522"/>
                    <a:pt x="79" y="541"/>
                    <a:pt x="79" y="561"/>
                  </a:cubicBezTo>
                  <a:cubicBezTo>
                    <a:pt x="79" y="579"/>
                    <a:pt x="76" y="597"/>
                    <a:pt x="71" y="617"/>
                  </a:cubicBezTo>
                  <a:cubicBezTo>
                    <a:pt x="69" y="624"/>
                    <a:pt x="69" y="624"/>
                    <a:pt x="69" y="624"/>
                  </a:cubicBezTo>
                  <a:cubicBezTo>
                    <a:pt x="125" y="659"/>
                    <a:pt x="125" y="659"/>
                    <a:pt x="125" y="659"/>
                  </a:cubicBezTo>
                  <a:cubicBezTo>
                    <a:pt x="130" y="654"/>
                    <a:pt x="130" y="654"/>
                    <a:pt x="130" y="654"/>
                  </a:cubicBezTo>
                  <a:cubicBezTo>
                    <a:pt x="146" y="640"/>
                    <a:pt x="162" y="629"/>
                    <a:pt x="179" y="622"/>
                  </a:cubicBezTo>
                  <a:cubicBezTo>
                    <a:pt x="195" y="614"/>
                    <a:pt x="212" y="610"/>
                    <a:pt x="229" y="610"/>
                  </a:cubicBezTo>
                  <a:cubicBezTo>
                    <a:pt x="249" y="610"/>
                    <a:pt x="270" y="616"/>
                    <a:pt x="291" y="629"/>
                  </a:cubicBezTo>
                  <a:cubicBezTo>
                    <a:pt x="296" y="632"/>
                    <a:pt x="301" y="636"/>
                    <a:pt x="306" y="640"/>
                  </a:cubicBezTo>
                  <a:cubicBezTo>
                    <a:pt x="315" y="647"/>
                    <a:pt x="315" y="647"/>
                    <a:pt x="315" y="647"/>
                  </a:cubicBezTo>
                  <a:cubicBezTo>
                    <a:pt x="321" y="637"/>
                    <a:pt x="321" y="637"/>
                    <a:pt x="321" y="637"/>
                  </a:cubicBezTo>
                  <a:cubicBezTo>
                    <a:pt x="337" y="608"/>
                    <a:pt x="348" y="576"/>
                    <a:pt x="355" y="540"/>
                  </a:cubicBezTo>
                  <a:cubicBezTo>
                    <a:pt x="346" y="538"/>
                    <a:pt x="346" y="538"/>
                    <a:pt x="346" y="538"/>
                  </a:cubicBezTo>
                  <a:cubicBezTo>
                    <a:pt x="336" y="536"/>
                    <a:pt x="336" y="536"/>
                    <a:pt x="336" y="536"/>
                  </a:cubicBezTo>
                  <a:cubicBezTo>
                    <a:pt x="328" y="570"/>
                    <a:pt x="318" y="601"/>
                    <a:pt x="303" y="627"/>
                  </a:cubicBezTo>
                  <a:cubicBezTo>
                    <a:pt x="312" y="632"/>
                    <a:pt x="312" y="632"/>
                    <a:pt x="312" y="632"/>
                  </a:cubicBezTo>
                  <a:cubicBezTo>
                    <a:pt x="318" y="624"/>
                    <a:pt x="318" y="624"/>
                    <a:pt x="318" y="624"/>
                  </a:cubicBezTo>
                  <a:cubicBezTo>
                    <a:pt x="313" y="620"/>
                    <a:pt x="308" y="616"/>
                    <a:pt x="302" y="612"/>
                  </a:cubicBezTo>
                  <a:cubicBezTo>
                    <a:pt x="278" y="597"/>
                    <a:pt x="253" y="590"/>
                    <a:pt x="229" y="590"/>
                  </a:cubicBezTo>
                  <a:cubicBezTo>
                    <a:pt x="209" y="590"/>
                    <a:pt x="189" y="595"/>
                    <a:pt x="170" y="604"/>
                  </a:cubicBezTo>
                  <a:cubicBezTo>
                    <a:pt x="152" y="612"/>
                    <a:pt x="134" y="625"/>
                    <a:pt x="117" y="639"/>
                  </a:cubicBezTo>
                  <a:cubicBezTo>
                    <a:pt x="124" y="647"/>
                    <a:pt x="124" y="647"/>
                    <a:pt x="124" y="647"/>
                  </a:cubicBezTo>
                  <a:cubicBezTo>
                    <a:pt x="129" y="638"/>
                    <a:pt x="129" y="638"/>
                    <a:pt x="129" y="638"/>
                  </a:cubicBezTo>
                  <a:cubicBezTo>
                    <a:pt x="86" y="611"/>
                    <a:pt x="86" y="611"/>
                    <a:pt x="86" y="611"/>
                  </a:cubicBezTo>
                  <a:cubicBezTo>
                    <a:pt x="80" y="619"/>
                    <a:pt x="80" y="619"/>
                    <a:pt x="80" y="619"/>
                  </a:cubicBezTo>
                  <a:cubicBezTo>
                    <a:pt x="90" y="622"/>
                    <a:pt x="90" y="622"/>
                    <a:pt x="90" y="622"/>
                  </a:cubicBezTo>
                  <a:cubicBezTo>
                    <a:pt x="96" y="602"/>
                    <a:pt x="99" y="581"/>
                    <a:pt x="99" y="561"/>
                  </a:cubicBezTo>
                  <a:cubicBezTo>
                    <a:pt x="99" y="538"/>
                    <a:pt x="95" y="516"/>
                    <a:pt x="84" y="496"/>
                  </a:cubicBezTo>
                  <a:cubicBezTo>
                    <a:pt x="74" y="476"/>
                    <a:pt x="58" y="458"/>
                    <a:pt x="35" y="444"/>
                  </a:cubicBezTo>
                  <a:cubicBezTo>
                    <a:pt x="30" y="441"/>
                    <a:pt x="25" y="438"/>
                    <a:pt x="20" y="435"/>
                  </a:cubicBezTo>
                  <a:cubicBezTo>
                    <a:pt x="15" y="444"/>
                    <a:pt x="15" y="444"/>
                    <a:pt x="15" y="444"/>
                  </a:cubicBezTo>
                  <a:cubicBezTo>
                    <a:pt x="23" y="450"/>
                    <a:pt x="23" y="450"/>
                    <a:pt x="23" y="450"/>
                  </a:cubicBezTo>
                  <a:cubicBezTo>
                    <a:pt x="40" y="425"/>
                    <a:pt x="63" y="403"/>
                    <a:pt x="91" y="382"/>
                  </a:cubicBezTo>
                  <a:cubicBezTo>
                    <a:pt x="119" y="361"/>
                    <a:pt x="148" y="339"/>
                    <a:pt x="174" y="309"/>
                  </a:cubicBezTo>
                  <a:cubicBezTo>
                    <a:pt x="200" y="279"/>
                    <a:pt x="223" y="240"/>
                    <a:pt x="236" y="185"/>
                  </a:cubicBezTo>
                  <a:cubicBezTo>
                    <a:pt x="241" y="168"/>
                    <a:pt x="245" y="151"/>
                    <a:pt x="251" y="134"/>
                  </a:cubicBezTo>
                  <a:cubicBezTo>
                    <a:pt x="241" y="131"/>
                    <a:pt x="241" y="131"/>
                    <a:pt x="241" y="131"/>
                  </a:cubicBezTo>
                  <a:cubicBezTo>
                    <a:pt x="244" y="141"/>
                    <a:pt x="244" y="141"/>
                    <a:pt x="244" y="141"/>
                  </a:cubicBezTo>
                  <a:cubicBezTo>
                    <a:pt x="279" y="130"/>
                    <a:pt x="313" y="105"/>
                    <a:pt x="336" y="68"/>
                  </a:cubicBezTo>
                  <a:cubicBezTo>
                    <a:pt x="347" y="51"/>
                    <a:pt x="357" y="35"/>
                    <a:pt x="366" y="19"/>
                  </a:cubicBezTo>
                  <a:cubicBezTo>
                    <a:pt x="357" y="14"/>
                    <a:pt x="357" y="14"/>
                    <a:pt x="357" y="14"/>
                  </a:cubicBezTo>
                  <a:cubicBezTo>
                    <a:pt x="352" y="23"/>
                    <a:pt x="352" y="23"/>
                    <a:pt x="352" y="23"/>
                  </a:cubicBezTo>
                  <a:cubicBezTo>
                    <a:pt x="368" y="33"/>
                    <a:pt x="368" y="33"/>
                    <a:pt x="368" y="33"/>
                  </a:cubicBezTo>
                  <a:cubicBezTo>
                    <a:pt x="374" y="25"/>
                    <a:pt x="374" y="25"/>
                    <a:pt x="374" y="25"/>
                  </a:cubicBezTo>
                  <a:cubicBezTo>
                    <a:pt x="364" y="21"/>
                    <a:pt x="364" y="21"/>
                    <a:pt x="364" y="21"/>
                  </a:cubicBezTo>
                  <a:cubicBezTo>
                    <a:pt x="364" y="22"/>
                    <a:pt x="363" y="24"/>
                    <a:pt x="362" y="26"/>
                  </a:cubicBezTo>
                  <a:cubicBezTo>
                    <a:pt x="360" y="31"/>
                    <a:pt x="360" y="31"/>
                    <a:pt x="360" y="31"/>
                  </a:cubicBezTo>
                  <a:cubicBezTo>
                    <a:pt x="363" y="35"/>
                    <a:pt x="363" y="35"/>
                    <a:pt x="363" y="35"/>
                  </a:cubicBezTo>
                  <a:cubicBezTo>
                    <a:pt x="380" y="60"/>
                    <a:pt x="406" y="84"/>
                    <a:pt x="437" y="104"/>
                  </a:cubicBezTo>
                  <a:cubicBezTo>
                    <a:pt x="469" y="124"/>
                    <a:pt x="502" y="136"/>
                    <a:pt x="531" y="141"/>
                  </a:cubicBezTo>
                  <a:cubicBezTo>
                    <a:pt x="537" y="142"/>
                    <a:pt x="537" y="142"/>
                    <a:pt x="537" y="142"/>
                  </a:cubicBezTo>
                  <a:cubicBezTo>
                    <a:pt x="540" y="138"/>
                    <a:pt x="540" y="138"/>
                    <a:pt x="540" y="138"/>
                  </a:cubicBezTo>
                  <a:cubicBezTo>
                    <a:pt x="542" y="137"/>
                    <a:pt x="543" y="135"/>
                    <a:pt x="544" y="134"/>
                  </a:cubicBezTo>
                  <a:cubicBezTo>
                    <a:pt x="536" y="127"/>
                    <a:pt x="536" y="127"/>
                    <a:pt x="536" y="127"/>
                  </a:cubicBezTo>
                  <a:cubicBezTo>
                    <a:pt x="531" y="136"/>
                    <a:pt x="531" y="136"/>
                    <a:pt x="531" y="136"/>
                  </a:cubicBezTo>
                  <a:cubicBezTo>
                    <a:pt x="548" y="146"/>
                    <a:pt x="548" y="146"/>
                    <a:pt x="548" y="146"/>
                  </a:cubicBezTo>
                  <a:cubicBezTo>
                    <a:pt x="553" y="138"/>
                    <a:pt x="553" y="138"/>
                    <a:pt x="553" y="138"/>
                  </a:cubicBezTo>
                  <a:cubicBezTo>
                    <a:pt x="545" y="132"/>
                    <a:pt x="545" y="132"/>
                    <a:pt x="545" y="132"/>
                  </a:cubicBezTo>
                  <a:cubicBezTo>
                    <a:pt x="535" y="147"/>
                    <a:pt x="524" y="163"/>
                    <a:pt x="513" y="180"/>
                  </a:cubicBezTo>
                  <a:cubicBezTo>
                    <a:pt x="495" y="210"/>
                    <a:pt x="486" y="242"/>
                    <a:pt x="486" y="273"/>
                  </a:cubicBezTo>
                  <a:cubicBezTo>
                    <a:pt x="486" y="280"/>
                    <a:pt x="486" y="288"/>
                    <a:pt x="487" y="296"/>
                  </a:cubicBezTo>
                  <a:cubicBezTo>
                    <a:pt x="497" y="294"/>
                    <a:pt x="497" y="294"/>
                    <a:pt x="497" y="294"/>
                  </a:cubicBezTo>
                  <a:cubicBezTo>
                    <a:pt x="490" y="287"/>
                    <a:pt x="490" y="287"/>
                    <a:pt x="490" y="287"/>
                  </a:cubicBezTo>
                  <a:cubicBezTo>
                    <a:pt x="477" y="299"/>
                    <a:pt x="463" y="311"/>
                    <a:pt x="451" y="320"/>
                  </a:cubicBezTo>
                  <a:cubicBezTo>
                    <a:pt x="406" y="353"/>
                    <a:pt x="381" y="390"/>
                    <a:pt x="365" y="428"/>
                  </a:cubicBezTo>
                  <a:cubicBezTo>
                    <a:pt x="349" y="465"/>
                    <a:pt x="343" y="502"/>
                    <a:pt x="336" y="536"/>
                  </a:cubicBezTo>
                  <a:cubicBezTo>
                    <a:pt x="346" y="538"/>
                    <a:pt x="346" y="538"/>
                    <a:pt x="346" y="538"/>
                  </a:cubicBezTo>
                  <a:moveTo>
                    <a:pt x="362" y="52"/>
                  </a:moveTo>
                  <a:cubicBezTo>
                    <a:pt x="354" y="58"/>
                    <a:pt x="354" y="58"/>
                    <a:pt x="354" y="58"/>
                  </a:cubicBezTo>
                  <a:cubicBezTo>
                    <a:pt x="367" y="78"/>
                    <a:pt x="374" y="102"/>
                    <a:pt x="374" y="126"/>
                  </a:cubicBezTo>
                  <a:cubicBezTo>
                    <a:pt x="374" y="147"/>
                    <a:pt x="369" y="168"/>
                    <a:pt x="358" y="188"/>
                  </a:cubicBezTo>
                  <a:cubicBezTo>
                    <a:pt x="366" y="193"/>
                    <a:pt x="366" y="193"/>
                    <a:pt x="366" y="193"/>
                  </a:cubicBezTo>
                  <a:cubicBezTo>
                    <a:pt x="373" y="185"/>
                    <a:pt x="373" y="185"/>
                    <a:pt x="373" y="185"/>
                  </a:cubicBezTo>
                  <a:cubicBezTo>
                    <a:pt x="366" y="179"/>
                    <a:pt x="361" y="171"/>
                    <a:pt x="358" y="163"/>
                  </a:cubicBezTo>
                  <a:cubicBezTo>
                    <a:pt x="354" y="154"/>
                    <a:pt x="353" y="145"/>
                    <a:pt x="353" y="135"/>
                  </a:cubicBezTo>
                  <a:cubicBezTo>
                    <a:pt x="353" y="110"/>
                    <a:pt x="362" y="82"/>
                    <a:pt x="372" y="56"/>
                  </a:cubicBezTo>
                  <a:cubicBezTo>
                    <a:pt x="362" y="52"/>
                    <a:pt x="362" y="52"/>
                    <a:pt x="362" y="52"/>
                  </a:cubicBezTo>
                  <a:cubicBezTo>
                    <a:pt x="354" y="58"/>
                    <a:pt x="354" y="58"/>
                    <a:pt x="354" y="58"/>
                  </a:cubicBezTo>
                  <a:cubicBezTo>
                    <a:pt x="362" y="52"/>
                    <a:pt x="362" y="52"/>
                    <a:pt x="362" y="52"/>
                  </a:cubicBezTo>
                  <a:cubicBezTo>
                    <a:pt x="353" y="49"/>
                    <a:pt x="353" y="49"/>
                    <a:pt x="353" y="49"/>
                  </a:cubicBezTo>
                  <a:cubicBezTo>
                    <a:pt x="343" y="76"/>
                    <a:pt x="333" y="106"/>
                    <a:pt x="333" y="135"/>
                  </a:cubicBezTo>
                  <a:cubicBezTo>
                    <a:pt x="333" y="147"/>
                    <a:pt x="335" y="159"/>
                    <a:pt x="339" y="170"/>
                  </a:cubicBezTo>
                  <a:cubicBezTo>
                    <a:pt x="343" y="181"/>
                    <a:pt x="350" y="191"/>
                    <a:pt x="360" y="200"/>
                  </a:cubicBezTo>
                  <a:cubicBezTo>
                    <a:pt x="369" y="208"/>
                    <a:pt x="369" y="208"/>
                    <a:pt x="369" y="208"/>
                  </a:cubicBezTo>
                  <a:cubicBezTo>
                    <a:pt x="375" y="198"/>
                    <a:pt x="375" y="198"/>
                    <a:pt x="375" y="198"/>
                  </a:cubicBezTo>
                  <a:cubicBezTo>
                    <a:pt x="388" y="175"/>
                    <a:pt x="394" y="150"/>
                    <a:pt x="394" y="126"/>
                  </a:cubicBezTo>
                  <a:cubicBezTo>
                    <a:pt x="394" y="98"/>
                    <a:pt x="386" y="70"/>
                    <a:pt x="371" y="47"/>
                  </a:cubicBezTo>
                  <a:cubicBezTo>
                    <a:pt x="360" y="31"/>
                    <a:pt x="360" y="31"/>
                    <a:pt x="360" y="31"/>
                  </a:cubicBezTo>
                  <a:cubicBezTo>
                    <a:pt x="353" y="49"/>
                    <a:pt x="353" y="49"/>
                    <a:pt x="353" y="49"/>
                  </a:cubicBezTo>
                  <a:cubicBezTo>
                    <a:pt x="362" y="52"/>
                    <a:pt x="362" y="52"/>
                    <a:pt x="362" y="52"/>
                  </a:cubicBezTo>
                  <a:moveTo>
                    <a:pt x="388" y="206"/>
                  </a:moveTo>
                  <a:cubicBezTo>
                    <a:pt x="396" y="212"/>
                    <a:pt x="396" y="212"/>
                    <a:pt x="396" y="212"/>
                  </a:cubicBezTo>
                  <a:cubicBezTo>
                    <a:pt x="420" y="177"/>
                    <a:pt x="459" y="158"/>
                    <a:pt x="498" y="158"/>
                  </a:cubicBezTo>
                  <a:cubicBezTo>
                    <a:pt x="504" y="158"/>
                    <a:pt x="509" y="159"/>
                    <a:pt x="515" y="159"/>
                  </a:cubicBezTo>
                  <a:cubicBezTo>
                    <a:pt x="516" y="150"/>
                    <a:pt x="516" y="150"/>
                    <a:pt x="516" y="150"/>
                  </a:cubicBezTo>
                  <a:cubicBezTo>
                    <a:pt x="509" y="143"/>
                    <a:pt x="509" y="143"/>
                    <a:pt x="509" y="143"/>
                  </a:cubicBezTo>
                  <a:cubicBezTo>
                    <a:pt x="494" y="158"/>
                    <a:pt x="478" y="172"/>
                    <a:pt x="462" y="183"/>
                  </a:cubicBezTo>
                  <a:cubicBezTo>
                    <a:pt x="453" y="189"/>
                    <a:pt x="445" y="193"/>
                    <a:pt x="437" y="196"/>
                  </a:cubicBezTo>
                  <a:cubicBezTo>
                    <a:pt x="428" y="199"/>
                    <a:pt x="420" y="201"/>
                    <a:pt x="412" y="201"/>
                  </a:cubicBezTo>
                  <a:cubicBezTo>
                    <a:pt x="405" y="201"/>
                    <a:pt x="399" y="200"/>
                    <a:pt x="392" y="197"/>
                  </a:cubicBezTo>
                  <a:cubicBezTo>
                    <a:pt x="388" y="206"/>
                    <a:pt x="388" y="206"/>
                    <a:pt x="388" y="206"/>
                  </a:cubicBezTo>
                  <a:cubicBezTo>
                    <a:pt x="396" y="212"/>
                    <a:pt x="396" y="212"/>
                    <a:pt x="396" y="212"/>
                  </a:cubicBezTo>
                  <a:cubicBezTo>
                    <a:pt x="388" y="206"/>
                    <a:pt x="388" y="206"/>
                    <a:pt x="388" y="206"/>
                  </a:cubicBezTo>
                  <a:cubicBezTo>
                    <a:pt x="384" y="215"/>
                    <a:pt x="384" y="215"/>
                    <a:pt x="384" y="215"/>
                  </a:cubicBezTo>
                  <a:cubicBezTo>
                    <a:pt x="394" y="219"/>
                    <a:pt x="403" y="221"/>
                    <a:pt x="412" y="221"/>
                  </a:cubicBezTo>
                  <a:cubicBezTo>
                    <a:pt x="423" y="221"/>
                    <a:pt x="433" y="219"/>
                    <a:pt x="444" y="215"/>
                  </a:cubicBezTo>
                  <a:cubicBezTo>
                    <a:pt x="459" y="209"/>
                    <a:pt x="473" y="201"/>
                    <a:pt x="486" y="190"/>
                  </a:cubicBezTo>
                  <a:cubicBezTo>
                    <a:pt x="500" y="180"/>
                    <a:pt x="512" y="168"/>
                    <a:pt x="523" y="157"/>
                  </a:cubicBezTo>
                  <a:cubicBezTo>
                    <a:pt x="537" y="142"/>
                    <a:pt x="537" y="142"/>
                    <a:pt x="537" y="142"/>
                  </a:cubicBezTo>
                  <a:cubicBezTo>
                    <a:pt x="517" y="140"/>
                    <a:pt x="517" y="140"/>
                    <a:pt x="517" y="140"/>
                  </a:cubicBezTo>
                  <a:cubicBezTo>
                    <a:pt x="511" y="139"/>
                    <a:pt x="504" y="138"/>
                    <a:pt x="498" y="138"/>
                  </a:cubicBezTo>
                  <a:cubicBezTo>
                    <a:pt x="452" y="138"/>
                    <a:pt x="407" y="160"/>
                    <a:pt x="380" y="201"/>
                  </a:cubicBezTo>
                  <a:cubicBezTo>
                    <a:pt x="373" y="211"/>
                    <a:pt x="373" y="211"/>
                    <a:pt x="373" y="211"/>
                  </a:cubicBezTo>
                  <a:cubicBezTo>
                    <a:pt x="384" y="215"/>
                    <a:pt x="384" y="215"/>
                    <a:pt x="384" y="215"/>
                  </a:cubicBezTo>
                  <a:cubicBezTo>
                    <a:pt x="388" y="206"/>
                    <a:pt x="388" y="206"/>
                    <a:pt x="388" y="20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8" name="Freeform 1451"/>
            <p:cNvSpPr/>
            <p:nvPr/>
          </p:nvSpPr>
          <p:spPr bwMode="auto">
            <a:xfrm>
              <a:off x="1809750" y="1071563"/>
              <a:ext cx="593725" cy="654050"/>
            </a:xfrm>
            <a:custGeom>
              <a:avLst/>
              <a:gdLst>
                <a:gd name="T0" fmla="*/ 30 w 211"/>
                <a:gd name="T1" fmla="*/ 178 h 233"/>
                <a:gd name="T2" fmla="*/ 0 w 211"/>
                <a:gd name="T3" fmla="*/ 211 h 233"/>
                <a:gd name="T4" fmla="*/ 34 w 211"/>
                <a:gd name="T5" fmla="*/ 233 h 233"/>
                <a:gd name="T6" fmla="*/ 51 w 211"/>
                <a:gd name="T7" fmla="*/ 192 h 233"/>
                <a:gd name="T8" fmla="*/ 199 w 211"/>
                <a:gd name="T9" fmla="*/ 134 h 233"/>
                <a:gd name="T10" fmla="*/ 211 w 211"/>
                <a:gd name="T11" fmla="*/ 114 h 233"/>
                <a:gd name="T12" fmla="*/ 109 w 211"/>
                <a:gd name="T13" fmla="*/ 76 h 233"/>
                <a:gd name="T14" fmla="*/ 31 w 211"/>
                <a:gd name="T15" fmla="*/ 0 h 233"/>
                <a:gd name="T16" fmla="*/ 18 w 211"/>
                <a:gd name="T17" fmla="*/ 20 h 233"/>
                <a:gd name="T18" fmla="*/ 30 w 211"/>
                <a:gd name="T19" fmla="*/ 17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33">
                  <a:moveTo>
                    <a:pt x="30" y="178"/>
                  </a:moveTo>
                  <a:cubicBezTo>
                    <a:pt x="22" y="191"/>
                    <a:pt x="11" y="202"/>
                    <a:pt x="0" y="211"/>
                  </a:cubicBezTo>
                  <a:cubicBezTo>
                    <a:pt x="34" y="233"/>
                    <a:pt x="34" y="233"/>
                    <a:pt x="34" y="233"/>
                  </a:cubicBezTo>
                  <a:cubicBezTo>
                    <a:pt x="37" y="218"/>
                    <a:pt x="43" y="205"/>
                    <a:pt x="51" y="192"/>
                  </a:cubicBezTo>
                  <a:cubicBezTo>
                    <a:pt x="83" y="141"/>
                    <a:pt x="144" y="119"/>
                    <a:pt x="199" y="134"/>
                  </a:cubicBezTo>
                  <a:cubicBezTo>
                    <a:pt x="211" y="114"/>
                    <a:pt x="211" y="114"/>
                    <a:pt x="211" y="114"/>
                  </a:cubicBezTo>
                  <a:cubicBezTo>
                    <a:pt x="180" y="111"/>
                    <a:pt x="144" y="99"/>
                    <a:pt x="109" y="76"/>
                  </a:cubicBezTo>
                  <a:cubicBezTo>
                    <a:pt x="74" y="54"/>
                    <a:pt x="47" y="27"/>
                    <a:pt x="31" y="0"/>
                  </a:cubicBezTo>
                  <a:cubicBezTo>
                    <a:pt x="18" y="20"/>
                    <a:pt x="18" y="20"/>
                    <a:pt x="18" y="20"/>
                  </a:cubicBezTo>
                  <a:cubicBezTo>
                    <a:pt x="55" y="63"/>
                    <a:pt x="62" y="127"/>
                    <a:pt x="30" y="178"/>
                  </a:cubicBezTo>
                </a:path>
              </a:pathLst>
            </a:custGeom>
            <a:solidFill>
              <a:srgbClr val="558B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9" name="Freeform 1452"/>
            <p:cNvSpPr/>
            <p:nvPr/>
          </p:nvSpPr>
          <p:spPr bwMode="auto">
            <a:xfrm>
              <a:off x="911225" y="1057275"/>
              <a:ext cx="1514475" cy="1779587"/>
            </a:xfrm>
            <a:custGeom>
              <a:avLst/>
              <a:gdLst>
                <a:gd name="T0" fmla="*/ 442 w 538"/>
                <a:gd name="T1" fmla="*/ 314 h 633"/>
                <a:gd name="T2" fmla="*/ 482 w 538"/>
                <a:gd name="T3" fmla="*/ 280 h 633"/>
                <a:gd name="T4" fmla="*/ 507 w 538"/>
                <a:gd name="T5" fmla="*/ 172 h 633"/>
                <a:gd name="T6" fmla="*/ 538 w 538"/>
                <a:gd name="T7" fmla="*/ 124 h 633"/>
                <a:gd name="T8" fmla="*/ 521 w 538"/>
                <a:gd name="T9" fmla="*/ 113 h 633"/>
                <a:gd name="T10" fmla="*/ 362 w 538"/>
                <a:gd name="T11" fmla="*/ 186 h 633"/>
                <a:gd name="T12" fmla="*/ 359 w 538"/>
                <a:gd name="T13" fmla="*/ 11 h 633"/>
                <a:gd name="T14" fmla="*/ 342 w 538"/>
                <a:gd name="T15" fmla="*/ 0 h 633"/>
                <a:gd name="T16" fmla="*/ 312 w 538"/>
                <a:gd name="T17" fmla="*/ 49 h 633"/>
                <a:gd name="T18" fmla="*/ 226 w 538"/>
                <a:gd name="T19" fmla="*/ 117 h 633"/>
                <a:gd name="T20" fmla="*/ 212 w 538"/>
                <a:gd name="T21" fmla="*/ 169 h 633"/>
                <a:gd name="T22" fmla="*/ 70 w 538"/>
                <a:gd name="T23" fmla="*/ 360 h 633"/>
                <a:gd name="T24" fmla="*/ 0 w 538"/>
                <a:gd name="T25" fmla="*/ 430 h 633"/>
                <a:gd name="T26" fmla="*/ 15 w 538"/>
                <a:gd name="T27" fmla="*/ 438 h 633"/>
                <a:gd name="T28" fmla="*/ 65 w 538"/>
                <a:gd name="T29" fmla="*/ 605 h 633"/>
                <a:gd name="T30" fmla="*/ 109 w 538"/>
                <a:gd name="T31" fmla="*/ 633 h 633"/>
                <a:gd name="T32" fmla="*/ 282 w 538"/>
                <a:gd name="T33" fmla="*/ 607 h 633"/>
                <a:gd name="T34" fmla="*/ 297 w 538"/>
                <a:gd name="T35" fmla="*/ 618 h 633"/>
                <a:gd name="T36" fmla="*/ 331 w 538"/>
                <a:gd name="T37" fmla="*/ 524 h 633"/>
                <a:gd name="T38" fmla="*/ 442 w 538"/>
                <a:gd name="T39" fmla="*/ 314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8" h="633">
                  <a:moveTo>
                    <a:pt x="442" y="314"/>
                  </a:moveTo>
                  <a:cubicBezTo>
                    <a:pt x="455" y="305"/>
                    <a:pt x="468" y="293"/>
                    <a:pt x="482" y="280"/>
                  </a:cubicBezTo>
                  <a:cubicBezTo>
                    <a:pt x="477" y="246"/>
                    <a:pt x="485" y="207"/>
                    <a:pt x="507" y="172"/>
                  </a:cubicBezTo>
                  <a:cubicBezTo>
                    <a:pt x="518" y="154"/>
                    <a:pt x="528" y="138"/>
                    <a:pt x="538" y="124"/>
                  </a:cubicBezTo>
                  <a:cubicBezTo>
                    <a:pt x="521" y="113"/>
                    <a:pt x="521" y="113"/>
                    <a:pt x="521" y="113"/>
                  </a:cubicBezTo>
                  <a:cubicBezTo>
                    <a:pt x="482" y="158"/>
                    <a:pt x="419" y="223"/>
                    <a:pt x="362" y="186"/>
                  </a:cubicBezTo>
                  <a:cubicBezTo>
                    <a:pt x="302" y="149"/>
                    <a:pt x="335" y="65"/>
                    <a:pt x="359" y="11"/>
                  </a:cubicBezTo>
                  <a:cubicBezTo>
                    <a:pt x="342" y="0"/>
                    <a:pt x="342" y="0"/>
                    <a:pt x="342" y="0"/>
                  </a:cubicBezTo>
                  <a:cubicBezTo>
                    <a:pt x="333" y="15"/>
                    <a:pt x="323" y="32"/>
                    <a:pt x="312" y="49"/>
                  </a:cubicBezTo>
                  <a:cubicBezTo>
                    <a:pt x="290" y="84"/>
                    <a:pt x="259" y="108"/>
                    <a:pt x="226" y="117"/>
                  </a:cubicBezTo>
                  <a:cubicBezTo>
                    <a:pt x="221" y="134"/>
                    <a:pt x="216" y="151"/>
                    <a:pt x="212" y="169"/>
                  </a:cubicBezTo>
                  <a:cubicBezTo>
                    <a:pt x="185" y="275"/>
                    <a:pt x="125" y="317"/>
                    <a:pt x="70" y="360"/>
                  </a:cubicBezTo>
                  <a:cubicBezTo>
                    <a:pt x="42" y="382"/>
                    <a:pt x="18" y="404"/>
                    <a:pt x="0" y="430"/>
                  </a:cubicBezTo>
                  <a:cubicBezTo>
                    <a:pt x="5" y="432"/>
                    <a:pt x="10" y="435"/>
                    <a:pt x="15" y="438"/>
                  </a:cubicBezTo>
                  <a:cubicBezTo>
                    <a:pt x="76" y="477"/>
                    <a:pt x="85" y="540"/>
                    <a:pt x="65" y="605"/>
                  </a:cubicBezTo>
                  <a:cubicBezTo>
                    <a:pt x="109" y="633"/>
                    <a:pt x="109" y="633"/>
                    <a:pt x="109" y="633"/>
                  </a:cubicBezTo>
                  <a:cubicBezTo>
                    <a:pt x="160" y="587"/>
                    <a:pt x="221" y="568"/>
                    <a:pt x="282" y="607"/>
                  </a:cubicBezTo>
                  <a:cubicBezTo>
                    <a:pt x="287" y="610"/>
                    <a:pt x="292" y="614"/>
                    <a:pt x="297" y="618"/>
                  </a:cubicBezTo>
                  <a:cubicBezTo>
                    <a:pt x="313" y="590"/>
                    <a:pt x="323" y="559"/>
                    <a:pt x="331" y="524"/>
                  </a:cubicBezTo>
                  <a:cubicBezTo>
                    <a:pt x="345" y="456"/>
                    <a:pt x="355" y="378"/>
                    <a:pt x="442" y="314"/>
                  </a:cubicBezTo>
                </a:path>
              </a:pathLst>
            </a:custGeom>
            <a:solidFill>
              <a:srgbClr val="7CB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0" name="Freeform 1453"/>
            <p:cNvSpPr>
              <a:spLocks noEditPoints="1"/>
            </p:cNvSpPr>
            <p:nvPr/>
          </p:nvSpPr>
          <p:spPr bwMode="auto">
            <a:xfrm>
              <a:off x="2116138" y="1287463"/>
              <a:ext cx="261938" cy="98425"/>
            </a:xfrm>
            <a:custGeom>
              <a:avLst/>
              <a:gdLst>
                <a:gd name="T0" fmla="*/ 0 w 93"/>
                <a:gd name="T1" fmla="*/ 0 h 35"/>
                <a:gd name="T2" fmla="*/ 90 w 93"/>
                <a:gd name="T3" fmla="*/ 35 h 35"/>
                <a:gd name="T4" fmla="*/ 93 w 93"/>
                <a:gd name="T5" fmla="*/ 32 h 35"/>
                <a:gd name="T6" fmla="*/ 90 w 93"/>
                <a:gd name="T7" fmla="*/ 35 h 35"/>
                <a:gd name="T8" fmla="*/ 0 w 93"/>
                <a:gd name="T9" fmla="*/ 0 h 35"/>
                <a:gd name="T10" fmla="*/ 0 w 93"/>
                <a:gd name="T11" fmla="*/ 0 h 35"/>
                <a:gd name="T12" fmla="*/ 0 w 93"/>
                <a:gd name="T13" fmla="*/ 0 h 35"/>
                <a:gd name="T14" fmla="*/ 0 w 93"/>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35">
                  <a:moveTo>
                    <a:pt x="0" y="0"/>
                  </a:moveTo>
                  <a:cubicBezTo>
                    <a:pt x="31" y="19"/>
                    <a:pt x="62" y="31"/>
                    <a:pt x="90" y="35"/>
                  </a:cubicBezTo>
                  <a:cubicBezTo>
                    <a:pt x="91" y="34"/>
                    <a:pt x="92" y="33"/>
                    <a:pt x="93" y="32"/>
                  </a:cubicBezTo>
                  <a:cubicBezTo>
                    <a:pt x="92" y="33"/>
                    <a:pt x="91" y="34"/>
                    <a:pt x="90" y="35"/>
                  </a:cubicBezTo>
                  <a:cubicBezTo>
                    <a:pt x="62" y="31"/>
                    <a:pt x="31" y="19"/>
                    <a:pt x="0" y="0"/>
                  </a:cubicBezTo>
                  <a:moveTo>
                    <a:pt x="0" y="0"/>
                  </a:move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1" name="Freeform 1454"/>
            <p:cNvSpPr>
              <a:spLocks noEditPoints="1"/>
            </p:cNvSpPr>
            <p:nvPr/>
          </p:nvSpPr>
          <p:spPr bwMode="auto">
            <a:xfrm>
              <a:off x="1158875" y="1433513"/>
              <a:ext cx="1162050" cy="1403350"/>
            </a:xfrm>
            <a:custGeom>
              <a:avLst/>
              <a:gdLst>
                <a:gd name="T0" fmla="*/ 0 w 413"/>
                <a:gd name="T1" fmla="*/ 486 h 499"/>
                <a:gd name="T2" fmla="*/ 0 w 413"/>
                <a:gd name="T3" fmla="*/ 486 h 499"/>
                <a:gd name="T4" fmla="*/ 21 w 413"/>
                <a:gd name="T5" fmla="*/ 499 h 499"/>
                <a:gd name="T6" fmla="*/ 0 w 413"/>
                <a:gd name="T7" fmla="*/ 486 h 499"/>
                <a:gd name="T8" fmla="*/ 309 w 413"/>
                <a:gd name="T9" fmla="*/ 63 h 499"/>
                <a:gd name="T10" fmla="*/ 285 w 413"/>
                <a:gd name="T11" fmla="*/ 58 h 499"/>
                <a:gd name="T12" fmla="*/ 395 w 413"/>
                <a:gd name="T13" fmla="*/ 0 h 499"/>
                <a:gd name="T14" fmla="*/ 413 w 413"/>
                <a:gd name="T15" fmla="*/ 2 h 499"/>
                <a:gd name="T16" fmla="*/ 309 w 413"/>
                <a:gd name="T17" fmla="*/ 63 h 499"/>
                <a:gd name="T18" fmla="*/ 395 w 413"/>
                <a:gd name="T19" fmla="*/ 0 h 499"/>
                <a:gd name="T20" fmla="*/ 285 w 413"/>
                <a:gd name="T21" fmla="*/ 58 h 499"/>
                <a:gd name="T22" fmla="*/ 285 w 413"/>
                <a:gd name="T23" fmla="*/ 58 h 499"/>
                <a:gd name="T24" fmla="*/ 285 w 413"/>
                <a:gd name="T25" fmla="*/ 58 h 499"/>
                <a:gd name="T26" fmla="*/ 285 w 413"/>
                <a:gd name="T27" fmla="*/ 58 h 499"/>
                <a:gd name="T28" fmla="*/ 309 w 413"/>
                <a:gd name="T29" fmla="*/ 63 h 499"/>
                <a:gd name="T30" fmla="*/ 413 w 413"/>
                <a:gd name="T31" fmla="*/ 2 h 499"/>
                <a:gd name="T32" fmla="*/ 395 w 413"/>
                <a:gd name="T33"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3" h="499">
                  <a:moveTo>
                    <a:pt x="0" y="486"/>
                  </a:moveTo>
                  <a:cubicBezTo>
                    <a:pt x="0" y="486"/>
                    <a:pt x="0" y="486"/>
                    <a:pt x="0" y="486"/>
                  </a:cubicBezTo>
                  <a:cubicBezTo>
                    <a:pt x="21" y="499"/>
                    <a:pt x="21" y="499"/>
                    <a:pt x="21" y="499"/>
                  </a:cubicBezTo>
                  <a:cubicBezTo>
                    <a:pt x="0" y="486"/>
                    <a:pt x="0" y="486"/>
                    <a:pt x="0" y="486"/>
                  </a:cubicBezTo>
                  <a:moveTo>
                    <a:pt x="309" y="63"/>
                  </a:moveTo>
                  <a:cubicBezTo>
                    <a:pt x="301" y="63"/>
                    <a:pt x="293" y="61"/>
                    <a:pt x="285" y="58"/>
                  </a:cubicBezTo>
                  <a:cubicBezTo>
                    <a:pt x="311" y="21"/>
                    <a:pt x="352" y="0"/>
                    <a:pt x="395" y="0"/>
                  </a:cubicBezTo>
                  <a:cubicBezTo>
                    <a:pt x="401" y="0"/>
                    <a:pt x="407" y="1"/>
                    <a:pt x="413" y="2"/>
                  </a:cubicBezTo>
                  <a:cubicBezTo>
                    <a:pt x="384" y="32"/>
                    <a:pt x="347" y="63"/>
                    <a:pt x="309" y="63"/>
                  </a:cubicBezTo>
                  <a:moveTo>
                    <a:pt x="395" y="0"/>
                  </a:moveTo>
                  <a:cubicBezTo>
                    <a:pt x="352" y="0"/>
                    <a:pt x="311" y="21"/>
                    <a:pt x="285" y="58"/>
                  </a:cubicBezTo>
                  <a:cubicBezTo>
                    <a:pt x="285" y="58"/>
                    <a:pt x="285" y="58"/>
                    <a:pt x="285" y="58"/>
                  </a:cubicBezTo>
                  <a:cubicBezTo>
                    <a:pt x="285" y="58"/>
                    <a:pt x="285" y="58"/>
                    <a:pt x="285" y="58"/>
                  </a:cubicBezTo>
                  <a:cubicBezTo>
                    <a:pt x="285" y="58"/>
                    <a:pt x="285" y="58"/>
                    <a:pt x="285" y="58"/>
                  </a:cubicBezTo>
                  <a:cubicBezTo>
                    <a:pt x="293" y="61"/>
                    <a:pt x="301" y="63"/>
                    <a:pt x="309" y="63"/>
                  </a:cubicBezTo>
                  <a:cubicBezTo>
                    <a:pt x="347" y="63"/>
                    <a:pt x="384" y="32"/>
                    <a:pt x="413" y="2"/>
                  </a:cubicBezTo>
                  <a:cubicBezTo>
                    <a:pt x="407" y="1"/>
                    <a:pt x="401" y="0"/>
                    <a:pt x="39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2" name="Freeform 1455"/>
            <p:cNvSpPr/>
            <p:nvPr/>
          </p:nvSpPr>
          <p:spPr bwMode="auto">
            <a:xfrm>
              <a:off x="1930400" y="1284288"/>
              <a:ext cx="439738" cy="312737"/>
            </a:xfrm>
            <a:custGeom>
              <a:avLst/>
              <a:gdLst>
                <a:gd name="T0" fmla="*/ 66 w 156"/>
                <a:gd name="T1" fmla="*/ 0 h 111"/>
                <a:gd name="T2" fmla="*/ 0 w 156"/>
                <a:gd name="T3" fmla="*/ 105 h 111"/>
                <a:gd name="T4" fmla="*/ 0 w 156"/>
                <a:gd name="T5" fmla="*/ 105 h 111"/>
                <a:gd name="T6" fmla="*/ 11 w 156"/>
                <a:gd name="T7" fmla="*/ 111 h 111"/>
                <a:gd name="T8" fmla="*/ 121 w 156"/>
                <a:gd name="T9" fmla="*/ 53 h 111"/>
                <a:gd name="T10" fmla="*/ 139 w 156"/>
                <a:gd name="T11" fmla="*/ 55 h 111"/>
                <a:gd name="T12" fmla="*/ 156 w 156"/>
                <a:gd name="T13" fmla="*/ 36 h 111"/>
                <a:gd name="T14" fmla="*/ 66 w 156"/>
                <a:gd name="T15" fmla="*/ 1 h 111"/>
                <a:gd name="T16" fmla="*/ 66 w 156"/>
                <a:gd name="T17" fmla="*/ 1 h 111"/>
                <a:gd name="T18" fmla="*/ 66 w 156"/>
                <a:gd name="T19" fmla="*/ 1 h 111"/>
                <a:gd name="T20" fmla="*/ 66 w 156"/>
                <a:gd name="T21" fmla="*/ 0 h 111"/>
                <a:gd name="T22" fmla="*/ 66 w 156"/>
                <a:gd name="T23" fmla="*/ 0 h 111"/>
                <a:gd name="T24" fmla="*/ 66 w 156"/>
                <a:gd name="T2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111">
                  <a:moveTo>
                    <a:pt x="66" y="0"/>
                  </a:moveTo>
                  <a:cubicBezTo>
                    <a:pt x="0" y="105"/>
                    <a:pt x="0" y="105"/>
                    <a:pt x="0" y="105"/>
                  </a:cubicBezTo>
                  <a:cubicBezTo>
                    <a:pt x="0" y="105"/>
                    <a:pt x="0" y="105"/>
                    <a:pt x="0" y="105"/>
                  </a:cubicBezTo>
                  <a:cubicBezTo>
                    <a:pt x="3" y="108"/>
                    <a:pt x="7" y="110"/>
                    <a:pt x="11" y="111"/>
                  </a:cubicBezTo>
                  <a:cubicBezTo>
                    <a:pt x="37" y="74"/>
                    <a:pt x="78" y="53"/>
                    <a:pt x="121" y="53"/>
                  </a:cubicBezTo>
                  <a:cubicBezTo>
                    <a:pt x="127" y="53"/>
                    <a:pt x="133" y="54"/>
                    <a:pt x="139" y="55"/>
                  </a:cubicBezTo>
                  <a:cubicBezTo>
                    <a:pt x="145" y="48"/>
                    <a:pt x="151" y="42"/>
                    <a:pt x="156" y="36"/>
                  </a:cubicBezTo>
                  <a:cubicBezTo>
                    <a:pt x="128" y="32"/>
                    <a:pt x="97" y="20"/>
                    <a:pt x="66" y="1"/>
                  </a:cubicBezTo>
                  <a:cubicBezTo>
                    <a:pt x="66" y="1"/>
                    <a:pt x="66" y="1"/>
                    <a:pt x="66" y="1"/>
                  </a:cubicBezTo>
                  <a:cubicBezTo>
                    <a:pt x="66" y="1"/>
                    <a:pt x="66" y="1"/>
                    <a:pt x="66" y="1"/>
                  </a:cubicBezTo>
                  <a:cubicBezTo>
                    <a:pt x="66" y="1"/>
                    <a:pt x="66" y="1"/>
                    <a:pt x="66" y="0"/>
                  </a:cubicBezTo>
                  <a:cubicBezTo>
                    <a:pt x="66" y="0"/>
                    <a:pt x="66" y="0"/>
                    <a:pt x="66" y="0"/>
                  </a:cubicBezTo>
                  <a:cubicBezTo>
                    <a:pt x="66" y="0"/>
                    <a:pt x="66" y="0"/>
                    <a:pt x="66" y="0"/>
                  </a:cubicBezTo>
                </a:path>
              </a:pathLst>
            </a:custGeom>
            <a:solidFill>
              <a:srgbClr val="6DAB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3" name="Freeform 1456"/>
            <p:cNvSpPr/>
            <p:nvPr/>
          </p:nvSpPr>
          <p:spPr bwMode="auto">
            <a:xfrm>
              <a:off x="1158875" y="1374775"/>
              <a:ext cx="1266825" cy="1462087"/>
            </a:xfrm>
            <a:custGeom>
              <a:avLst/>
              <a:gdLst>
                <a:gd name="T0" fmla="*/ 433 w 450"/>
                <a:gd name="T1" fmla="*/ 0 h 520"/>
                <a:gd name="T2" fmla="*/ 433 w 450"/>
                <a:gd name="T3" fmla="*/ 0 h 520"/>
                <a:gd name="T4" fmla="*/ 433 w 450"/>
                <a:gd name="T5" fmla="*/ 1 h 520"/>
                <a:gd name="T6" fmla="*/ 430 w 450"/>
                <a:gd name="T7" fmla="*/ 4 h 520"/>
                <a:gd name="T8" fmla="*/ 413 w 450"/>
                <a:gd name="T9" fmla="*/ 23 h 520"/>
                <a:gd name="T10" fmla="*/ 309 w 450"/>
                <a:gd name="T11" fmla="*/ 84 h 520"/>
                <a:gd name="T12" fmla="*/ 285 w 450"/>
                <a:gd name="T13" fmla="*/ 79 h 520"/>
                <a:gd name="T14" fmla="*/ 285 w 450"/>
                <a:gd name="T15" fmla="*/ 79 h 520"/>
                <a:gd name="T16" fmla="*/ 285 w 450"/>
                <a:gd name="T17" fmla="*/ 79 h 520"/>
                <a:gd name="T18" fmla="*/ 274 w 450"/>
                <a:gd name="T19" fmla="*/ 73 h 520"/>
                <a:gd name="T20" fmla="*/ 274 w 450"/>
                <a:gd name="T21" fmla="*/ 73 h 520"/>
                <a:gd name="T22" fmla="*/ 0 w 450"/>
                <a:gd name="T23" fmla="*/ 507 h 520"/>
                <a:gd name="T24" fmla="*/ 21 w 450"/>
                <a:gd name="T25" fmla="*/ 520 h 520"/>
                <a:gd name="T26" fmla="*/ 126 w 450"/>
                <a:gd name="T27" fmla="*/ 473 h 520"/>
                <a:gd name="T28" fmla="*/ 194 w 450"/>
                <a:gd name="T29" fmla="*/ 494 h 520"/>
                <a:gd name="T30" fmla="*/ 209 w 450"/>
                <a:gd name="T31" fmla="*/ 505 h 520"/>
                <a:gd name="T32" fmla="*/ 243 w 450"/>
                <a:gd name="T33" fmla="*/ 411 h 520"/>
                <a:gd name="T34" fmla="*/ 354 w 450"/>
                <a:gd name="T35" fmla="*/ 201 h 520"/>
                <a:gd name="T36" fmla="*/ 394 w 450"/>
                <a:gd name="T37" fmla="*/ 167 h 520"/>
                <a:gd name="T38" fmla="*/ 393 w 450"/>
                <a:gd name="T39" fmla="*/ 146 h 520"/>
                <a:gd name="T40" fmla="*/ 419 w 450"/>
                <a:gd name="T41" fmla="*/ 59 h 520"/>
                <a:gd name="T42" fmla="*/ 450 w 450"/>
                <a:gd name="T43" fmla="*/ 11 h 520"/>
                <a:gd name="T44" fmla="*/ 433 w 450"/>
                <a:gd name="T45" fmla="*/ 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0" h="520">
                  <a:moveTo>
                    <a:pt x="433" y="0"/>
                  </a:moveTo>
                  <a:cubicBezTo>
                    <a:pt x="433" y="0"/>
                    <a:pt x="433" y="0"/>
                    <a:pt x="433" y="0"/>
                  </a:cubicBezTo>
                  <a:cubicBezTo>
                    <a:pt x="433" y="0"/>
                    <a:pt x="433" y="1"/>
                    <a:pt x="433" y="1"/>
                  </a:cubicBezTo>
                  <a:cubicBezTo>
                    <a:pt x="432" y="2"/>
                    <a:pt x="431" y="3"/>
                    <a:pt x="430" y="4"/>
                  </a:cubicBezTo>
                  <a:cubicBezTo>
                    <a:pt x="425" y="10"/>
                    <a:pt x="419" y="16"/>
                    <a:pt x="413" y="23"/>
                  </a:cubicBezTo>
                  <a:cubicBezTo>
                    <a:pt x="384" y="53"/>
                    <a:pt x="347" y="84"/>
                    <a:pt x="309" y="84"/>
                  </a:cubicBezTo>
                  <a:cubicBezTo>
                    <a:pt x="301" y="84"/>
                    <a:pt x="293" y="82"/>
                    <a:pt x="285" y="79"/>
                  </a:cubicBezTo>
                  <a:cubicBezTo>
                    <a:pt x="285" y="79"/>
                    <a:pt x="285" y="79"/>
                    <a:pt x="285" y="79"/>
                  </a:cubicBezTo>
                  <a:cubicBezTo>
                    <a:pt x="285" y="79"/>
                    <a:pt x="285" y="79"/>
                    <a:pt x="285" y="79"/>
                  </a:cubicBezTo>
                  <a:cubicBezTo>
                    <a:pt x="281" y="78"/>
                    <a:pt x="277" y="76"/>
                    <a:pt x="274" y="73"/>
                  </a:cubicBezTo>
                  <a:cubicBezTo>
                    <a:pt x="274" y="73"/>
                    <a:pt x="274" y="73"/>
                    <a:pt x="274" y="73"/>
                  </a:cubicBezTo>
                  <a:cubicBezTo>
                    <a:pt x="0" y="507"/>
                    <a:pt x="0" y="507"/>
                    <a:pt x="0" y="507"/>
                  </a:cubicBezTo>
                  <a:cubicBezTo>
                    <a:pt x="21" y="520"/>
                    <a:pt x="21" y="520"/>
                    <a:pt x="21" y="520"/>
                  </a:cubicBezTo>
                  <a:cubicBezTo>
                    <a:pt x="53" y="491"/>
                    <a:pt x="89" y="473"/>
                    <a:pt x="126" y="473"/>
                  </a:cubicBezTo>
                  <a:cubicBezTo>
                    <a:pt x="148" y="473"/>
                    <a:pt x="171" y="479"/>
                    <a:pt x="194" y="494"/>
                  </a:cubicBezTo>
                  <a:cubicBezTo>
                    <a:pt x="199" y="497"/>
                    <a:pt x="204" y="501"/>
                    <a:pt x="209" y="505"/>
                  </a:cubicBezTo>
                  <a:cubicBezTo>
                    <a:pt x="225" y="477"/>
                    <a:pt x="235" y="446"/>
                    <a:pt x="243" y="411"/>
                  </a:cubicBezTo>
                  <a:cubicBezTo>
                    <a:pt x="257" y="343"/>
                    <a:pt x="267" y="265"/>
                    <a:pt x="354" y="201"/>
                  </a:cubicBezTo>
                  <a:cubicBezTo>
                    <a:pt x="367" y="192"/>
                    <a:pt x="380" y="180"/>
                    <a:pt x="394" y="167"/>
                  </a:cubicBezTo>
                  <a:cubicBezTo>
                    <a:pt x="393" y="160"/>
                    <a:pt x="393" y="153"/>
                    <a:pt x="393" y="146"/>
                  </a:cubicBezTo>
                  <a:cubicBezTo>
                    <a:pt x="393" y="117"/>
                    <a:pt x="401" y="87"/>
                    <a:pt x="419" y="59"/>
                  </a:cubicBezTo>
                  <a:cubicBezTo>
                    <a:pt x="430" y="41"/>
                    <a:pt x="440" y="25"/>
                    <a:pt x="450" y="11"/>
                  </a:cubicBezTo>
                  <a:cubicBezTo>
                    <a:pt x="433" y="0"/>
                    <a:pt x="433" y="0"/>
                    <a:pt x="433" y="0"/>
                  </a:cubicBezTo>
                </a:path>
              </a:pathLst>
            </a:custGeom>
            <a:solidFill>
              <a:srgbClr val="9FC8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4" name="Freeform 1457"/>
            <p:cNvSpPr/>
            <p:nvPr/>
          </p:nvSpPr>
          <p:spPr bwMode="auto">
            <a:xfrm>
              <a:off x="1577975" y="2443163"/>
              <a:ext cx="163513" cy="115887"/>
            </a:xfrm>
            <a:custGeom>
              <a:avLst/>
              <a:gdLst>
                <a:gd name="T0" fmla="*/ 3 w 58"/>
                <a:gd name="T1" fmla="*/ 12 h 41"/>
                <a:gd name="T2" fmla="*/ 48 w 58"/>
                <a:gd name="T3" fmla="*/ 40 h 41"/>
                <a:gd name="T4" fmla="*/ 56 w 58"/>
                <a:gd name="T5" fmla="*/ 38 h 41"/>
                <a:gd name="T6" fmla="*/ 54 w 58"/>
                <a:gd name="T7" fmla="*/ 29 h 41"/>
                <a:gd name="T8" fmla="*/ 10 w 58"/>
                <a:gd name="T9" fmla="*/ 2 h 41"/>
                <a:gd name="T10" fmla="*/ 1 w 58"/>
                <a:gd name="T11" fmla="*/ 3 h 41"/>
                <a:gd name="T12" fmla="*/ 3 w 58"/>
                <a:gd name="T13" fmla="*/ 12 h 41"/>
              </a:gdLst>
              <a:ahLst/>
              <a:cxnLst>
                <a:cxn ang="0">
                  <a:pos x="T0" y="T1"/>
                </a:cxn>
                <a:cxn ang="0">
                  <a:pos x="T2" y="T3"/>
                </a:cxn>
                <a:cxn ang="0">
                  <a:pos x="T4" y="T5"/>
                </a:cxn>
                <a:cxn ang="0">
                  <a:pos x="T6" y="T7"/>
                </a:cxn>
                <a:cxn ang="0">
                  <a:pos x="T8" y="T9"/>
                </a:cxn>
                <a:cxn ang="0">
                  <a:pos x="T10" y="T11"/>
                </a:cxn>
                <a:cxn ang="0">
                  <a:pos x="T12" y="T13"/>
                </a:cxn>
              </a:cxnLst>
              <a:rect l="0" t="0" r="r" b="b"/>
              <a:pathLst>
                <a:path w="58" h="41">
                  <a:moveTo>
                    <a:pt x="3" y="12"/>
                  </a:moveTo>
                  <a:cubicBezTo>
                    <a:pt x="48" y="40"/>
                    <a:pt x="48" y="40"/>
                    <a:pt x="48" y="40"/>
                  </a:cubicBezTo>
                  <a:cubicBezTo>
                    <a:pt x="50" y="41"/>
                    <a:pt x="54" y="41"/>
                    <a:pt x="56" y="38"/>
                  </a:cubicBezTo>
                  <a:cubicBezTo>
                    <a:pt x="58" y="35"/>
                    <a:pt x="57" y="31"/>
                    <a:pt x="54" y="29"/>
                  </a:cubicBezTo>
                  <a:cubicBezTo>
                    <a:pt x="10" y="2"/>
                    <a:pt x="10" y="2"/>
                    <a:pt x="10" y="2"/>
                  </a:cubicBezTo>
                  <a:cubicBezTo>
                    <a:pt x="7" y="0"/>
                    <a:pt x="3" y="1"/>
                    <a:pt x="1" y="3"/>
                  </a:cubicBezTo>
                  <a:cubicBezTo>
                    <a:pt x="0" y="6"/>
                    <a:pt x="1" y="10"/>
                    <a:pt x="3" y="12"/>
                  </a:cubicBezTo>
                </a:path>
              </a:pathLst>
            </a:custGeom>
            <a:solidFill>
              <a:srgbClr val="FFF8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5" name="Freeform 1458"/>
            <p:cNvSpPr/>
            <p:nvPr/>
          </p:nvSpPr>
          <p:spPr bwMode="auto">
            <a:xfrm>
              <a:off x="1536700" y="2498725"/>
              <a:ext cx="163513" cy="119062"/>
            </a:xfrm>
            <a:custGeom>
              <a:avLst/>
              <a:gdLst>
                <a:gd name="T0" fmla="*/ 4 w 58"/>
                <a:gd name="T1" fmla="*/ 12 h 42"/>
                <a:gd name="T2" fmla="*/ 48 w 58"/>
                <a:gd name="T3" fmla="*/ 40 h 42"/>
                <a:gd name="T4" fmla="*/ 56 w 58"/>
                <a:gd name="T5" fmla="*/ 38 h 42"/>
                <a:gd name="T6" fmla="*/ 54 w 58"/>
                <a:gd name="T7" fmla="*/ 30 h 42"/>
                <a:gd name="T8" fmla="*/ 10 w 58"/>
                <a:gd name="T9" fmla="*/ 2 h 42"/>
                <a:gd name="T10" fmla="*/ 2 w 58"/>
                <a:gd name="T11" fmla="*/ 4 h 42"/>
                <a:gd name="T12" fmla="*/ 4 w 58"/>
                <a:gd name="T13" fmla="*/ 12 h 42"/>
              </a:gdLst>
              <a:ahLst/>
              <a:cxnLst>
                <a:cxn ang="0">
                  <a:pos x="T0" y="T1"/>
                </a:cxn>
                <a:cxn ang="0">
                  <a:pos x="T2" y="T3"/>
                </a:cxn>
                <a:cxn ang="0">
                  <a:pos x="T4" y="T5"/>
                </a:cxn>
                <a:cxn ang="0">
                  <a:pos x="T6" y="T7"/>
                </a:cxn>
                <a:cxn ang="0">
                  <a:pos x="T8" y="T9"/>
                </a:cxn>
                <a:cxn ang="0">
                  <a:pos x="T10" y="T11"/>
                </a:cxn>
                <a:cxn ang="0">
                  <a:pos x="T12" y="T13"/>
                </a:cxn>
              </a:cxnLst>
              <a:rect l="0" t="0" r="r" b="b"/>
              <a:pathLst>
                <a:path w="58" h="42">
                  <a:moveTo>
                    <a:pt x="4" y="12"/>
                  </a:moveTo>
                  <a:cubicBezTo>
                    <a:pt x="48" y="40"/>
                    <a:pt x="48" y="40"/>
                    <a:pt x="48" y="40"/>
                  </a:cubicBezTo>
                  <a:cubicBezTo>
                    <a:pt x="51" y="42"/>
                    <a:pt x="54" y="41"/>
                    <a:pt x="56" y="38"/>
                  </a:cubicBezTo>
                  <a:cubicBezTo>
                    <a:pt x="58" y="36"/>
                    <a:pt x="57" y="32"/>
                    <a:pt x="54" y="30"/>
                  </a:cubicBezTo>
                  <a:cubicBezTo>
                    <a:pt x="10" y="2"/>
                    <a:pt x="10" y="2"/>
                    <a:pt x="10" y="2"/>
                  </a:cubicBezTo>
                  <a:cubicBezTo>
                    <a:pt x="7" y="0"/>
                    <a:pt x="3" y="1"/>
                    <a:pt x="2" y="4"/>
                  </a:cubicBezTo>
                  <a:cubicBezTo>
                    <a:pt x="0" y="7"/>
                    <a:pt x="1" y="11"/>
                    <a:pt x="4" y="12"/>
                  </a:cubicBezTo>
                </a:path>
              </a:pathLst>
            </a:custGeom>
            <a:solidFill>
              <a:srgbClr val="FFF8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625" name="组合 1624"/>
          <p:cNvGrpSpPr/>
          <p:nvPr/>
        </p:nvGrpSpPr>
        <p:grpSpPr>
          <a:xfrm>
            <a:off x="5147108" y="5846478"/>
            <a:ext cx="1298575" cy="927100"/>
            <a:chOff x="228600" y="234950"/>
            <a:chExt cx="1298575" cy="927100"/>
          </a:xfrm>
        </p:grpSpPr>
        <p:sp>
          <p:nvSpPr>
            <p:cNvPr id="1610" name="Freeform 1462"/>
            <p:cNvSpPr/>
            <p:nvPr/>
          </p:nvSpPr>
          <p:spPr bwMode="auto">
            <a:xfrm>
              <a:off x="257175" y="260350"/>
              <a:ext cx="1219200" cy="858838"/>
            </a:xfrm>
            <a:custGeom>
              <a:avLst/>
              <a:gdLst>
                <a:gd name="T0" fmla="*/ 258 w 433"/>
                <a:gd name="T1" fmla="*/ 275 h 304"/>
                <a:gd name="T2" fmla="*/ 380 w 433"/>
                <a:gd name="T3" fmla="*/ 302 h 304"/>
                <a:gd name="T4" fmla="*/ 433 w 433"/>
                <a:gd name="T5" fmla="*/ 213 h 304"/>
                <a:gd name="T6" fmla="*/ 350 w 433"/>
                <a:gd name="T7" fmla="*/ 119 h 304"/>
                <a:gd name="T8" fmla="*/ 165 w 433"/>
                <a:gd name="T9" fmla="*/ 77 h 304"/>
                <a:gd name="T10" fmla="*/ 109 w 433"/>
                <a:gd name="T11" fmla="*/ 48 h 304"/>
                <a:gd name="T12" fmla="*/ 80 w 433"/>
                <a:gd name="T13" fmla="*/ 19 h 304"/>
                <a:gd name="T14" fmla="*/ 11 w 433"/>
                <a:gd name="T15" fmla="*/ 24 h 304"/>
                <a:gd name="T16" fmla="*/ 40 w 433"/>
                <a:gd name="T17" fmla="*/ 87 h 304"/>
                <a:gd name="T18" fmla="*/ 80 w 433"/>
                <a:gd name="T19" fmla="*/ 98 h 304"/>
                <a:gd name="T20" fmla="*/ 133 w 433"/>
                <a:gd name="T21" fmla="*/ 133 h 304"/>
                <a:gd name="T22" fmla="*/ 258 w 433"/>
                <a:gd name="T23" fmla="*/ 27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3" h="304">
                  <a:moveTo>
                    <a:pt x="258" y="275"/>
                  </a:moveTo>
                  <a:cubicBezTo>
                    <a:pt x="300" y="299"/>
                    <a:pt x="344" y="304"/>
                    <a:pt x="380" y="302"/>
                  </a:cubicBezTo>
                  <a:cubicBezTo>
                    <a:pt x="433" y="213"/>
                    <a:pt x="433" y="213"/>
                    <a:pt x="433" y="213"/>
                  </a:cubicBezTo>
                  <a:cubicBezTo>
                    <a:pt x="417" y="180"/>
                    <a:pt x="392" y="144"/>
                    <a:pt x="350" y="119"/>
                  </a:cubicBezTo>
                  <a:cubicBezTo>
                    <a:pt x="296" y="87"/>
                    <a:pt x="219" y="79"/>
                    <a:pt x="165" y="77"/>
                  </a:cubicBezTo>
                  <a:cubicBezTo>
                    <a:pt x="143" y="77"/>
                    <a:pt x="122" y="66"/>
                    <a:pt x="109" y="48"/>
                  </a:cubicBezTo>
                  <a:cubicBezTo>
                    <a:pt x="101" y="36"/>
                    <a:pt x="91" y="25"/>
                    <a:pt x="80" y="19"/>
                  </a:cubicBezTo>
                  <a:cubicBezTo>
                    <a:pt x="49" y="0"/>
                    <a:pt x="22" y="5"/>
                    <a:pt x="11" y="24"/>
                  </a:cubicBezTo>
                  <a:cubicBezTo>
                    <a:pt x="0" y="42"/>
                    <a:pt x="9" y="68"/>
                    <a:pt x="40" y="87"/>
                  </a:cubicBezTo>
                  <a:cubicBezTo>
                    <a:pt x="51" y="93"/>
                    <a:pt x="65" y="96"/>
                    <a:pt x="80" y="98"/>
                  </a:cubicBezTo>
                  <a:cubicBezTo>
                    <a:pt x="102" y="101"/>
                    <a:pt x="121" y="114"/>
                    <a:pt x="133" y="133"/>
                  </a:cubicBezTo>
                  <a:cubicBezTo>
                    <a:pt x="159" y="179"/>
                    <a:pt x="204" y="243"/>
                    <a:pt x="258" y="27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1" name="Freeform 1463"/>
            <p:cNvSpPr/>
            <p:nvPr/>
          </p:nvSpPr>
          <p:spPr bwMode="auto">
            <a:xfrm>
              <a:off x="228600" y="234950"/>
              <a:ext cx="1298575" cy="927100"/>
            </a:xfrm>
            <a:custGeom>
              <a:avLst/>
              <a:gdLst>
                <a:gd name="T0" fmla="*/ 268 w 461"/>
                <a:gd name="T1" fmla="*/ 284 h 328"/>
                <a:gd name="T2" fmla="*/ 260 w 461"/>
                <a:gd name="T3" fmla="*/ 298 h 328"/>
                <a:gd name="T4" fmla="*/ 319 w 461"/>
                <a:gd name="T5" fmla="*/ 321 h 328"/>
                <a:gd name="T6" fmla="*/ 375 w 461"/>
                <a:gd name="T7" fmla="*/ 328 h 328"/>
                <a:gd name="T8" fmla="*/ 391 w 461"/>
                <a:gd name="T9" fmla="*/ 327 h 328"/>
                <a:gd name="T10" fmla="*/ 400 w 461"/>
                <a:gd name="T11" fmla="*/ 327 h 328"/>
                <a:gd name="T12" fmla="*/ 461 w 461"/>
                <a:gd name="T13" fmla="*/ 223 h 328"/>
                <a:gd name="T14" fmla="*/ 457 w 461"/>
                <a:gd name="T15" fmla="*/ 215 h 328"/>
                <a:gd name="T16" fmla="*/ 424 w 461"/>
                <a:gd name="T17" fmla="*/ 162 h 328"/>
                <a:gd name="T18" fmla="*/ 368 w 461"/>
                <a:gd name="T19" fmla="*/ 114 h 328"/>
                <a:gd name="T20" fmla="*/ 270 w 461"/>
                <a:gd name="T21" fmla="*/ 80 h 328"/>
                <a:gd name="T22" fmla="*/ 176 w 461"/>
                <a:gd name="T23" fmla="*/ 70 h 328"/>
                <a:gd name="T24" fmla="*/ 132 w 461"/>
                <a:gd name="T25" fmla="*/ 48 h 328"/>
                <a:gd name="T26" fmla="*/ 117 w 461"/>
                <a:gd name="T27" fmla="*/ 29 h 328"/>
                <a:gd name="T28" fmla="*/ 98 w 461"/>
                <a:gd name="T29" fmla="*/ 14 h 328"/>
                <a:gd name="T30" fmla="*/ 53 w 461"/>
                <a:gd name="T31" fmla="*/ 0 h 328"/>
                <a:gd name="T32" fmla="*/ 26 w 461"/>
                <a:gd name="T33" fmla="*/ 6 h 328"/>
                <a:gd name="T34" fmla="*/ 7 w 461"/>
                <a:gd name="T35" fmla="*/ 25 h 328"/>
                <a:gd name="T36" fmla="*/ 0 w 461"/>
                <a:gd name="T37" fmla="*/ 49 h 328"/>
                <a:gd name="T38" fmla="*/ 12 w 461"/>
                <a:gd name="T39" fmla="*/ 82 h 328"/>
                <a:gd name="T40" fmla="*/ 42 w 461"/>
                <a:gd name="T41" fmla="*/ 109 h 328"/>
                <a:gd name="T42" fmla="*/ 64 w 461"/>
                <a:gd name="T43" fmla="*/ 118 h 328"/>
                <a:gd name="T44" fmla="*/ 88 w 461"/>
                <a:gd name="T45" fmla="*/ 123 h 328"/>
                <a:gd name="T46" fmla="*/ 129 w 461"/>
                <a:gd name="T47" fmla="*/ 150 h 328"/>
                <a:gd name="T48" fmla="*/ 183 w 461"/>
                <a:gd name="T49" fmla="*/ 228 h 328"/>
                <a:gd name="T50" fmla="*/ 260 w 461"/>
                <a:gd name="T51" fmla="*/ 298 h 328"/>
                <a:gd name="T52" fmla="*/ 268 w 461"/>
                <a:gd name="T53" fmla="*/ 284 h 328"/>
                <a:gd name="T54" fmla="*/ 276 w 461"/>
                <a:gd name="T55" fmla="*/ 270 h 328"/>
                <a:gd name="T56" fmla="*/ 207 w 461"/>
                <a:gd name="T57" fmla="*/ 208 h 328"/>
                <a:gd name="T58" fmla="*/ 156 w 461"/>
                <a:gd name="T59" fmla="*/ 134 h 328"/>
                <a:gd name="T60" fmla="*/ 92 w 461"/>
                <a:gd name="T61" fmla="*/ 91 h 328"/>
                <a:gd name="T62" fmla="*/ 73 w 461"/>
                <a:gd name="T63" fmla="*/ 88 h 328"/>
                <a:gd name="T64" fmla="*/ 58 w 461"/>
                <a:gd name="T65" fmla="*/ 82 h 328"/>
                <a:gd name="T66" fmla="*/ 38 w 461"/>
                <a:gd name="T67" fmla="*/ 64 h 328"/>
                <a:gd name="T68" fmla="*/ 32 w 461"/>
                <a:gd name="T69" fmla="*/ 49 h 328"/>
                <a:gd name="T70" fmla="*/ 35 w 461"/>
                <a:gd name="T71" fmla="*/ 41 h 328"/>
                <a:gd name="T72" fmla="*/ 41 w 461"/>
                <a:gd name="T73" fmla="*/ 35 h 328"/>
                <a:gd name="T74" fmla="*/ 53 w 461"/>
                <a:gd name="T75" fmla="*/ 32 h 328"/>
                <a:gd name="T76" fmla="*/ 82 w 461"/>
                <a:gd name="T77" fmla="*/ 42 h 328"/>
                <a:gd name="T78" fmla="*/ 94 w 461"/>
                <a:gd name="T79" fmla="*/ 52 h 328"/>
                <a:gd name="T80" fmla="*/ 106 w 461"/>
                <a:gd name="T81" fmla="*/ 67 h 328"/>
                <a:gd name="T82" fmla="*/ 175 w 461"/>
                <a:gd name="T83" fmla="*/ 102 h 328"/>
                <a:gd name="T84" fmla="*/ 264 w 461"/>
                <a:gd name="T85" fmla="*/ 111 h 328"/>
                <a:gd name="T86" fmla="*/ 352 w 461"/>
                <a:gd name="T87" fmla="*/ 142 h 328"/>
                <a:gd name="T88" fmla="*/ 399 w 461"/>
                <a:gd name="T89" fmla="*/ 182 h 328"/>
                <a:gd name="T90" fmla="*/ 429 w 461"/>
                <a:gd name="T91" fmla="*/ 229 h 328"/>
                <a:gd name="T92" fmla="*/ 443 w 461"/>
                <a:gd name="T93" fmla="*/ 222 h 328"/>
                <a:gd name="T94" fmla="*/ 429 w 461"/>
                <a:gd name="T95" fmla="*/ 214 h 328"/>
                <a:gd name="T96" fmla="*/ 377 w 461"/>
                <a:gd name="T97" fmla="*/ 303 h 328"/>
                <a:gd name="T98" fmla="*/ 390 w 461"/>
                <a:gd name="T99" fmla="*/ 311 h 328"/>
                <a:gd name="T100" fmla="*/ 389 w 461"/>
                <a:gd name="T101" fmla="*/ 295 h 328"/>
                <a:gd name="T102" fmla="*/ 375 w 461"/>
                <a:gd name="T103" fmla="*/ 296 h 328"/>
                <a:gd name="T104" fmla="*/ 326 w 461"/>
                <a:gd name="T105" fmla="*/ 290 h 328"/>
                <a:gd name="T106" fmla="*/ 276 w 461"/>
                <a:gd name="T107" fmla="*/ 270 h 328"/>
                <a:gd name="T108" fmla="*/ 268 w 461"/>
                <a:gd name="T109" fmla="*/ 28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1" h="328">
                  <a:moveTo>
                    <a:pt x="268" y="284"/>
                  </a:moveTo>
                  <a:cubicBezTo>
                    <a:pt x="260" y="298"/>
                    <a:pt x="260" y="298"/>
                    <a:pt x="260" y="298"/>
                  </a:cubicBezTo>
                  <a:cubicBezTo>
                    <a:pt x="280" y="309"/>
                    <a:pt x="300" y="317"/>
                    <a:pt x="319" y="321"/>
                  </a:cubicBezTo>
                  <a:cubicBezTo>
                    <a:pt x="339" y="326"/>
                    <a:pt x="358" y="328"/>
                    <a:pt x="375" y="328"/>
                  </a:cubicBezTo>
                  <a:cubicBezTo>
                    <a:pt x="381" y="328"/>
                    <a:pt x="386" y="327"/>
                    <a:pt x="391" y="327"/>
                  </a:cubicBezTo>
                  <a:cubicBezTo>
                    <a:pt x="400" y="327"/>
                    <a:pt x="400" y="327"/>
                    <a:pt x="400" y="327"/>
                  </a:cubicBezTo>
                  <a:cubicBezTo>
                    <a:pt x="461" y="223"/>
                    <a:pt x="461" y="223"/>
                    <a:pt x="461" y="223"/>
                  </a:cubicBezTo>
                  <a:cubicBezTo>
                    <a:pt x="457" y="215"/>
                    <a:pt x="457" y="215"/>
                    <a:pt x="457" y="215"/>
                  </a:cubicBezTo>
                  <a:cubicBezTo>
                    <a:pt x="449" y="198"/>
                    <a:pt x="438" y="179"/>
                    <a:pt x="424" y="162"/>
                  </a:cubicBezTo>
                  <a:cubicBezTo>
                    <a:pt x="409" y="144"/>
                    <a:pt x="391" y="128"/>
                    <a:pt x="368" y="114"/>
                  </a:cubicBezTo>
                  <a:cubicBezTo>
                    <a:pt x="339" y="97"/>
                    <a:pt x="304" y="87"/>
                    <a:pt x="270" y="80"/>
                  </a:cubicBezTo>
                  <a:cubicBezTo>
                    <a:pt x="236" y="74"/>
                    <a:pt x="203" y="71"/>
                    <a:pt x="176" y="70"/>
                  </a:cubicBezTo>
                  <a:cubicBezTo>
                    <a:pt x="158" y="70"/>
                    <a:pt x="142" y="62"/>
                    <a:pt x="132" y="48"/>
                  </a:cubicBezTo>
                  <a:cubicBezTo>
                    <a:pt x="128" y="41"/>
                    <a:pt x="123" y="35"/>
                    <a:pt x="117" y="29"/>
                  </a:cubicBezTo>
                  <a:cubicBezTo>
                    <a:pt x="111" y="23"/>
                    <a:pt x="105" y="18"/>
                    <a:pt x="98" y="14"/>
                  </a:cubicBezTo>
                  <a:cubicBezTo>
                    <a:pt x="83" y="5"/>
                    <a:pt x="67" y="0"/>
                    <a:pt x="53" y="0"/>
                  </a:cubicBezTo>
                  <a:cubicBezTo>
                    <a:pt x="43" y="0"/>
                    <a:pt x="34" y="2"/>
                    <a:pt x="26" y="6"/>
                  </a:cubicBezTo>
                  <a:cubicBezTo>
                    <a:pt x="18" y="10"/>
                    <a:pt x="12" y="17"/>
                    <a:pt x="7" y="25"/>
                  </a:cubicBezTo>
                  <a:cubicBezTo>
                    <a:pt x="3" y="32"/>
                    <a:pt x="0" y="41"/>
                    <a:pt x="0" y="49"/>
                  </a:cubicBezTo>
                  <a:cubicBezTo>
                    <a:pt x="0" y="61"/>
                    <a:pt x="4" y="72"/>
                    <a:pt x="12" y="82"/>
                  </a:cubicBezTo>
                  <a:cubicBezTo>
                    <a:pt x="19" y="93"/>
                    <a:pt x="29" y="102"/>
                    <a:pt x="42" y="109"/>
                  </a:cubicBezTo>
                  <a:cubicBezTo>
                    <a:pt x="49" y="114"/>
                    <a:pt x="56" y="116"/>
                    <a:pt x="64" y="118"/>
                  </a:cubicBezTo>
                  <a:cubicBezTo>
                    <a:pt x="72" y="121"/>
                    <a:pt x="80" y="122"/>
                    <a:pt x="88" y="123"/>
                  </a:cubicBezTo>
                  <a:cubicBezTo>
                    <a:pt x="105" y="125"/>
                    <a:pt x="120" y="135"/>
                    <a:pt x="129" y="150"/>
                  </a:cubicBezTo>
                  <a:cubicBezTo>
                    <a:pt x="142" y="174"/>
                    <a:pt x="161" y="202"/>
                    <a:pt x="183" y="228"/>
                  </a:cubicBezTo>
                  <a:cubicBezTo>
                    <a:pt x="205" y="255"/>
                    <a:pt x="230" y="280"/>
                    <a:pt x="260" y="298"/>
                  </a:cubicBezTo>
                  <a:cubicBezTo>
                    <a:pt x="268" y="284"/>
                    <a:pt x="268" y="284"/>
                    <a:pt x="268" y="284"/>
                  </a:cubicBezTo>
                  <a:cubicBezTo>
                    <a:pt x="276" y="270"/>
                    <a:pt x="276" y="270"/>
                    <a:pt x="276" y="270"/>
                  </a:cubicBezTo>
                  <a:cubicBezTo>
                    <a:pt x="251" y="255"/>
                    <a:pt x="228" y="233"/>
                    <a:pt x="207" y="208"/>
                  </a:cubicBezTo>
                  <a:cubicBezTo>
                    <a:pt x="187" y="183"/>
                    <a:pt x="169" y="156"/>
                    <a:pt x="156" y="134"/>
                  </a:cubicBezTo>
                  <a:cubicBezTo>
                    <a:pt x="143" y="111"/>
                    <a:pt x="119" y="95"/>
                    <a:pt x="92" y="91"/>
                  </a:cubicBezTo>
                  <a:cubicBezTo>
                    <a:pt x="85" y="90"/>
                    <a:pt x="79" y="89"/>
                    <a:pt x="73" y="88"/>
                  </a:cubicBezTo>
                  <a:cubicBezTo>
                    <a:pt x="67" y="86"/>
                    <a:pt x="62" y="84"/>
                    <a:pt x="58" y="82"/>
                  </a:cubicBezTo>
                  <a:cubicBezTo>
                    <a:pt x="48" y="76"/>
                    <a:pt x="42" y="70"/>
                    <a:pt x="38" y="64"/>
                  </a:cubicBezTo>
                  <a:cubicBezTo>
                    <a:pt x="34" y="58"/>
                    <a:pt x="32" y="53"/>
                    <a:pt x="32" y="49"/>
                  </a:cubicBezTo>
                  <a:cubicBezTo>
                    <a:pt x="32" y="46"/>
                    <a:pt x="33" y="44"/>
                    <a:pt x="35" y="41"/>
                  </a:cubicBezTo>
                  <a:cubicBezTo>
                    <a:pt x="36" y="38"/>
                    <a:pt x="38" y="36"/>
                    <a:pt x="41" y="35"/>
                  </a:cubicBezTo>
                  <a:cubicBezTo>
                    <a:pt x="44" y="33"/>
                    <a:pt x="48" y="32"/>
                    <a:pt x="53" y="32"/>
                  </a:cubicBezTo>
                  <a:cubicBezTo>
                    <a:pt x="60" y="32"/>
                    <a:pt x="70" y="35"/>
                    <a:pt x="82" y="42"/>
                  </a:cubicBezTo>
                  <a:cubicBezTo>
                    <a:pt x="86" y="44"/>
                    <a:pt x="90" y="47"/>
                    <a:pt x="94" y="52"/>
                  </a:cubicBezTo>
                  <a:cubicBezTo>
                    <a:pt x="98" y="56"/>
                    <a:pt x="102" y="61"/>
                    <a:pt x="106" y="67"/>
                  </a:cubicBezTo>
                  <a:cubicBezTo>
                    <a:pt x="123" y="89"/>
                    <a:pt x="148" y="102"/>
                    <a:pt x="175" y="102"/>
                  </a:cubicBezTo>
                  <a:cubicBezTo>
                    <a:pt x="201" y="103"/>
                    <a:pt x="233" y="105"/>
                    <a:pt x="264" y="111"/>
                  </a:cubicBezTo>
                  <a:cubicBezTo>
                    <a:pt x="296" y="117"/>
                    <a:pt x="327" y="127"/>
                    <a:pt x="352" y="142"/>
                  </a:cubicBezTo>
                  <a:cubicBezTo>
                    <a:pt x="371" y="153"/>
                    <a:pt x="386" y="167"/>
                    <a:pt x="399" y="182"/>
                  </a:cubicBezTo>
                  <a:cubicBezTo>
                    <a:pt x="412" y="197"/>
                    <a:pt x="421" y="214"/>
                    <a:pt x="429" y="229"/>
                  </a:cubicBezTo>
                  <a:cubicBezTo>
                    <a:pt x="443" y="222"/>
                    <a:pt x="443" y="222"/>
                    <a:pt x="443" y="222"/>
                  </a:cubicBezTo>
                  <a:cubicBezTo>
                    <a:pt x="429" y="214"/>
                    <a:pt x="429" y="214"/>
                    <a:pt x="429" y="214"/>
                  </a:cubicBezTo>
                  <a:cubicBezTo>
                    <a:pt x="377" y="303"/>
                    <a:pt x="377" y="303"/>
                    <a:pt x="377" y="303"/>
                  </a:cubicBezTo>
                  <a:cubicBezTo>
                    <a:pt x="390" y="311"/>
                    <a:pt x="390" y="311"/>
                    <a:pt x="390" y="311"/>
                  </a:cubicBezTo>
                  <a:cubicBezTo>
                    <a:pt x="389" y="295"/>
                    <a:pt x="389" y="295"/>
                    <a:pt x="389" y="295"/>
                  </a:cubicBezTo>
                  <a:cubicBezTo>
                    <a:pt x="385" y="295"/>
                    <a:pt x="380" y="296"/>
                    <a:pt x="375" y="296"/>
                  </a:cubicBezTo>
                  <a:cubicBezTo>
                    <a:pt x="360" y="296"/>
                    <a:pt x="343" y="294"/>
                    <a:pt x="326" y="290"/>
                  </a:cubicBezTo>
                  <a:cubicBezTo>
                    <a:pt x="310" y="286"/>
                    <a:pt x="293" y="280"/>
                    <a:pt x="276" y="270"/>
                  </a:cubicBezTo>
                  <a:cubicBezTo>
                    <a:pt x="268" y="284"/>
                    <a:pt x="268" y="284"/>
                    <a:pt x="268" y="28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2" name="Freeform 1464"/>
            <p:cNvSpPr/>
            <p:nvPr/>
          </p:nvSpPr>
          <p:spPr bwMode="auto">
            <a:xfrm>
              <a:off x="257175" y="260350"/>
              <a:ext cx="1219200" cy="858838"/>
            </a:xfrm>
            <a:custGeom>
              <a:avLst/>
              <a:gdLst>
                <a:gd name="T0" fmla="*/ 258 w 433"/>
                <a:gd name="T1" fmla="*/ 275 h 304"/>
                <a:gd name="T2" fmla="*/ 380 w 433"/>
                <a:gd name="T3" fmla="*/ 302 h 304"/>
                <a:gd name="T4" fmla="*/ 433 w 433"/>
                <a:gd name="T5" fmla="*/ 213 h 304"/>
                <a:gd name="T6" fmla="*/ 350 w 433"/>
                <a:gd name="T7" fmla="*/ 119 h 304"/>
                <a:gd name="T8" fmla="*/ 165 w 433"/>
                <a:gd name="T9" fmla="*/ 77 h 304"/>
                <a:gd name="T10" fmla="*/ 109 w 433"/>
                <a:gd name="T11" fmla="*/ 48 h 304"/>
                <a:gd name="T12" fmla="*/ 80 w 433"/>
                <a:gd name="T13" fmla="*/ 19 h 304"/>
                <a:gd name="T14" fmla="*/ 11 w 433"/>
                <a:gd name="T15" fmla="*/ 24 h 304"/>
                <a:gd name="T16" fmla="*/ 40 w 433"/>
                <a:gd name="T17" fmla="*/ 87 h 304"/>
                <a:gd name="T18" fmla="*/ 80 w 433"/>
                <a:gd name="T19" fmla="*/ 98 h 304"/>
                <a:gd name="T20" fmla="*/ 133 w 433"/>
                <a:gd name="T21" fmla="*/ 133 h 304"/>
                <a:gd name="T22" fmla="*/ 258 w 433"/>
                <a:gd name="T23" fmla="*/ 27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3" h="304">
                  <a:moveTo>
                    <a:pt x="258" y="275"/>
                  </a:moveTo>
                  <a:cubicBezTo>
                    <a:pt x="300" y="299"/>
                    <a:pt x="344" y="304"/>
                    <a:pt x="380" y="302"/>
                  </a:cubicBezTo>
                  <a:cubicBezTo>
                    <a:pt x="433" y="213"/>
                    <a:pt x="433" y="213"/>
                    <a:pt x="433" y="213"/>
                  </a:cubicBezTo>
                  <a:cubicBezTo>
                    <a:pt x="417" y="180"/>
                    <a:pt x="392" y="144"/>
                    <a:pt x="350" y="119"/>
                  </a:cubicBezTo>
                  <a:cubicBezTo>
                    <a:pt x="296" y="87"/>
                    <a:pt x="219" y="79"/>
                    <a:pt x="165" y="77"/>
                  </a:cubicBezTo>
                  <a:cubicBezTo>
                    <a:pt x="143" y="77"/>
                    <a:pt x="122" y="66"/>
                    <a:pt x="109" y="48"/>
                  </a:cubicBezTo>
                  <a:cubicBezTo>
                    <a:pt x="101" y="36"/>
                    <a:pt x="91" y="25"/>
                    <a:pt x="80" y="19"/>
                  </a:cubicBezTo>
                  <a:cubicBezTo>
                    <a:pt x="49" y="0"/>
                    <a:pt x="22" y="5"/>
                    <a:pt x="11" y="24"/>
                  </a:cubicBezTo>
                  <a:cubicBezTo>
                    <a:pt x="0" y="42"/>
                    <a:pt x="9" y="68"/>
                    <a:pt x="40" y="87"/>
                  </a:cubicBezTo>
                  <a:cubicBezTo>
                    <a:pt x="51" y="93"/>
                    <a:pt x="65" y="96"/>
                    <a:pt x="80" y="98"/>
                  </a:cubicBezTo>
                  <a:cubicBezTo>
                    <a:pt x="102" y="101"/>
                    <a:pt x="121" y="114"/>
                    <a:pt x="133" y="133"/>
                  </a:cubicBezTo>
                  <a:cubicBezTo>
                    <a:pt x="159" y="179"/>
                    <a:pt x="204" y="243"/>
                    <a:pt x="258" y="27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3" name="Freeform 1465"/>
            <p:cNvSpPr/>
            <p:nvPr/>
          </p:nvSpPr>
          <p:spPr bwMode="auto">
            <a:xfrm>
              <a:off x="1200150" y="752475"/>
              <a:ext cx="276225" cy="363538"/>
            </a:xfrm>
            <a:custGeom>
              <a:avLst/>
              <a:gdLst>
                <a:gd name="T0" fmla="*/ 0 w 98"/>
                <a:gd name="T1" fmla="*/ 127 h 129"/>
                <a:gd name="T2" fmla="*/ 45 w 98"/>
                <a:gd name="T3" fmla="*/ 128 h 129"/>
                <a:gd name="T4" fmla="*/ 98 w 98"/>
                <a:gd name="T5" fmla="*/ 39 h 129"/>
                <a:gd name="T6" fmla="*/ 75 w 98"/>
                <a:gd name="T7" fmla="*/ 0 h 129"/>
                <a:gd name="T8" fmla="*/ 0 w 98"/>
                <a:gd name="T9" fmla="*/ 127 h 129"/>
              </a:gdLst>
              <a:ahLst/>
              <a:cxnLst>
                <a:cxn ang="0">
                  <a:pos x="T0" y="T1"/>
                </a:cxn>
                <a:cxn ang="0">
                  <a:pos x="T2" y="T3"/>
                </a:cxn>
                <a:cxn ang="0">
                  <a:pos x="T4" y="T5"/>
                </a:cxn>
                <a:cxn ang="0">
                  <a:pos x="T6" y="T7"/>
                </a:cxn>
                <a:cxn ang="0">
                  <a:pos x="T8" y="T9"/>
                </a:cxn>
              </a:cxnLst>
              <a:rect l="0" t="0" r="r" b="b"/>
              <a:pathLst>
                <a:path w="98" h="129">
                  <a:moveTo>
                    <a:pt x="0" y="127"/>
                  </a:moveTo>
                  <a:cubicBezTo>
                    <a:pt x="16" y="129"/>
                    <a:pt x="31" y="129"/>
                    <a:pt x="45" y="128"/>
                  </a:cubicBezTo>
                  <a:cubicBezTo>
                    <a:pt x="98" y="39"/>
                    <a:pt x="98" y="39"/>
                    <a:pt x="98" y="39"/>
                  </a:cubicBezTo>
                  <a:cubicBezTo>
                    <a:pt x="92" y="26"/>
                    <a:pt x="84" y="13"/>
                    <a:pt x="75" y="0"/>
                  </a:cubicBezTo>
                  <a:cubicBezTo>
                    <a:pt x="0" y="127"/>
                    <a:pt x="0" y="127"/>
                    <a:pt x="0" y="127"/>
                  </a:cubicBezTo>
                </a:path>
              </a:pathLst>
            </a:custGeom>
            <a:solidFill>
              <a:srgbClr val="EF53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4" name="Freeform 1466"/>
            <p:cNvSpPr/>
            <p:nvPr/>
          </p:nvSpPr>
          <p:spPr bwMode="auto">
            <a:xfrm>
              <a:off x="1119188" y="687388"/>
              <a:ext cx="263525" cy="417513"/>
            </a:xfrm>
            <a:custGeom>
              <a:avLst/>
              <a:gdLst>
                <a:gd name="T0" fmla="*/ 12 w 94"/>
                <a:gd name="T1" fmla="*/ 148 h 148"/>
                <a:gd name="T2" fmla="*/ 94 w 94"/>
                <a:gd name="T3" fmla="*/ 9 h 148"/>
                <a:gd name="T4" fmla="*/ 85 w 94"/>
                <a:gd name="T5" fmla="*/ 0 h 148"/>
                <a:gd name="T6" fmla="*/ 0 w 94"/>
                <a:gd name="T7" fmla="*/ 144 h 148"/>
                <a:gd name="T8" fmla="*/ 12 w 94"/>
                <a:gd name="T9" fmla="*/ 148 h 148"/>
              </a:gdLst>
              <a:ahLst/>
              <a:cxnLst>
                <a:cxn ang="0">
                  <a:pos x="T0" y="T1"/>
                </a:cxn>
                <a:cxn ang="0">
                  <a:pos x="T2" y="T3"/>
                </a:cxn>
                <a:cxn ang="0">
                  <a:pos x="T4" y="T5"/>
                </a:cxn>
                <a:cxn ang="0">
                  <a:pos x="T6" y="T7"/>
                </a:cxn>
                <a:cxn ang="0">
                  <a:pos x="T8" y="T9"/>
                </a:cxn>
              </a:cxnLst>
              <a:rect l="0" t="0" r="r" b="b"/>
              <a:pathLst>
                <a:path w="94" h="148">
                  <a:moveTo>
                    <a:pt x="12" y="148"/>
                  </a:moveTo>
                  <a:cubicBezTo>
                    <a:pt x="94" y="9"/>
                    <a:pt x="94" y="9"/>
                    <a:pt x="94" y="9"/>
                  </a:cubicBezTo>
                  <a:cubicBezTo>
                    <a:pt x="91" y="6"/>
                    <a:pt x="88" y="3"/>
                    <a:pt x="85" y="0"/>
                  </a:cubicBezTo>
                  <a:cubicBezTo>
                    <a:pt x="0" y="144"/>
                    <a:pt x="0" y="144"/>
                    <a:pt x="0" y="144"/>
                  </a:cubicBezTo>
                  <a:cubicBezTo>
                    <a:pt x="4" y="146"/>
                    <a:pt x="8" y="147"/>
                    <a:pt x="12" y="148"/>
                  </a:cubicBezTo>
                </a:path>
              </a:pathLst>
            </a:custGeom>
            <a:solidFill>
              <a:srgbClr val="EF53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5" name="Freeform 1467"/>
            <p:cNvSpPr/>
            <p:nvPr/>
          </p:nvSpPr>
          <p:spPr bwMode="auto">
            <a:xfrm>
              <a:off x="484188" y="398463"/>
              <a:ext cx="123825" cy="155575"/>
            </a:xfrm>
            <a:custGeom>
              <a:avLst/>
              <a:gdLst>
                <a:gd name="T0" fmla="*/ 0 w 44"/>
                <a:gd name="T1" fmla="*/ 49 h 55"/>
                <a:gd name="T2" fmla="*/ 20 w 44"/>
                <a:gd name="T3" fmla="*/ 55 h 55"/>
                <a:gd name="T4" fmla="*/ 44 w 44"/>
                <a:gd name="T5" fmla="*/ 15 h 55"/>
                <a:gd name="T6" fmla="*/ 29 w 44"/>
                <a:gd name="T7" fmla="*/ 0 h 55"/>
                <a:gd name="T8" fmla="*/ 0 w 44"/>
                <a:gd name="T9" fmla="*/ 49 h 55"/>
              </a:gdLst>
              <a:ahLst/>
              <a:cxnLst>
                <a:cxn ang="0">
                  <a:pos x="T0" y="T1"/>
                </a:cxn>
                <a:cxn ang="0">
                  <a:pos x="T2" y="T3"/>
                </a:cxn>
                <a:cxn ang="0">
                  <a:pos x="T4" y="T5"/>
                </a:cxn>
                <a:cxn ang="0">
                  <a:pos x="T6" y="T7"/>
                </a:cxn>
                <a:cxn ang="0">
                  <a:pos x="T8" y="T9"/>
                </a:cxn>
              </a:cxnLst>
              <a:rect l="0" t="0" r="r" b="b"/>
              <a:pathLst>
                <a:path w="44" h="55">
                  <a:moveTo>
                    <a:pt x="0" y="49"/>
                  </a:moveTo>
                  <a:cubicBezTo>
                    <a:pt x="7" y="50"/>
                    <a:pt x="14" y="52"/>
                    <a:pt x="20" y="55"/>
                  </a:cubicBezTo>
                  <a:cubicBezTo>
                    <a:pt x="44" y="15"/>
                    <a:pt x="44" y="15"/>
                    <a:pt x="44" y="15"/>
                  </a:cubicBezTo>
                  <a:cubicBezTo>
                    <a:pt x="38" y="11"/>
                    <a:pt x="33" y="6"/>
                    <a:pt x="29" y="0"/>
                  </a:cubicBezTo>
                  <a:cubicBezTo>
                    <a:pt x="0" y="49"/>
                    <a:pt x="0" y="49"/>
                    <a:pt x="0" y="49"/>
                  </a:cubicBezTo>
                </a:path>
              </a:pathLst>
            </a:custGeom>
            <a:solidFill>
              <a:srgbClr val="008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6" name="Freeform 1468"/>
            <p:cNvSpPr/>
            <p:nvPr/>
          </p:nvSpPr>
          <p:spPr bwMode="auto">
            <a:xfrm>
              <a:off x="571500" y="458788"/>
              <a:ext cx="127000" cy="157163"/>
            </a:xfrm>
            <a:custGeom>
              <a:avLst/>
              <a:gdLst>
                <a:gd name="T0" fmla="*/ 0 w 45"/>
                <a:gd name="T1" fmla="*/ 41 h 56"/>
                <a:gd name="T2" fmla="*/ 16 w 45"/>
                <a:gd name="T3" fmla="*/ 56 h 56"/>
                <a:gd name="T4" fmla="*/ 45 w 45"/>
                <a:gd name="T5" fmla="*/ 7 h 56"/>
                <a:gd name="T6" fmla="*/ 24 w 45"/>
                <a:gd name="T7" fmla="*/ 0 h 56"/>
                <a:gd name="T8" fmla="*/ 0 w 45"/>
                <a:gd name="T9" fmla="*/ 41 h 56"/>
              </a:gdLst>
              <a:ahLst/>
              <a:cxnLst>
                <a:cxn ang="0">
                  <a:pos x="T0" y="T1"/>
                </a:cxn>
                <a:cxn ang="0">
                  <a:pos x="T2" y="T3"/>
                </a:cxn>
                <a:cxn ang="0">
                  <a:pos x="T4" y="T5"/>
                </a:cxn>
                <a:cxn ang="0">
                  <a:pos x="T6" y="T7"/>
                </a:cxn>
                <a:cxn ang="0">
                  <a:pos x="T8" y="T9"/>
                </a:cxn>
              </a:cxnLst>
              <a:rect l="0" t="0" r="r" b="b"/>
              <a:pathLst>
                <a:path w="45" h="56">
                  <a:moveTo>
                    <a:pt x="0" y="41"/>
                  </a:moveTo>
                  <a:cubicBezTo>
                    <a:pt x="6" y="45"/>
                    <a:pt x="11" y="50"/>
                    <a:pt x="16" y="56"/>
                  </a:cubicBezTo>
                  <a:cubicBezTo>
                    <a:pt x="45" y="7"/>
                    <a:pt x="45" y="7"/>
                    <a:pt x="45" y="7"/>
                  </a:cubicBezTo>
                  <a:cubicBezTo>
                    <a:pt x="37" y="6"/>
                    <a:pt x="30" y="3"/>
                    <a:pt x="24" y="0"/>
                  </a:cubicBezTo>
                  <a:cubicBezTo>
                    <a:pt x="0" y="41"/>
                    <a:pt x="0" y="41"/>
                    <a:pt x="0" y="41"/>
                  </a:cubicBezTo>
                </a:path>
              </a:pathLst>
            </a:custGeom>
            <a:solidFill>
              <a:srgbClr val="0083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7" name="Freeform 1469"/>
            <p:cNvSpPr>
              <a:spLocks noEditPoints="1"/>
            </p:cNvSpPr>
            <p:nvPr/>
          </p:nvSpPr>
          <p:spPr bwMode="auto">
            <a:xfrm>
              <a:off x="287338" y="325438"/>
              <a:ext cx="3175" cy="3175"/>
            </a:xfrm>
            <a:custGeom>
              <a:avLst/>
              <a:gdLst>
                <a:gd name="T0" fmla="*/ 1 w 1"/>
                <a:gd name="T1" fmla="*/ 0 h 1"/>
                <a:gd name="T2" fmla="*/ 0 w 1"/>
                <a:gd name="T3" fmla="*/ 1 h 1"/>
                <a:gd name="T4" fmla="*/ 1 w 1"/>
                <a:gd name="T5" fmla="*/ 0 h 1"/>
                <a:gd name="T6" fmla="*/ 1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0"/>
                    <a:pt x="0" y="0"/>
                    <a:pt x="0" y="1"/>
                  </a:cubicBezTo>
                  <a:cubicBezTo>
                    <a:pt x="0" y="0"/>
                    <a:pt x="0" y="0"/>
                    <a:pt x="1" y="0"/>
                  </a:cubicBezTo>
                  <a:moveTo>
                    <a:pt x="1" y="0"/>
                  </a:moveTo>
                  <a:cubicBezTo>
                    <a:pt x="1" y="0"/>
                    <a:pt x="1" y="0"/>
                    <a:pt x="1" y="0"/>
                  </a:cubicBezTo>
                  <a:cubicBezTo>
                    <a:pt x="1" y="0"/>
                    <a:pt x="1" y="0"/>
                    <a:pt x="1" y="0"/>
                  </a:cubicBezTo>
                </a:path>
              </a:pathLst>
            </a:custGeom>
            <a:solidFill>
              <a:srgbClr val="ECE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8" name="Freeform 1470"/>
            <p:cNvSpPr>
              <a:spLocks noEditPoints="1"/>
            </p:cNvSpPr>
            <p:nvPr/>
          </p:nvSpPr>
          <p:spPr bwMode="auto">
            <a:xfrm>
              <a:off x="273050" y="303213"/>
              <a:ext cx="330200" cy="271463"/>
            </a:xfrm>
            <a:custGeom>
              <a:avLst/>
              <a:gdLst>
                <a:gd name="T0" fmla="*/ 106 w 117"/>
                <a:gd name="T1" fmla="*/ 71 h 96"/>
                <a:gd name="T2" fmla="*/ 95 w 117"/>
                <a:gd name="T3" fmla="*/ 89 h 96"/>
                <a:gd name="T4" fmla="*/ 106 w 117"/>
                <a:gd name="T5" fmla="*/ 96 h 96"/>
                <a:gd name="T6" fmla="*/ 117 w 117"/>
                <a:gd name="T7" fmla="*/ 77 h 96"/>
                <a:gd name="T8" fmla="*/ 106 w 117"/>
                <a:gd name="T9" fmla="*/ 71 h 96"/>
                <a:gd name="T10" fmla="*/ 12 w 117"/>
                <a:gd name="T11" fmla="*/ 0 h 96"/>
                <a:gd name="T12" fmla="*/ 6 w 117"/>
                <a:gd name="T13" fmla="*/ 8 h 96"/>
                <a:gd name="T14" fmla="*/ 6 w 117"/>
                <a:gd name="T15" fmla="*/ 8 h 96"/>
                <a:gd name="T16" fmla="*/ 6 w 117"/>
                <a:gd name="T17" fmla="*/ 8 h 96"/>
                <a:gd name="T18" fmla="*/ 5 w 117"/>
                <a:gd name="T19" fmla="*/ 9 h 96"/>
                <a:gd name="T20" fmla="*/ 5 w 117"/>
                <a:gd name="T21" fmla="*/ 9 h 96"/>
                <a:gd name="T22" fmla="*/ 5 w 117"/>
                <a:gd name="T23" fmla="*/ 9 h 96"/>
                <a:gd name="T24" fmla="*/ 0 w 117"/>
                <a:gd name="T25" fmla="*/ 25 h 96"/>
                <a:gd name="T26" fmla="*/ 34 w 117"/>
                <a:gd name="T27" fmla="*/ 72 h 96"/>
                <a:gd name="T28" fmla="*/ 74 w 117"/>
                <a:gd name="T29" fmla="*/ 83 h 96"/>
                <a:gd name="T30" fmla="*/ 75 w 117"/>
                <a:gd name="T31" fmla="*/ 83 h 96"/>
                <a:gd name="T32" fmla="*/ 85 w 117"/>
                <a:gd name="T33" fmla="*/ 65 h 96"/>
                <a:gd name="T34" fmla="*/ 85 w 117"/>
                <a:gd name="T35" fmla="*/ 65 h 96"/>
                <a:gd name="T36" fmla="*/ 45 w 117"/>
                <a:gd name="T37" fmla="*/ 53 h 96"/>
                <a:gd name="T38" fmla="*/ 12 w 117"/>
                <a:gd name="T3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7" h="96">
                  <a:moveTo>
                    <a:pt x="106" y="71"/>
                  </a:moveTo>
                  <a:cubicBezTo>
                    <a:pt x="95" y="89"/>
                    <a:pt x="95" y="89"/>
                    <a:pt x="95" y="89"/>
                  </a:cubicBezTo>
                  <a:cubicBezTo>
                    <a:pt x="99" y="91"/>
                    <a:pt x="103" y="93"/>
                    <a:pt x="106" y="96"/>
                  </a:cubicBezTo>
                  <a:cubicBezTo>
                    <a:pt x="117" y="77"/>
                    <a:pt x="117" y="77"/>
                    <a:pt x="117" y="77"/>
                  </a:cubicBezTo>
                  <a:cubicBezTo>
                    <a:pt x="114" y="75"/>
                    <a:pt x="110" y="73"/>
                    <a:pt x="106" y="71"/>
                  </a:cubicBezTo>
                  <a:moveTo>
                    <a:pt x="12" y="0"/>
                  </a:moveTo>
                  <a:cubicBezTo>
                    <a:pt x="10" y="2"/>
                    <a:pt x="7" y="5"/>
                    <a:pt x="6" y="8"/>
                  </a:cubicBezTo>
                  <a:cubicBezTo>
                    <a:pt x="6" y="8"/>
                    <a:pt x="6" y="8"/>
                    <a:pt x="6" y="8"/>
                  </a:cubicBezTo>
                  <a:cubicBezTo>
                    <a:pt x="6" y="8"/>
                    <a:pt x="6" y="8"/>
                    <a:pt x="6" y="8"/>
                  </a:cubicBezTo>
                  <a:cubicBezTo>
                    <a:pt x="5" y="8"/>
                    <a:pt x="5" y="8"/>
                    <a:pt x="5" y="9"/>
                  </a:cubicBezTo>
                  <a:cubicBezTo>
                    <a:pt x="5" y="9"/>
                    <a:pt x="5" y="9"/>
                    <a:pt x="5" y="9"/>
                  </a:cubicBezTo>
                  <a:cubicBezTo>
                    <a:pt x="5" y="9"/>
                    <a:pt x="5" y="9"/>
                    <a:pt x="5" y="9"/>
                  </a:cubicBezTo>
                  <a:cubicBezTo>
                    <a:pt x="2" y="14"/>
                    <a:pt x="0" y="19"/>
                    <a:pt x="0" y="25"/>
                  </a:cubicBezTo>
                  <a:cubicBezTo>
                    <a:pt x="0" y="41"/>
                    <a:pt x="11" y="58"/>
                    <a:pt x="34" y="72"/>
                  </a:cubicBezTo>
                  <a:cubicBezTo>
                    <a:pt x="45" y="78"/>
                    <a:pt x="59" y="81"/>
                    <a:pt x="74" y="83"/>
                  </a:cubicBezTo>
                  <a:cubicBezTo>
                    <a:pt x="74" y="83"/>
                    <a:pt x="74" y="83"/>
                    <a:pt x="75" y="83"/>
                  </a:cubicBezTo>
                  <a:cubicBezTo>
                    <a:pt x="85" y="65"/>
                    <a:pt x="85" y="65"/>
                    <a:pt x="85" y="65"/>
                  </a:cubicBezTo>
                  <a:cubicBezTo>
                    <a:pt x="85" y="65"/>
                    <a:pt x="85" y="65"/>
                    <a:pt x="85" y="65"/>
                  </a:cubicBezTo>
                  <a:cubicBezTo>
                    <a:pt x="70" y="63"/>
                    <a:pt x="55" y="60"/>
                    <a:pt x="45" y="53"/>
                  </a:cubicBezTo>
                  <a:cubicBezTo>
                    <a:pt x="19" y="38"/>
                    <a:pt x="8" y="18"/>
                    <a:pt x="12" y="0"/>
                  </a:cubicBezTo>
                </a:path>
              </a:pathLst>
            </a:custGeom>
            <a:solidFill>
              <a:srgbClr val="ECE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9" name="Freeform 1471"/>
            <p:cNvSpPr/>
            <p:nvPr/>
          </p:nvSpPr>
          <p:spPr bwMode="auto">
            <a:xfrm>
              <a:off x="484188" y="487363"/>
              <a:ext cx="87313" cy="66675"/>
            </a:xfrm>
            <a:custGeom>
              <a:avLst/>
              <a:gdLst>
                <a:gd name="T0" fmla="*/ 10 w 31"/>
                <a:gd name="T1" fmla="*/ 0 h 24"/>
                <a:gd name="T2" fmla="*/ 0 w 31"/>
                <a:gd name="T3" fmla="*/ 18 h 24"/>
                <a:gd name="T4" fmla="*/ 20 w 31"/>
                <a:gd name="T5" fmla="*/ 24 h 24"/>
                <a:gd name="T6" fmla="*/ 31 w 31"/>
                <a:gd name="T7" fmla="*/ 6 h 24"/>
                <a:gd name="T8" fmla="*/ 10 w 31"/>
                <a:gd name="T9" fmla="*/ 0 h 24"/>
              </a:gdLst>
              <a:ahLst/>
              <a:cxnLst>
                <a:cxn ang="0">
                  <a:pos x="T0" y="T1"/>
                </a:cxn>
                <a:cxn ang="0">
                  <a:pos x="T2" y="T3"/>
                </a:cxn>
                <a:cxn ang="0">
                  <a:pos x="T4" y="T5"/>
                </a:cxn>
                <a:cxn ang="0">
                  <a:pos x="T6" y="T7"/>
                </a:cxn>
                <a:cxn ang="0">
                  <a:pos x="T8" y="T9"/>
                </a:cxn>
              </a:cxnLst>
              <a:rect l="0" t="0" r="r" b="b"/>
              <a:pathLst>
                <a:path w="31" h="24">
                  <a:moveTo>
                    <a:pt x="10" y="0"/>
                  </a:moveTo>
                  <a:cubicBezTo>
                    <a:pt x="0" y="18"/>
                    <a:pt x="0" y="18"/>
                    <a:pt x="0" y="18"/>
                  </a:cubicBezTo>
                  <a:cubicBezTo>
                    <a:pt x="7" y="19"/>
                    <a:pt x="14" y="21"/>
                    <a:pt x="20" y="24"/>
                  </a:cubicBezTo>
                  <a:cubicBezTo>
                    <a:pt x="31" y="6"/>
                    <a:pt x="31" y="6"/>
                    <a:pt x="31" y="6"/>
                  </a:cubicBezTo>
                  <a:cubicBezTo>
                    <a:pt x="25" y="3"/>
                    <a:pt x="18" y="1"/>
                    <a:pt x="10" y="0"/>
                  </a:cubicBezTo>
                </a:path>
              </a:pathLst>
            </a:custGeom>
            <a:solidFill>
              <a:srgbClr val="007B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0" name="Freeform 1472"/>
            <p:cNvSpPr>
              <a:spLocks noEditPoints="1"/>
            </p:cNvSpPr>
            <p:nvPr/>
          </p:nvSpPr>
          <p:spPr bwMode="auto">
            <a:xfrm>
              <a:off x="617538" y="563563"/>
              <a:ext cx="709613" cy="552450"/>
            </a:xfrm>
            <a:custGeom>
              <a:avLst/>
              <a:gdLst>
                <a:gd name="T0" fmla="*/ 201 w 252"/>
                <a:gd name="T1" fmla="*/ 173 h 196"/>
                <a:gd name="T2" fmla="*/ 191 w 252"/>
                <a:gd name="T3" fmla="*/ 191 h 196"/>
                <a:gd name="T4" fmla="*/ 237 w 252"/>
                <a:gd name="T5" fmla="*/ 196 h 196"/>
                <a:gd name="T6" fmla="*/ 252 w 252"/>
                <a:gd name="T7" fmla="*/ 195 h 196"/>
                <a:gd name="T8" fmla="*/ 237 w 252"/>
                <a:gd name="T9" fmla="*/ 196 h 196"/>
                <a:gd name="T10" fmla="*/ 207 w 252"/>
                <a:gd name="T11" fmla="*/ 194 h 196"/>
                <a:gd name="T12" fmla="*/ 218 w 252"/>
                <a:gd name="T13" fmla="*/ 175 h 196"/>
                <a:gd name="T14" fmla="*/ 201 w 252"/>
                <a:gd name="T15" fmla="*/ 173 h 196"/>
                <a:gd name="T16" fmla="*/ 10 w 252"/>
                <a:gd name="T17" fmla="*/ 0 h 196"/>
                <a:gd name="T18" fmla="*/ 0 w 252"/>
                <a:gd name="T19" fmla="*/ 19 h 196"/>
                <a:gd name="T20" fmla="*/ 5 w 252"/>
                <a:gd name="T21" fmla="*/ 26 h 196"/>
                <a:gd name="T22" fmla="*/ 130 w 252"/>
                <a:gd name="T23" fmla="*/ 168 h 196"/>
                <a:gd name="T24" fmla="*/ 178 w 252"/>
                <a:gd name="T25" fmla="*/ 188 h 196"/>
                <a:gd name="T26" fmla="*/ 189 w 252"/>
                <a:gd name="T27" fmla="*/ 170 h 196"/>
                <a:gd name="T28" fmla="*/ 141 w 252"/>
                <a:gd name="T29" fmla="*/ 150 h 196"/>
                <a:gd name="T30" fmla="*/ 15 w 252"/>
                <a:gd name="T31" fmla="*/ 8 h 196"/>
                <a:gd name="T32" fmla="*/ 10 w 252"/>
                <a:gd name="T33"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196">
                  <a:moveTo>
                    <a:pt x="201" y="173"/>
                  </a:moveTo>
                  <a:cubicBezTo>
                    <a:pt x="191" y="191"/>
                    <a:pt x="191" y="191"/>
                    <a:pt x="191" y="191"/>
                  </a:cubicBezTo>
                  <a:cubicBezTo>
                    <a:pt x="207" y="194"/>
                    <a:pt x="222" y="196"/>
                    <a:pt x="237" y="196"/>
                  </a:cubicBezTo>
                  <a:cubicBezTo>
                    <a:pt x="242" y="196"/>
                    <a:pt x="247" y="195"/>
                    <a:pt x="252" y="195"/>
                  </a:cubicBezTo>
                  <a:cubicBezTo>
                    <a:pt x="248" y="195"/>
                    <a:pt x="243" y="196"/>
                    <a:pt x="237" y="196"/>
                  </a:cubicBezTo>
                  <a:cubicBezTo>
                    <a:pt x="228" y="196"/>
                    <a:pt x="218" y="195"/>
                    <a:pt x="207" y="194"/>
                  </a:cubicBezTo>
                  <a:cubicBezTo>
                    <a:pt x="218" y="175"/>
                    <a:pt x="218" y="175"/>
                    <a:pt x="218" y="175"/>
                  </a:cubicBezTo>
                  <a:cubicBezTo>
                    <a:pt x="212" y="175"/>
                    <a:pt x="207" y="174"/>
                    <a:pt x="201" y="173"/>
                  </a:cubicBezTo>
                  <a:moveTo>
                    <a:pt x="10" y="0"/>
                  </a:moveTo>
                  <a:cubicBezTo>
                    <a:pt x="0" y="19"/>
                    <a:pt x="0" y="19"/>
                    <a:pt x="0" y="19"/>
                  </a:cubicBezTo>
                  <a:cubicBezTo>
                    <a:pt x="1" y="21"/>
                    <a:pt x="3" y="23"/>
                    <a:pt x="5" y="26"/>
                  </a:cubicBezTo>
                  <a:cubicBezTo>
                    <a:pt x="31" y="72"/>
                    <a:pt x="76" y="136"/>
                    <a:pt x="130" y="168"/>
                  </a:cubicBezTo>
                  <a:cubicBezTo>
                    <a:pt x="146" y="177"/>
                    <a:pt x="162" y="184"/>
                    <a:pt x="178" y="188"/>
                  </a:cubicBezTo>
                  <a:cubicBezTo>
                    <a:pt x="189" y="170"/>
                    <a:pt x="189" y="170"/>
                    <a:pt x="189" y="170"/>
                  </a:cubicBezTo>
                  <a:cubicBezTo>
                    <a:pt x="173" y="165"/>
                    <a:pt x="157" y="159"/>
                    <a:pt x="141" y="150"/>
                  </a:cubicBezTo>
                  <a:cubicBezTo>
                    <a:pt x="86" y="117"/>
                    <a:pt x="42" y="54"/>
                    <a:pt x="15" y="8"/>
                  </a:cubicBezTo>
                  <a:cubicBezTo>
                    <a:pt x="14" y="5"/>
                    <a:pt x="12" y="3"/>
                    <a:pt x="10" y="0"/>
                  </a:cubicBezTo>
                </a:path>
              </a:pathLst>
            </a:custGeom>
            <a:solidFill>
              <a:srgbClr val="ECE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1" name="Freeform 1473"/>
            <p:cNvSpPr/>
            <p:nvPr/>
          </p:nvSpPr>
          <p:spPr bwMode="auto">
            <a:xfrm>
              <a:off x="1200150" y="1057275"/>
              <a:ext cx="157163" cy="58738"/>
            </a:xfrm>
            <a:custGeom>
              <a:avLst/>
              <a:gdLst>
                <a:gd name="T0" fmla="*/ 11 w 56"/>
                <a:gd name="T1" fmla="*/ 0 h 21"/>
                <a:gd name="T2" fmla="*/ 0 w 56"/>
                <a:gd name="T3" fmla="*/ 19 h 21"/>
                <a:gd name="T4" fmla="*/ 30 w 56"/>
                <a:gd name="T5" fmla="*/ 21 h 21"/>
                <a:gd name="T6" fmla="*/ 45 w 56"/>
                <a:gd name="T7" fmla="*/ 20 h 21"/>
                <a:gd name="T8" fmla="*/ 45 w 56"/>
                <a:gd name="T9" fmla="*/ 20 h 21"/>
                <a:gd name="T10" fmla="*/ 56 w 56"/>
                <a:gd name="T11" fmla="*/ 2 h 21"/>
                <a:gd name="T12" fmla="*/ 41 w 56"/>
                <a:gd name="T13" fmla="*/ 2 h 21"/>
                <a:gd name="T14" fmla="*/ 11 w 56"/>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21">
                  <a:moveTo>
                    <a:pt x="11" y="0"/>
                  </a:moveTo>
                  <a:cubicBezTo>
                    <a:pt x="0" y="19"/>
                    <a:pt x="0" y="19"/>
                    <a:pt x="0" y="19"/>
                  </a:cubicBezTo>
                  <a:cubicBezTo>
                    <a:pt x="11" y="20"/>
                    <a:pt x="21" y="21"/>
                    <a:pt x="30" y="21"/>
                  </a:cubicBezTo>
                  <a:cubicBezTo>
                    <a:pt x="36" y="21"/>
                    <a:pt x="41" y="20"/>
                    <a:pt x="45" y="20"/>
                  </a:cubicBezTo>
                  <a:cubicBezTo>
                    <a:pt x="45" y="20"/>
                    <a:pt x="45" y="20"/>
                    <a:pt x="45" y="20"/>
                  </a:cubicBezTo>
                  <a:cubicBezTo>
                    <a:pt x="56" y="2"/>
                    <a:pt x="56" y="2"/>
                    <a:pt x="56" y="2"/>
                  </a:cubicBezTo>
                  <a:cubicBezTo>
                    <a:pt x="51" y="2"/>
                    <a:pt x="46" y="2"/>
                    <a:pt x="41" y="2"/>
                  </a:cubicBezTo>
                  <a:cubicBezTo>
                    <a:pt x="31" y="2"/>
                    <a:pt x="21" y="2"/>
                    <a:pt x="11" y="0"/>
                  </a:cubicBezTo>
                </a:path>
              </a:pathLst>
            </a:custGeom>
            <a:solidFill>
              <a:srgbClr val="DD4E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2" name="Freeform 1474"/>
            <p:cNvSpPr/>
            <p:nvPr/>
          </p:nvSpPr>
          <p:spPr bwMode="auto">
            <a:xfrm>
              <a:off x="1119188" y="1042988"/>
              <a:ext cx="63500" cy="60325"/>
            </a:xfrm>
            <a:custGeom>
              <a:avLst/>
              <a:gdLst>
                <a:gd name="T0" fmla="*/ 11 w 23"/>
                <a:gd name="T1" fmla="*/ 0 h 21"/>
                <a:gd name="T2" fmla="*/ 0 w 23"/>
                <a:gd name="T3" fmla="*/ 18 h 21"/>
                <a:gd name="T4" fmla="*/ 13 w 23"/>
                <a:gd name="T5" fmla="*/ 21 h 21"/>
                <a:gd name="T6" fmla="*/ 23 w 23"/>
                <a:gd name="T7" fmla="*/ 3 h 21"/>
                <a:gd name="T8" fmla="*/ 11 w 23"/>
                <a:gd name="T9" fmla="*/ 0 h 21"/>
              </a:gdLst>
              <a:ahLst/>
              <a:cxnLst>
                <a:cxn ang="0">
                  <a:pos x="T0" y="T1"/>
                </a:cxn>
                <a:cxn ang="0">
                  <a:pos x="T2" y="T3"/>
                </a:cxn>
                <a:cxn ang="0">
                  <a:pos x="T4" y="T5"/>
                </a:cxn>
                <a:cxn ang="0">
                  <a:pos x="T6" y="T7"/>
                </a:cxn>
                <a:cxn ang="0">
                  <a:pos x="T8" y="T9"/>
                </a:cxn>
              </a:cxnLst>
              <a:rect l="0" t="0" r="r" b="b"/>
              <a:pathLst>
                <a:path w="23" h="21">
                  <a:moveTo>
                    <a:pt x="11" y="0"/>
                  </a:moveTo>
                  <a:cubicBezTo>
                    <a:pt x="0" y="18"/>
                    <a:pt x="0" y="18"/>
                    <a:pt x="0" y="18"/>
                  </a:cubicBezTo>
                  <a:cubicBezTo>
                    <a:pt x="4" y="19"/>
                    <a:pt x="8" y="20"/>
                    <a:pt x="13" y="21"/>
                  </a:cubicBezTo>
                  <a:cubicBezTo>
                    <a:pt x="23" y="3"/>
                    <a:pt x="23" y="3"/>
                    <a:pt x="23" y="3"/>
                  </a:cubicBezTo>
                  <a:cubicBezTo>
                    <a:pt x="19" y="2"/>
                    <a:pt x="15" y="1"/>
                    <a:pt x="11" y="0"/>
                  </a:cubicBezTo>
                </a:path>
              </a:pathLst>
            </a:custGeom>
            <a:solidFill>
              <a:srgbClr val="DD4E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3" name="Freeform 1475"/>
            <p:cNvSpPr/>
            <p:nvPr/>
          </p:nvSpPr>
          <p:spPr bwMode="auto">
            <a:xfrm>
              <a:off x="571500" y="520700"/>
              <a:ext cx="73025" cy="95250"/>
            </a:xfrm>
            <a:custGeom>
              <a:avLst/>
              <a:gdLst>
                <a:gd name="T0" fmla="*/ 11 w 26"/>
                <a:gd name="T1" fmla="*/ 0 h 34"/>
                <a:gd name="T2" fmla="*/ 0 w 26"/>
                <a:gd name="T3" fmla="*/ 19 h 34"/>
                <a:gd name="T4" fmla="*/ 16 w 26"/>
                <a:gd name="T5" fmla="*/ 34 h 34"/>
                <a:gd name="T6" fmla="*/ 26 w 26"/>
                <a:gd name="T7" fmla="*/ 15 h 34"/>
                <a:gd name="T8" fmla="*/ 11 w 26"/>
                <a:gd name="T9" fmla="*/ 0 h 34"/>
              </a:gdLst>
              <a:ahLst/>
              <a:cxnLst>
                <a:cxn ang="0">
                  <a:pos x="T0" y="T1"/>
                </a:cxn>
                <a:cxn ang="0">
                  <a:pos x="T2" y="T3"/>
                </a:cxn>
                <a:cxn ang="0">
                  <a:pos x="T4" y="T5"/>
                </a:cxn>
                <a:cxn ang="0">
                  <a:pos x="T6" y="T7"/>
                </a:cxn>
                <a:cxn ang="0">
                  <a:pos x="T8" y="T9"/>
                </a:cxn>
              </a:cxnLst>
              <a:rect l="0" t="0" r="r" b="b"/>
              <a:pathLst>
                <a:path w="26" h="34">
                  <a:moveTo>
                    <a:pt x="11" y="0"/>
                  </a:moveTo>
                  <a:cubicBezTo>
                    <a:pt x="0" y="19"/>
                    <a:pt x="0" y="19"/>
                    <a:pt x="0" y="19"/>
                  </a:cubicBezTo>
                  <a:cubicBezTo>
                    <a:pt x="6" y="23"/>
                    <a:pt x="11" y="28"/>
                    <a:pt x="16" y="34"/>
                  </a:cubicBezTo>
                  <a:cubicBezTo>
                    <a:pt x="26" y="15"/>
                    <a:pt x="26" y="15"/>
                    <a:pt x="26" y="15"/>
                  </a:cubicBezTo>
                  <a:cubicBezTo>
                    <a:pt x="22" y="10"/>
                    <a:pt x="17" y="5"/>
                    <a:pt x="11" y="0"/>
                  </a:cubicBezTo>
                </a:path>
              </a:pathLst>
            </a:custGeom>
            <a:solidFill>
              <a:srgbClr val="007B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4" name="Freeform 1476"/>
            <p:cNvSpPr/>
            <p:nvPr/>
          </p:nvSpPr>
          <p:spPr bwMode="auto">
            <a:xfrm>
              <a:off x="257175" y="263525"/>
              <a:ext cx="1238250" cy="869950"/>
            </a:xfrm>
            <a:custGeom>
              <a:avLst/>
              <a:gdLst>
                <a:gd name="T0" fmla="*/ 258 w 440"/>
                <a:gd name="T1" fmla="*/ 274 h 308"/>
                <a:gd name="T2" fmla="*/ 255 w 440"/>
                <a:gd name="T3" fmla="*/ 279 h 308"/>
                <a:gd name="T4" fmla="*/ 365 w 440"/>
                <a:gd name="T5" fmla="*/ 308 h 308"/>
                <a:gd name="T6" fmla="*/ 381 w 440"/>
                <a:gd name="T7" fmla="*/ 307 h 308"/>
                <a:gd name="T8" fmla="*/ 384 w 440"/>
                <a:gd name="T9" fmla="*/ 307 h 308"/>
                <a:gd name="T10" fmla="*/ 440 w 440"/>
                <a:gd name="T11" fmla="*/ 212 h 308"/>
                <a:gd name="T12" fmla="*/ 438 w 440"/>
                <a:gd name="T13" fmla="*/ 210 h 308"/>
                <a:gd name="T14" fmla="*/ 353 w 440"/>
                <a:gd name="T15" fmla="*/ 113 h 308"/>
                <a:gd name="T16" fmla="*/ 258 w 440"/>
                <a:gd name="T17" fmla="*/ 80 h 308"/>
                <a:gd name="T18" fmla="*/ 166 w 440"/>
                <a:gd name="T19" fmla="*/ 70 h 308"/>
                <a:gd name="T20" fmla="*/ 114 w 440"/>
                <a:gd name="T21" fmla="*/ 44 h 308"/>
                <a:gd name="T22" fmla="*/ 83 w 440"/>
                <a:gd name="T23" fmla="*/ 13 h 308"/>
                <a:gd name="T24" fmla="*/ 43 w 440"/>
                <a:gd name="T25" fmla="*/ 0 h 308"/>
                <a:gd name="T26" fmla="*/ 21 w 440"/>
                <a:gd name="T27" fmla="*/ 5 h 308"/>
                <a:gd name="T28" fmla="*/ 6 w 440"/>
                <a:gd name="T29" fmla="*/ 20 h 308"/>
                <a:gd name="T30" fmla="*/ 0 w 440"/>
                <a:gd name="T31" fmla="*/ 39 h 308"/>
                <a:gd name="T32" fmla="*/ 10 w 440"/>
                <a:gd name="T33" fmla="*/ 67 h 308"/>
                <a:gd name="T34" fmla="*/ 37 w 440"/>
                <a:gd name="T35" fmla="*/ 91 h 308"/>
                <a:gd name="T36" fmla="*/ 79 w 440"/>
                <a:gd name="T37" fmla="*/ 103 h 308"/>
                <a:gd name="T38" fmla="*/ 127 w 440"/>
                <a:gd name="T39" fmla="*/ 135 h 308"/>
                <a:gd name="T40" fmla="*/ 180 w 440"/>
                <a:gd name="T41" fmla="*/ 212 h 308"/>
                <a:gd name="T42" fmla="*/ 255 w 440"/>
                <a:gd name="T43" fmla="*/ 279 h 308"/>
                <a:gd name="T44" fmla="*/ 258 w 440"/>
                <a:gd name="T45" fmla="*/ 274 h 308"/>
                <a:gd name="T46" fmla="*/ 261 w 440"/>
                <a:gd name="T47" fmla="*/ 269 h 308"/>
                <a:gd name="T48" fmla="*/ 190 w 440"/>
                <a:gd name="T49" fmla="*/ 204 h 308"/>
                <a:gd name="T50" fmla="*/ 138 w 440"/>
                <a:gd name="T51" fmla="*/ 129 h 308"/>
                <a:gd name="T52" fmla="*/ 81 w 440"/>
                <a:gd name="T53" fmla="*/ 91 h 308"/>
                <a:gd name="T54" fmla="*/ 43 w 440"/>
                <a:gd name="T55" fmla="*/ 80 h 308"/>
                <a:gd name="T56" fmla="*/ 20 w 440"/>
                <a:gd name="T57" fmla="*/ 60 h 308"/>
                <a:gd name="T58" fmla="*/ 12 w 440"/>
                <a:gd name="T59" fmla="*/ 39 h 308"/>
                <a:gd name="T60" fmla="*/ 16 w 440"/>
                <a:gd name="T61" fmla="*/ 26 h 308"/>
                <a:gd name="T62" fmla="*/ 27 w 440"/>
                <a:gd name="T63" fmla="*/ 16 h 308"/>
                <a:gd name="T64" fmla="*/ 43 w 440"/>
                <a:gd name="T65" fmla="*/ 12 h 308"/>
                <a:gd name="T66" fmla="*/ 77 w 440"/>
                <a:gd name="T67" fmla="*/ 23 h 308"/>
                <a:gd name="T68" fmla="*/ 105 w 440"/>
                <a:gd name="T69" fmla="*/ 51 h 308"/>
                <a:gd name="T70" fmla="*/ 165 w 440"/>
                <a:gd name="T71" fmla="*/ 82 h 308"/>
                <a:gd name="T72" fmla="*/ 256 w 440"/>
                <a:gd name="T73" fmla="*/ 92 h 308"/>
                <a:gd name="T74" fmla="*/ 347 w 440"/>
                <a:gd name="T75" fmla="*/ 123 h 308"/>
                <a:gd name="T76" fmla="*/ 428 w 440"/>
                <a:gd name="T77" fmla="*/ 215 h 308"/>
                <a:gd name="T78" fmla="*/ 433 w 440"/>
                <a:gd name="T79" fmla="*/ 212 h 308"/>
                <a:gd name="T80" fmla="*/ 428 w 440"/>
                <a:gd name="T81" fmla="*/ 209 h 308"/>
                <a:gd name="T82" fmla="*/ 375 w 440"/>
                <a:gd name="T83" fmla="*/ 298 h 308"/>
                <a:gd name="T84" fmla="*/ 380 w 440"/>
                <a:gd name="T85" fmla="*/ 301 h 308"/>
                <a:gd name="T86" fmla="*/ 380 w 440"/>
                <a:gd name="T87" fmla="*/ 295 h 308"/>
                <a:gd name="T88" fmla="*/ 365 w 440"/>
                <a:gd name="T89" fmla="*/ 296 h 308"/>
                <a:gd name="T90" fmla="*/ 261 w 440"/>
                <a:gd name="T91" fmla="*/ 269 h 308"/>
                <a:gd name="T92" fmla="*/ 258 w 440"/>
                <a:gd name="T93" fmla="*/ 27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0" h="308">
                  <a:moveTo>
                    <a:pt x="258" y="274"/>
                  </a:moveTo>
                  <a:cubicBezTo>
                    <a:pt x="255" y="279"/>
                    <a:pt x="255" y="279"/>
                    <a:pt x="255" y="279"/>
                  </a:cubicBezTo>
                  <a:cubicBezTo>
                    <a:pt x="292" y="301"/>
                    <a:pt x="331" y="308"/>
                    <a:pt x="365" y="308"/>
                  </a:cubicBezTo>
                  <a:cubicBezTo>
                    <a:pt x="371" y="308"/>
                    <a:pt x="376" y="307"/>
                    <a:pt x="381" y="307"/>
                  </a:cubicBezTo>
                  <a:cubicBezTo>
                    <a:pt x="384" y="307"/>
                    <a:pt x="384" y="307"/>
                    <a:pt x="384" y="307"/>
                  </a:cubicBezTo>
                  <a:cubicBezTo>
                    <a:pt x="440" y="212"/>
                    <a:pt x="440" y="212"/>
                    <a:pt x="440" y="212"/>
                  </a:cubicBezTo>
                  <a:cubicBezTo>
                    <a:pt x="438" y="210"/>
                    <a:pt x="438" y="210"/>
                    <a:pt x="438" y="210"/>
                  </a:cubicBezTo>
                  <a:cubicBezTo>
                    <a:pt x="422" y="176"/>
                    <a:pt x="396" y="138"/>
                    <a:pt x="353" y="113"/>
                  </a:cubicBezTo>
                  <a:cubicBezTo>
                    <a:pt x="325" y="96"/>
                    <a:pt x="292" y="86"/>
                    <a:pt x="258" y="80"/>
                  </a:cubicBezTo>
                  <a:cubicBezTo>
                    <a:pt x="225" y="74"/>
                    <a:pt x="192" y="71"/>
                    <a:pt x="166" y="70"/>
                  </a:cubicBezTo>
                  <a:cubicBezTo>
                    <a:pt x="145" y="70"/>
                    <a:pt x="126" y="60"/>
                    <a:pt x="114" y="44"/>
                  </a:cubicBezTo>
                  <a:cubicBezTo>
                    <a:pt x="105" y="31"/>
                    <a:pt x="95" y="20"/>
                    <a:pt x="83" y="13"/>
                  </a:cubicBezTo>
                  <a:cubicBezTo>
                    <a:pt x="69" y="4"/>
                    <a:pt x="55" y="0"/>
                    <a:pt x="43" y="0"/>
                  </a:cubicBezTo>
                  <a:cubicBezTo>
                    <a:pt x="35" y="0"/>
                    <a:pt x="27" y="2"/>
                    <a:pt x="21" y="5"/>
                  </a:cubicBezTo>
                  <a:cubicBezTo>
                    <a:pt x="15" y="8"/>
                    <a:pt x="9" y="13"/>
                    <a:pt x="6" y="20"/>
                  </a:cubicBezTo>
                  <a:cubicBezTo>
                    <a:pt x="2" y="26"/>
                    <a:pt x="0" y="32"/>
                    <a:pt x="0" y="39"/>
                  </a:cubicBezTo>
                  <a:cubicBezTo>
                    <a:pt x="0" y="48"/>
                    <a:pt x="4" y="58"/>
                    <a:pt x="10" y="67"/>
                  </a:cubicBezTo>
                  <a:cubicBezTo>
                    <a:pt x="16" y="76"/>
                    <a:pt x="25" y="84"/>
                    <a:pt x="37" y="91"/>
                  </a:cubicBezTo>
                  <a:cubicBezTo>
                    <a:pt x="49" y="98"/>
                    <a:pt x="64" y="101"/>
                    <a:pt x="79" y="103"/>
                  </a:cubicBezTo>
                  <a:cubicBezTo>
                    <a:pt x="99" y="106"/>
                    <a:pt x="117" y="118"/>
                    <a:pt x="127" y="135"/>
                  </a:cubicBezTo>
                  <a:cubicBezTo>
                    <a:pt x="141" y="158"/>
                    <a:pt x="159" y="186"/>
                    <a:pt x="180" y="212"/>
                  </a:cubicBezTo>
                  <a:cubicBezTo>
                    <a:pt x="202" y="238"/>
                    <a:pt x="227" y="262"/>
                    <a:pt x="255" y="279"/>
                  </a:cubicBezTo>
                  <a:cubicBezTo>
                    <a:pt x="258" y="274"/>
                    <a:pt x="258" y="274"/>
                    <a:pt x="258" y="274"/>
                  </a:cubicBezTo>
                  <a:cubicBezTo>
                    <a:pt x="261" y="269"/>
                    <a:pt x="261" y="269"/>
                    <a:pt x="261" y="269"/>
                  </a:cubicBezTo>
                  <a:cubicBezTo>
                    <a:pt x="235" y="253"/>
                    <a:pt x="211" y="230"/>
                    <a:pt x="190" y="204"/>
                  </a:cubicBezTo>
                  <a:cubicBezTo>
                    <a:pt x="169" y="179"/>
                    <a:pt x="151" y="152"/>
                    <a:pt x="138" y="129"/>
                  </a:cubicBezTo>
                  <a:cubicBezTo>
                    <a:pt x="126" y="108"/>
                    <a:pt x="105" y="94"/>
                    <a:pt x="81" y="91"/>
                  </a:cubicBezTo>
                  <a:cubicBezTo>
                    <a:pt x="66" y="89"/>
                    <a:pt x="52" y="86"/>
                    <a:pt x="43" y="80"/>
                  </a:cubicBezTo>
                  <a:cubicBezTo>
                    <a:pt x="32" y="74"/>
                    <a:pt x="25" y="67"/>
                    <a:pt x="20" y="60"/>
                  </a:cubicBezTo>
                  <a:cubicBezTo>
                    <a:pt x="15" y="53"/>
                    <a:pt x="12" y="46"/>
                    <a:pt x="12" y="39"/>
                  </a:cubicBezTo>
                  <a:cubicBezTo>
                    <a:pt x="12" y="34"/>
                    <a:pt x="14" y="30"/>
                    <a:pt x="16" y="26"/>
                  </a:cubicBezTo>
                  <a:cubicBezTo>
                    <a:pt x="19" y="21"/>
                    <a:pt x="22" y="18"/>
                    <a:pt x="27" y="16"/>
                  </a:cubicBezTo>
                  <a:cubicBezTo>
                    <a:pt x="31" y="13"/>
                    <a:pt x="36" y="12"/>
                    <a:pt x="43" y="12"/>
                  </a:cubicBezTo>
                  <a:cubicBezTo>
                    <a:pt x="52" y="12"/>
                    <a:pt x="64" y="15"/>
                    <a:pt x="77" y="23"/>
                  </a:cubicBezTo>
                  <a:cubicBezTo>
                    <a:pt x="86" y="28"/>
                    <a:pt x="96" y="39"/>
                    <a:pt x="105" y="51"/>
                  </a:cubicBezTo>
                  <a:cubicBezTo>
                    <a:pt x="119" y="70"/>
                    <a:pt x="141" y="82"/>
                    <a:pt x="165" y="82"/>
                  </a:cubicBezTo>
                  <a:cubicBezTo>
                    <a:pt x="192" y="83"/>
                    <a:pt x="224" y="85"/>
                    <a:pt x="256" y="92"/>
                  </a:cubicBezTo>
                  <a:cubicBezTo>
                    <a:pt x="288" y="98"/>
                    <a:pt x="321" y="108"/>
                    <a:pt x="347" y="123"/>
                  </a:cubicBezTo>
                  <a:cubicBezTo>
                    <a:pt x="387" y="147"/>
                    <a:pt x="412" y="183"/>
                    <a:pt x="428" y="215"/>
                  </a:cubicBezTo>
                  <a:cubicBezTo>
                    <a:pt x="433" y="212"/>
                    <a:pt x="433" y="212"/>
                    <a:pt x="433" y="212"/>
                  </a:cubicBezTo>
                  <a:cubicBezTo>
                    <a:pt x="428" y="209"/>
                    <a:pt x="428" y="209"/>
                    <a:pt x="428" y="209"/>
                  </a:cubicBezTo>
                  <a:cubicBezTo>
                    <a:pt x="375" y="298"/>
                    <a:pt x="375" y="298"/>
                    <a:pt x="375" y="298"/>
                  </a:cubicBezTo>
                  <a:cubicBezTo>
                    <a:pt x="380" y="301"/>
                    <a:pt x="380" y="301"/>
                    <a:pt x="380" y="301"/>
                  </a:cubicBezTo>
                  <a:cubicBezTo>
                    <a:pt x="380" y="295"/>
                    <a:pt x="380" y="295"/>
                    <a:pt x="380" y="295"/>
                  </a:cubicBezTo>
                  <a:cubicBezTo>
                    <a:pt x="375" y="295"/>
                    <a:pt x="370" y="296"/>
                    <a:pt x="365" y="296"/>
                  </a:cubicBezTo>
                  <a:cubicBezTo>
                    <a:pt x="333" y="296"/>
                    <a:pt x="296" y="289"/>
                    <a:pt x="261" y="269"/>
                  </a:cubicBezTo>
                  <a:lnTo>
                    <a:pt x="258" y="274"/>
                  </a:lnTo>
                  <a:close/>
                </a:path>
              </a:pathLst>
            </a:custGeom>
            <a:solidFill>
              <a:srgbClr val="3747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643" name="组合 1642"/>
          <p:cNvGrpSpPr/>
          <p:nvPr/>
        </p:nvGrpSpPr>
        <p:grpSpPr>
          <a:xfrm>
            <a:off x="179051" y="2493110"/>
            <a:ext cx="839788" cy="836613"/>
            <a:chOff x="312738" y="366713"/>
            <a:chExt cx="839788" cy="836613"/>
          </a:xfrm>
        </p:grpSpPr>
        <p:sp>
          <p:nvSpPr>
            <p:cNvPr id="1629" name="Freeform 1480"/>
            <p:cNvSpPr/>
            <p:nvPr/>
          </p:nvSpPr>
          <p:spPr bwMode="auto">
            <a:xfrm>
              <a:off x="312738" y="366713"/>
              <a:ext cx="839788" cy="836613"/>
            </a:xfrm>
            <a:custGeom>
              <a:avLst/>
              <a:gdLst>
                <a:gd name="T0" fmla="*/ 68 w 297"/>
                <a:gd name="T1" fmla="*/ 252 h 296"/>
                <a:gd name="T2" fmla="*/ 45 w 297"/>
                <a:gd name="T3" fmla="*/ 67 h 296"/>
                <a:gd name="T4" fmla="*/ 229 w 297"/>
                <a:gd name="T5" fmla="*/ 44 h 296"/>
                <a:gd name="T6" fmla="*/ 252 w 297"/>
                <a:gd name="T7" fmla="*/ 229 h 296"/>
                <a:gd name="T8" fmla="*/ 68 w 297"/>
                <a:gd name="T9" fmla="*/ 252 h 296"/>
              </a:gdLst>
              <a:ahLst/>
              <a:cxnLst>
                <a:cxn ang="0">
                  <a:pos x="T0" y="T1"/>
                </a:cxn>
                <a:cxn ang="0">
                  <a:pos x="T2" y="T3"/>
                </a:cxn>
                <a:cxn ang="0">
                  <a:pos x="T4" y="T5"/>
                </a:cxn>
                <a:cxn ang="0">
                  <a:pos x="T6" y="T7"/>
                </a:cxn>
                <a:cxn ang="0">
                  <a:pos x="T8" y="T9"/>
                </a:cxn>
              </a:cxnLst>
              <a:rect l="0" t="0" r="r" b="b"/>
              <a:pathLst>
                <a:path w="297" h="296">
                  <a:moveTo>
                    <a:pt x="68" y="252"/>
                  </a:moveTo>
                  <a:cubicBezTo>
                    <a:pt x="11" y="207"/>
                    <a:pt x="0" y="125"/>
                    <a:pt x="45" y="67"/>
                  </a:cubicBezTo>
                  <a:cubicBezTo>
                    <a:pt x="89" y="10"/>
                    <a:pt x="172" y="0"/>
                    <a:pt x="229" y="44"/>
                  </a:cubicBezTo>
                  <a:cubicBezTo>
                    <a:pt x="287" y="89"/>
                    <a:pt x="297" y="171"/>
                    <a:pt x="252" y="229"/>
                  </a:cubicBezTo>
                  <a:cubicBezTo>
                    <a:pt x="208" y="286"/>
                    <a:pt x="125" y="296"/>
                    <a:pt x="68" y="252"/>
                  </a:cubicBezTo>
                </a:path>
              </a:pathLst>
            </a:custGeom>
            <a:solidFill>
              <a:srgbClr val="7CB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0" name="Freeform 1481"/>
            <p:cNvSpPr/>
            <p:nvPr/>
          </p:nvSpPr>
          <p:spPr bwMode="auto">
            <a:xfrm>
              <a:off x="331788" y="387350"/>
              <a:ext cx="800100" cy="796925"/>
            </a:xfrm>
            <a:custGeom>
              <a:avLst/>
              <a:gdLst>
                <a:gd name="T0" fmla="*/ 61 w 283"/>
                <a:gd name="T1" fmla="*/ 245 h 282"/>
                <a:gd name="T2" fmla="*/ 67 w 283"/>
                <a:gd name="T3" fmla="*/ 237 h 282"/>
                <a:gd name="T4" fmla="*/ 20 w 283"/>
                <a:gd name="T5" fmla="*/ 141 h 282"/>
                <a:gd name="T6" fmla="*/ 46 w 283"/>
                <a:gd name="T7" fmla="*/ 67 h 282"/>
                <a:gd name="T8" fmla="*/ 142 w 283"/>
                <a:gd name="T9" fmla="*/ 20 h 282"/>
                <a:gd name="T10" fmla="*/ 216 w 283"/>
                <a:gd name="T11" fmla="*/ 45 h 282"/>
                <a:gd name="T12" fmla="*/ 263 w 283"/>
                <a:gd name="T13" fmla="*/ 141 h 282"/>
                <a:gd name="T14" fmla="*/ 238 w 283"/>
                <a:gd name="T15" fmla="*/ 215 h 282"/>
                <a:gd name="T16" fmla="*/ 142 w 283"/>
                <a:gd name="T17" fmla="*/ 262 h 282"/>
                <a:gd name="T18" fmla="*/ 67 w 283"/>
                <a:gd name="T19" fmla="*/ 237 h 282"/>
                <a:gd name="T20" fmla="*/ 61 w 283"/>
                <a:gd name="T21" fmla="*/ 245 h 282"/>
                <a:gd name="T22" fmla="*/ 55 w 283"/>
                <a:gd name="T23" fmla="*/ 253 h 282"/>
                <a:gd name="T24" fmla="*/ 142 w 283"/>
                <a:gd name="T25" fmla="*/ 282 h 282"/>
                <a:gd name="T26" fmla="*/ 253 w 283"/>
                <a:gd name="T27" fmla="*/ 228 h 282"/>
                <a:gd name="T28" fmla="*/ 283 w 283"/>
                <a:gd name="T29" fmla="*/ 141 h 282"/>
                <a:gd name="T30" fmla="*/ 228 w 283"/>
                <a:gd name="T31" fmla="*/ 29 h 282"/>
                <a:gd name="T32" fmla="*/ 142 w 283"/>
                <a:gd name="T33" fmla="*/ 0 h 282"/>
                <a:gd name="T34" fmla="*/ 30 w 283"/>
                <a:gd name="T35" fmla="*/ 54 h 282"/>
                <a:gd name="T36" fmla="*/ 0 w 283"/>
                <a:gd name="T37" fmla="*/ 141 h 282"/>
                <a:gd name="T38" fmla="*/ 55 w 283"/>
                <a:gd name="T39" fmla="*/ 253 h 282"/>
                <a:gd name="T40" fmla="*/ 61 w 283"/>
                <a:gd name="T41" fmla="*/ 24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3" h="282">
                  <a:moveTo>
                    <a:pt x="61" y="245"/>
                  </a:moveTo>
                  <a:cubicBezTo>
                    <a:pt x="67" y="237"/>
                    <a:pt x="67" y="237"/>
                    <a:pt x="67" y="237"/>
                  </a:cubicBezTo>
                  <a:cubicBezTo>
                    <a:pt x="36" y="213"/>
                    <a:pt x="20" y="177"/>
                    <a:pt x="20" y="141"/>
                  </a:cubicBezTo>
                  <a:cubicBezTo>
                    <a:pt x="20" y="115"/>
                    <a:pt x="29" y="89"/>
                    <a:pt x="46" y="67"/>
                  </a:cubicBezTo>
                  <a:cubicBezTo>
                    <a:pt x="70" y="36"/>
                    <a:pt x="106" y="20"/>
                    <a:pt x="142" y="20"/>
                  </a:cubicBezTo>
                  <a:cubicBezTo>
                    <a:pt x="168" y="20"/>
                    <a:pt x="194" y="28"/>
                    <a:pt x="216" y="45"/>
                  </a:cubicBezTo>
                  <a:cubicBezTo>
                    <a:pt x="247" y="69"/>
                    <a:pt x="263" y="105"/>
                    <a:pt x="263" y="141"/>
                  </a:cubicBezTo>
                  <a:cubicBezTo>
                    <a:pt x="263" y="167"/>
                    <a:pt x="255" y="193"/>
                    <a:pt x="238" y="215"/>
                  </a:cubicBezTo>
                  <a:cubicBezTo>
                    <a:pt x="214" y="246"/>
                    <a:pt x="178" y="262"/>
                    <a:pt x="142" y="262"/>
                  </a:cubicBezTo>
                  <a:cubicBezTo>
                    <a:pt x="116" y="262"/>
                    <a:pt x="89" y="254"/>
                    <a:pt x="67" y="237"/>
                  </a:cubicBezTo>
                  <a:cubicBezTo>
                    <a:pt x="61" y="245"/>
                    <a:pt x="61" y="245"/>
                    <a:pt x="61" y="245"/>
                  </a:cubicBezTo>
                  <a:cubicBezTo>
                    <a:pt x="55" y="253"/>
                    <a:pt x="55" y="253"/>
                    <a:pt x="55" y="253"/>
                  </a:cubicBezTo>
                  <a:cubicBezTo>
                    <a:pt x="81" y="273"/>
                    <a:pt x="111" y="282"/>
                    <a:pt x="142" y="282"/>
                  </a:cubicBezTo>
                  <a:cubicBezTo>
                    <a:pt x="184" y="282"/>
                    <a:pt x="226" y="263"/>
                    <a:pt x="253" y="228"/>
                  </a:cubicBezTo>
                  <a:cubicBezTo>
                    <a:pt x="273" y="202"/>
                    <a:pt x="283" y="171"/>
                    <a:pt x="283" y="141"/>
                  </a:cubicBezTo>
                  <a:cubicBezTo>
                    <a:pt x="283" y="99"/>
                    <a:pt x="264" y="57"/>
                    <a:pt x="228" y="29"/>
                  </a:cubicBezTo>
                  <a:cubicBezTo>
                    <a:pt x="203" y="9"/>
                    <a:pt x="172" y="0"/>
                    <a:pt x="142" y="0"/>
                  </a:cubicBezTo>
                  <a:cubicBezTo>
                    <a:pt x="100" y="0"/>
                    <a:pt x="58" y="18"/>
                    <a:pt x="30" y="54"/>
                  </a:cubicBezTo>
                  <a:cubicBezTo>
                    <a:pt x="10" y="80"/>
                    <a:pt x="0" y="111"/>
                    <a:pt x="0" y="141"/>
                  </a:cubicBezTo>
                  <a:cubicBezTo>
                    <a:pt x="0" y="183"/>
                    <a:pt x="19" y="225"/>
                    <a:pt x="55" y="253"/>
                  </a:cubicBezTo>
                  <a:cubicBezTo>
                    <a:pt x="61" y="245"/>
                    <a:pt x="61" y="245"/>
                    <a:pt x="61" y="24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1" name="Freeform 1482"/>
            <p:cNvSpPr/>
            <p:nvPr/>
          </p:nvSpPr>
          <p:spPr bwMode="auto">
            <a:xfrm>
              <a:off x="868363" y="673100"/>
              <a:ext cx="130175" cy="130175"/>
            </a:xfrm>
            <a:custGeom>
              <a:avLst/>
              <a:gdLst>
                <a:gd name="T0" fmla="*/ 11 w 46"/>
                <a:gd name="T1" fmla="*/ 39 h 46"/>
                <a:gd name="T2" fmla="*/ 7 w 46"/>
                <a:gd name="T3" fmla="*/ 11 h 46"/>
                <a:gd name="T4" fmla="*/ 35 w 46"/>
                <a:gd name="T5" fmla="*/ 7 h 46"/>
                <a:gd name="T6" fmla="*/ 39 w 46"/>
                <a:gd name="T7" fmla="*/ 35 h 46"/>
                <a:gd name="T8" fmla="*/ 11 w 46"/>
                <a:gd name="T9" fmla="*/ 39 h 46"/>
              </a:gdLst>
              <a:ahLst/>
              <a:cxnLst>
                <a:cxn ang="0">
                  <a:pos x="T0" y="T1"/>
                </a:cxn>
                <a:cxn ang="0">
                  <a:pos x="T2" y="T3"/>
                </a:cxn>
                <a:cxn ang="0">
                  <a:pos x="T4" y="T5"/>
                </a:cxn>
                <a:cxn ang="0">
                  <a:pos x="T6" y="T7"/>
                </a:cxn>
                <a:cxn ang="0">
                  <a:pos x="T8" y="T9"/>
                </a:cxn>
              </a:cxnLst>
              <a:rect l="0" t="0" r="r" b="b"/>
              <a:pathLst>
                <a:path w="46" h="46">
                  <a:moveTo>
                    <a:pt x="11" y="39"/>
                  </a:moveTo>
                  <a:cubicBezTo>
                    <a:pt x="2" y="32"/>
                    <a:pt x="0" y="19"/>
                    <a:pt x="7" y="11"/>
                  </a:cubicBezTo>
                  <a:cubicBezTo>
                    <a:pt x="14" y="2"/>
                    <a:pt x="27" y="0"/>
                    <a:pt x="35" y="7"/>
                  </a:cubicBezTo>
                  <a:cubicBezTo>
                    <a:pt x="44" y="14"/>
                    <a:pt x="46" y="27"/>
                    <a:pt x="39" y="35"/>
                  </a:cubicBezTo>
                  <a:cubicBezTo>
                    <a:pt x="32" y="44"/>
                    <a:pt x="19" y="46"/>
                    <a:pt x="11" y="39"/>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2" name="Freeform 1483"/>
            <p:cNvSpPr/>
            <p:nvPr/>
          </p:nvSpPr>
          <p:spPr bwMode="auto">
            <a:xfrm>
              <a:off x="849313" y="652463"/>
              <a:ext cx="169863" cy="169863"/>
            </a:xfrm>
            <a:custGeom>
              <a:avLst/>
              <a:gdLst>
                <a:gd name="T0" fmla="*/ 18 w 60"/>
                <a:gd name="T1" fmla="*/ 46 h 60"/>
                <a:gd name="T2" fmla="*/ 24 w 60"/>
                <a:gd name="T3" fmla="*/ 38 h 60"/>
                <a:gd name="T4" fmla="*/ 20 w 60"/>
                <a:gd name="T5" fmla="*/ 30 h 60"/>
                <a:gd name="T6" fmla="*/ 22 w 60"/>
                <a:gd name="T7" fmla="*/ 24 h 60"/>
                <a:gd name="T8" fmla="*/ 30 w 60"/>
                <a:gd name="T9" fmla="*/ 20 h 60"/>
                <a:gd name="T10" fmla="*/ 36 w 60"/>
                <a:gd name="T11" fmla="*/ 22 h 60"/>
                <a:gd name="T12" fmla="*/ 40 w 60"/>
                <a:gd name="T13" fmla="*/ 30 h 60"/>
                <a:gd name="T14" fmla="*/ 38 w 60"/>
                <a:gd name="T15" fmla="*/ 36 h 60"/>
                <a:gd name="T16" fmla="*/ 30 w 60"/>
                <a:gd name="T17" fmla="*/ 40 h 60"/>
                <a:gd name="T18" fmla="*/ 24 w 60"/>
                <a:gd name="T19" fmla="*/ 38 h 60"/>
                <a:gd name="T20" fmla="*/ 18 w 60"/>
                <a:gd name="T21" fmla="*/ 46 h 60"/>
                <a:gd name="T22" fmla="*/ 12 w 60"/>
                <a:gd name="T23" fmla="*/ 54 h 60"/>
                <a:gd name="T24" fmla="*/ 30 w 60"/>
                <a:gd name="T25" fmla="*/ 60 h 60"/>
                <a:gd name="T26" fmla="*/ 54 w 60"/>
                <a:gd name="T27" fmla="*/ 48 h 60"/>
                <a:gd name="T28" fmla="*/ 60 w 60"/>
                <a:gd name="T29" fmla="*/ 30 h 60"/>
                <a:gd name="T30" fmla="*/ 48 w 60"/>
                <a:gd name="T31" fmla="*/ 6 h 60"/>
                <a:gd name="T32" fmla="*/ 30 w 60"/>
                <a:gd name="T33" fmla="*/ 0 h 60"/>
                <a:gd name="T34" fmla="*/ 6 w 60"/>
                <a:gd name="T35" fmla="*/ 12 h 60"/>
                <a:gd name="T36" fmla="*/ 0 w 60"/>
                <a:gd name="T37" fmla="*/ 30 h 60"/>
                <a:gd name="T38" fmla="*/ 12 w 60"/>
                <a:gd name="T39" fmla="*/ 54 h 60"/>
                <a:gd name="T40" fmla="*/ 18 w 60"/>
                <a:gd name="T41"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60">
                  <a:moveTo>
                    <a:pt x="18" y="46"/>
                  </a:moveTo>
                  <a:cubicBezTo>
                    <a:pt x="24" y="38"/>
                    <a:pt x="24" y="38"/>
                    <a:pt x="24" y="38"/>
                  </a:cubicBezTo>
                  <a:cubicBezTo>
                    <a:pt x="21" y="36"/>
                    <a:pt x="20" y="33"/>
                    <a:pt x="20" y="30"/>
                  </a:cubicBezTo>
                  <a:cubicBezTo>
                    <a:pt x="20" y="28"/>
                    <a:pt x="21" y="26"/>
                    <a:pt x="22" y="24"/>
                  </a:cubicBezTo>
                  <a:cubicBezTo>
                    <a:pt x="24" y="21"/>
                    <a:pt x="27" y="20"/>
                    <a:pt x="30" y="20"/>
                  </a:cubicBezTo>
                  <a:cubicBezTo>
                    <a:pt x="32" y="20"/>
                    <a:pt x="34" y="21"/>
                    <a:pt x="36" y="22"/>
                  </a:cubicBezTo>
                  <a:cubicBezTo>
                    <a:pt x="39" y="24"/>
                    <a:pt x="40" y="27"/>
                    <a:pt x="40" y="30"/>
                  </a:cubicBezTo>
                  <a:cubicBezTo>
                    <a:pt x="40" y="32"/>
                    <a:pt x="39" y="34"/>
                    <a:pt x="38" y="36"/>
                  </a:cubicBezTo>
                  <a:cubicBezTo>
                    <a:pt x="36" y="39"/>
                    <a:pt x="33" y="40"/>
                    <a:pt x="30" y="40"/>
                  </a:cubicBezTo>
                  <a:cubicBezTo>
                    <a:pt x="28" y="40"/>
                    <a:pt x="26" y="39"/>
                    <a:pt x="24" y="38"/>
                  </a:cubicBezTo>
                  <a:cubicBezTo>
                    <a:pt x="18" y="46"/>
                    <a:pt x="18" y="46"/>
                    <a:pt x="18" y="46"/>
                  </a:cubicBezTo>
                  <a:cubicBezTo>
                    <a:pt x="12" y="54"/>
                    <a:pt x="12" y="54"/>
                    <a:pt x="12" y="54"/>
                  </a:cubicBezTo>
                  <a:cubicBezTo>
                    <a:pt x="17" y="58"/>
                    <a:pt x="24" y="60"/>
                    <a:pt x="30" y="60"/>
                  </a:cubicBezTo>
                  <a:cubicBezTo>
                    <a:pt x="39" y="60"/>
                    <a:pt x="48" y="56"/>
                    <a:pt x="54" y="48"/>
                  </a:cubicBezTo>
                  <a:cubicBezTo>
                    <a:pt x="58" y="43"/>
                    <a:pt x="60" y="36"/>
                    <a:pt x="60" y="30"/>
                  </a:cubicBezTo>
                  <a:cubicBezTo>
                    <a:pt x="60" y="21"/>
                    <a:pt x="56" y="12"/>
                    <a:pt x="48" y="6"/>
                  </a:cubicBezTo>
                  <a:cubicBezTo>
                    <a:pt x="43" y="2"/>
                    <a:pt x="36" y="0"/>
                    <a:pt x="30" y="0"/>
                  </a:cubicBezTo>
                  <a:cubicBezTo>
                    <a:pt x="21" y="0"/>
                    <a:pt x="12" y="4"/>
                    <a:pt x="6" y="12"/>
                  </a:cubicBezTo>
                  <a:cubicBezTo>
                    <a:pt x="2" y="17"/>
                    <a:pt x="0" y="24"/>
                    <a:pt x="0" y="30"/>
                  </a:cubicBezTo>
                  <a:cubicBezTo>
                    <a:pt x="0" y="39"/>
                    <a:pt x="4" y="48"/>
                    <a:pt x="12" y="54"/>
                  </a:cubicBezTo>
                  <a:lnTo>
                    <a:pt x="18" y="4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3" name="Freeform 1484"/>
            <p:cNvSpPr/>
            <p:nvPr/>
          </p:nvSpPr>
          <p:spPr bwMode="auto">
            <a:xfrm>
              <a:off x="725488" y="793750"/>
              <a:ext cx="130175" cy="130175"/>
            </a:xfrm>
            <a:custGeom>
              <a:avLst/>
              <a:gdLst>
                <a:gd name="T0" fmla="*/ 11 w 46"/>
                <a:gd name="T1" fmla="*/ 39 h 46"/>
                <a:gd name="T2" fmla="*/ 7 w 46"/>
                <a:gd name="T3" fmla="*/ 11 h 46"/>
                <a:gd name="T4" fmla="*/ 35 w 46"/>
                <a:gd name="T5" fmla="*/ 7 h 46"/>
                <a:gd name="T6" fmla="*/ 39 w 46"/>
                <a:gd name="T7" fmla="*/ 35 h 46"/>
                <a:gd name="T8" fmla="*/ 11 w 46"/>
                <a:gd name="T9" fmla="*/ 39 h 46"/>
              </a:gdLst>
              <a:ahLst/>
              <a:cxnLst>
                <a:cxn ang="0">
                  <a:pos x="T0" y="T1"/>
                </a:cxn>
                <a:cxn ang="0">
                  <a:pos x="T2" y="T3"/>
                </a:cxn>
                <a:cxn ang="0">
                  <a:pos x="T4" y="T5"/>
                </a:cxn>
                <a:cxn ang="0">
                  <a:pos x="T6" y="T7"/>
                </a:cxn>
                <a:cxn ang="0">
                  <a:pos x="T8" y="T9"/>
                </a:cxn>
              </a:cxnLst>
              <a:rect l="0" t="0" r="r" b="b"/>
              <a:pathLst>
                <a:path w="46" h="46">
                  <a:moveTo>
                    <a:pt x="11" y="39"/>
                  </a:moveTo>
                  <a:cubicBezTo>
                    <a:pt x="2" y="32"/>
                    <a:pt x="0" y="19"/>
                    <a:pt x="7" y="11"/>
                  </a:cubicBezTo>
                  <a:cubicBezTo>
                    <a:pt x="14" y="2"/>
                    <a:pt x="27" y="0"/>
                    <a:pt x="35" y="7"/>
                  </a:cubicBezTo>
                  <a:cubicBezTo>
                    <a:pt x="44" y="14"/>
                    <a:pt x="46" y="27"/>
                    <a:pt x="39" y="35"/>
                  </a:cubicBezTo>
                  <a:cubicBezTo>
                    <a:pt x="32" y="44"/>
                    <a:pt x="20" y="46"/>
                    <a:pt x="11" y="39"/>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4" name="Freeform 1485"/>
            <p:cNvSpPr/>
            <p:nvPr/>
          </p:nvSpPr>
          <p:spPr bwMode="auto">
            <a:xfrm>
              <a:off x="704851" y="774700"/>
              <a:ext cx="169863" cy="169863"/>
            </a:xfrm>
            <a:custGeom>
              <a:avLst/>
              <a:gdLst>
                <a:gd name="T0" fmla="*/ 18 w 60"/>
                <a:gd name="T1" fmla="*/ 46 h 60"/>
                <a:gd name="T2" fmla="*/ 24 w 60"/>
                <a:gd name="T3" fmla="*/ 38 h 60"/>
                <a:gd name="T4" fmla="*/ 20 w 60"/>
                <a:gd name="T5" fmla="*/ 30 h 60"/>
                <a:gd name="T6" fmla="*/ 22 w 60"/>
                <a:gd name="T7" fmla="*/ 24 h 60"/>
                <a:gd name="T8" fmla="*/ 30 w 60"/>
                <a:gd name="T9" fmla="*/ 20 h 60"/>
                <a:gd name="T10" fmla="*/ 36 w 60"/>
                <a:gd name="T11" fmla="*/ 22 h 60"/>
                <a:gd name="T12" fmla="*/ 40 w 60"/>
                <a:gd name="T13" fmla="*/ 30 h 60"/>
                <a:gd name="T14" fmla="*/ 38 w 60"/>
                <a:gd name="T15" fmla="*/ 36 h 60"/>
                <a:gd name="T16" fmla="*/ 30 w 60"/>
                <a:gd name="T17" fmla="*/ 40 h 60"/>
                <a:gd name="T18" fmla="*/ 24 w 60"/>
                <a:gd name="T19" fmla="*/ 38 h 60"/>
                <a:gd name="T20" fmla="*/ 18 w 60"/>
                <a:gd name="T21" fmla="*/ 46 h 60"/>
                <a:gd name="T22" fmla="*/ 12 w 60"/>
                <a:gd name="T23" fmla="*/ 54 h 60"/>
                <a:gd name="T24" fmla="*/ 30 w 60"/>
                <a:gd name="T25" fmla="*/ 60 h 60"/>
                <a:gd name="T26" fmla="*/ 54 w 60"/>
                <a:gd name="T27" fmla="*/ 49 h 60"/>
                <a:gd name="T28" fmla="*/ 60 w 60"/>
                <a:gd name="T29" fmla="*/ 30 h 60"/>
                <a:gd name="T30" fmla="*/ 49 w 60"/>
                <a:gd name="T31" fmla="*/ 6 h 60"/>
                <a:gd name="T32" fmla="*/ 30 w 60"/>
                <a:gd name="T33" fmla="*/ 0 h 60"/>
                <a:gd name="T34" fmla="*/ 6 w 60"/>
                <a:gd name="T35" fmla="*/ 12 h 60"/>
                <a:gd name="T36" fmla="*/ 0 w 60"/>
                <a:gd name="T37" fmla="*/ 30 h 60"/>
                <a:gd name="T38" fmla="*/ 12 w 60"/>
                <a:gd name="T39" fmla="*/ 54 h 60"/>
                <a:gd name="T40" fmla="*/ 18 w 60"/>
                <a:gd name="T41"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60">
                  <a:moveTo>
                    <a:pt x="18" y="46"/>
                  </a:moveTo>
                  <a:cubicBezTo>
                    <a:pt x="24" y="38"/>
                    <a:pt x="24" y="38"/>
                    <a:pt x="24" y="38"/>
                  </a:cubicBezTo>
                  <a:cubicBezTo>
                    <a:pt x="21" y="36"/>
                    <a:pt x="20" y="33"/>
                    <a:pt x="20" y="30"/>
                  </a:cubicBezTo>
                  <a:cubicBezTo>
                    <a:pt x="20" y="28"/>
                    <a:pt x="21" y="26"/>
                    <a:pt x="22" y="24"/>
                  </a:cubicBezTo>
                  <a:cubicBezTo>
                    <a:pt x="24" y="21"/>
                    <a:pt x="27" y="20"/>
                    <a:pt x="30" y="20"/>
                  </a:cubicBezTo>
                  <a:cubicBezTo>
                    <a:pt x="32" y="20"/>
                    <a:pt x="34" y="21"/>
                    <a:pt x="36" y="22"/>
                  </a:cubicBezTo>
                  <a:cubicBezTo>
                    <a:pt x="39" y="24"/>
                    <a:pt x="40" y="27"/>
                    <a:pt x="40" y="30"/>
                  </a:cubicBezTo>
                  <a:cubicBezTo>
                    <a:pt x="40" y="32"/>
                    <a:pt x="39" y="34"/>
                    <a:pt x="38" y="36"/>
                  </a:cubicBezTo>
                  <a:cubicBezTo>
                    <a:pt x="36" y="39"/>
                    <a:pt x="33" y="40"/>
                    <a:pt x="30" y="40"/>
                  </a:cubicBezTo>
                  <a:cubicBezTo>
                    <a:pt x="28" y="40"/>
                    <a:pt x="26" y="39"/>
                    <a:pt x="24" y="38"/>
                  </a:cubicBezTo>
                  <a:cubicBezTo>
                    <a:pt x="18" y="46"/>
                    <a:pt x="18" y="46"/>
                    <a:pt x="18" y="46"/>
                  </a:cubicBezTo>
                  <a:cubicBezTo>
                    <a:pt x="12" y="54"/>
                    <a:pt x="12" y="54"/>
                    <a:pt x="12" y="54"/>
                  </a:cubicBezTo>
                  <a:cubicBezTo>
                    <a:pt x="17" y="58"/>
                    <a:pt x="24" y="60"/>
                    <a:pt x="30" y="60"/>
                  </a:cubicBezTo>
                  <a:cubicBezTo>
                    <a:pt x="39" y="60"/>
                    <a:pt x="48" y="56"/>
                    <a:pt x="54" y="49"/>
                  </a:cubicBezTo>
                  <a:cubicBezTo>
                    <a:pt x="58" y="43"/>
                    <a:pt x="60" y="36"/>
                    <a:pt x="60" y="30"/>
                  </a:cubicBezTo>
                  <a:cubicBezTo>
                    <a:pt x="60" y="21"/>
                    <a:pt x="56" y="12"/>
                    <a:pt x="49" y="6"/>
                  </a:cubicBezTo>
                  <a:cubicBezTo>
                    <a:pt x="43" y="2"/>
                    <a:pt x="37" y="0"/>
                    <a:pt x="30" y="0"/>
                  </a:cubicBezTo>
                  <a:cubicBezTo>
                    <a:pt x="21" y="0"/>
                    <a:pt x="12" y="4"/>
                    <a:pt x="6" y="12"/>
                  </a:cubicBezTo>
                  <a:cubicBezTo>
                    <a:pt x="2" y="17"/>
                    <a:pt x="0" y="24"/>
                    <a:pt x="0" y="30"/>
                  </a:cubicBezTo>
                  <a:cubicBezTo>
                    <a:pt x="0" y="39"/>
                    <a:pt x="4" y="48"/>
                    <a:pt x="12" y="54"/>
                  </a:cubicBezTo>
                  <a:lnTo>
                    <a:pt x="18" y="4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5" name="Freeform 1486"/>
            <p:cNvSpPr/>
            <p:nvPr/>
          </p:nvSpPr>
          <p:spPr bwMode="auto">
            <a:xfrm>
              <a:off x="660401" y="539750"/>
              <a:ext cx="127000" cy="130175"/>
            </a:xfrm>
            <a:custGeom>
              <a:avLst/>
              <a:gdLst>
                <a:gd name="T0" fmla="*/ 10 w 45"/>
                <a:gd name="T1" fmla="*/ 39 h 46"/>
                <a:gd name="T2" fmla="*/ 7 w 45"/>
                <a:gd name="T3" fmla="*/ 11 h 46"/>
                <a:gd name="T4" fmla="*/ 35 w 45"/>
                <a:gd name="T5" fmla="*/ 7 h 46"/>
                <a:gd name="T6" fmla="*/ 39 w 45"/>
                <a:gd name="T7" fmla="*/ 35 h 46"/>
                <a:gd name="T8" fmla="*/ 10 w 45"/>
                <a:gd name="T9" fmla="*/ 39 h 46"/>
              </a:gdLst>
              <a:ahLst/>
              <a:cxnLst>
                <a:cxn ang="0">
                  <a:pos x="T0" y="T1"/>
                </a:cxn>
                <a:cxn ang="0">
                  <a:pos x="T2" y="T3"/>
                </a:cxn>
                <a:cxn ang="0">
                  <a:pos x="T4" y="T5"/>
                </a:cxn>
                <a:cxn ang="0">
                  <a:pos x="T6" y="T7"/>
                </a:cxn>
                <a:cxn ang="0">
                  <a:pos x="T8" y="T9"/>
                </a:cxn>
              </a:cxnLst>
              <a:rect l="0" t="0" r="r" b="b"/>
              <a:pathLst>
                <a:path w="45" h="46">
                  <a:moveTo>
                    <a:pt x="10" y="39"/>
                  </a:moveTo>
                  <a:cubicBezTo>
                    <a:pt x="2" y="32"/>
                    <a:pt x="0" y="20"/>
                    <a:pt x="7" y="11"/>
                  </a:cubicBezTo>
                  <a:cubicBezTo>
                    <a:pt x="14" y="2"/>
                    <a:pt x="26" y="0"/>
                    <a:pt x="35" y="7"/>
                  </a:cubicBezTo>
                  <a:cubicBezTo>
                    <a:pt x="44" y="14"/>
                    <a:pt x="45" y="27"/>
                    <a:pt x="39" y="35"/>
                  </a:cubicBezTo>
                  <a:cubicBezTo>
                    <a:pt x="32" y="44"/>
                    <a:pt x="19" y="46"/>
                    <a:pt x="10" y="39"/>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6" name="Freeform 1487"/>
            <p:cNvSpPr/>
            <p:nvPr/>
          </p:nvSpPr>
          <p:spPr bwMode="auto">
            <a:xfrm>
              <a:off x="639763" y="520700"/>
              <a:ext cx="169863" cy="168275"/>
            </a:xfrm>
            <a:custGeom>
              <a:avLst/>
              <a:gdLst>
                <a:gd name="T0" fmla="*/ 17 w 60"/>
                <a:gd name="T1" fmla="*/ 46 h 60"/>
                <a:gd name="T2" fmla="*/ 24 w 60"/>
                <a:gd name="T3" fmla="*/ 38 h 60"/>
                <a:gd name="T4" fmla="*/ 20 w 60"/>
                <a:gd name="T5" fmla="*/ 30 h 60"/>
                <a:gd name="T6" fmla="*/ 22 w 60"/>
                <a:gd name="T7" fmla="*/ 24 h 60"/>
                <a:gd name="T8" fmla="*/ 30 w 60"/>
                <a:gd name="T9" fmla="*/ 20 h 60"/>
                <a:gd name="T10" fmla="*/ 36 w 60"/>
                <a:gd name="T11" fmla="*/ 22 h 60"/>
                <a:gd name="T12" fmla="*/ 40 w 60"/>
                <a:gd name="T13" fmla="*/ 30 h 60"/>
                <a:gd name="T14" fmla="*/ 38 w 60"/>
                <a:gd name="T15" fmla="*/ 36 h 60"/>
                <a:gd name="T16" fmla="*/ 30 w 60"/>
                <a:gd name="T17" fmla="*/ 40 h 60"/>
                <a:gd name="T18" fmla="*/ 24 w 60"/>
                <a:gd name="T19" fmla="*/ 38 h 60"/>
                <a:gd name="T20" fmla="*/ 17 w 60"/>
                <a:gd name="T21" fmla="*/ 46 h 60"/>
                <a:gd name="T22" fmla="*/ 11 w 60"/>
                <a:gd name="T23" fmla="*/ 54 h 60"/>
                <a:gd name="T24" fmla="*/ 30 w 60"/>
                <a:gd name="T25" fmla="*/ 60 h 60"/>
                <a:gd name="T26" fmla="*/ 54 w 60"/>
                <a:gd name="T27" fmla="*/ 49 h 60"/>
                <a:gd name="T28" fmla="*/ 60 w 60"/>
                <a:gd name="T29" fmla="*/ 30 h 60"/>
                <a:gd name="T30" fmla="*/ 48 w 60"/>
                <a:gd name="T31" fmla="*/ 6 h 60"/>
                <a:gd name="T32" fmla="*/ 30 w 60"/>
                <a:gd name="T33" fmla="*/ 0 h 60"/>
                <a:gd name="T34" fmla="*/ 6 w 60"/>
                <a:gd name="T35" fmla="*/ 12 h 60"/>
                <a:gd name="T36" fmla="*/ 0 w 60"/>
                <a:gd name="T37" fmla="*/ 30 h 60"/>
                <a:gd name="T38" fmla="*/ 11 w 60"/>
                <a:gd name="T39" fmla="*/ 54 h 60"/>
                <a:gd name="T40" fmla="*/ 17 w 60"/>
                <a:gd name="T41"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60">
                  <a:moveTo>
                    <a:pt x="17" y="46"/>
                  </a:moveTo>
                  <a:cubicBezTo>
                    <a:pt x="24" y="38"/>
                    <a:pt x="24" y="38"/>
                    <a:pt x="24" y="38"/>
                  </a:cubicBezTo>
                  <a:cubicBezTo>
                    <a:pt x="21" y="36"/>
                    <a:pt x="20" y="33"/>
                    <a:pt x="20" y="30"/>
                  </a:cubicBezTo>
                  <a:cubicBezTo>
                    <a:pt x="20" y="28"/>
                    <a:pt x="20" y="26"/>
                    <a:pt x="22" y="24"/>
                  </a:cubicBezTo>
                  <a:cubicBezTo>
                    <a:pt x="24" y="21"/>
                    <a:pt x="27" y="20"/>
                    <a:pt x="30" y="20"/>
                  </a:cubicBezTo>
                  <a:cubicBezTo>
                    <a:pt x="32" y="20"/>
                    <a:pt x="34" y="21"/>
                    <a:pt x="36" y="22"/>
                  </a:cubicBezTo>
                  <a:cubicBezTo>
                    <a:pt x="39" y="24"/>
                    <a:pt x="40" y="27"/>
                    <a:pt x="40" y="30"/>
                  </a:cubicBezTo>
                  <a:cubicBezTo>
                    <a:pt x="40" y="32"/>
                    <a:pt x="39" y="34"/>
                    <a:pt x="38" y="36"/>
                  </a:cubicBezTo>
                  <a:cubicBezTo>
                    <a:pt x="36" y="39"/>
                    <a:pt x="33" y="40"/>
                    <a:pt x="30" y="40"/>
                  </a:cubicBezTo>
                  <a:cubicBezTo>
                    <a:pt x="28" y="40"/>
                    <a:pt x="25" y="40"/>
                    <a:pt x="24" y="38"/>
                  </a:cubicBezTo>
                  <a:cubicBezTo>
                    <a:pt x="17" y="46"/>
                    <a:pt x="17" y="46"/>
                    <a:pt x="17" y="46"/>
                  </a:cubicBezTo>
                  <a:cubicBezTo>
                    <a:pt x="11" y="54"/>
                    <a:pt x="11" y="54"/>
                    <a:pt x="11" y="54"/>
                  </a:cubicBezTo>
                  <a:cubicBezTo>
                    <a:pt x="17" y="58"/>
                    <a:pt x="23" y="60"/>
                    <a:pt x="30" y="60"/>
                  </a:cubicBezTo>
                  <a:cubicBezTo>
                    <a:pt x="39" y="60"/>
                    <a:pt x="48" y="56"/>
                    <a:pt x="54" y="49"/>
                  </a:cubicBezTo>
                  <a:cubicBezTo>
                    <a:pt x="58" y="43"/>
                    <a:pt x="60" y="37"/>
                    <a:pt x="60" y="30"/>
                  </a:cubicBezTo>
                  <a:cubicBezTo>
                    <a:pt x="60" y="21"/>
                    <a:pt x="56" y="12"/>
                    <a:pt x="48" y="6"/>
                  </a:cubicBezTo>
                  <a:cubicBezTo>
                    <a:pt x="43" y="2"/>
                    <a:pt x="36" y="0"/>
                    <a:pt x="30" y="0"/>
                  </a:cubicBezTo>
                  <a:cubicBezTo>
                    <a:pt x="21" y="0"/>
                    <a:pt x="12" y="4"/>
                    <a:pt x="6" y="12"/>
                  </a:cubicBezTo>
                  <a:cubicBezTo>
                    <a:pt x="2" y="17"/>
                    <a:pt x="0" y="24"/>
                    <a:pt x="0" y="30"/>
                  </a:cubicBezTo>
                  <a:cubicBezTo>
                    <a:pt x="0" y="39"/>
                    <a:pt x="4" y="48"/>
                    <a:pt x="11" y="54"/>
                  </a:cubicBezTo>
                  <a:lnTo>
                    <a:pt x="17" y="4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7" name="Freeform 1488"/>
            <p:cNvSpPr/>
            <p:nvPr/>
          </p:nvSpPr>
          <p:spPr bwMode="auto">
            <a:xfrm>
              <a:off x="312738" y="366713"/>
              <a:ext cx="839788" cy="836613"/>
            </a:xfrm>
            <a:custGeom>
              <a:avLst/>
              <a:gdLst>
                <a:gd name="T0" fmla="*/ 68 w 297"/>
                <a:gd name="T1" fmla="*/ 252 h 296"/>
                <a:gd name="T2" fmla="*/ 45 w 297"/>
                <a:gd name="T3" fmla="*/ 67 h 296"/>
                <a:gd name="T4" fmla="*/ 229 w 297"/>
                <a:gd name="T5" fmla="*/ 44 h 296"/>
                <a:gd name="T6" fmla="*/ 252 w 297"/>
                <a:gd name="T7" fmla="*/ 229 h 296"/>
                <a:gd name="T8" fmla="*/ 68 w 297"/>
                <a:gd name="T9" fmla="*/ 252 h 296"/>
              </a:gdLst>
              <a:ahLst/>
              <a:cxnLst>
                <a:cxn ang="0">
                  <a:pos x="T0" y="T1"/>
                </a:cxn>
                <a:cxn ang="0">
                  <a:pos x="T2" y="T3"/>
                </a:cxn>
                <a:cxn ang="0">
                  <a:pos x="T4" y="T5"/>
                </a:cxn>
                <a:cxn ang="0">
                  <a:pos x="T6" y="T7"/>
                </a:cxn>
                <a:cxn ang="0">
                  <a:pos x="T8" y="T9"/>
                </a:cxn>
              </a:cxnLst>
              <a:rect l="0" t="0" r="r" b="b"/>
              <a:pathLst>
                <a:path w="297" h="296">
                  <a:moveTo>
                    <a:pt x="68" y="252"/>
                  </a:moveTo>
                  <a:cubicBezTo>
                    <a:pt x="11" y="207"/>
                    <a:pt x="0" y="125"/>
                    <a:pt x="45" y="67"/>
                  </a:cubicBezTo>
                  <a:cubicBezTo>
                    <a:pt x="89" y="10"/>
                    <a:pt x="172" y="0"/>
                    <a:pt x="229" y="44"/>
                  </a:cubicBezTo>
                  <a:cubicBezTo>
                    <a:pt x="287" y="89"/>
                    <a:pt x="297" y="171"/>
                    <a:pt x="252" y="229"/>
                  </a:cubicBezTo>
                  <a:cubicBezTo>
                    <a:pt x="208" y="286"/>
                    <a:pt x="125" y="296"/>
                    <a:pt x="68" y="252"/>
                  </a:cubicBezTo>
                </a:path>
              </a:pathLst>
            </a:custGeom>
            <a:solidFill>
              <a:srgbClr val="F9A8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8" name="Freeform 1489"/>
            <p:cNvSpPr/>
            <p:nvPr/>
          </p:nvSpPr>
          <p:spPr bwMode="auto">
            <a:xfrm>
              <a:off x="868363" y="673100"/>
              <a:ext cx="130175" cy="130175"/>
            </a:xfrm>
            <a:custGeom>
              <a:avLst/>
              <a:gdLst>
                <a:gd name="T0" fmla="*/ 11 w 46"/>
                <a:gd name="T1" fmla="*/ 39 h 46"/>
                <a:gd name="T2" fmla="*/ 7 w 46"/>
                <a:gd name="T3" fmla="*/ 11 h 46"/>
                <a:gd name="T4" fmla="*/ 35 w 46"/>
                <a:gd name="T5" fmla="*/ 7 h 46"/>
                <a:gd name="T6" fmla="*/ 39 w 46"/>
                <a:gd name="T7" fmla="*/ 35 h 46"/>
                <a:gd name="T8" fmla="*/ 11 w 46"/>
                <a:gd name="T9" fmla="*/ 39 h 46"/>
              </a:gdLst>
              <a:ahLst/>
              <a:cxnLst>
                <a:cxn ang="0">
                  <a:pos x="T0" y="T1"/>
                </a:cxn>
                <a:cxn ang="0">
                  <a:pos x="T2" y="T3"/>
                </a:cxn>
                <a:cxn ang="0">
                  <a:pos x="T4" y="T5"/>
                </a:cxn>
                <a:cxn ang="0">
                  <a:pos x="T6" y="T7"/>
                </a:cxn>
                <a:cxn ang="0">
                  <a:pos x="T8" y="T9"/>
                </a:cxn>
              </a:cxnLst>
              <a:rect l="0" t="0" r="r" b="b"/>
              <a:pathLst>
                <a:path w="46" h="46">
                  <a:moveTo>
                    <a:pt x="11" y="39"/>
                  </a:moveTo>
                  <a:cubicBezTo>
                    <a:pt x="2" y="32"/>
                    <a:pt x="0" y="19"/>
                    <a:pt x="7" y="11"/>
                  </a:cubicBezTo>
                  <a:cubicBezTo>
                    <a:pt x="14" y="2"/>
                    <a:pt x="27" y="0"/>
                    <a:pt x="35" y="7"/>
                  </a:cubicBezTo>
                  <a:cubicBezTo>
                    <a:pt x="44" y="14"/>
                    <a:pt x="46" y="27"/>
                    <a:pt x="39" y="35"/>
                  </a:cubicBezTo>
                  <a:cubicBezTo>
                    <a:pt x="32" y="44"/>
                    <a:pt x="19" y="46"/>
                    <a:pt x="11" y="39"/>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9" name="Freeform 1490"/>
            <p:cNvSpPr/>
            <p:nvPr/>
          </p:nvSpPr>
          <p:spPr bwMode="auto">
            <a:xfrm>
              <a:off x="725488" y="793750"/>
              <a:ext cx="130175" cy="130175"/>
            </a:xfrm>
            <a:custGeom>
              <a:avLst/>
              <a:gdLst>
                <a:gd name="T0" fmla="*/ 11 w 46"/>
                <a:gd name="T1" fmla="*/ 39 h 46"/>
                <a:gd name="T2" fmla="*/ 7 w 46"/>
                <a:gd name="T3" fmla="*/ 11 h 46"/>
                <a:gd name="T4" fmla="*/ 35 w 46"/>
                <a:gd name="T5" fmla="*/ 7 h 46"/>
                <a:gd name="T6" fmla="*/ 39 w 46"/>
                <a:gd name="T7" fmla="*/ 35 h 46"/>
                <a:gd name="T8" fmla="*/ 11 w 46"/>
                <a:gd name="T9" fmla="*/ 39 h 46"/>
              </a:gdLst>
              <a:ahLst/>
              <a:cxnLst>
                <a:cxn ang="0">
                  <a:pos x="T0" y="T1"/>
                </a:cxn>
                <a:cxn ang="0">
                  <a:pos x="T2" y="T3"/>
                </a:cxn>
                <a:cxn ang="0">
                  <a:pos x="T4" y="T5"/>
                </a:cxn>
                <a:cxn ang="0">
                  <a:pos x="T6" y="T7"/>
                </a:cxn>
                <a:cxn ang="0">
                  <a:pos x="T8" y="T9"/>
                </a:cxn>
              </a:cxnLst>
              <a:rect l="0" t="0" r="r" b="b"/>
              <a:pathLst>
                <a:path w="46" h="46">
                  <a:moveTo>
                    <a:pt x="11" y="39"/>
                  </a:moveTo>
                  <a:cubicBezTo>
                    <a:pt x="2" y="32"/>
                    <a:pt x="0" y="19"/>
                    <a:pt x="7" y="11"/>
                  </a:cubicBezTo>
                  <a:cubicBezTo>
                    <a:pt x="14" y="2"/>
                    <a:pt x="27" y="0"/>
                    <a:pt x="35" y="7"/>
                  </a:cubicBezTo>
                  <a:cubicBezTo>
                    <a:pt x="44" y="14"/>
                    <a:pt x="46" y="27"/>
                    <a:pt x="39" y="35"/>
                  </a:cubicBezTo>
                  <a:cubicBezTo>
                    <a:pt x="32" y="44"/>
                    <a:pt x="20" y="46"/>
                    <a:pt x="11" y="39"/>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0" name="Freeform 1491"/>
            <p:cNvSpPr/>
            <p:nvPr/>
          </p:nvSpPr>
          <p:spPr bwMode="auto">
            <a:xfrm>
              <a:off x="660401" y="539750"/>
              <a:ext cx="127000" cy="130175"/>
            </a:xfrm>
            <a:custGeom>
              <a:avLst/>
              <a:gdLst>
                <a:gd name="T0" fmla="*/ 10 w 45"/>
                <a:gd name="T1" fmla="*/ 39 h 46"/>
                <a:gd name="T2" fmla="*/ 7 w 45"/>
                <a:gd name="T3" fmla="*/ 11 h 46"/>
                <a:gd name="T4" fmla="*/ 35 w 45"/>
                <a:gd name="T5" fmla="*/ 7 h 46"/>
                <a:gd name="T6" fmla="*/ 39 w 45"/>
                <a:gd name="T7" fmla="*/ 35 h 46"/>
                <a:gd name="T8" fmla="*/ 10 w 45"/>
                <a:gd name="T9" fmla="*/ 39 h 46"/>
              </a:gdLst>
              <a:ahLst/>
              <a:cxnLst>
                <a:cxn ang="0">
                  <a:pos x="T0" y="T1"/>
                </a:cxn>
                <a:cxn ang="0">
                  <a:pos x="T2" y="T3"/>
                </a:cxn>
                <a:cxn ang="0">
                  <a:pos x="T4" y="T5"/>
                </a:cxn>
                <a:cxn ang="0">
                  <a:pos x="T6" y="T7"/>
                </a:cxn>
                <a:cxn ang="0">
                  <a:pos x="T8" y="T9"/>
                </a:cxn>
              </a:cxnLst>
              <a:rect l="0" t="0" r="r" b="b"/>
              <a:pathLst>
                <a:path w="45" h="46">
                  <a:moveTo>
                    <a:pt x="10" y="39"/>
                  </a:moveTo>
                  <a:cubicBezTo>
                    <a:pt x="2" y="32"/>
                    <a:pt x="0" y="20"/>
                    <a:pt x="7" y="11"/>
                  </a:cubicBezTo>
                  <a:cubicBezTo>
                    <a:pt x="14" y="2"/>
                    <a:pt x="26" y="0"/>
                    <a:pt x="35" y="7"/>
                  </a:cubicBezTo>
                  <a:cubicBezTo>
                    <a:pt x="44" y="14"/>
                    <a:pt x="45" y="27"/>
                    <a:pt x="39" y="35"/>
                  </a:cubicBezTo>
                  <a:cubicBezTo>
                    <a:pt x="32" y="44"/>
                    <a:pt x="19" y="46"/>
                    <a:pt x="10" y="39"/>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1" name="Freeform 1492"/>
            <p:cNvSpPr>
              <a:spLocks noEditPoints="1"/>
            </p:cNvSpPr>
            <p:nvPr/>
          </p:nvSpPr>
          <p:spPr bwMode="auto">
            <a:xfrm>
              <a:off x="414338" y="415925"/>
              <a:ext cx="547688" cy="177800"/>
            </a:xfrm>
            <a:custGeom>
              <a:avLst/>
              <a:gdLst>
                <a:gd name="T0" fmla="*/ 0 w 194"/>
                <a:gd name="T1" fmla="*/ 63 h 63"/>
                <a:gd name="T2" fmla="*/ 0 w 194"/>
                <a:gd name="T3" fmla="*/ 63 h 63"/>
                <a:gd name="T4" fmla="*/ 0 w 194"/>
                <a:gd name="T5" fmla="*/ 63 h 63"/>
                <a:gd name="T6" fmla="*/ 1 w 194"/>
                <a:gd name="T7" fmla="*/ 63 h 63"/>
                <a:gd name="T8" fmla="*/ 0 w 194"/>
                <a:gd name="T9" fmla="*/ 63 h 63"/>
                <a:gd name="T10" fmla="*/ 1 w 194"/>
                <a:gd name="T11" fmla="*/ 63 h 63"/>
                <a:gd name="T12" fmla="*/ 1 w 194"/>
                <a:gd name="T13" fmla="*/ 62 h 63"/>
                <a:gd name="T14" fmla="*/ 1 w 194"/>
                <a:gd name="T15" fmla="*/ 62 h 63"/>
                <a:gd name="T16" fmla="*/ 1 w 194"/>
                <a:gd name="T17" fmla="*/ 62 h 63"/>
                <a:gd name="T18" fmla="*/ 1 w 194"/>
                <a:gd name="T19" fmla="*/ 62 h 63"/>
                <a:gd name="T20" fmla="*/ 1 w 194"/>
                <a:gd name="T21" fmla="*/ 62 h 63"/>
                <a:gd name="T22" fmla="*/ 1 w 194"/>
                <a:gd name="T23" fmla="*/ 62 h 63"/>
                <a:gd name="T24" fmla="*/ 1 w 194"/>
                <a:gd name="T25" fmla="*/ 61 h 63"/>
                <a:gd name="T26" fmla="*/ 1 w 194"/>
                <a:gd name="T27" fmla="*/ 62 h 63"/>
                <a:gd name="T28" fmla="*/ 1 w 194"/>
                <a:gd name="T29" fmla="*/ 61 h 63"/>
                <a:gd name="T30" fmla="*/ 1 w 194"/>
                <a:gd name="T31" fmla="*/ 61 h 63"/>
                <a:gd name="T32" fmla="*/ 1 w 194"/>
                <a:gd name="T33" fmla="*/ 61 h 63"/>
                <a:gd name="T34" fmla="*/ 1 w 194"/>
                <a:gd name="T35" fmla="*/ 61 h 63"/>
                <a:gd name="T36" fmla="*/ 2 w 194"/>
                <a:gd name="T37" fmla="*/ 61 h 63"/>
                <a:gd name="T38" fmla="*/ 2 w 194"/>
                <a:gd name="T39" fmla="*/ 61 h 63"/>
                <a:gd name="T40" fmla="*/ 2 w 194"/>
                <a:gd name="T41" fmla="*/ 61 h 63"/>
                <a:gd name="T42" fmla="*/ 9 w 194"/>
                <a:gd name="T43" fmla="*/ 51 h 63"/>
                <a:gd name="T44" fmla="*/ 2 w 194"/>
                <a:gd name="T45" fmla="*/ 61 h 63"/>
                <a:gd name="T46" fmla="*/ 9 w 194"/>
                <a:gd name="T47" fmla="*/ 51 h 63"/>
                <a:gd name="T48" fmla="*/ 9 w 194"/>
                <a:gd name="T49" fmla="*/ 50 h 63"/>
                <a:gd name="T50" fmla="*/ 9 w 194"/>
                <a:gd name="T51" fmla="*/ 50 h 63"/>
                <a:gd name="T52" fmla="*/ 9 w 194"/>
                <a:gd name="T53" fmla="*/ 51 h 63"/>
                <a:gd name="T54" fmla="*/ 9 w 194"/>
                <a:gd name="T55" fmla="*/ 50 h 63"/>
                <a:gd name="T56" fmla="*/ 9 w 194"/>
                <a:gd name="T57" fmla="*/ 50 h 63"/>
                <a:gd name="T58" fmla="*/ 194 w 194"/>
                <a:gd name="T59" fmla="*/ 28 h 63"/>
                <a:gd name="T60" fmla="*/ 194 w 194"/>
                <a:gd name="T61" fmla="*/ 28 h 63"/>
                <a:gd name="T62" fmla="*/ 194 w 194"/>
                <a:gd name="T63" fmla="*/ 28 h 63"/>
                <a:gd name="T64" fmla="*/ 113 w 194"/>
                <a:gd name="T65" fmla="*/ 0 h 63"/>
                <a:gd name="T66" fmla="*/ 10 w 194"/>
                <a:gd name="T67" fmla="*/ 49 h 63"/>
                <a:gd name="T68" fmla="*/ 113 w 194"/>
                <a:gd name="T69" fmla="*/ 0 h 63"/>
                <a:gd name="T70" fmla="*/ 113 w 194"/>
                <a:gd name="T71" fmla="*/ 0 h 63"/>
                <a:gd name="T72" fmla="*/ 113 w 194"/>
                <a:gd name="T73" fmla="*/ 0 h 63"/>
                <a:gd name="T74" fmla="*/ 113 w 194"/>
                <a:gd name="T75" fmla="*/ 0 h 63"/>
                <a:gd name="T76" fmla="*/ 113 w 194"/>
                <a:gd name="T7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4" h="63">
                  <a:moveTo>
                    <a:pt x="0" y="63"/>
                  </a:moveTo>
                  <a:cubicBezTo>
                    <a:pt x="0" y="63"/>
                    <a:pt x="0" y="63"/>
                    <a:pt x="0" y="63"/>
                  </a:cubicBezTo>
                  <a:cubicBezTo>
                    <a:pt x="0" y="63"/>
                    <a:pt x="0" y="63"/>
                    <a:pt x="0" y="63"/>
                  </a:cubicBezTo>
                  <a:moveTo>
                    <a:pt x="1" y="63"/>
                  </a:moveTo>
                  <a:cubicBezTo>
                    <a:pt x="1" y="63"/>
                    <a:pt x="0" y="63"/>
                    <a:pt x="0" y="63"/>
                  </a:cubicBezTo>
                  <a:cubicBezTo>
                    <a:pt x="0"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2"/>
                    <a:pt x="1" y="62"/>
                    <a:pt x="1" y="62"/>
                  </a:cubicBezTo>
                  <a:cubicBezTo>
                    <a:pt x="1" y="62"/>
                    <a:pt x="1" y="62"/>
                    <a:pt x="1" y="61"/>
                  </a:cubicBezTo>
                  <a:moveTo>
                    <a:pt x="1" y="61"/>
                  </a:moveTo>
                  <a:cubicBezTo>
                    <a:pt x="1" y="61"/>
                    <a:pt x="1" y="61"/>
                    <a:pt x="1" y="61"/>
                  </a:cubicBezTo>
                  <a:cubicBezTo>
                    <a:pt x="1" y="61"/>
                    <a:pt x="1" y="61"/>
                    <a:pt x="1" y="61"/>
                  </a:cubicBezTo>
                  <a:moveTo>
                    <a:pt x="2" y="61"/>
                  </a:moveTo>
                  <a:cubicBezTo>
                    <a:pt x="2" y="61"/>
                    <a:pt x="2" y="61"/>
                    <a:pt x="2" y="61"/>
                  </a:cubicBezTo>
                  <a:cubicBezTo>
                    <a:pt x="2" y="61"/>
                    <a:pt x="2" y="61"/>
                    <a:pt x="2" y="61"/>
                  </a:cubicBezTo>
                  <a:moveTo>
                    <a:pt x="9" y="51"/>
                  </a:moveTo>
                  <a:cubicBezTo>
                    <a:pt x="6" y="54"/>
                    <a:pt x="4" y="57"/>
                    <a:pt x="2" y="61"/>
                  </a:cubicBezTo>
                  <a:cubicBezTo>
                    <a:pt x="4" y="57"/>
                    <a:pt x="6" y="54"/>
                    <a:pt x="9" y="51"/>
                  </a:cubicBezTo>
                  <a:moveTo>
                    <a:pt x="9" y="50"/>
                  </a:moveTo>
                  <a:cubicBezTo>
                    <a:pt x="9" y="50"/>
                    <a:pt x="9" y="50"/>
                    <a:pt x="9" y="50"/>
                  </a:cubicBezTo>
                  <a:cubicBezTo>
                    <a:pt x="9" y="51"/>
                    <a:pt x="9" y="51"/>
                    <a:pt x="9" y="51"/>
                  </a:cubicBezTo>
                  <a:cubicBezTo>
                    <a:pt x="9" y="51"/>
                    <a:pt x="9" y="51"/>
                    <a:pt x="9" y="50"/>
                  </a:cubicBezTo>
                  <a:cubicBezTo>
                    <a:pt x="9" y="50"/>
                    <a:pt x="9" y="50"/>
                    <a:pt x="9" y="50"/>
                  </a:cubicBezTo>
                  <a:moveTo>
                    <a:pt x="194" y="28"/>
                  </a:moveTo>
                  <a:cubicBezTo>
                    <a:pt x="194" y="28"/>
                    <a:pt x="194" y="28"/>
                    <a:pt x="194" y="28"/>
                  </a:cubicBezTo>
                  <a:cubicBezTo>
                    <a:pt x="194" y="28"/>
                    <a:pt x="194" y="28"/>
                    <a:pt x="194" y="28"/>
                  </a:cubicBezTo>
                  <a:moveTo>
                    <a:pt x="113" y="0"/>
                  </a:moveTo>
                  <a:cubicBezTo>
                    <a:pt x="74" y="0"/>
                    <a:pt x="36" y="17"/>
                    <a:pt x="10" y="49"/>
                  </a:cubicBezTo>
                  <a:cubicBezTo>
                    <a:pt x="36" y="17"/>
                    <a:pt x="74" y="0"/>
                    <a:pt x="113" y="0"/>
                  </a:cubicBezTo>
                  <a:moveTo>
                    <a:pt x="113" y="0"/>
                  </a:moveTo>
                  <a:cubicBezTo>
                    <a:pt x="113" y="0"/>
                    <a:pt x="113" y="0"/>
                    <a:pt x="113" y="0"/>
                  </a:cubicBezTo>
                  <a:cubicBezTo>
                    <a:pt x="113" y="0"/>
                    <a:pt x="113" y="0"/>
                    <a:pt x="113" y="0"/>
                  </a:cubicBezTo>
                  <a:cubicBezTo>
                    <a:pt x="113" y="0"/>
                    <a:pt x="113" y="0"/>
                    <a:pt x="11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2" name="Freeform 1493"/>
            <p:cNvSpPr/>
            <p:nvPr/>
          </p:nvSpPr>
          <p:spPr bwMode="auto">
            <a:xfrm>
              <a:off x="346076" y="415925"/>
              <a:ext cx="647700" cy="479425"/>
            </a:xfrm>
            <a:custGeom>
              <a:avLst/>
              <a:gdLst>
                <a:gd name="T0" fmla="*/ 137 w 229"/>
                <a:gd name="T1" fmla="*/ 0 h 170"/>
                <a:gd name="T2" fmla="*/ 137 w 229"/>
                <a:gd name="T3" fmla="*/ 0 h 170"/>
                <a:gd name="T4" fmla="*/ 34 w 229"/>
                <a:gd name="T5" fmla="*/ 49 h 170"/>
                <a:gd name="T6" fmla="*/ 33 w 229"/>
                <a:gd name="T7" fmla="*/ 50 h 170"/>
                <a:gd name="T8" fmla="*/ 33 w 229"/>
                <a:gd name="T9" fmla="*/ 50 h 170"/>
                <a:gd name="T10" fmla="*/ 33 w 229"/>
                <a:gd name="T11" fmla="*/ 51 h 170"/>
                <a:gd name="T12" fmla="*/ 33 w 229"/>
                <a:gd name="T13" fmla="*/ 51 h 170"/>
                <a:gd name="T14" fmla="*/ 26 w 229"/>
                <a:gd name="T15" fmla="*/ 61 h 170"/>
                <a:gd name="T16" fmla="*/ 26 w 229"/>
                <a:gd name="T17" fmla="*/ 61 h 170"/>
                <a:gd name="T18" fmla="*/ 26 w 229"/>
                <a:gd name="T19" fmla="*/ 61 h 170"/>
                <a:gd name="T20" fmla="*/ 25 w 229"/>
                <a:gd name="T21" fmla="*/ 61 h 170"/>
                <a:gd name="T22" fmla="*/ 25 w 229"/>
                <a:gd name="T23" fmla="*/ 61 h 170"/>
                <a:gd name="T24" fmla="*/ 25 w 229"/>
                <a:gd name="T25" fmla="*/ 61 h 170"/>
                <a:gd name="T26" fmla="*/ 25 w 229"/>
                <a:gd name="T27" fmla="*/ 62 h 170"/>
                <a:gd name="T28" fmla="*/ 25 w 229"/>
                <a:gd name="T29" fmla="*/ 62 h 170"/>
                <a:gd name="T30" fmla="*/ 25 w 229"/>
                <a:gd name="T31" fmla="*/ 62 h 170"/>
                <a:gd name="T32" fmla="*/ 25 w 229"/>
                <a:gd name="T33" fmla="*/ 62 h 170"/>
                <a:gd name="T34" fmla="*/ 25 w 229"/>
                <a:gd name="T35" fmla="*/ 62 h 170"/>
                <a:gd name="T36" fmla="*/ 25 w 229"/>
                <a:gd name="T37" fmla="*/ 63 h 170"/>
                <a:gd name="T38" fmla="*/ 24 w 229"/>
                <a:gd name="T39" fmla="*/ 63 h 170"/>
                <a:gd name="T40" fmla="*/ 24 w 229"/>
                <a:gd name="T41" fmla="*/ 63 h 170"/>
                <a:gd name="T42" fmla="*/ 24 w 229"/>
                <a:gd name="T43" fmla="*/ 63 h 170"/>
                <a:gd name="T44" fmla="*/ 11 w 229"/>
                <a:gd name="T45" fmla="*/ 170 h 170"/>
                <a:gd name="T46" fmla="*/ 20 w 229"/>
                <a:gd name="T47" fmla="*/ 113 h 170"/>
                <a:gd name="T48" fmla="*/ 155 w 229"/>
                <a:gd name="T49" fmla="*/ 17 h 170"/>
                <a:gd name="T50" fmla="*/ 204 w 229"/>
                <a:gd name="T51" fmla="*/ 26 h 170"/>
                <a:gd name="T52" fmla="*/ 229 w 229"/>
                <a:gd name="T53" fmla="*/ 37 h 170"/>
                <a:gd name="T54" fmla="*/ 218 w 229"/>
                <a:gd name="T55" fmla="*/ 28 h 170"/>
                <a:gd name="T56" fmla="*/ 218 w 229"/>
                <a:gd name="T57" fmla="*/ 28 h 170"/>
                <a:gd name="T58" fmla="*/ 217 w 229"/>
                <a:gd name="T59" fmla="*/ 27 h 170"/>
                <a:gd name="T60" fmla="*/ 217 w 229"/>
                <a:gd name="T61" fmla="*/ 27 h 170"/>
                <a:gd name="T62" fmla="*/ 217 w 229"/>
                <a:gd name="T63" fmla="*/ 27 h 170"/>
                <a:gd name="T64" fmla="*/ 137 w 229"/>
                <a:gd name="T65" fmla="*/ 0 h 170"/>
                <a:gd name="T66" fmla="*/ 137 w 229"/>
                <a:gd name="T6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9" h="170">
                  <a:moveTo>
                    <a:pt x="137" y="0"/>
                  </a:moveTo>
                  <a:cubicBezTo>
                    <a:pt x="137" y="0"/>
                    <a:pt x="137" y="0"/>
                    <a:pt x="137" y="0"/>
                  </a:cubicBezTo>
                  <a:cubicBezTo>
                    <a:pt x="98" y="0"/>
                    <a:pt x="60" y="17"/>
                    <a:pt x="34" y="49"/>
                  </a:cubicBezTo>
                  <a:cubicBezTo>
                    <a:pt x="34" y="50"/>
                    <a:pt x="33" y="50"/>
                    <a:pt x="33" y="50"/>
                  </a:cubicBezTo>
                  <a:cubicBezTo>
                    <a:pt x="33" y="50"/>
                    <a:pt x="33" y="50"/>
                    <a:pt x="33" y="50"/>
                  </a:cubicBezTo>
                  <a:cubicBezTo>
                    <a:pt x="33" y="51"/>
                    <a:pt x="33" y="51"/>
                    <a:pt x="33" y="51"/>
                  </a:cubicBezTo>
                  <a:cubicBezTo>
                    <a:pt x="33" y="51"/>
                    <a:pt x="33" y="51"/>
                    <a:pt x="33" y="51"/>
                  </a:cubicBezTo>
                  <a:cubicBezTo>
                    <a:pt x="30" y="54"/>
                    <a:pt x="28" y="57"/>
                    <a:pt x="26" y="61"/>
                  </a:cubicBezTo>
                  <a:cubicBezTo>
                    <a:pt x="26" y="61"/>
                    <a:pt x="26" y="61"/>
                    <a:pt x="26" y="61"/>
                  </a:cubicBezTo>
                  <a:cubicBezTo>
                    <a:pt x="26" y="61"/>
                    <a:pt x="26" y="61"/>
                    <a:pt x="26" y="61"/>
                  </a:cubicBezTo>
                  <a:cubicBezTo>
                    <a:pt x="26" y="61"/>
                    <a:pt x="25" y="61"/>
                    <a:pt x="25" y="61"/>
                  </a:cubicBezTo>
                  <a:cubicBezTo>
                    <a:pt x="25" y="61"/>
                    <a:pt x="25" y="61"/>
                    <a:pt x="25" y="61"/>
                  </a:cubicBezTo>
                  <a:cubicBezTo>
                    <a:pt x="25" y="61"/>
                    <a:pt x="25" y="61"/>
                    <a:pt x="25" y="61"/>
                  </a:cubicBezTo>
                  <a:cubicBezTo>
                    <a:pt x="25" y="62"/>
                    <a:pt x="25" y="62"/>
                    <a:pt x="25" y="62"/>
                  </a:cubicBezTo>
                  <a:cubicBezTo>
                    <a:pt x="25" y="62"/>
                    <a:pt x="25" y="62"/>
                    <a:pt x="25" y="62"/>
                  </a:cubicBezTo>
                  <a:cubicBezTo>
                    <a:pt x="25" y="62"/>
                    <a:pt x="25" y="62"/>
                    <a:pt x="25" y="62"/>
                  </a:cubicBezTo>
                  <a:cubicBezTo>
                    <a:pt x="25" y="62"/>
                    <a:pt x="25" y="62"/>
                    <a:pt x="25" y="62"/>
                  </a:cubicBezTo>
                  <a:cubicBezTo>
                    <a:pt x="25" y="62"/>
                    <a:pt x="25" y="62"/>
                    <a:pt x="25" y="62"/>
                  </a:cubicBezTo>
                  <a:cubicBezTo>
                    <a:pt x="25" y="62"/>
                    <a:pt x="25" y="63"/>
                    <a:pt x="25" y="63"/>
                  </a:cubicBezTo>
                  <a:cubicBezTo>
                    <a:pt x="25" y="63"/>
                    <a:pt x="24" y="63"/>
                    <a:pt x="24" y="63"/>
                  </a:cubicBezTo>
                  <a:cubicBezTo>
                    <a:pt x="24" y="63"/>
                    <a:pt x="24" y="63"/>
                    <a:pt x="24" y="63"/>
                  </a:cubicBezTo>
                  <a:cubicBezTo>
                    <a:pt x="24" y="63"/>
                    <a:pt x="24" y="63"/>
                    <a:pt x="24" y="63"/>
                  </a:cubicBezTo>
                  <a:cubicBezTo>
                    <a:pt x="4" y="96"/>
                    <a:pt x="0" y="135"/>
                    <a:pt x="11" y="170"/>
                  </a:cubicBezTo>
                  <a:cubicBezTo>
                    <a:pt x="10" y="151"/>
                    <a:pt x="13" y="132"/>
                    <a:pt x="20" y="113"/>
                  </a:cubicBezTo>
                  <a:cubicBezTo>
                    <a:pt x="41" y="54"/>
                    <a:pt x="96" y="17"/>
                    <a:pt x="155" y="17"/>
                  </a:cubicBezTo>
                  <a:cubicBezTo>
                    <a:pt x="172" y="17"/>
                    <a:pt x="188" y="20"/>
                    <a:pt x="204" y="26"/>
                  </a:cubicBezTo>
                  <a:cubicBezTo>
                    <a:pt x="213" y="29"/>
                    <a:pt x="221" y="33"/>
                    <a:pt x="229" y="37"/>
                  </a:cubicBezTo>
                  <a:cubicBezTo>
                    <a:pt x="225" y="34"/>
                    <a:pt x="222" y="31"/>
                    <a:pt x="218" y="28"/>
                  </a:cubicBezTo>
                  <a:cubicBezTo>
                    <a:pt x="218" y="28"/>
                    <a:pt x="218" y="28"/>
                    <a:pt x="218" y="28"/>
                  </a:cubicBezTo>
                  <a:cubicBezTo>
                    <a:pt x="218" y="27"/>
                    <a:pt x="217" y="27"/>
                    <a:pt x="217" y="27"/>
                  </a:cubicBezTo>
                  <a:cubicBezTo>
                    <a:pt x="217" y="27"/>
                    <a:pt x="217" y="27"/>
                    <a:pt x="217" y="27"/>
                  </a:cubicBezTo>
                  <a:cubicBezTo>
                    <a:pt x="217" y="27"/>
                    <a:pt x="217" y="27"/>
                    <a:pt x="217" y="27"/>
                  </a:cubicBezTo>
                  <a:cubicBezTo>
                    <a:pt x="193" y="9"/>
                    <a:pt x="165" y="0"/>
                    <a:pt x="137" y="0"/>
                  </a:cubicBezTo>
                  <a:cubicBezTo>
                    <a:pt x="137" y="0"/>
                    <a:pt x="137" y="0"/>
                    <a:pt x="137" y="0"/>
                  </a:cubicBezTo>
                </a:path>
              </a:pathLst>
            </a:custGeom>
            <a:solidFill>
              <a:srgbClr val="FBC9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665" name="组合 1664"/>
          <p:cNvGrpSpPr/>
          <p:nvPr/>
        </p:nvGrpSpPr>
        <p:grpSpPr>
          <a:xfrm>
            <a:off x="3522823" y="5322888"/>
            <a:ext cx="1328738" cy="1327150"/>
            <a:chOff x="519112" y="379413"/>
            <a:chExt cx="1328738" cy="1327150"/>
          </a:xfrm>
        </p:grpSpPr>
        <p:sp>
          <p:nvSpPr>
            <p:cNvPr id="1647" name="Freeform 1497"/>
            <p:cNvSpPr/>
            <p:nvPr/>
          </p:nvSpPr>
          <p:spPr bwMode="auto">
            <a:xfrm>
              <a:off x="519112" y="379413"/>
              <a:ext cx="1328738" cy="1327150"/>
            </a:xfrm>
            <a:custGeom>
              <a:avLst/>
              <a:gdLst>
                <a:gd name="T0" fmla="*/ 296 w 471"/>
                <a:gd name="T1" fmla="*/ 33 h 471"/>
                <a:gd name="T2" fmla="*/ 438 w 471"/>
                <a:gd name="T3" fmla="*/ 295 h 471"/>
                <a:gd name="T4" fmla="*/ 175 w 471"/>
                <a:gd name="T5" fmla="*/ 438 h 471"/>
                <a:gd name="T6" fmla="*/ 33 w 471"/>
                <a:gd name="T7" fmla="*/ 175 h 471"/>
                <a:gd name="T8" fmla="*/ 296 w 471"/>
                <a:gd name="T9" fmla="*/ 33 h 471"/>
              </a:gdLst>
              <a:ahLst/>
              <a:cxnLst>
                <a:cxn ang="0">
                  <a:pos x="T0" y="T1"/>
                </a:cxn>
                <a:cxn ang="0">
                  <a:pos x="T2" y="T3"/>
                </a:cxn>
                <a:cxn ang="0">
                  <a:pos x="T4" y="T5"/>
                </a:cxn>
                <a:cxn ang="0">
                  <a:pos x="T6" y="T7"/>
                </a:cxn>
                <a:cxn ang="0">
                  <a:pos x="T8" y="T9"/>
                </a:cxn>
              </a:cxnLst>
              <a:rect l="0" t="0" r="r" b="b"/>
              <a:pathLst>
                <a:path w="471" h="471">
                  <a:moveTo>
                    <a:pt x="296" y="33"/>
                  </a:moveTo>
                  <a:cubicBezTo>
                    <a:pt x="407" y="66"/>
                    <a:pt x="471" y="184"/>
                    <a:pt x="438" y="295"/>
                  </a:cubicBezTo>
                  <a:cubicBezTo>
                    <a:pt x="405" y="407"/>
                    <a:pt x="287" y="471"/>
                    <a:pt x="175" y="438"/>
                  </a:cubicBezTo>
                  <a:cubicBezTo>
                    <a:pt x="63" y="404"/>
                    <a:pt x="0" y="287"/>
                    <a:pt x="33" y="175"/>
                  </a:cubicBezTo>
                  <a:cubicBezTo>
                    <a:pt x="66" y="63"/>
                    <a:pt x="184" y="0"/>
                    <a:pt x="296" y="33"/>
                  </a:cubicBezTo>
                  <a:close/>
                </a:path>
              </a:pathLst>
            </a:custGeom>
            <a:solidFill>
              <a:srgbClr val="FFFFFF"/>
            </a:solidFill>
            <a:ln w="57150"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648" name="Freeform 1498"/>
            <p:cNvSpPr/>
            <p:nvPr/>
          </p:nvSpPr>
          <p:spPr bwMode="auto">
            <a:xfrm>
              <a:off x="542925" y="401638"/>
              <a:ext cx="1281113" cy="1282700"/>
            </a:xfrm>
            <a:custGeom>
              <a:avLst/>
              <a:gdLst>
                <a:gd name="T0" fmla="*/ 285 w 455"/>
                <a:gd name="T1" fmla="*/ 32 h 455"/>
                <a:gd name="T2" fmla="*/ 423 w 455"/>
                <a:gd name="T3" fmla="*/ 285 h 455"/>
                <a:gd name="T4" fmla="*/ 169 w 455"/>
                <a:gd name="T5" fmla="*/ 423 h 455"/>
                <a:gd name="T6" fmla="*/ 32 w 455"/>
                <a:gd name="T7" fmla="*/ 169 h 455"/>
                <a:gd name="T8" fmla="*/ 285 w 455"/>
                <a:gd name="T9" fmla="*/ 32 h 455"/>
              </a:gdLst>
              <a:ahLst/>
              <a:cxnLst>
                <a:cxn ang="0">
                  <a:pos x="T0" y="T1"/>
                </a:cxn>
                <a:cxn ang="0">
                  <a:pos x="T2" y="T3"/>
                </a:cxn>
                <a:cxn ang="0">
                  <a:pos x="T4" y="T5"/>
                </a:cxn>
                <a:cxn ang="0">
                  <a:pos x="T6" y="T7"/>
                </a:cxn>
                <a:cxn ang="0">
                  <a:pos x="T8" y="T9"/>
                </a:cxn>
              </a:cxnLst>
              <a:rect l="0" t="0" r="r" b="b"/>
              <a:pathLst>
                <a:path w="455" h="455">
                  <a:moveTo>
                    <a:pt x="285" y="32"/>
                  </a:moveTo>
                  <a:cubicBezTo>
                    <a:pt x="393" y="64"/>
                    <a:pt x="455" y="177"/>
                    <a:pt x="423" y="285"/>
                  </a:cubicBezTo>
                  <a:cubicBezTo>
                    <a:pt x="391" y="393"/>
                    <a:pt x="277" y="455"/>
                    <a:pt x="169" y="423"/>
                  </a:cubicBezTo>
                  <a:cubicBezTo>
                    <a:pt x="61" y="390"/>
                    <a:pt x="0" y="277"/>
                    <a:pt x="32" y="169"/>
                  </a:cubicBezTo>
                  <a:cubicBezTo>
                    <a:pt x="64" y="61"/>
                    <a:pt x="178" y="0"/>
                    <a:pt x="285"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9" name="Freeform 1499"/>
            <p:cNvSpPr/>
            <p:nvPr/>
          </p:nvSpPr>
          <p:spPr bwMode="auto">
            <a:xfrm>
              <a:off x="542925" y="401638"/>
              <a:ext cx="1281113" cy="1282700"/>
            </a:xfrm>
            <a:custGeom>
              <a:avLst/>
              <a:gdLst>
                <a:gd name="T0" fmla="*/ 285 w 455"/>
                <a:gd name="T1" fmla="*/ 32 h 455"/>
                <a:gd name="T2" fmla="*/ 423 w 455"/>
                <a:gd name="T3" fmla="*/ 285 h 455"/>
                <a:gd name="T4" fmla="*/ 169 w 455"/>
                <a:gd name="T5" fmla="*/ 423 h 455"/>
                <a:gd name="T6" fmla="*/ 32 w 455"/>
                <a:gd name="T7" fmla="*/ 169 h 455"/>
                <a:gd name="T8" fmla="*/ 285 w 455"/>
                <a:gd name="T9" fmla="*/ 32 h 455"/>
              </a:gdLst>
              <a:ahLst/>
              <a:cxnLst>
                <a:cxn ang="0">
                  <a:pos x="T0" y="T1"/>
                </a:cxn>
                <a:cxn ang="0">
                  <a:pos x="T2" y="T3"/>
                </a:cxn>
                <a:cxn ang="0">
                  <a:pos x="T4" y="T5"/>
                </a:cxn>
                <a:cxn ang="0">
                  <a:pos x="T6" y="T7"/>
                </a:cxn>
                <a:cxn ang="0">
                  <a:pos x="T8" y="T9"/>
                </a:cxn>
              </a:cxnLst>
              <a:rect l="0" t="0" r="r" b="b"/>
              <a:pathLst>
                <a:path w="455" h="455">
                  <a:moveTo>
                    <a:pt x="285" y="32"/>
                  </a:moveTo>
                  <a:cubicBezTo>
                    <a:pt x="393" y="64"/>
                    <a:pt x="455" y="177"/>
                    <a:pt x="423" y="285"/>
                  </a:cubicBezTo>
                  <a:cubicBezTo>
                    <a:pt x="391" y="393"/>
                    <a:pt x="277" y="455"/>
                    <a:pt x="169" y="423"/>
                  </a:cubicBezTo>
                  <a:cubicBezTo>
                    <a:pt x="61" y="390"/>
                    <a:pt x="0" y="277"/>
                    <a:pt x="32" y="169"/>
                  </a:cubicBezTo>
                  <a:cubicBezTo>
                    <a:pt x="64" y="61"/>
                    <a:pt x="178" y="0"/>
                    <a:pt x="285" y="32"/>
                  </a:cubicBezTo>
                  <a:close/>
                </a:path>
              </a:pathLst>
            </a:custGeom>
            <a:noFill/>
            <a:ln w="34925" cap="flat">
              <a:solidFill>
                <a:srgbClr val="37474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50" name="Freeform 1500"/>
            <p:cNvSpPr/>
            <p:nvPr/>
          </p:nvSpPr>
          <p:spPr bwMode="auto">
            <a:xfrm>
              <a:off x="573088" y="765175"/>
              <a:ext cx="134938" cy="414338"/>
            </a:xfrm>
            <a:custGeom>
              <a:avLst/>
              <a:gdLst>
                <a:gd name="T0" fmla="*/ 35 w 48"/>
                <a:gd name="T1" fmla="*/ 5 h 147"/>
                <a:gd name="T2" fmla="*/ 48 w 48"/>
                <a:gd name="T3" fmla="*/ 0 h 147"/>
                <a:gd name="T4" fmla="*/ 39 w 48"/>
                <a:gd name="T5" fmla="*/ 80 h 147"/>
                <a:gd name="T6" fmla="*/ 19 w 48"/>
                <a:gd name="T7" fmla="*/ 147 h 147"/>
                <a:gd name="T8" fmla="*/ 35 w 48"/>
                <a:gd name="T9" fmla="*/ 5 h 147"/>
              </a:gdLst>
              <a:ahLst/>
              <a:cxnLst>
                <a:cxn ang="0">
                  <a:pos x="T0" y="T1"/>
                </a:cxn>
                <a:cxn ang="0">
                  <a:pos x="T2" y="T3"/>
                </a:cxn>
                <a:cxn ang="0">
                  <a:pos x="T4" y="T5"/>
                </a:cxn>
                <a:cxn ang="0">
                  <a:pos x="T6" y="T7"/>
                </a:cxn>
                <a:cxn ang="0">
                  <a:pos x="T8" y="T9"/>
                </a:cxn>
              </a:cxnLst>
              <a:rect l="0" t="0" r="r" b="b"/>
              <a:pathLst>
                <a:path w="48" h="147">
                  <a:moveTo>
                    <a:pt x="35" y="5"/>
                  </a:moveTo>
                  <a:cubicBezTo>
                    <a:pt x="48" y="0"/>
                    <a:pt x="48" y="0"/>
                    <a:pt x="48" y="0"/>
                  </a:cubicBezTo>
                  <a:cubicBezTo>
                    <a:pt x="37" y="30"/>
                    <a:pt x="39" y="80"/>
                    <a:pt x="39" y="80"/>
                  </a:cubicBezTo>
                  <a:cubicBezTo>
                    <a:pt x="29" y="105"/>
                    <a:pt x="19" y="147"/>
                    <a:pt x="19" y="147"/>
                  </a:cubicBezTo>
                  <a:cubicBezTo>
                    <a:pt x="19" y="147"/>
                    <a:pt x="0" y="82"/>
                    <a:pt x="35" y="5"/>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1" name="Freeform 1501"/>
            <p:cNvSpPr/>
            <p:nvPr/>
          </p:nvSpPr>
          <p:spPr bwMode="auto">
            <a:xfrm>
              <a:off x="731838" y="1397000"/>
              <a:ext cx="274638" cy="190500"/>
            </a:xfrm>
            <a:custGeom>
              <a:avLst/>
              <a:gdLst>
                <a:gd name="T0" fmla="*/ 0 w 98"/>
                <a:gd name="T1" fmla="*/ 0 h 68"/>
                <a:gd name="T2" fmla="*/ 53 w 98"/>
                <a:gd name="T3" fmla="*/ 22 h 68"/>
                <a:gd name="T4" fmla="*/ 98 w 98"/>
                <a:gd name="T5" fmla="*/ 57 h 68"/>
                <a:gd name="T6" fmla="*/ 97 w 98"/>
                <a:gd name="T7" fmla="*/ 68 h 68"/>
                <a:gd name="T8" fmla="*/ 0 w 98"/>
                <a:gd name="T9" fmla="*/ 0 h 68"/>
              </a:gdLst>
              <a:ahLst/>
              <a:cxnLst>
                <a:cxn ang="0">
                  <a:pos x="T0" y="T1"/>
                </a:cxn>
                <a:cxn ang="0">
                  <a:pos x="T2" y="T3"/>
                </a:cxn>
                <a:cxn ang="0">
                  <a:pos x="T4" y="T5"/>
                </a:cxn>
                <a:cxn ang="0">
                  <a:pos x="T6" y="T7"/>
                </a:cxn>
                <a:cxn ang="0">
                  <a:pos x="T8" y="T9"/>
                </a:cxn>
              </a:cxnLst>
              <a:rect l="0" t="0" r="r" b="b"/>
              <a:pathLst>
                <a:path w="98" h="68">
                  <a:moveTo>
                    <a:pt x="0" y="0"/>
                  </a:moveTo>
                  <a:cubicBezTo>
                    <a:pt x="0" y="0"/>
                    <a:pt x="25" y="15"/>
                    <a:pt x="53" y="22"/>
                  </a:cubicBezTo>
                  <a:cubicBezTo>
                    <a:pt x="53" y="22"/>
                    <a:pt x="77" y="49"/>
                    <a:pt x="98" y="57"/>
                  </a:cubicBezTo>
                  <a:cubicBezTo>
                    <a:pt x="97" y="68"/>
                    <a:pt x="97" y="68"/>
                    <a:pt x="97" y="68"/>
                  </a:cubicBezTo>
                  <a:cubicBezTo>
                    <a:pt x="97" y="68"/>
                    <a:pt x="27" y="42"/>
                    <a:pt x="0" y="0"/>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2" name="Freeform 1502"/>
            <p:cNvSpPr/>
            <p:nvPr/>
          </p:nvSpPr>
          <p:spPr bwMode="auto">
            <a:xfrm>
              <a:off x="846138" y="884238"/>
              <a:ext cx="461963" cy="474663"/>
            </a:xfrm>
            <a:custGeom>
              <a:avLst/>
              <a:gdLst>
                <a:gd name="T0" fmla="*/ 32 w 164"/>
                <a:gd name="T1" fmla="*/ 162 h 169"/>
                <a:gd name="T2" fmla="*/ 0 w 164"/>
                <a:gd name="T3" fmla="*/ 70 h 169"/>
                <a:gd name="T4" fmla="*/ 75 w 164"/>
                <a:gd name="T5" fmla="*/ 0 h 169"/>
                <a:gd name="T6" fmla="*/ 164 w 164"/>
                <a:gd name="T7" fmla="*/ 62 h 169"/>
                <a:gd name="T8" fmla="*/ 132 w 164"/>
                <a:gd name="T9" fmla="*/ 160 h 169"/>
                <a:gd name="T10" fmla="*/ 32 w 164"/>
                <a:gd name="T11" fmla="*/ 162 h 169"/>
              </a:gdLst>
              <a:ahLst/>
              <a:cxnLst>
                <a:cxn ang="0">
                  <a:pos x="T0" y="T1"/>
                </a:cxn>
                <a:cxn ang="0">
                  <a:pos x="T2" y="T3"/>
                </a:cxn>
                <a:cxn ang="0">
                  <a:pos x="T4" y="T5"/>
                </a:cxn>
                <a:cxn ang="0">
                  <a:pos x="T6" y="T7"/>
                </a:cxn>
                <a:cxn ang="0">
                  <a:pos x="T8" y="T9"/>
                </a:cxn>
                <a:cxn ang="0">
                  <a:pos x="T10" y="T11"/>
                </a:cxn>
              </a:cxnLst>
              <a:rect l="0" t="0" r="r" b="b"/>
              <a:pathLst>
                <a:path w="164" h="169">
                  <a:moveTo>
                    <a:pt x="32" y="162"/>
                  </a:moveTo>
                  <a:cubicBezTo>
                    <a:pt x="32" y="162"/>
                    <a:pt x="0" y="99"/>
                    <a:pt x="0" y="70"/>
                  </a:cubicBezTo>
                  <a:cubicBezTo>
                    <a:pt x="0" y="70"/>
                    <a:pt x="72" y="1"/>
                    <a:pt x="75" y="0"/>
                  </a:cubicBezTo>
                  <a:cubicBezTo>
                    <a:pt x="164" y="62"/>
                    <a:pt x="164" y="62"/>
                    <a:pt x="164" y="62"/>
                  </a:cubicBezTo>
                  <a:cubicBezTo>
                    <a:pt x="132" y="160"/>
                    <a:pt x="132" y="160"/>
                    <a:pt x="132" y="160"/>
                  </a:cubicBezTo>
                  <a:cubicBezTo>
                    <a:pt x="132" y="160"/>
                    <a:pt x="85" y="169"/>
                    <a:pt x="32" y="162"/>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3" name="Freeform 1503"/>
            <p:cNvSpPr/>
            <p:nvPr/>
          </p:nvSpPr>
          <p:spPr bwMode="auto">
            <a:xfrm>
              <a:off x="1317625" y="1311275"/>
              <a:ext cx="315913" cy="260350"/>
            </a:xfrm>
            <a:custGeom>
              <a:avLst/>
              <a:gdLst>
                <a:gd name="T0" fmla="*/ 32 w 112"/>
                <a:gd name="T1" fmla="*/ 92 h 92"/>
                <a:gd name="T2" fmla="*/ 0 w 112"/>
                <a:gd name="T3" fmla="*/ 81 h 92"/>
                <a:gd name="T4" fmla="*/ 26 w 112"/>
                <a:gd name="T5" fmla="*/ 45 h 92"/>
                <a:gd name="T6" fmla="*/ 103 w 112"/>
                <a:gd name="T7" fmla="*/ 0 h 92"/>
                <a:gd name="T8" fmla="*/ 109 w 112"/>
                <a:gd name="T9" fmla="*/ 34 h 92"/>
                <a:gd name="T10" fmla="*/ 32 w 112"/>
                <a:gd name="T11" fmla="*/ 92 h 92"/>
              </a:gdLst>
              <a:ahLst/>
              <a:cxnLst>
                <a:cxn ang="0">
                  <a:pos x="T0" y="T1"/>
                </a:cxn>
                <a:cxn ang="0">
                  <a:pos x="T2" y="T3"/>
                </a:cxn>
                <a:cxn ang="0">
                  <a:pos x="T4" y="T5"/>
                </a:cxn>
                <a:cxn ang="0">
                  <a:pos x="T6" y="T7"/>
                </a:cxn>
                <a:cxn ang="0">
                  <a:pos x="T8" y="T9"/>
                </a:cxn>
                <a:cxn ang="0">
                  <a:pos x="T10" y="T11"/>
                </a:cxn>
              </a:cxnLst>
              <a:rect l="0" t="0" r="r" b="b"/>
              <a:pathLst>
                <a:path w="112" h="92">
                  <a:moveTo>
                    <a:pt x="32" y="92"/>
                  </a:moveTo>
                  <a:cubicBezTo>
                    <a:pt x="32" y="92"/>
                    <a:pt x="14" y="91"/>
                    <a:pt x="0" y="81"/>
                  </a:cubicBezTo>
                  <a:cubicBezTo>
                    <a:pt x="0" y="81"/>
                    <a:pt x="23" y="66"/>
                    <a:pt x="26" y="45"/>
                  </a:cubicBezTo>
                  <a:cubicBezTo>
                    <a:pt x="26" y="45"/>
                    <a:pt x="99" y="16"/>
                    <a:pt x="103" y="0"/>
                  </a:cubicBezTo>
                  <a:cubicBezTo>
                    <a:pt x="103" y="0"/>
                    <a:pt x="112" y="31"/>
                    <a:pt x="109" y="34"/>
                  </a:cubicBezTo>
                  <a:cubicBezTo>
                    <a:pt x="106" y="38"/>
                    <a:pt x="60" y="82"/>
                    <a:pt x="32" y="92"/>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4" name="Freeform 1504"/>
            <p:cNvSpPr/>
            <p:nvPr/>
          </p:nvSpPr>
          <p:spPr bwMode="auto">
            <a:xfrm>
              <a:off x="1514475" y="696913"/>
              <a:ext cx="239713" cy="381000"/>
            </a:xfrm>
            <a:custGeom>
              <a:avLst/>
              <a:gdLst>
                <a:gd name="T0" fmla="*/ 51 w 85"/>
                <a:gd name="T1" fmla="*/ 8 h 135"/>
                <a:gd name="T2" fmla="*/ 0 w 85"/>
                <a:gd name="T3" fmla="*/ 5 h 135"/>
                <a:gd name="T4" fmla="*/ 6 w 85"/>
                <a:gd name="T5" fmla="*/ 80 h 135"/>
                <a:gd name="T6" fmla="*/ 62 w 85"/>
                <a:gd name="T7" fmla="*/ 135 h 135"/>
                <a:gd name="T8" fmla="*/ 85 w 85"/>
                <a:gd name="T9" fmla="*/ 103 h 135"/>
                <a:gd name="T10" fmla="*/ 51 w 85"/>
                <a:gd name="T11" fmla="*/ 8 h 135"/>
              </a:gdLst>
              <a:ahLst/>
              <a:cxnLst>
                <a:cxn ang="0">
                  <a:pos x="T0" y="T1"/>
                </a:cxn>
                <a:cxn ang="0">
                  <a:pos x="T2" y="T3"/>
                </a:cxn>
                <a:cxn ang="0">
                  <a:pos x="T4" y="T5"/>
                </a:cxn>
                <a:cxn ang="0">
                  <a:pos x="T6" y="T7"/>
                </a:cxn>
                <a:cxn ang="0">
                  <a:pos x="T8" y="T9"/>
                </a:cxn>
                <a:cxn ang="0">
                  <a:pos x="T10" y="T11"/>
                </a:cxn>
              </a:cxnLst>
              <a:rect l="0" t="0" r="r" b="b"/>
              <a:pathLst>
                <a:path w="85" h="135">
                  <a:moveTo>
                    <a:pt x="51" y="8"/>
                  </a:moveTo>
                  <a:cubicBezTo>
                    <a:pt x="51" y="8"/>
                    <a:pt x="17" y="0"/>
                    <a:pt x="0" y="5"/>
                  </a:cubicBezTo>
                  <a:cubicBezTo>
                    <a:pt x="0" y="5"/>
                    <a:pt x="11" y="52"/>
                    <a:pt x="6" y="80"/>
                  </a:cubicBezTo>
                  <a:cubicBezTo>
                    <a:pt x="6" y="80"/>
                    <a:pt x="45" y="102"/>
                    <a:pt x="62" y="135"/>
                  </a:cubicBezTo>
                  <a:cubicBezTo>
                    <a:pt x="62" y="135"/>
                    <a:pt x="80" y="128"/>
                    <a:pt x="85" y="103"/>
                  </a:cubicBezTo>
                  <a:cubicBezTo>
                    <a:pt x="85" y="103"/>
                    <a:pt x="70" y="28"/>
                    <a:pt x="51" y="8"/>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5" name="Freeform 1505"/>
            <p:cNvSpPr/>
            <p:nvPr/>
          </p:nvSpPr>
          <p:spPr bwMode="auto">
            <a:xfrm>
              <a:off x="922338" y="449263"/>
              <a:ext cx="398463" cy="231775"/>
            </a:xfrm>
            <a:custGeom>
              <a:avLst/>
              <a:gdLst>
                <a:gd name="T0" fmla="*/ 11 w 141"/>
                <a:gd name="T1" fmla="*/ 23 h 82"/>
                <a:gd name="T2" fmla="*/ 0 w 141"/>
                <a:gd name="T3" fmla="*/ 62 h 82"/>
                <a:gd name="T4" fmla="*/ 58 w 141"/>
                <a:gd name="T5" fmla="*/ 82 h 82"/>
                <a:gd name="T6" fmla="*/ 141 w 141"/>
                <a:gd name="T7" fmla="*/ 53 h 82"/>
                <a:gd name="T8" fmla="*/ 130 w 141"/>
                <a:gd name="T9" fmla="*/ 10 h 82"/>
                <a:gd name="T10" fmla="*/ 11 w 141"/>
                <a:gd name="T11" fmla="*/ 23 h 82"/>
              </a:gdLst>
              <a:ahLst/>
              <a:cxnLst>
                <a:cxn ang="0">
                  <a:pos x="T0" y="T1"/>
                </a:cxn>
                <a:cxn ang="0">
                  <a:pos x="T2" y="T3"/>
                </a:cxn>
                <a:cxn ang="0">
                  <a:pos x="T4" y="T5"/>
                </a:cxn>
                <a:cxn ang="0">
                  <a:pos x="T6" y="T7"/>
                </a:cxn>
                <a:cxn ang="0">
                  <a:pos x="T8" y="T9"/>
                </a:cxn>
                <a:cxn ang="0">
                  <a:pos x="T10" y="T11"/>
                </a:cxn>
              </a:cxnLst>
              <a:rect l="0" t="0" r="r" b="b"/>
              <a:pathLst>
                <a:path w="141" h="82">
                  <a:moveTo>
                    <a:pt x="11" y="23"/>
                  </a:moveTo>
                  <a:cubicBezTo>
                    <a:pt x="10" y="24"/>
                    <a:pt x="0" y="49"/>
                    <a:pt x="0" y="62"/>
                  </a:cubicBezTo>
                  <a:cubicBezTo>
                    <a:pt x="58" y="82"/>
                    <a:pt x="58" y="82"/>
                    <a:pt x="58" y="82"/>
                  </a:cubicBezTo>
                  <a:cubicBezTo>
                    <a:pt x="141" y="53"/>
                    <a:pt x="141" y="53"/>
                    <a:pt x="141" y="53"/>
                  </a:cubicBezTo>
                  <a:cubicBezTo>
                    <a:pt x="130" y="10"/>
                    <a:pt x="130" y="10"/>
                    <a:pt x="130" y="10"/>
                  </a:cubicBezTo>
                  <a:cubicBezTo>
                    <a:pt x="130" y="10"/>
                    <a:pt x="70" y="0"/>
                    <a:pt x="11" y="23"/>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6" name="Line 1506"/>
            <p:cNvSpPr>
              <a:spLocks noChangeShapeType="1"/>
            </p:cNvSpPr>
            <p:nvPr/>
          </p:nvSpPr>
          <p:spPr bwMode="auto">
            <a:xfrm flipV="1">
              <a:off x="881063" y="1339850"/>
              <a:ext cx="55563" cy="119063"/>
            </a:xfrm>
            <a:prstGeom prst="line">
              <a:avLst/>
            </a:prstGeom>
            <a:noFill/>
            <a:ln w="34925" cap="sq">
              <a:solidFill>
                <a:srgbClr val="37474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57" name="Freeform 1507"/>
            <p:cNvSpPr/>
            <p:nvPr/>
          </p:nvSpPr>
          <p:spPr bwMode="auto">
            <a:xfrm>
              <a:off x="682625" y="990600"/>
              <a:ext cx="163513" cy="90488"/>
            </a:xfrm>
            <a:custGeom>
              <a:avLst/>
              <a:gdLst>
                <a:gd name="T0" fmla="*/ 0 w 58"/>
                <a:gd name="T1" fmla="*/ 0 h 32"/>
                <a:gd name="T2" fmla="*/ 58 w 58"/>
                <a:gd name="T3" fmla="*/ 32 h 32"/>
              </a:gdLst>
              <a:ahLst/>
              <a:cxnLst>
                <a:cxn ang="0">
                  <a:pos x="T0" y="T1"/>
                </a:cxn>
                <a:cxn ang="0">
                  <a:pos x="T2" y="T3"/>
                </a:cxn>
              </a:cxnLst>
              <a:rect l="0" t="0" r="r" b="b"/>
              <a:pathLst>
                <a:path w="58" h="32">
                  <a:moveTo>
                    <a:pt x="0" y="0"/>
                  </a:moveTo>
                  <a:cubicBezTo>
                    <a:pt x="0" y="0"/>
                    <a:pt x="34" y="25"/>
                    <a:pt x="58" y="32"/>
                  </a:cubicBezTo>
                </a:path>
              </a:pathLst>
            </a:custGeom>
            <a:noFill/>
            <a:ln w="34925" cap="sq">
              <a:solidFill>
                <a:srgbClr val="37474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58" name="Freeform 1508"/>
            <p:cNvSpPr/>
            <p:nvPr/>
          </p:nvSpPr>
          <p:spPr bwMode="auto">
            <a:xfrm>
              <a:off x="692150" y="612775"/>
              <a:ext cx="247650" cy="163513"/>
            </a:xfrm>
            <a:custGeom>
              <a:avLst/>
              <a:gdLst>
                <a:gd name="T0" fmla="*/ 0 w 88"/>
                <a:gd name="T1" fmla="*/ 58 h 58"/>
                <a:gd name="T2" fmla="*/ 88 w 88"/>
                <a:gd name="T3" fmla="*/ 0 h 58"/>
              </a:gdLst>
              <a:ahLst/>
              <a:cxnLst>
                <a:cxn ang="0">
                  <a:pos x="T0" y="T1"/>
                </a:cxn>
                <a:cxn ang="0">
                  <a:pos x="T2" y="T3"/>
                </a:cxn>
              </a:cxnLst>
              <a:rect l="0" t="0" r="r" b="b"/>
              <a:pathLst>
                <a:path w="88" h="58">
                  <a:moveTo>
                    <a:pt x="0" y="58"/>
                  </a:moveTo>
                  <a:cubicBezTo>
                    <a:pt x="0" y="58"/>
                    <a:pt x="24" y="19"/>
                    <a:pt x="88" y="0"/>
                  </a:cubicBezTo>
                </a:path>
              </a:pathLst>
            </a:custGeom>
            <a:noFill/>
            <a:ln w="34925" cap="sq">
              <a:solidFill>
                <a:srgbClr val="37474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59" name="Line 1509"/>
            <p:cNvSpPr>
              <a:spLocks noChangeShapeType="1"/>
            </p:cNvSpPr>
            <p:nvPr/>
          </p:nvSpPr>
          <p:spPr bwMode="auto">
            <a:xfrm flipV="1">
              <a:off x="1055688" y="655638"/>
              <a:ext cx="36513" cy="250825"/>
            </a:xfrm>
            <a:prstGeom prst="line">
              <a:avLst/>
            </a:prstGeom>
            <a:noFill/>
            <a:ln w="34925" cap="flat">
              <a:solidFill>
                <a:srgbClr val="37474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60" name="Freeform 1510"/>
            <p:cNvSpPr/>
            <p:nvPr/>
          </p:nvSpPr>
          <p:spPr bwMode="auto">
            <a:xfrm>
              <a:off x="1303338" y="587375"/>
              <a:ext cx="231775" cy="134938"/>
            </a:xfrm>
            <a:custGeom>
              <a:avLst/>
              <a:gdLst>
                <a:gd name="T0" fmla="*/ 0 w 82"/>
                <a:gd name="T1" fmla="*/ 0 h 48"/>
                <a:gd name="T2" fmla="*/ 82 w 82"/>
                <a:gd name="T3" fmla="*/ 48 h 48"/>
              </a:gdLst>
              <a:ahLst/>
              <a:cxnLst>
                <a:cxn ang="0">
                  <a:pos x="T0" y="T1"/>
                </a:cxn>
                <a:cxn ang="0">
                  <a:pos x="T2" y="T3"/>
                </a:cxn>
              </a:cxnLst>
              <a:rect l="0" t="0" r="r" b="b"/>
              <a:pathLst>
                <a:path w="82" h="48">
                  <a:moveTo>
                    <a:pt x="0" y="0"/>
                  </a:moveTo>
                  <a:cubicBezTo>
                    <a:pt x="0" y="0"/>
                    <a:pt x="42" y="13"/>
                    <a:pt x="82" y="48"/>
                  </a:cubicBezTo>
                </a:path>
              </a:pathLst>
            </a:custGeom>
            <a:noFill/>
            <a:ln w="34925" cap="sq">
              <a:solidFill>
                <a:srgbClr val="37474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61" name="Freeform 1511"/>
            <p:cNvSpPr/>
            <p:nvPr/>
          </p:nvSpPr>
          <p:spPr bwMode="auto">
            <a:xfrm>
              <a:off x="1308100" y="922338"/>
              <a:ext cx="223838" cy="136525"/>
            </a:xfrm>
            <a:custGeom>
              <a:avLst/>
              <a:gdLst>
                <a:gd name="T0" fmla="*/ 0 w 79"/>
                <a:gd name="T1" fmla="*/ 48 h 48"/>
                <a:gd name="T2" fmla="*/ 79 w 79"/>
                <a:gd name="T3" fmla="*/ 0 h 48"/>
              </a:gdLst>
              <a:ahLst/>
              <a:cxnLst>
                <a:cxn ang="0">
                  <a:pos x="T0" y="T1"/>
                </a:cxn>
                <a:cxn ang="0">
                  <a:pos x="T2" y="T3"/>
                </a:cxn>
              </a:cxnLst>
              <a:rect l="0" t="0" r="r" b="b"/>
              <a:pathLst>
                <a:path w="79" h="48">
                  <a:moveTo>
                    <a:pt x="0" y="48"/>
                  </a:moveTo>
                  <a:cubicBezTo>
                    <a:pt x="0" y="48"/>
                    <a:pt x="67" y="12"/>
                    <a:pt x="79" y="0"/>
                  </a:cubicBezTo>
                </a:path>
              </a:pathLst>
            </a:custGeom>
            <a:noFill/>
            <a:ln w="34925" cap="sq">
              <a:solidFill>
                <a:srgbClr val="37474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62" name="Freeform 1512"/>
            <p:cNvSpPr/>
            <p:nvPr/>
          </p:nvSpPr>
          <p:spPr bwMode="auto">
            <a:xfrm>
              <a:off x="1597025" y="1044575"/>
              <a:ext cx="103188" cy="301625"/>
            </a:xfrm>
            <a:custGeom>
              <a:avLst/>
              <a:gdLst>
                <a:gd name="T0" fmla="*/ 0 w 37"/>
                <a:gd name="T1" fmla="*/ 107 h 107"/>
                <a:gd name="T2" fmla="*/ 37 w 37"/>
                <a:gd name="T3" fmla="*/ 0 h 107"/>
              </a:gdLst>
              <a:ahLst/>
              <a:cxnLst>
                <a:cxn ang="0">
                  <a:pos x="T0" y="T1"/>
                </a:cxn>
                <a:cxn ang="0">
                  <a:pos x="T2" y="T3"/>
                </a:cxn>
              </a:cxnLst>
              <a:rect l="0" t="0" r="r" b="b"/>
              <a:pathLst>
                <a:path w="37" h="107">
                  <a:moveTo>
                    <a:pt x="0" y="107"/>
                  </a:moveTo>
                  <a:cubicBezTo>
                    <a:pt x="0" y="107"/>
                    <a:pt x="25" y="69"/>
                    <a:pt x="37" y="0"/>
                  </a:cubicBezTo>
                </a:path>
              </a:pathLst>
            </a:custGeom>
            <a:noFill/>
            <a:ln w="34925" cap="sq">
              <a:solidFill>
                <a:srgbClr val="37474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63" name="Freeform 1513"/>
            <p:cNvSpPr/>
            <p:nvPr/>
          </p:nvSpPr>
          <p:spPr bwMode="auto">
            <a:xfrm>
              <a:off x="979488" y="1531938"/>
              <a:ext cx="374650" cy="80963"/>
            </a:xfrm>
            <a:custGeom>
              <a:avLst/>
              <a:gdLst>
                <a:gd name="T0" fmla="*/ 0 w 133"/>
                <a:gd name="T1" fmla="*/ 10 h 29"/>
                <a:gd name="T2" fmla="*/ 133 w 133"/>
                <a:gd name="T3" fmla="*/ 0 h 29"/>
              </a:gdLst>
              <a:ahLst/>
              <a:cxnLst>
                <a:cxn ang="0">
                  <a:pos x="T0" y="T1"/>
                </a:cxn>
                <a:cxn ang="0">
                  <a:pos x="T2" y="T3"/>
                </a:cxn>
              </a:cxnLst>
              <a:rect l="0" t="0" r="r" b="b"/>
              <a:pathLst>
                <a:path w="133" h="29">
                  <a:moveTo>
                    <a:pt x="0" y="10"/>
                  </a:moveTo>
                  <a:cubicBezTo>
                    <a:pt x="0" y="10"/>
                    <a:pt x="69" y="29"/>
                    <a:pt x="133" y="0"/>
                  </a:cubicBezTo>
                </a:path>
              </a:pathLst>
            </a:custGeom>
            <a:noFill/>
            <a:ln w="34925" cap="sq">
              <a:solidFill>
                <a:srgbClr val="37474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64" name="Freeform 1514"/>
            <p:cNvSpPr/>
            <p:nvPr/>
          </p:nvSpPr>
          <p:spPr bwMode="auto">
            <a:xfrm>
              <a:off x="1219200" y="1335088"/>
              <a:ext cx="171450" cy="103188"/>
            </a:xfrm>
            <a:custGeom>
              <a:avLst/>
              <a:gdLst>
                <a:gd name="T0" fmla="*/ 0 w 61"/>
                <a:gd name="T1" fmla="*/ 0 h 37"/>
                <a:gd name="T2" fmla="*/ 61 w 61"/>
                <a:gd name="T3" fmla="*/ 37 h 37"/>
              </a:gdLst>
              <a:ahLst/>
              <a:cxnLst>
                <a:cxn ang="0">
                  <a:pos x="T0" y="T1"/>
                </a:cxn>
                <a:cxn ang="0">
                  <a:pos x="T2" y="T3"/>
                </a:cxn>
              </a:cxnLst>
              <a:rect l="0" t="0" r="r" b="b"/>
              <a:pathLst>
                <a:path w="61" h="37">
                  <a:moveTo>
                    <a:pt x="0" y="0"/>
                  </a:moveTo>
                  <a:cubicBezTo>
                    <a:pt x="0" y="0"/>
                    <a:pt x="18" y="17"/>
                    <a:pt x="61" y="37"/>
                  </a:cubicBezTo>
                </a:path>
              </a:pathLst>
            </a:custGeom>
            <a:noFill/>
            <a:ln w="34925" cap="sq">
              <a:solidFill>
                <a:srgbClr val="37474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1679" name="组合 1678"/>
          <p:cNvGrpSpPr/>
          <p:nvPr/>
        </p:nvGrpSpPr>
        <p:grpSpPr>
          <a:xfrm>
            <a:off x="2392885" y="5504651"/>
            <a:ext cx="911225" cy="1216025"/>
            <a:chOff x="1169988" y="1501775"/>
            <a:chExt cx="911225" cy="1216025"/>
          </a:xfrm>
        </p:grpSpPr>
        <p:sp>
          <p:nvSpPr>
            <p:cNvPr id="1669" name="Freeform 1518"/>
            <p:cNvSpPr/>
            <p:nvPr/>
          </p:nvSpPr>
          <p:spPr bwMode="auto">
            <a:xfrm>
              <a:off x="1192213" y="1527175"/>
              <a:ext cx="866775" cy="1168400"/>
            </a:xfrm>
            <a:custGeom>
              <a:avLst/>
              <a:gdLst>
                <a:gd name="T0" fmla="*/ 251 w 307"/>
                <a:gd name="T1" fmla="*/ 160 h 414"/>
                <a:gd name="T2" fmla="*/ 245 w 307"/>
                <a:gd name="T3" fmla="*/ 157 h 414"/>
                <a:gd name="T4" fmla="*/ 303 w 307"/>
                <a:gd name="T5" fmla="*/ 62 h 414"/>
                <a:gd name="T6" fmla="*/ 299 w 307"/>
                <a:gd name="T7" fmla="*/ 44 h 414"/>
                <a:gd name="T8" fmla="*/ 265 w 307"/>
                <a:gd name="T9" fmla="*/ 24 h 414"/>
                <a:gd name="T10" fmla="*/ 232 w 307"/>
                <a:gd name="T11" fmla="*/ 3 h 414"/>
                <a:gd name="T12" fmla="*/ 214 w 307"/>
                <a:gd name="T13" fmla="*/ 8 h 414"/>
                <a:gd name="T14" fmla="*/ 156 w 307"/>
                <a:gd name="T15" fmla="*/ 102 h 414"/>
                <a:gd name="T16" fmla="*/ 151 w 307"/>
                <a:gd name="T17" fmla="*/ 99 h 414"/>
                <a:gd name="T18" fmla="*/ 107 w 307"/>
                <a:gd name="T19" fmla="*/ 109 h 414"/>
                <a:gd name="T20" fmla="*/ 45 w 307"/>
                <a:gd name="T21" fmla="*/ 209 h 414"/>
                <a:gd name="T22" fmla="*/ 56 w 307"/>
                <a:gd name="T23" fmla="*/ 253 h 414"/>
                <a:gd name="T24" fmla="*/ 61 w 307"/>
                <a:gd name="T25" fmla="*/ 257 h 414"/>
                <a:gd name="T26" fmla="*/ 4 w 307"/>
                <a:gd name="T27" fmla="*/ 351 h 414"/>
                <a:gd name="T28" fmla="*/ 8 w 307"/>
                <a:gd name="T29" fmla="*/ 369 h 414"/>
                <a:gd name="T30" fmla="*/ 41 w 307"/>
                <a:gd name="T31" fmla="*/ 389 h 414"/>
                <a:gd name="T32" fmla="*/ 75 w 307"/>
                <a:gd name="T33" fmla="*/ 410 h 414"/>
                <a:gd name="T34" fmla="*/ 93 w 307"/>
                <a:gd name="T35" fmla="*/ 405 h 414"/>
                <a:gd name="T36" fmla="*/ 151 w 307"/>
                <a:gd name="T37" fmla="*/ 311 h 414"/>
                <a:gd name="T38" fmla="*/ 156 w 307"/>
                <a:gd name="T39" fmla="*/ 315 h 414"/>
                <a:gd name="T40" fmla="*/ 200 w 307"/>
                <a:gd name="T41" fmla="*/ 304 h 414"/>
                <a:gd name="T42" fmla="*/ 261 w 307"/>
                <a:gd name="T43" fmla="*/ 204 h 414"/>
                <a:gd name="T44" fmla="*/ 251 w 307"/>
                <a:gd name="T45" fmla="*/ 16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7" h="414">
                  <a:moveTo>
                    <a:pt x="251" y="160"/>
                  </a:moveTo>
                  <a:cubicBezTo>
                    <a:pt x="245" y="157"/>
                    <a:pt x="245" y="157"/>
                    <a:pt x="245" y="157"/>
                  </a:cubicBezTo>
                  <a:cubicBezTo>
                    <a:pt x="303" y="62"/>
                    <a:pt x="303" y="62"/>
                    <a:pt x="303" y="62"/>
                  </a:cubicBezTo>
                  <a:cubicBezTo>
                    <a:pt x="307" y="56"/>
                    <a:pt x="305" y="48"/>
                    <a:pt x="299" y="44"/>
                  </a:cubicBezTo>
                  <a:cubicBezTo>
                    <a:pt x="265" y="24"/>
                    <a:pt x="265" y="24"/>
                    <a:pt x="265" y="24"/>
                  </a:cubicBezTo>
                  <a:cubicBezTo>
                    <a:pt x="232" y="3"/>
                    <a:pt x="232" y="3"/>
                    <a:pt x="232" y="3"/>
                  </a:cubicBezTo>
                  <a:cubicBezTo>
                    <a:pt x="225" y="0"/>
                    <a:pt x="217" y="2"/>
                    <a:pt x="214" y="8"/>
                  </a:cubicBezTo>
                  <a:cubicBezTo>
                    <a:pt x="156" y="102"/>
                    <a:pt x="156" y="102"/>
                    <a:pt x="156" y="102"/>
                  </a:cubicBezTo>
                  <a:cubicBezTo>
                    <a:pt x="151" y="99"/>
                    <a:pt x="151" y="99"/>
                    <a:pt x="151" y="99"/>
                  </a:cubicBezTo>
                  <a:cubicBezTo>
                    <a:pt x="135" y="89"/>
                    <a:pt x="116" y="94"/>
                    <a:pt x="107" y="109"/>
                  </a:cubicBezTo>
                  <a:cubicBezTo>
                    <a:pt x="45" y="209"/>
                    <a:pt x="45" y="209"/>
                    <a:pt x="45" y="209"/>
                  </a:cubicBezTo>
                  <a:cubicBezTo>
                    <a:pt x="36" y="224"/>
                    <a:pt x="41" y="244"/>
                    <a:pt x="56" y="253"/>
                  </a:cubicBezTo>
                  <a:cubicBezTo>
                    <a:pt x="61" y="257"/>
                    <a:pt x="61" y="257"/>
                    <a:pt x="61" y="257"/>
                  </a:cubicBezTo>
                  <a:cubicBezTo>
                    <a:pt x="4" y="351"/>
                    <a:pt x="4" y="351"/>
                    <a:pt x="4" y="351"/>
                  </a:cubicBezTo>
                  <a:cubicBezTo>
                    <a:pt x="0" y="357"/>
                    <a:pt x="2" y="365"/>
                    <a:pt x="8" y="369"/>
                  </a:cubicBezTo>
                  <a:cubicBezTo>
                    <a:pt x="41" y="389"/>
                    <a:pt x="41" y="389"/>
                    <a:pt x="41" y="389"/>
                  </a:cubicBezTo>
                  <a:cubicBezTo>
                    <a:pt x="75" y="410"/>
                    <a:pt x="75" y="410"/>
                    <a:pt x="75" y="410"/>
                  </a:cubicBezTo>
                  <a:cubicBezTo>
                    <a:pt x="81" y="414"/>
                    <a:pt x="89" y="412"/>
                    <a:pt x="93" y="405"/>
                  </a:cubicBezTo>
                  <a:cubicBezTo>
                    <a:pt x="151" y="311"/>
                    <a:pt x="151" y="311"/>
                    <a:pt x="151" y="311"/>
                  </a:cubicBezTo>
                  <a:cubicBezTo>
                    <a:pt x="156" y="315"/>
                    <a:pt x="156" y="315"/>
                    <a:pt x="156" y="315"/>
                  </a:cubicBezTo>
                  <a:cubicBezTo>
                    <a:pt x="171" y="324"/>
                    <a:pt x="191" y="319"/>
                    <a:pt x="200" y="304"/>
                  </a:cubicBezTo>
                  <a:cubicBezTo>
                    <a:pt x="261" y="204"/>
                    <a:pt x="261" y="204"/>
                    <a:pt x="261" y="204"/>
                  </a:cubicBezTo>
                  <a:cubicBezTo>
                    <a:pt x="270" y="189"/>
                    <a:pt x="266" y="169"/>
                    <a:pt x="251" y="16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0" name="Freeform 1519"/>
            <p:cNvSpPr/>
            <p:nvPr/>
          </p:nvSpPr>
          <p:spPr bwMode="auto">
            <a:xfrm>
              <a:off x="1169988" y="1501775"/>
              <a:ext cx="911225" cy="1216025"/>
            </a:xfrm>
            <a:custGeom>
              <a:avLst/>
              <a:gdLst>
                <a:gd name="T0" fmla="*/ 264 w 323"/>
                <a:gd name="T1" fmla="*/ 160 h 431"/>
                <a:gd name="T2" fmla="*/ 253 w 323"/>
                <a:gd name="T3" fmla="*/ 166 h 431"/>
                <a:gd name="T4" fmla="*/ 319 w 323"/>
                <a:gd name="T5" fmla="*/ 77 h 431"/>
                <a:gd name="T6" fmla="*/ 320 w 323"/>
                <a:gd name="T7" fmla="*/ 53 h 431"/>
                <a:gd name="T8" fmla="*/ 278 w 323"/>
                <a:gd name="T9" fmla="*/ 24 h 431"/>
                <a:gd name="T10" fmla="*/ 233 w 323"/>
                <a:gd name="T11" fmla="*/ 0 h 431"/>
                <a:gd name="T12" fmla="*/ 213 w 323"/>
                <a:gd name="T13" fmla="*/ 12 h 431"/>
                <a:gd name="T14" fmla="*/ 164 w 323"/>
                <a:gd name="T15" fmla="*/ 111 h 431"/>
                <a:gd name="T16" fmla="*/ 164 w 323"/>
                <a:gd name="T17" fmla="*/ 99 h 431"/>
                <a:gd name="T18" fmla="*/ 122 w 323"/>
                <a:gd name="T19" fmla="*/ 98 h 431"/>
                <a:gd name="T20" fmla="*/ 45 w 323"/>
                <a:gd name="T21" fmla="*/ 213 h 431"/>
                <a:gd name="T22" fmla="*/ 44 w 323"/>
                <a:gd name="T23" fmla="*/ 255 h 431"/>
                <a:gd name="T24" fmla="*/ 64 w 323"/>
                <a:gd name="T25" fmla="*/ 274 h 431"/>
                <a:gd name="T26" fmla="*/ 61 w 323"/>
                <a:gd name="T27" fmla="*/ 260 h 431"/>
                <a:gd name="T28" fmla="*/ 0 w 323"/>
                <a:gd name="T29" fmla="*/ 367 h 431"/>
                <a:gd name="T30" fmla="*/ 11 w 323"/>
                <a:gd name="T31" fmla="*/ 386 h 431"/>
                <a:gd name="T32" fmla="*/ 78 w 323"/>
                <a:gd name="T33" fmla="*/ 427 h 431"/>
                <a:gd name="T34" fmla="*/ 101 w 323"/>
                <a:gd name="T35" fmla="*/ 428 h 431"/>
                <a:gd name="T36" fmla="*/ 167 w 323"/>
                <a:gd name="T37" fmla="*/ 326 h 431"/>
                <a:gd name="T38" fmla="*/ 153 w 323"/>
                <a:gd name="T39" fmla="*/ 329 h 431"/>
                <a:gd name="T40" fmla="*/ 181 w 323"/>
                <a:gd name="T41" fmla="*/ 338 h 431"/>
                <a:gd name="T42" fmla="*/ 216 w 323"/>
                <a:gd name="T43" fmla="*/ 318 h 431"/>
                <a:gd name="T44" fmla="*/ 284 w 323"/>
                <a:gd name="T45" fmla="*/ 196 h 431"/>
                <a:gd name="T46" fmla="*/ 264 w 323"/>
                <a:gd name="T47" fmla="*/ 160 h 431"/>
                <a:gd name="T48" fmla="*/ 253 w 323"/>
                <a:gd name="T49" fmla="*/ 177 h 431"/>
                <a:gd name="T50" fmla="*/ 264 w 323"/>
                <a:gd name="T51" fmla="*/ 196 h 431"/>
                <a:gd name="T52" fmla="*/ 199 w 323"/>
                <a:gd name="T53" fmla="*/ 308 h 431"/>
                <a:gd name="T54" fmla="*/ 181 w 323"/>
                <a:gd name="T55" fmla="*/ 318 h 431"/>
                <a:gd name="T56" fmla="*/ 155 w 323"/>
                <a:gd name="T57" fmla="*/ 307 h 431"/>
                <a:gd name="T58" fmla="*/ 91 w 323"/>
                <a:gd name="T59" fmla="*/ 410 h 431"/>
                <a:gd name="T60" fmla="*/ 88 w 323"/>
                <a:gd name="T61" fmla="*/ 410 h 431"/>
                <a:gd name="T62" fmla="*/ 21 w 323"/>
                <a:gd name="T63" fmla="*/ 369 h 431"/>
                <a:gd name="T64" fmla="*/ 20 w 323"/>
                <a:gd name="T65" fmla="*/ 367 h 431"/>
                <a:gd name="T66" fmla="*/ 83 w 323"/>
                <a:gd name="T67" fmla="*/ 262 h 431"/>
                <a:gd name="T68" fmla="*/ 61 w 323"/>
                <a:gd name="T69" fmla="*/ 246 h 431"/>
                <a:gd name="T70" fmla="*/ 62 w 323"/>
                <a:gd name="T71" fmla="*/ 224 h 431"/>
                <a:gd name="T72" fmla="*/ 131 w 323"/>
                <a:gd name="T73" fmla="*/ 116 h 431"/>
                <a:gd name="T74" fmla="*/ 153 w 323"/>
                <a:gd name="T75" fmla="*/ 116 h 431"/>
                <a:gd name="T76" fmla="*/ 230 w 323"/>
                <a:gd name="T77" fmla="*/ 22 h 431"/>
                <a:gd name="T78" fmla="*/ 233 w 323"/>
                <a:gd name="T79" fmla="*/ 20 h 431"/>
                <a:gd name="T80" fmla="*/ 268 w 323"/>
                <a:gd name="T81" fmla="*/ 41 h 431"/>
                <a:gd name="T82" fmla="*/ 302 w 323"/>
                <a:gd name="T83" fmla="*/ 63 h 431"/>
                <a:gd name="T84" fmla="*/ 302 w 323"/>
                <a:gd name="T85" fmla="*/ 66 h 431"/>
                <a:gd name="T86" fmla="*/ 253 w 323"/>
                <a:gd name="T87" fmla="*/ 17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431">
                  <a:moveTo>
                    <a:pt x="259" y="169"/>
                  </a:moveTo>
                  <a:cubicBezTo>
                    <a:pt x="264" y="160"/>
                    <a:pt x="264" y="160"/>
                    <a:pt x="264" y="160"/>
                  </a:cubicBezTo>
                  <a:cubicBezTo>
                    <a:pt x="259" y="157"/>
                    <a:pt x="259" y="157"/>
                    <a:pt x="259" y="157"/>
                  </a:cubicBezTo>
                  <a:cubicBezTo>
                    <a:pt x="253" y="166"/>
                    <a:pt x="253" y="166"/>
                    <a:pt x="253" y="166"/>
                  </a:cubicBezTo>
                  <a:cubicBezTo>
                    <a:pt x="262" y="171"/>
                    <a:pt x="262" y="171"/>
                    <a:pt x="262" y="171"/>
                  </a:cubicBezTo>
                  <a:cubicBezTo>
                    <a:pt x="319" y="77"/>
                    <a:pt x="319" y="77"/>
                    <a:pt x="319" y="77"/>
                  </a:cubicBezTo>
                  <a:cubicBezTo>
                    <a:pt x="322" y="73"/>
                    <a:pt x="323" y="69"/>
                    <a:pt x="323" y="65"/>
                  </a:cubicBezTo>
                  <a:cubicBezTo>
                    <a:pt x="323" y="61"/>
                    <a:pt x="322" y="57"/>
                    <a:pt x="320" y="53"/>
                  </a:cubicBezTo>
                  <a:cubicBezTo>
                    <a:pt x="318" y="50"/>
                    <a:pt x="315" y="47"/>
                    <a:pt x="312" y="45"/>
                  </a:cubicBezTo>
                  <a:cubicBezTo>
                    <a:pt x="278" y="24"/>
                    <a:pt x="278" y="24"/>
                    <a:pt x="278" y="24"/>
                  </a:cubicBezTo>
                  <a:cubicBezTo>
                    <a:pt x="245" y="4"/>
                    <a:pt x="245" y="4"/>
                    <a:pt x="245" y="4"/>
                  </a:cubicBezTo>
                  <a:cubicBezTo>
                    <a:pt x="241" y="2"/>
                    <a:pt x="237" y="0"/>
                    <a:pt x="233" y="0"/>
                  </a:cubicBezTo>
                  <a:cubicBezTo>
                    <a:pt x="229" y="0"/>
                    <a:pt x="225" y="1"/>
                    <a:pt x="222" y="3"/>
                  </a:cubicBezTo>
                  <a:cubicBezTo>
                    <a:pt x="218" y="5"/>
                    <a:pt x="215" y="8"/>
                    <a:pt x="213" y="12"/>
                  </a:cubicBezTo>
                  <a:cubicBezTo>
                    <a:pt x="155" y="106"/>
                    <a:pt x="155" y="106"/>
                    <a:pt x="155" y="106"/>
                  </a:cubicBezTo>
                  <a:cubicBezTo>
                    <a:pt x="164" y="111"/>
                    <a:pt x="164" y="111"/>
                    <a:pt x="164" y="111"/>
                  </a:cubicBezTo>
                  <a:cubicBezTo>
                    <a:pt x="169" y="102"/>
                    <a:pt x="169" y="102"/>
                    <a:pt x="169" y="102"/>
                  </a:cubicBezTo>
                  <a:cubicBezTo>
                    <a:pt x="164" y="99"/>
                    <a:pt x="164" y="99"/>
                    <a:pt x="164" y="99"/>
                  </a:cubicBezTo>
                  <a:cubicBezTo>
                    <a:pt x="157" y="95"/>
                    <a:pt x="149" y="93"/>
                    <a:pt x="142" y="93"/>
                  </a:cubicBezTo>
                  <a:cubicBezTo>
                    <a:pt x="135" y="93"/>
                    <a:pt x="128" y="95"/>
                    <a:pt x="122" y="98"/>
                  </a:cubicBezTo>
                  <a:cubicBezTo>
                    <a:pt x="115" y="101"/>
                    <a:pt x="110" y="107"/>
                    <a:pt x="106" y="113"/>
                  </a:cubicBezTo>
                  <a:cubicBezTo>
                    <a:pt x="45" y="213"/>
                    <a:pt x="45" y="213"/>
                    <a:pt x="45" y="213"/>
                  </a:cubicBezTo>
                  <a:cubicBezTo>
                    <a:pt x="41" y="220"/>
                    <a:pt x="39" y="228"/>
                    <a:pt x="39" y="235"/>
                  </a:cubicBezTo>
                  <a:cubicBezTo>
                    <a:pt x="39" y="242"/>
                    <a:pt x="40" y="249"/>
                    <a:pt x="44" y="255"/>
                  </a:cubicBezTo>
                  <a:cubicBezTo>
                    <a:pt x="47" y="261"/>
                    <a:pt x="52" y="267"/>
                    <a:pt x="59" y="271"/>
                  </a:cubicBezTo>
                  <a:cubicBezTo>
                    <a:pt x="64" y="274"/>
                    <a:pt x="64" y="274"/>
                    <a:pt x="64" y="274"/>
                  </a:cubicBezTo>
                  <a:cubicBezTo>
                    <a:pt x="69" y="266"/>
                    <a:pt x="69" y="266"/>
                    <a:pt x="69" y="266"/>
                  </a:cubicBezTo>
                  <a:cubicBezTo>
                    <a:pt x="61" y="260"/>
                    <a:pt x="61" y="260"/>
                    <a:pt x="61" y="260"/>
                  </a:cubicBezTo>
                  <a:cubicBezTo>
                    <a:pt x="3" y="355"/>
                    <a:pt x="3" y="355"/>
                    <a:pt x="3" y="355"/>
                  </a:cubicBezTo>
                  <a:cubicBezTo>
                    <a:pt x="1" y="358"/>
                    <a:pt x="0" y="362"/>
                    <a:pt x="0" y="367"/>
                  </a:cubicBezTo>
                  <a:cubicBezTo>
                    <a:pt x="0" y="371"/>
                    <a:pt x="1" y="374"/>
                    <a:pt x="3" y="378"/>
                  </a:cubicBezTo>
                  <a:cubicBezTo>
                    <a:pt x="4" y="381"/>
                    <a:pt x="7" y="384"/>
                    <a:pt x="11" y="386"/>
                  </a:cubicBezTo>
                  <a:cubicBezTo>
                    <a:pt x="44" y="407"/>
                    <a:pt x="44" y="407"/>
                    <a:pt x="44" y="407"/>
                  </a:cubicBezTo>
                  <a:cubicBezTo>
                    <a:pt x="78" y="427"/>
                    <a:pt x="78" y="427"/>
                    <a:pt x="78" y="427"/>
                  </a:cubicBezTo>
                  <a:cubicBezTo>
                    <a:pt x="81" y="430"/>
                    <a:pt x="86" y="431"/>
                    <a:pt x="90" y="431"/>
                  </a:cubicBezTo>
                  <a:cubicBezTo>
                    <a:pt x="94" y="431"/>
                    <a:pt x="97" y="430"/>
                    <a:pt x="101" y="428"/>
                  </a:cubicBezTo>
                  <a:cubicBezTo>
                    <a:pt x="104" y="426"/>
                    <a:pt x="107" y="423"/>
                    <a:pt x="109" y="420"/>
                  </a:cubicBezTo>
                  <a:cubicBezTo>
                    <a:pt x="167" y="326"/>
                    <a:pt x="167" y="326"/>
                    <a:pt x="167" y="326"/>
                  </a:cubicBezTo>
                  <a:cubicBezTo>
                    <a:pt x="159" y="320"/>
                    <a:pt x="159" y="320"/>
                    <a:pt x="159" y="320"/>
                  </a:cubicBezTo>
                  <a:cubicBezTo>
                    <a:pt x="153" y="329"/>
                    <a:pt x="153" y="329"/>
                    <a:pt x="153" y="329"/>
                  </a:cubicBezTo>
                  <a:cubicBezTo>
                    <a:pt x="159" y="332"/>
                    <a:pt x="159" y="332"/>
                    <a:pt x="159" y="332"/>
                  </a:cubicBezTo>
                  <a:cubicBezTo>
                    <a:pt x="166" y="336"/>
                    <a:pt x="173" y="338"/>
                    <a:pt x="181" y="338"/>
                  </a:cubicBezTo>
                  <a:cubicBezTo>
                    <a:pt x="188" y="338"/>
                    <a:pt x="195" y="337"/>
                    <a:pt x="201" y="333"/>
                  </a:cubicBezTo>
                  <a:cubicBezTo>
                    <a:pt x="207" y="330"/>
                    <a:pt x="213" y="325"/>
                    <a:pt x="216" y="318"/>
                  </a:cubicBezTo>
                  <a:cubicBezTo>
                    <a:pt x="278" y="218"/>
                    <a:pt x="278" y="218"/>
                    <a:pt x="278" y="218"/>
                  </a:cubicBezTo>
                  <a:cubicBezTo>
                    <a:pt x="282" y="211"/>
                    <a:pt x="284" y="204"/>
                    <a:pt x="284" y="196"/>
                  </a:cubicBezTo>
                  <a:cubicBezTo>
                    <a:pt x="284" y="189"/>
                    <a:pt x="282" y="182"/>
                    <a:pt x="279" y="176"/>
                  </a:cubicBezTo>
                  <a:cubicBezTo>
                    <a:pt x="275" y="170"/>
                    <a:pt x="270" y="164"/>
                    <a:pt x="264" y="160"/>
                  </a:cubicBezTo>
                  <a:cubicBezTo>
                    <a:pt x="259" y="169"/>
                    <a:pt x="259" y="169"/>
                    <a:pt x="259" y="169"/>
                  </a:cubicBezTo>
                  <a:cubicBezTo>
                    <a:pt x="253" y="177"/>
                    <a:pt x="253" y="177"/>
                    <a:pt x="253" y="177"/>
                  </a:cubicBezTo>
                  <a:cubicBezTo>
                    <a:pt x="257" y="180"/>
                    <a:pt x="259" y="182"/>
                    <a:pt x="261" y="186"/>
                  </a:cubicBezTo>
                  <a:cubicBezTo>
                    <a:pt x="263" y="189"/>
                    <a:pt x="264" y="193"/>
                    <a:pt x="264" y="196"/>
                  </a:cubicBezTo>
                  <a:cubicBezTo>
                    <a:pt x="264" y="200"/>
                    <a:pt x="263" y="204"/>
                    <a:pt x="261" y="208"/>
                  </a:cubicBezTo>
                  <a:cubicBezTo>
                    <a:pt x="199" y="308"/>
                    <a:pt x="199" y="308"/>
                    <a:pt x="199" y="308"/>
                  </a:cubicBezTo>
                  <a:cubicBezTo>
                    <a:pt x="197" y="311"/>
                    <a:pt x="195" y="314"/>
                    <a:pt x="191" y="316"/>
                  </a:cubicBezTo>
                  <a:cubicBezTo>
                    <a:pt x="188" y="317"/>
                    <a:pt x="184" y="318"/>
                    <a:pt x="181" y="318"/>
                  </a:cubicBezTo>
                  <a:cubicBezTo>
                    <a:pt x="177" y="318"/>
                    <a:pt x="173" y="317"/>
                    <a:pt x="169" y="315"/>
                  </a:cubicBezTo>
                  <a:cubicBezTo>
                    <a:pt x="155" y="307"/>
                    <a:pt x="155" y="307"/>
                    <a:pt x="155" y="307"/>
                  </a:cubicBezTo>
                  <a:cubicBezTo>
                    <a:pt x="92" y="409"/>
                    <a:pt x="92" y="409"/>
                    <a:pt x="92" y="409"/>
                  </a:cubicBezTo>
                  <a:cubicBezTo>
                    <a:pt x="92" y="410"/>
                    <a:pt x="92" y="410"/>
                    <a:pt x="91" y="410"/>
                  </a:cubicBezTo>
                  <a:cubicBezTo>
                    <a:pt x="91" y="411"/>
                    <a:pt x="90" y="411"/>
                    <a:pt x="90" y="411"/>
                  </a:cubicBezTo>
                  <a:cubicBezTo>
                    <a:pt x="89" y="411"/>
                    <a:pt x="89" y="411"/>
                    <a:pt x="88" y="410"/>
                  </a:cubicBezTo>
                  <a:cubicBezTo>
                    <a:pt x="55" y="390"/>
                    <a:pt x="55" y="390"/>
                    <a:pt x="55" y="390"/>
                  </a:cubicBezTo>
                  <a:cubicBezTo>
                    <a:pt x="21" y="369"/>
                    <a:pt x="21" y="369"/>
                    <a:pt x="21" y="369"/>
                  </a:cubicBezTo>
                  <a:cubicBezTo>
                    <a:pt x="21" y="369"/>
                    <a:pt x="20" y="369"/>
                    <a:pt x="20" y="368"/>
                  </a:cubicBezTo>
                  <a:cubicBezTo>
                    <a:pt x="20" y="368"/>
                    <a:pt x="20" y="367"/>
                    <a:pt x="20" y="367"/>
                  </a:cubicBezTo>
                  <a:cubicBezTo>
                    <a:pt x="20" y="366"/>
                    <a:pt x="20" y="366"/>
                    <a:pt x="20" y="365"/>
                  </a:cubicBezTo>
                  <a:cubicBezTo>
                    <a:pt x="83" y="262"/>
                    <a:pt x="83" y="262"/>
                    <a:pt x="83" y="262"/>
                  </a:cubicBezTo>
                  <a:cubicBezTo>
                    <a:pt x="69" y="254"/>
                    <a:pt x="69" y="254"/>
                    <a:pt x="69" y="254"/>
                  </a:cubicBezTo>
                  <a:cubicBezTo>
                    <a:pt x="66" y="252"/>
                    <a:pt x="63" y="249"/>
                    <a:pt x="61" y="246"/>
                  </a:cubicBezTo>
                  <a:cubicBezTo>
                    <a:pt x="60" y="242"/>
                    <a:pt x="59" y="239"/>
                    <a:pt x="59" y="235"/>
                  </a:cubicBezTo>
                  <a:cubicBezTo>
                    <a:pt x="59" y="231"/>
                    <a:pt x="60" y="227"/>
                    <a:pt x="62" y="224"/>
                  </a:cubicBezTo>
                  <a:cubicBezTo>
                    <a:pt x="123" y="123"/>
                    <a:pt x="123" y="123"/>
                    <a:pt x="123" y="123"/>
                  </a:cubicBezTo>
                  <a:cubicBezTo>
                    <a:pt x="125" y="120"/>
                    <a:pt x="128" y="117"/>
                    <a:pt x="131" y="116"/>
                  </a:cubicBezTo>
                  <a:cubicBezTo>
                    <a:pt x="135" y="114"/>
                    <a:pt x="138" y="113"/>
                    <a:pt x="142" y="113"/>
                  </a:cubicBezTo>
                  <a:cubicBezTo>
                    <a:pt x="146" y="113"/>
                    <a:pt x="150" y="114"/>
                    <a:pt x="153" y="116"/>
                  </a:cubicBezTo>
                  <a:cubicBezTo>
                    <a:pt x="167" y="125"/>
                    <a:pt x="167" y="125"/>
                    <a:pt x="167" y="125"/>
                  </a:cubicBezTo>
                  <a:cubicBezTo>
                    <a:pt x="230" y="22"/>
                    <a:pt x="230" y="22"/>
                    <a:pt x="230" y="22"/>
                  </a:cubicBezTo>
                  <a:cubicBezTo>
                    <a:pt x="230" y="21"/>
                    <a:pt x="231" y="21"/>
                    <a:pt x="231" y="21"/>
                  </a:cubicBezTo>
                  <a:cubicBezTo>
                    <a:pt x="232" y="21"/>
                    <a:pt x="232" y="20"/>
                    <a:pt x="233" y="20"/>
                  </a:cubicBezTo>
                  <a:cubicBezTo>
                    <a:pt x="233" y="20"/>
                    <a:pt x="234" y="21"/>
                    <a:pt x="234" y="21"/>
                  </a:cubicBezTo>
                  <a:cubicBezTo>
                    <a:pt x="268" y="41"/>
                    <a:pt x="268" y="41"/>
                    <a:pt x="268" y="41"/>
                  </a:cubicBezTo>
                  <a:cubicBezTo>
                    <a:pt x="301" y="62"/>
                    <a:pt x="301" y="62"/>
                    <a:pt x="301" y="62"/>
                  </a:cubicBezTo>
                  <a:cubicBezTo>
                    <a:pt x="302" y="62"/>
                    <a:pt x="302" y="63"/>
                    <a:pt x="302" y="63"/>
                  </a:cubicBezTo>
                  <a:cubicBezTo>
                    <a:pt x="303" y="64"/>
                    <a:pt x="303" y="64"/>
                    <a:pt x="303" y="65"/>
                  </a:cubicBezTo>
                  <a:cubicBezTo>
                    <a:pt x="303" y="65"/>
                    <a:pt x="303" y="66"/>
                    <a:pt x="302" y="66"/>
                  </a:cubicBezTo>
                  <a:cubicBezTo>
                    <a:pt x="240" y="169"/>
                    <a:pt x="240" y="169"/>
                    <a:pt x="240" y="169"/>
                  </a:cubicBezTo>
                  <a:cubicBezTo>
                    <a:pt x="253" y="177"/>
                    <a:pt x="253" y="177"/>
                    <a:pt x="253" y="177"/>
                  </a:cubicBezTo>
                  <a:cubicBezTo>
                    <a:pt x="259" y="169"/>
                    <a:pt x="259" y="169"/>
                    <a:pt x="259" y="16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1" name="Freeform 1520"/>
            <p:cNvSpPr/>
            <p:nvPr/>
          </p:nvSpPr>
          <p:spPr bwMode="auto">
            <a:xfrm>
              <a:off x="1192213" y="1527175"/>
              <a:ext cx="866775" cy="1168400"/>
            </a:xfrm>
            <a:custGeom>
              <a:avLst/>
              <a:gdLst>
                <a:gd name="T0" fmla="*/ 75 w 307"/>
                <a:gd name="T1" fmla="*/ 410 h 414"/>
                <a:gd name="T2" fmla="*/ 8 w 307"/>
                <a:gd name="T3" fmla="*/ 369 h 414"/>
                <a:gd name="T4" fmla="*/ 4 w 307"/>
                <a:gd name="T5" fmla="*/ 351 h 414"/>
                <a:gd name="T6" fmla="*/ 214 w 307"/>
                <a:gd name="T7" fmla="*/ 8 h 414"/>
                <a:gd name="T8" fmla="*/ 232 w 307"/>
                <a:gd name="T9" fmla="*/ 3 h 414"/>
                <a:gd name="T10" fmla="*/ 299 w 307"/>
                <a:gd name="T11" fmla="*/ 44 h 414"/>
                <a:gd name="T12" fmla="*/ 303 w 307"/>
                <a:gd name="T13" fmla="*/ 62 h 414"/>
                <a:gd name="T14" fmla="*/ 93 w 307"/>
                <a:gd name="T15" fmla="*/ 405 h 414"/>
                <a:gd name="T16" fmla="*/ 75 w 307"/>
                <a:gd name="T17" fmla="*/ 41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414">
                  <a:moveTo>
                    <a:pt x="75" y="410"/>
                  </a:moveTo>
                  <a:cubicBezTo>
                    <a:pt x="8" y="369"/>
                    <a:pt x="8" y="369"/>
                    <a:pt x="8" y="369"/>
                  </a:cubicBezTo>
                  <a:cubicBezTo>
                    <a:pt x="2" y="365"/>
                    <a:pt x="0" y="357"/>
                    <a:pt x="4" y="351"/>
                  </a:cubicBezTo>
                  <a:cubicBezTo>
                    <a:pt x="214" y="8"/>
                    <a:pt x="214" y="8"/>
                    <a:pt x="214" y="8"/>
                  </a:cubicBezTo>
                  <a:cubicBezTo>
                    <a:pt x="217" y="2"/>
                    <a:pt x="225" y="0"/>
                    <a:pt x="232" y="3"/>
                  </a:cubicBezTo>
                  <a:cubicBezTo>
                    <a:pt x="299" y="44"/>
                    <a:pt x="299" y="44"/>
                    <a:pt x="299" y="44"/>
                  </a:cubicBezTo>
                  <a:cubicBezTo>
                    <a:pt x="305" y="48"/>
                    <a:pt x="307" y="56"/>
                    <a:pt x="303" y="62"/>
                  </a:cubicBezTo>
                  <a:cubicBezTo>
                    <a:pt x="93" y="405"/>
                    <a:pt x="93" y="405"/>
                    <a:pt x="93" y="405"/>
                  </a:cubicBezTo>
                  <a:cubicBezTo>
                    <a:pt x="89" y="412"/>
                    <a:pt x="81" y="414"/>
                    <a:pt x="75" y="410"/>
                  </a:cubicBezTo>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2" name="Freeform 1521"/>
            <p:cNvSpPr/>
            <p:nvPr/>
          </p:nvSpPr>
          <p:spPr bwMode="auto">
            <a:xfrm>
              <a:off x="1758951" y="1595438"/>
              <a:ext cx="293688" cy="374650"/>
            </a:xfrm>
            <a:custGeom>
              <a:avLst/>
              <a:gdLst>
                <a:gd name="T0" fmla="*/ 64 w 104"/>
                <a:gd name="T1" fmla="*/ 0 h 133"/>
                <a:gd name="T2" fmla="*/ 0 w 104"/>
                <a:gd name="T3" fmla="*/ 105 h 133"/>
                <a:gd name="T4" fmla="*/ 44 w 104"/>
                <a:gd name="T5" fmla="*/ 133 h 133"/>
                <a:gd name="T6" fmla="*/ 102 w 104"/>
                <a:gd name="T7" fmla="*/ 38 h 133"/>
                <a:gd name="T8" fmla="*/ 104 w 104"/>
                <a:gd name="T9" fmla="*/ 32 h 133"/>
                <a:gd name="T10" fmla="*/ 98 w 104"/>
                <a:gd name="T11" fmla="*/ 20 h 133"/>
                <a:gd name="T12" fmla="*/ 64 w 104"/>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04" h="133">
                  <a:moveTo>
                    <a:pt x="64" y="0"/>
                  </a:moveTo>
                  <a:cubicBezTo>
                    <a:pt x="0" y="105"/>
                    <a:pt x="0" y="105"/>
                    <a:pt x="0" y="105"/>
                  </a:cubicBezTo>
                  <a:cubicBezTo>
                    <a:pt x="44" y="133"/>
                    <a:pt x="44" y="133"/>
                    <a:pt x="44" y="133"/>
                  </a:cubicBezTo>
                  <a:cubicBezTo>
                    <a:pt x="102" y="38"/>
                    <a:pt x="102" y="38"/>
                    <a:pt x="102" y="38"/>
                  </a:cubicBezTo>
                  <a:cubicBezTo>
                    <a:pt x="103" y="36"/>
                    <a:pt x="104" y="34"/>
                    <a:pt x="104" y="32"/>
                  </a:cubicBezTo>
                  <a:cubicBezTo>
                    <a:pt x="104" y="27"/>
                    <a:pt x="102" y="23"/>
                    <a:pt x="98" y="20"/>
                  </a:cubicBezTo>
                  <a:cubicBezTo>
                    <a:pt x="64" y="0"/>
                    <a:pt x="64" y="0"/>
                    <a:pt x="64" y="0"/>
                  </a:cubicBezTo>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3" name="Freeform 1522"/>
            <p:cNvSpPr>
              <a:spLocks noEditPoints="1"/>
            </p:cNvSpPr>
            <p:nvPr/>
          </p:nvSpPr>
          <p:spPr bwMode="auto">
            <a:xfrm>
              <a:off x="1423988" y="2670175"/>
              <a:ext cx="30163" cy="19050"/>
            </a:xfrm>
            <a:custGeom>
              <a:avLst/>
              <a:gdLst>
                <a:gd name="T0" fmla="*/ 0 w 11"/>
                <a:gd name="T1" fmla="*/ 7 h 7"/>
                <a:gd name="T2" fmla="*/ 0 w 11"/>
                <a:gd name="T3" fmla="*/ 7 h 7"/>
                <a:gd name="T4" fmla="*/ 0 w 11"/>
                <a:gd name="T5" fmla="*/ 7 h 7"/>
                <a:gd name="T6" fmla="*/ 0 w 11"/>
                <a:gd name="T7" fmla="*/ 7 h 7"/>
                <a:gd name="T8" fmla="*/ 11 w 11"/>
                <a:gd name="T9" fmla="*/ 1 h 7"/>
                <a:gd name="T10" fmla="*/ 0 w 11"/>
                <a:gd name="T11" fmla="*/ 7 h 7"/>
                <a:gd name="T12" fmla="*/ 11 w 11"/>
                <a:gd name="T13" fmla="*/ 1 h 7"/>
                <a:gd name="T14" fmla="*/ 11 w 11"/>
                <a:gd name="T15" fmla="*/ 1 h 7"/>
                <a:gd name="T16" fmla="*/ 11 w 11"/>
                <a:gd name="T17" fmla="*/ 1 h 7"/>
                <a:gd name="T18" fmla="*/ 11 w 11"/>
                <a:gd name="T19" fmla="*/ 1 h 7"/>
                <a:gd name="T20" fmla="*/ 11 w 11"/>
                <a:gd name="T21" fmla="*/ 0 h 7"/>
                <a:gd name="T22" fmla="*/ 11 w 11"/>
                <a:gd name="T23" fmla="*/ 1 h 7"/>
                <a:gd name="T24" fmla="*/ 11 w 11"/>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7">
                  <a:moveTo>
                    <a:pt x="0" y="7"/>
                  </a:moveTo>
                  <a:cubicBezTo>
                    <a:pt x="0" y="7"/>
                    <a:pt x="0" y="7"/>
                    <a:pt x="0" y="7"/>
                  </a:cubicBezTo>
                  <a:cubicBezTo>
                    <a:pt x="0" y="7"/>
                    <a:pt x="0" y="7"/>
                    <a:pt x="0" y="7"/>
                  </a:cubicBezTo>
                  <a:cubicBezTo>
                    <a:pt x="0" y="7"/>
                    <a:pt x="0" y="7"/>
                    <a:pt x="0" y="7"/>
                  </a:cubicBezTo>
                  <a:moveTo>
                    <a:pt x="11" y="1"/>
                  </a:moveTo>
                  <a:cubicBezTo>
                    <a:pt x="8" y="5"/>
                    <a:pt x="4" y="7"/>
                    <a:pt x="0" y="7"/>
                  </a:cubicBezTo>
                  <a:cubicBezTo>
                    <a:pt x="4" y="7"/>
                    <a:pt x="8" y="5"/>
                    <a:pt x="11" y="1"/>
                  </a:cubicBezTo>
                  <a:moveTo>
                    <a:pt x="11" y="1"/>
                  </a:moveTo>
                  <a:cubicBezTo>
                    <a:pt x="11" y="1"/>
                    <a:pt x="11" y="1"/>
                    <a:pt x="11" y="1"/>
                  </a:cubicBezTo>
                  <a:cubicBezTo>
                    <a:pt x="11" y="1"/>
                    <a:pt x="11" y="1"/>
                    <a:pt x="11" y="1"/>
                  </a:cubicBezTo>
                  <a:moveTo>
                    <a:pt x="11" y="0"/>
                  </a:moveTo>
                  <a:cubicBezTo>
                    <a:pt x="11" y="1"/>
                    <a:pt x="11" y="1"/>
                    <a:pt x="11" y="1"/>
                  </a:cubicBezTo>
                  <a:cubicBezTo>
                    <a:pt x="11" y="1"/>
                    <a:pt x="11" y="1"/>
                    <a:pt x="1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4" name="Freeform 1523"/>
            <p:cNvSpPr/>
            <p:nvPr/>
          </p:nvSpPr>
          <p:spPr bwMode="auto">
            <a:xfrm>
              <a:off x="1308101" y="2328863"/>
              <a:ext cx="311150" cy="360363"/>
            </a:xfrm>
            <a:custGeom>
              <a:avLst/>
              <a:gdLst>
                <a:gd name="T0" fmla="*/ 65 w 110"/>
                <a:gd name="T1" fmla="*/ 0 h 128"/>
                <a:gd name="T2" fmla="*/ 0 w 110"/>
                <a:gd name="T3" fmla="*/ 105 h 128"/>
                <a:gd name="T4" fmla="*/ 34 w 110"/>
                <a:gd name="T5" fmla="*/ 126 h 128"/>
                <a:gd name="T6" fmla="*/ 41 w 110"/>
                <a:gd name="T7" fmla="*/ 128 h 128"/>
                <a:gd name="T8" fmla="*/ 41 w 110"/>
                <a:gd name="T9" fmla="*/ 128 h 128"/>
                <a:gd name="T10" fmla="*/ 41 w 110"/>
                <a:gd name="T11" fmla="*/ 128 h 128"/>
                <a:gd name="T12" fmla="*/ 52 w 110"/>
                <a:gd name="T13" fmla="*/ 122 h 128"/>
                <a:gd name="T14" fmla="*/ 52 w 110"/>
                <a:gd name="T15" fmla="*/ 122 h 128"/>
                <a:gd name="T16" fmla="*/ 52 w 110"/>
                <a:gd name="T17" fmla="*/ 122 h 128"/>
                <a:gd name="T18" fmla="*/ 52 w 110"/>
                <a:gd name="T19" fmla="*/ 122 h 128"/>
                <a:gd name="T20" fmla="*/ 52 w 110"/>
                <a:gd name="T21" fmla="*/ 121 h 128"/>
                <a:gd name="T22" fmla="*/ 52 w 110"/>
                <a:gd name="T23" fmla="*/ 121 h 128"/>
                <a:gd name="T24" fmla="*/ 110 w 110"/>
                <a:gd name="T25" fmla="*/ 27 h 128"/>
                <a:gd name="T26" fmla="*/ 65 w 110"/>
                <a:gd name="T2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28">
                  <a:moveTo>
                    <a:pt x="65" y="0"/>
                  </a:moveTo>
                  <a:cubicBezTo>
                    <a:pt x="0" y="105"/>
                    <a:pt x="0" y="105"/>
                    <a:pt x="0" y="105"/>
                  </a:cubicBezTo>
                  <a:cubicBezTo>
                    <a:pt x="34" y="126"/>
                    <a:pt x="34" y="126"/>
                    <a:pt x="34" y="126"/>
                  </a:cubicBezTo>
                  <a:cubicBezTo>
                    <a:pt x="36" y="127"/>
                    <a:pt x="38" y="128"/>
                    <a:pt x="41" y="128"/>
                  </a:cubicBezTo>
                  <a:cubicBezTo>
                    <a:pt x="41" y="128"/>
                    <a:pt x="41" y="128"/>
                    <a:pt x="41" y="128"/>
                  </a:cubicBezTo>
                  <a:cubicBezTo>
                    <a:pt x="41" y="128"/>
                    <a:pt x="41" y="128"/>
                    <a:pt x="41" y="128"/>
                  </a:cubicBezTo>
                  <a:cubicBezTo>
                    <a:pt x="45" y="128"/>
                    <a:pt x="49" y="126"/>
                    <a:pt x="52" y="122"/>
                  </a:cubicBezTo>
                  <a:cubicBezTo>
                    <a:pt x="52" y="122"/>
                    <a:pt x="52" y="122"/>
                    <a:pt x="52" y="122"/>
                  </a:cubicBezTo>
                  <a:cubicBezTo>
                    <a:pt x="52" y="122"/>
                    <a:pt x="52" y="122"/>
                    <a:pt x="52" y="122"/>
                  </a:cubicBezTo>
                  <a:cubicBezTo>
                    <a:pt x="52" y="122"/>
                    <a:pt x="52" y="122"/>
                    <a:pt x="52" y="122"/>
                  </a:cubicBezTo>
                  <a:cubicBezTo>
                    <a:pt x="52" y="122"/>
                    <a:pt x="52" y="122"/>
                    <a:pt x="52" y="121"/>
                  </a:cubicBezTo>
                  <a:cubicBezTo>
                    <a:pt x="52" y="121"/>
                    <a:pt x="52" y="121"/>
                    <a:pt x="52" y="121"/>
                  </a:cubicBezTo>
                  <a:cubicBezTo>
                    <a:pt x="110" y="27"/>
                    <a:pt x="110" y="27"/>
                    <a:pt x="110" y="27"/>
                  </a:cubicBezTo>
                  <a:cubicBezTo>
                    <a:pt x="65" y="0"/>
                    <a:pt x="65" y="0"/>
                    <a:pt x="65" y="0"/>
                  </a:cubicBezTo>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5" name="Freeform 1524"/>
            <p:cNvSpPr/>
            <p:nvPr/>
          </p:nvSpPr>
          <p:spPr bwMode="auto">
            <a:xfrm>
              <a:off x="1293813" y="1778000"/>
              <a:ext cx="660400" cy="663575"/>
            </a:xfrm>
            <a:custGeom>
              <a:avLst/>
              <a:gdLst>
                <a:gd name="T0" fmla="*/ 120 w 234"/>
                <a:gd name="T1" fmla="*/ 226 h 235"/>
                <a:gd name="T2" fmla="*/ 20 w 234"/>
                <a:gd name="T3" fmla="*/ 164 h 235"/>
                <a:gd name="T4" fmla="*/ 9 w 234"/>
                <a:gd name="T5" fmla="*/ 120 h 235"/>
                <a:gd name="T6" fmla="*/ 71 w 234"/>
                <a:gd name="T7" fmla="*/ 20 h 235"/>
                <a:gd name="T8" fmla="*/ 115 w 234"/>
                <a:gd name="T9" fmla="*/ 10 h 235"/>
                <a:gd name="T10" fmla="*/ 215 w 234"/>
                <a:gd name="T11" fmla="*/ 71 h 235"/>
                <a:gd name="T12" fmla="*/ 225 w 234"/>
                <a:gd name="T13" fmla="*/ 115 h 235"/>
                <a:gd name="T14" fmla="*/ 164 w 234"/>
                <a:gd name="T15" fmla="*/ 215 h 235"/>
                <a:gd name="T16" fmla="*/ 120 w 234"/>
                <a:gd name="T1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5">
                  <a:moveTo>
                    <a:pt x="120" y="226"/>
                  </a:moveTo>
                  <a:cubicBezTo>
                    <a:pt x="20" y="164"/>
                    <a:pt x="20" y="164"/>
                    <a:pt x="20" y="164"/>
                  </a:cubicBezTo>
                  <a:cubicBezTo>
                    <a:pt x="5" y="155"/>
                    <a:pt x="0" y="135"/>
                    <a:pt x="9" y="120"/>
                  </a:cubicBezTo>
                  <a:cubicBezTo>
                    <a:pt x="71" y="20"/>
                    <a:pt x="71" y="20"/>
                    <a:pt x="71" y="20"/>
                  </a:cubicBezTo>
                  <a:cubicBezTo>
                    <a:pt x="80" y="5"/>
                    <a:pt x="99" y="0"/>
                    <a:pt x="115" y="10"/>
                  </a:cubicBezTo>
                  <a:cubicBezTo>
                    <a:pt x="215" y="71"/>
                    <a:pt x="215" y="71"/>
                    <a:pt x="215" y="71"/>
                  </a:cubicBezTo>
                  <a:cubicBezTo>
                    <a:pt x="230" y="80"/>
                    <a:pt x="234" y="100"/>
                    <a:pt x="225" y="115"/>
                  </a:cubicBezTo>
                  <a:cubicBezTo>
                    <a:pt x="164" y="215"/>
                    <a:pt x="164" y="215"/>
                    <a:pt x="164" y="215"/>
                  </a:cubicBezTo>
                  <a:cubicBezTo>
                    <a:pt x="155" y="230"/>
                    <a:pt x="135" y="235"/>
                    <a:pt x="120" y="226"/>
                  </a:cubicBezTo>
                </a:path>
              </a:pathLst>
            </a:custGeom>
            <a:solidFill>
              <a:srgbClr val="26A6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6" name="Freeform 1525"/>
            <p:cNvSpPr/>
            <p:nvPr/>
          </p:nvSpPr>
          <p:spPr bwMode="auto">
            <a:xfrm>
              <a:off x="1381126" y="1865313"/>
              <a:ext cx="485775" cy="488950"/>
            </a:xfrm>
            <a:custGeom>
              <a:avLst/>
              <a:gdLst>
                <a:gd name="T0" fmla="*/ 96 w 172"/>
                <a:gd name="T1" fmla="*/ 169 h 173"/>
                <a:gd name="T2" fmla="*/ 9 w 172"/>
                <a:gd name="T3" fmla="*/ 115 h 173"/>
                <a:gd name="T4" fmla="*/ 4 w 172"/>
                <a:gd name="T5" fmla="*/ 96 h 173"/>
                <a:gd name="T6" fmla="*/ 57 w 172"/>
                <a:gd name="T7" fmla="*/ 9 h 173"/>
                <a:gd name="T8" fmla="*/ 77 w 172"/>
                <a:gd name="T9" fmla="*/ 4 h 173"/>
                <a:gd name="T10" fmla="*/ 164 w 172"/>
                <a:gd name="T11" fmla="*/ 58 h 173"/>
                <a:gd name="T12" fmla="*/ 168 w 172"/>
                <a:gd name="T13" fmla="*/ 77 h 173"/>
                <a:gd name="T14" fmla="*/ 115 w 172"/>
                <a:gd name="T15" fmla="*/ 164 h 173"/>
                <a:gd name="T16" fmla="*/ 96 w 172"/>
                <a:gd name="T17" fmla="*/ 16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173">
                  <a:moveTo>
                    <a:pt x="96" y="169"/>
                  </a:moveTo>
                  <a:cubicBezTo>
                    <a:pt x="9" y="115"/>
                    <a:pt x="9" y="115"/>
                    <a:pt x="9" y="115"/>
                  </a:cubicBezTo>
                  <a:cubicBezTo>
                    <a:pt x="2" y="111"/>
                    <a:pt x="0" y="103"/>
                    <a:pt x="4" y="96"/>
                  </a:cubicBezTo>
                  <a:cubicBezTo>
                    <a:pt x="57" y="9"/>
                    <a:pt x="57" y="9"/>
                    <a:pt x="57" y="9"/>
                  </a:cubicBezTo>
                  <a:cubicBezTo>
                    <a:pt x="62" y="3"/>
                    <a:pt x="70" y="0"/>
                    <a:pt x="77" y="4"/>
                  </a:cubicBezTo>
                  <a:cubicBezTo>
                    <a:pt x="164" y="58"/>
                    <a:pt x="164" y="58"/>
                    <a:pt x="164" y="58"/>
                  </a:cubicBezTo>
                  <a:cubicBezTo>
                    <a:pt x="170" y="62"/>
                    <a:pt x="172" y="70"/>
                    <a:pt x="168" y="77"/>
                  </a:cubicBezTo>
                  <a:cubicBezTo>
                    <a:pt x="115" y="164"/>
                    <a:pt x="115" y="164"/>
                    <a:pt x="115" y="164"/>
                  </a:cubicBezTo>
                  <a:cubicBezTo>
                    <a:pt x="111" y="171"/>
                    <a:pt x="102" y="173"/>
                    <a:pt x="96" y="169"/>
                  </a:cubicBezTo>
                </a:path>
              </a:pathLst>
            </a:custGeom>
            <a:solidFill>
              <a:srgbClr val="FFF8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7" name="Freeform 1526"/>
            <p:cNvSpPr/>
            <p:nvPr/>
          </p:nvSpPr>
          <p:spPr bwMode="auto">
            <a:xfrm>
              <a:off x="1474788" y="1966913"/>
              <a:ext cx="301625" cy="265113"/>
            </a:xfrm>
            <a:custGeom>
              <a:avLst/>
              <a:gdLst>
                <a:gd name="T0" fmla="*/ 100 w 107"/>
                <a:gd name="T1" fmla="*/ 67 h 94"/>
                <a:gd name="T2" fmla="*/ 91 w 107"/>
                <a:gd name="T3" fmla="*/ 30 h 94"/>
                <a:gd name="T4" fmla="*/ 67 w 107"/>
                <a:gd name="T5" fmla="*/ 28 h 94"/>
                <a:gd name="T6" fmla="*/ 54 w 107"/>
                <a:gd name="T7" fmla="*/ 8 h 94"/>
                <a:gd name="T8" fmla="*/ 18 w 107"/>
                <a:gd name="T9" fmla="*/ 17 h 94"/>
                <a:gd name="T10" fmla="*/ 30 w 107"/>
                <a:gd name="T11" fmla="*/ 89 h 94"/>
                <a:gd name="T12" fmla="*/ 100 w 107"/>
                <a:gd name="T13" fmla="*/ 67 h 94"/>
              </a:gdLst>
              <a:ahLst/>
              <a:cxnLst>
                <a:cxn ang="0">
                  <a:pos x="T0" y="T1"/>
                </a:cxn>
                <a:cxn ang="0">
                  <a:pos x="T2" y="T3"/>
                </a:cxn>
                <a:cxn ang="0">
                  <a:pos x="T4" y="T5"/>
                </a:cxn>
                <a:cxn ang="0">
                  <a:pos x="T6" y="T7"/>
                </a:cxn>
                <a:cxn ang="0">
                  <a:pos x="T8" y="T9"/>
                </a:cxn>
                <a:cxn ang="0">
                  <a:pos x="T10" y="T11"/>
                </a:cxn>
                <a:cxn ang="0">
                  <a:pos x="T12" y="T13"/>
                </a:cxn>
              </a:cxnLst>
              <a:rect l="0" t="0" r="r" b="b"/>
              <a:pathLst>
                <a:path w="107" h="94">
                  <a:moveTo>
                    <a:pt x="100" y="67"/>
                  </a:moveTo>
                  <a:cubicBezTo>
                    <a:pt x="107" y="54"/>
                    <a:pt x="103" y="38"/>
                    <a:pt x="91" y="30"/>
                  </a:cubicBezTo>
                  <a:cubicBezTo>
                    <a:pt x="83" y="26"/>
                    <a:pt x="75" y="25"/>
                    <a:pt x="67" y="28"/>
                  </a:cubicBezTo>
                  <a:cubicBezTo>
                    <a:pt x="66" y="20"/>
                    <a:pt x="62" y="12"/>
                    <a:pt x="54" y="8"/>
                  </a:cubicBezTo>
                  <a:cubicBezTo>
                    <a:pt x="42" y="0"/>
                    <a:pt x="26" y="4"/>
                    <a:pt x="18" y="17"/>
                  </a:cubicBezTo>
                  <a:cubicBezTo>
                    <a:pt x="18" y="17"/>
                    <a:pt x="0" y="41"/>
                    <a:pt x="30" y="89"/>
                  </a:cubicBezTo>
                  <a:cubicBezTo>
                    <a:pt x="86" y="94"/>
                    <a:pt x="100" y="67"/>
                    <a:pt x="100" y="67"/>
                  </a:cubicBezTo>
                </a:path>
              </a:pathLst>
            </a:custGeom>
            <a:solidFill>
              <a:srgbClr val="EF53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8" name="Freeform 1527"/>
            <p:cNvSpPr/>
            <p:nvPr/>
          </p:nvSpPr>
          <p:spPr bwMode="auto">
            <a:xfrm>
              <a:off x="1558926" y="2039938"/>
              <a:ext cx="206375" cy="177800"/>
            </a:xfrm>
            <a:custGeom>
              <a:avLst/>
              <a:gdLst>
                <a:gd name="T0" fmla="*/ 47 w 73"/>
                <a:gd name="T1" fmla="*/ 0 h 63"/>
                <a:gd name="T2" fmla="*/ 37 w 73"/>
                <a:gd name="T3" fmla="*/ 2 h 63"/>
                <a:gd name="T4" fmla="*/ 37 w 73"/>
                <a:gd name="T5" fmla="*/ 2 h 63"/>
                <a:gd name="T6" fmla="*/ 0 w 73"/>
                <a:gd name="T7" fmla="*/ 63 h 63"/>
                <a:gd name="T8" fmla="*/ 13 w 73"/>
                <a:gd name="T9" fmla="*/ 63 h 63"/>
                <a:gd name="T10" fmla="*/ 70 w 73"/>
                <a:gd name="T11" fmla="*/ 41 h 63"/>
                <a:gd name="T12" fmla="*/ 73 w 73"/>
                <a:gd name="T13" fmla="*/ 27 h 63"/>
                <a:gd name="T14" fmla="*/ 61 w 73"/>
                <a:gd name="T15" fmla="*/ 4 h 63"/>
                <a:gd name="T16" fmla="*/ 47 w 73"/>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63">
                  <a:moveTo>
                    <a:pt x="47" y="0"/>
                  </a:moveTo>
                  <a:cubicBezTo>
                    <a:pt x="44" y="0"/>
                    <a:pt x="40" y="1"/>
                    <a:pt x="37" y="2"/>
                  </a:cubicBezTo>
                  <a:cubicBezTo>
                    <a:pt x="37" y="2"/>
                    <a:pt x="37" y="2"/>
                    <a:pt x="37" y="2"/>
                  </a:cubicBezTo>
                  <a:cubicBezTo>
                    <a:pt x="0" y="63"/>
                    <a:pt x="0" y="63"/>
                    <a:pt x="0" y="63"/>
                  </a:cubicBezTo>
                  <a:cubicBezTo>
                    <a:pt x="5" y="63"/>
                    <a:pt x="9" y="63"/>
                    <a:pt x="13" y="63"/>
                  </a:cubicBezTo>
                  <a:cubicBezTo>
                    <a:pt x="58" y="63"/>
                    <a:pt x="70" y="41"/>
                    <a:pt x="70" y="41"/>
                  </a:cubicBezTo>
                  <a:cubicBezTo>
                    <a:pt x="72" y="36"/>
                    <a:pt x="73" y="31"/>
                    <a:pt x="73" y="27"/>
                  </a:cubicBezTo>
                  <a:cubicBezTo>
                    <a:pt x="73" y="18"/>
                    <a:pt x="69" y="9"/>
                    <a:pt x="61" y="4"/>
                  </a:cubicBezTo>
                  <a:cubicBezTo>
                    <a:pt x="56" y="1"/>
                    <a:pt x="52" y="0"/>
                    <a:pt x="47" y="0"/>
                  </a:cubicBezTo>
                </a:path>
              </a:pathLst>
            </a:custGeom>
            <a:solidFill>
              <a:srgbClr val="F36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699" name="组合 1698"/>
          <p:cNvGrpSpPr/>
          <p:nvPr/>
        </p:nvGrpSpPr>
        <p:grpSpPr>
          <a:xfrm>
            <a:off x="958208" y="192570"/>
            <a:ext cx="1592262" cy="1285875"/>
            <a:chOff x="495300" y="638175"/>
            <a:chExt cx="1592262" cy="1285875"/>
          </a:xfrm>
        </p:grpSpPr>
        <p:sp>
          <p:nvSpPr>
            <p:cNvPr id="1683" name="Freeform 1531"/>
            <p:cNvSpPr/>
            <p:nvPr/>
          </p:nvSpPr>
          <p:spPr bwMode="auto">
            <a:xfrm>
              <a:off x="503238" y="638175"/>
              <a:ext cx="1576387" cy="1285875"/>
            </a:xfrm>
            <a:custGeom>
              <a:avLst/>
              <a:gdLst>
                <a:gd name="T0" fmla="*/ 559 w 560"/>
                <a:gd name="T1" fmla="*/ 397 h 456"/>
                <a:gd name="T2" fmla="*/ 548 w 560"/>
                <a:gd name="T3" fmla="*/ 413 h 456"/>
                <a:gd name="T4" fmla="*/ 188 w 560"/>
                <a:gd name="T5" fmla="*/ 371 h 456"/>
                <a:gd name="T6" fmla="*/ 1 w 560"/>
                <a:gd name="T7" fmla="*/ 60 h 456"/>
                <a:gd name="T8" fmla="*/ 12 w 560"/>
                <a:gd name="T9" fmla="*/ 43 h 456"/>
                <a:gd name="T10" fmla="*/ 372 w 560"/>
                <a:gd name="T11" fmla="*/ 86 h 456"/>
                <a:gd name="T12" fmla="*/ 559 w 560"/>
                <a:gd name="T13" fmla="*/ 397 h 456"/>
              </a:gdLst>
              <a:ahLst/>
              <a:cxnLst>
                <a:cxn ang="0">
                  <a:pos x="T0" y="T1"/>
                </a:cxn>
                <a:cxn ang="0">
                  <a:pos x="T2" y="T3"/>
                </a:cxn>
                <a:cxn ang="0">
                  <a:pos x="T4" y="T5"/>
                </a:cxn>
                <a:cxn ang="0">
                  <a:pos x="T6" y="T7"/>
                </a:cxn>
                <a:cxn ang="0">
                  <a:pos x="T8" y="T9"/>
                </a:cxn>
                <a:cxn ang="0">
                  <a:pos x="T10" y="T11"/>
                </a:cxn>
                <a:cxn ang="0">
                  <a:pos x="T12" y="T13"/>
                </a:cxn>
              </a:cxnLst>
              <a:rect l="0" t="0" r="r" b="b"/>
              <a:pathLst>
                <a:path w="560" h="456">
                  <a:moveTo>
                    <a:pt x="559" y="397"/>
                  </a:moveTo>
                  <a:cubicBezTo>
                    <a:pt x="560" y="404"/>
                    <a:pt x="556" y="411"/>
                    <a:pt x="548" y="413"/>
                  </a:cubicBezTo>
                  <a:cubicBezTo>
                    <a:pt x="499" y="424"/>
                    <a:pt x="321" y="456"/>
                    <a:pt x="188" y="371"/>
                  </a:cubicBezTo>
                  <a:cubicBezTo>
                    <a:pt x="56" y="285"/>
                    <a:pt x="11" y="110"/>
                    <a:pt x="1" y="60"/>
                  </a:cubicBezTo>
                  <a:cubicBezTo>
                    <a:pt x="0" y="53"/>
                    <a:pt x="4" y="45"/>
                    <a:pt x="12" y="43"/>
                  </a:cubicBezTo>
                  <a:cubicBezTo>
                    <a:pt x="61" y="32"/>
                    <a:pt x="239" y="0"/>
                    <a:pt x="372" y="86"/>
                  </a:cubicBezTo>
                  <a:cubicBezTo>
                    <a:pt x="505" y="172"/>
                    <a:pt x="549" y="347"/>
                    <a:pt x="559" y="397"/>
                  </a:cubicBezTo>
                  <a:close/>
                </a:path>
              </a:pathLst>
            </a:custGeom>
            <a:solidFill>
              <a:srgbClr val="6D4C41"/>
            </a:solidFill>
            <a:ln w="55563"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684" name="Freeform 1532"/>
            <p:cNvSpPr/>
            <p:nvPr/>
          </p:nvSpPr>
          <p:spPr bwMode="auto">
            <a:xfrm>
              <a:off x="503238" y="638175"/>
              <a:ext cx="1576387" cy="1285875"/>
            </a:xfrm>
            <a:custGeom>
              <a:avLst/>
              <a:gdLst>
                <a:gd name="T0" fmla="*/ 559 w 560"/>
                <a:gd name="T1" fmla="*/ 397 h 456"/>
                <a:gd name="T2" fmla="*/ 548 w 560"/>
                <a:gd name="T3" fmla="*/ 413 h 456"/>
                <a:gd name="T4" fmla="*/ 188 w 560"/>
                <a:gd name="T5" fmla="*/ 371 h 456"/>
                <a:gd name="T6" fmla="*/ 1 w 560"/>
                <a:gd name="T7" fmla="*/ 60 h 456"/>
                <a:gd name="T8" fmla="*/ 12 w 560"/>
                <a:gd name="T9" fmla="*/ 43 h 456"/>
                <a:gd name="T10" fmla="*/ 372 w 560"/>
                <a:gd name="T11" fmla="*/ 86 h 456"/>
                <a:gd name="T12" fmla="*/ 559 w 560"/>
                <a:gd name="T13" fmla="*/ 397 h 456"/>
              </a:gdLst>
              <a:ahLst/>
              <a:cxnLst>
                <a:cxn ang="0">
                  <a:pos x="T0" y="T1"/>
                </a:cxn>
                <a:cxn ang="0">
                  <a:pos x="T2" y="T3"/>
                </a:cxn>
                <a:cxn ang="0">
                  <a:pos x="T4" y="T5"/>
                </a:cxn>
                <a:cxn ang="0">
                  <a:pos x="T6" y="T7"/>
                </a:cxn>
                <a:cxn ang="0">
                  <a:pos x="T8" y="T9"/>
                </a:cxn>
                <a:cxn ang="0">
                  <a:pos x="T10" y="T11"/>
                </a:cxn>
                <a:cxn ang="0">
                  <a:pos x="T12" y="T13"/>
                </a:cxn>
              </a:cxnLst>
              <a:rect l="0" t="0" r="r" b="b"/>
              <a:pathLst>
                <a:path w="560" h="456">
                  <a:moveTo>
                    <a:pt x="559" y="397"/>
                  </a:moveTo>
                  <a:cubicBezTo>
                    <a:pt x="560" y="404"/>
                    <a:pt x="556" y="411"/>
                    <a:pt x="548" y="413"/>
                  </a:cubicBezTo>
                  <a:cubicBezTo>
                    <a:pt x="499" y="424"/>
                    <a:pt x="321" y="456"/>
                    <a:pt x="188" y="371"/>
                  </a:cubicBezTo>
                  <a:cubicBezTo>
                    <a:pt x="56" y="285"/>
                    <a:pt x="11" y="110"/>
                    <a:pt x="1" y="60"/>
                  </a:cubicBezTo>
                  <a:cubicBezTo>
                    <a:pt x="0" y="53"/>
                    <a:pt x="4" y="45"/>
                    <a:pt x="12" y="43"/>
                  </a:cubicBezTo>
                  <a:cubicBezTo>
                    <a:pt x="61" y="32"/>
                    <a:pt x="239" y="0"/>
                    <a:pt x="372" y="86"/>
                  </a:cubicBezTo>
                  <a:cubicBezTo>
                    <a:pt x="505" y="172"/>
                    <a:pt x="549" y="347"/>
                    <a:pt x="559" y="397"/>
                  </a:cubicBezTo>
                  <a:close/>
                </a:path>
              </a:pathLst>
            </a:custGeom>
            <a:solidFill>
              <a:srgbClr val="6D4C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5" name="Freeform 1533"/>
            <p:cNvSpPr/>
            <p:nvPr/>
          </p:nvSpPr>
          <p:spPr bwMode="auto">
            <a:xfrm>
              <a:off x="528638" y="782638"/>
              <a:ext cx="1525587" cy="998538"/>
            </a:xfrm>
            <a:custGeom>
              <a:avLst/>
              <a:gdLst>
                <a:gd name="T0" fmla="*/ 539 w 542"/>
                <a:gd name="T1" fmla="*/ 343 h 354"/>
                <a:gd name="T2" fmla="*/ 533 w 542"/>
                <a:gd name="T3" fmla="*/ 354 h 354"/>
                <a:gd name="T4" fmla="*/ 212 w 542"/>
                <a:gd name="T5" fmla="*/ 268 h 354"/>
                <a:gd name="T6" fmla="*/ 3 w 542"/>
                <a:gd name="T7" fmla="*/ 12 h 354"/>
                <a:gd name="T8" fmla="*/ 10 w 542"/>
                <a:gd name="T9" fmla="*/ 1 h 354"/>
                <a:gd name="T10" fmla="*/ 330 w 542"/>
                <a:gd name="T11" fmla="*/ 87 h 354"/>
                <a:gd name="T12" fmla="*/ 539 w 542"/>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542" h="354">
                  <a:moveTo>
                    <a:pt x="539" y="343"/>
                  </a:moveTo>
                  <a:cubicBezTo>
                    <a:pt x="542" y="349"/>
                    <a:pt x="539" y="353"/>
                    <a:pt x="533" y="354"/>
                  </a:cubicBezTo>
                  <a:cubicBezTo>
                    <a:pt x="491" y="354"/>
                    <a:pt x="341" y="351"/>
                    <a:pt x="212" y="268"/>
                  </a:cubicBezTo>
                  <a:cubicBezTo>
                    <a:pt x="84" y="185"/>
                    <a:pt x="19" y="50"/>
                    <a:pt x="3" y="12"/>
                  </a:cubicBezTo>
                  <a:cubicBezTo>
                    <a:pt x="0" y="6"/>
                    <a:pt x="3" y="1"/>
                    <a:pt x="10" y="1"/>
                  </a:cubicBezTo>
                  <a:cubicBezTo>
                    <a:pt x="51" y="0"/>
                    <a:pt x="201" y="4"/>
                    <a:pt x="330" y="87"/>
                  </a:cubicBezTo>
                  <a:cubicBezTo>
                    <a:pt x="458" y="169"/>
                    <a:pt x="523" y="305"/>
                    <a:pt x="539" y="343"/>
                  </a:cubicBezTo>
                  <a:close/>
                </a:path>
              </a:pathLst>
            </a:custGeom>
            <a:solidFill>
              <a:srgbClr val="8D6E63"/>
            </a:solidFill>
            <a:ln w="39688" cap="flat">
              <a:solidFill>
                <a:srgbClr val="37474F"/>
              </a:solidFill>
              <a:prstDash val="solid"/>
              <a:miter lim="800000"/>
            </a:ln>
          </p:spPr>
          <p:txBody>
            <a:bodyPr vert="horz" wrap="square" lIns="91440" tIns="45720" rIns="91440" bIns="45720" numCol="1" anchor="t" anchorCtr="0" compatLnSpc="1"/>
            <a:lstStyle/>
            <a:p>
              <a:endParaRPr lang="zh-CN" altLang="en-US"/>
            </a:p>
          </p:txBody>
        </p:sp>
        <p:sp>
          <p:nvSpPr>
            <p:cNvPr id="1686" name="Freeform 1534"/>
            <p:cNvSpPr/>
            <p:nvPr/>
          </p:nvSpPr>
          <p:spPr bwMode="auto">
            <a:xfrm>
              <a:off x="835025" y="917575"/>
              <a:ext cx="912812" cy="727075"/>
            </a:xfrm>
            <a:custGeom>
              <a:avLst/>
              <a:gdLst>
                <a:gd name="T0" fmla="*/ 250 w 324"/>
                <a:gd name="T1" fmla="*/ 251 h 258"/>
                <a:gd name="T2" fmla="*/ 15 w 324"/>
                <a:gd name="T3" fmla="*/ 99 h 258"/>
                <a:gd name="T4" fmla="*/ 6 w 324"/>
                <a:gd name="T5" fmla="*/ 69 h 258"/>
                <a:gd name="T6" fmla="*/ 8 w 324"/>
                <a:gd name="T7" fmla="*/ 67 h 258"/>
                <a:gd name="T8" fmla="*/ 32 w 324"/>
                <a:gd name="T9" fmla="*/ 45 h 258"/>
                <a:gd name="T10" fmla="*/ 41 w 324"/>
                <a:gd name="T11" fmla="*/ 15 h 258"/>
                <a:gd name="T12" fmla="*/ 43 w 324"/>
                <a:gd name="T13" fmla="*/ 12 h 258"/>
                <a:gd name="T14" fmla="*/ 74 w 324"/>
                <a:gd name="T15" fmla="*/ 7 h 258"/>
                <a:gd name="T16" fmla="*/ 309 w 324"/>
                <a:gd name="T17" fmla="*/ 159 h 258"/>
                <a:gd name="T18" fmla="*/ 318 w 324"/>
                <a:gd name="T19" fmla="*/ 190 h 258"/>
                <a:gd name="T20" fmla="*/ 316 w 324"/>
                <a:gd name="T21" fmla="*/ 192 h 258"/>
                <a:gd name="T22" fmla="*/ 292 w 324"/>
                <a:gd name="T23" fmla="*/ 213 h 258"/>
                <a:gd name="T24" fmla="*/ 283 w 324"/>
                <a:gd name="T25" fmla="*/ 244 h 258"/>
                <a:gd name="T26" fmla="*/ 281 w 324"/>
                <a:gd name="T27" fmla="*/ 247 h 258"/>
                <a:gd name="T28" fmla="*/ 250 w 324"/>
                <a:gd name="T29" fmla="*/ 25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258">
                  <a:moveTo>
                    <a:pt x="250" y="251"/>
                  </a:moveTo>
                  <a:cubicBezTo>
                    <a:pt x="15" y="99"/>
                    <a:pt x="15" y="99"/>
                    <a:pt x="15" y="99"/>
                  </a:cubicBezTo>
                  <a:cubicBezTo>
                    <a:pt x="4" y="92"/>
                    <a:pt x="0" y="79"/>
                    <a:pt x="6" y="69"/>
                  </a:cubicBezTo>
                  <a:cubicBezTo>
                    <a:pt x="7" y="68"/>
                    <a:pt x="7" y="67"/>
                    <a:pt x="8" y="67"/>
                  </a:cubicBezTo>
                  <a:cubicBezTo>
                    <a:pt x="32" y="45"/>
                    <a:pt x="32" y="45"/>
                    <a:pt x="32" y="45"/>
                  </a:cubicBezTo>
                  <a:cubicBezTo>
                    <a:pt x="41" y="15"/>
                    <a:pt x="41" y="15"/>
                    <a:pt x="41" y="15"/>
                  </a:cubicBezTo>
                  <a:cubicBezTo>
                    <a:pt x="42" y="14"/>
                    <a:pt x="42" y="13"/>
                    <a:pt x="43" y="12"/>
                  </a:cubicBezTo>
                  <a:cubicBezTo>
                    <a:pt x="49" y="2"/>
                    <a:pt x="63" y="0"/>
                    <a:pt x="74" y="7"/>
                  </a:cubicBezTo>
                  <a:cubicBezTo>
                    <a:pt x="309" y="159"/>
                    <a:pt x="309" y="159"/>
                    <a:pt x="309" y="159"/>
                  </a:cubicBezTo>
                  <a:cubicBezTo>
                    <a:pt x="320" y="166"/>
                    <a:pt x="324" y="180"/>
                    <a:pt x="318" y="190"/>
                  </a:cubicBezTo>
                  <a:cubicBezTo>
                    <a:pt x="317" y="191"/>
                    <a:pt x="317" y="191"/>
                    <a:pt x="316" y="192"/>
                  </a:cubicBezTo>
                  <a:cubicBezTo>
                    <a:pt x="292" y="213"/>
                    <a:pt x="292" y="213"/>
                    <a:pt x="292" y="213"/>
                  </a:cubicBezTo>
                  <a:cubicBezTo>
                    <a:pt x="283" y="244"/>
                    <a:pt x="283" y="244"/>
                    <a:pt x="283" y="244"/>
                  </a:cubicBezTo>
                  <a:cubicBezTo>
                    <a:pt x="282" y="245"/>
                    <a:pt x="282" y="246"/>
                    <a:pt x="281" y="247"/>
                  </a:cubicBezTo>
                  <a:cubicBezTo>
                    <a:pt x="275" y="256"/>
                    <a:pt x="261" y="258"/>
                    <a:pt x="250" y="251"/>
                  </a:cubicBezTo>
                  <a:close/>
                </a:path>
              </a:pathLst>
            </a:custGeom>
            <a:solidFill>
              <a:srgbClr val="FFFFFF"/>
            </a:solidFill>
            <a:ln w="30163" cap="rnd">
              <a:solidFill>
                <a:srgbClr val="37474F"/>
              </a:solidFill>
              <a:prstDash val="solid"/>
              <a:round/>
            </a:ln>
          </p:spPr>
          <p:txBody>
            <a:bodyPr vert="horz" wrap="square" lIns="91440" tIns="45720" rIns="91440" bIns="45720" numCol="1" anchor="t" anchorCtr="0" compatLnSpc="1"/>
            <a:lstStyle/>
            <a:p>
              <a:endParaRPr lang="zh-CN" altLang="en-US"/>
            </a:p>
          </p:txBody>
        </p:sp>
        <p:sp>
          <p:nvSpPr>
            <p:cNvPr id="1687" name="Line 1535"/>
            <p:cNvSpPr>
              <a:spLocks noChangeShapeType="1"/>
            </p:cNvSpPr>
            <p:nvPr/>
          </p:nvSpPr>
          <p:spPr bwMode="auto">
            <a:xfrm>
              <a:off x="969963" y="1066800"/>
              <a:ext cx="650875" cy="420688"/>
            </a:xfrm>
            <a:prstGeom prst="line">
              <a:avLst/>
            </a:prstGeom>
            <a:noFill/>
            <a:ln w="30163" cap="rnd">
              <a:solidFill>
                <a:srgbClr val="37474F"/>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88" name="Line 1536"/>
            <p:cNvSpPr>
              <a:spLocks noChangeShapeType="1"/>
            </p:cNvSpPr>
            <p:nvPr/>
          </p:nvSpPr>
          <p:spPr bwMode="auto">
            <a:xfrm flipH="1">
              <a:off x="995363" y="1052513"/>
              <a:ext cx="71437" cy="107950"/>
            </a:xfrm>
            <a:prstGeom prst="line">
              <a:avLst/>
            </a:prstGeom>
            <a:noFill/>
            <a:ln w="30163" cap="rnd">
              <a:solidFill>
                <a:srgbClr val="37474F"/>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89" name="Line 1537"/>
            <p:cNvSpPr>
              <a:spLocks noChangeShapeType="1"/>
            </p:cNvSpPr>
            <p:nvPr/>
          </p:nvSpPr>
          <p:spPr bwMode="auto">
            <a:xfrm flipH="1">
              <a:off x="1063625" y="1095375"/>
              <a:ext cx="69850" cy="106363"/>
            </a:xfrm>
            <a:prstGeom prst="line">
              <a:avLst/>
            </a:prstGeom>
            <a:noFill/>
            <a:ln w="30163" cap="rnd">
              <a:solidFill>
                <a:srgbClr val="37474F"/>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90" name="Line 1538"/>
            <p:cNvSpPr>
              <a:spLocks noChangeShapeType="1"/>
            </p:cNvSpPr>
            <p:nvPr/>
          </p:nvSpPr>
          <p:spPr bwMode="auto">
            <a:xfrm flipH="1">
              <a:off x="1128713" y="1138238"/>
              <a:ext cx="69850" cy="106363"/>
            </a:xfrm>
            <a:prstGeom prst="line">
              <a:avLst/>
            </a:prstGeom>
            <a:noFill/>
            <a:ln w="30163" cap="rnd">
              <a:solidFill>
                <a:srgbClr val="37474F"/>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91" name="Line 1539"/>
            <p:cNvSpPr>
              <a:spLocks noChangeShapeType="1"/>
            </p:cNvSpPr>
            <p:nvPr/>
          </p:nvSpPr>
          <p:spPr bwMode="auto">
            <a:xfrm flipH="1">
              <a:off x="1195388" y="1179513"/>
              <a:ext cx="68262" cy="107950"/>
            </a:xfrm>
            <a:prstGeom prst="line">
              <a:avLst/>
            </a:prstGeom>
            <a:noFill/>
            <a:ln w="30163" cap="rnd">
              <a:solidFill>
                <a:srgbClr val="37474F"/>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92" name="Line 1540"/>
            <p:cNvSpPr>
              <a:spLocks noChangeShapeType="1"/>
            </p:cNvSpPr>
            <p:nvPr/>
          </p:nvSpPr>
          <p:spPr bwMode="auto">
            <a:xfrm flipH="1">
              <a:off x="1260475" y="1222375"/>
              <a:ext cx="69850" cy="106363"/>
            </a:xfrm>
            <a:prstGeom prst="line">
              <a:avLst/>
            </a:prstGeom>
            <a:noFill/>
            <a:ln w="30163" cap="rnd">
              <a:solidFill>
                <a:srgbClr val="37474F"/>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93" name="Line 1541"/>
            <p:cNvSpPr>
              <a:spLocks noChangeShapeType="1"/>
            </p:cNvSpPr>
            <p:nvPr/>
          </p:nvSpPr>
          <p:spPr bwMode="auto">
            <a:xfrm flipH="1">
              <a:off x="1325563" y="1265238"/>
              <a:ext cx="69850" cy="109538"/>
            </a:xfrm>
            <a:prstGeom prst="line">
              <a:avLst/>
            </a:prstGeom>
            <a:noFill/>
            <a:ln w="30163" cap="rnd">
              <a:solidFill>
                <a:srgbClr val="37474F"/>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94" name="Line 1542"/>
            <p:cNvSpPr>
              <a:spLocks noChangeShapeType="1"/>
            </p:cNvSpPr>
            <p:nvPr/>
          </p:nvSpPr>
          <p:spPr bwMode="auto">
            <a:xfrm flipH="1">
              <a:off x="1392238" y="1306513"/>
              <a:ext cx="71437" cy="109538"/>
            </a:xfrm>
            <a:prstGeom prst="line">
              <a:avLst/>
            </a:prstGeom>
            <a:noFill/>
            <a:ln w="30163" cap="rnd">
              <a:solidFill>
                <a:srgbClr val="37474F"/>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95" name="Line 1543"/>
            <p:cNvSpPr>
              <a:spLocks noChangeShapeType="1"/>
            </p:cNvSpPr>
            <p:nvPr/>
          </p:nvSpPr>
          <p:spPr bwMode="auto">
            <a:xfrm flipH="1">
              <a:off x="1457325" y="1349375"/>
              <a:ext cx="69850" cy="109538"/>
            </a:xfrm>
            <a:prstGeom prst="line">
              <a:avLst/>
            </a:prstGeom>
            <a:noFill/>
            <a:ln w="30163" cap="rnd">
              <a:solidFill>
                <a:srgbClr val="37474F"/>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96" name="Line 1544"/>
            <p:cNvSpPr>
              <a:spLocks noChangeShapeType="1"/>
            </p:cNvSpPr>
            <p:nvPr/>
          </p:nvSpPr>
          <p:spPr bwMode="auto">
            <a:xfrm flipH="1">
              <a:off x="1525588" y="1390650"/>
              <a:ext cx="66675" cy="111125"/>
            </a:xfrm>
            <a:prstGeom prst="line">
              <a:avLst/>
            </a:prstGeom>
            <a:noFill/>
            <a:ln w="30163" cap="rnd">
              <a:solidFill>
                <a:srgbClr val="37474F"/>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97" name="Freeform 1545"/>
            <p:cNvSpPr/>
            <p:nvPr/>
          </p:nvSpPr>
          <p:spPr bwMode="auto">
            <a:xfrm>
              <a:off x="495300" y="717550"/>
              <a:ext cx="452437" cy="482600"/>
            </a:xfrm>
            <a:custGeom>
              <a:avLst/>
              <a:gdLst>
                <a:gd name="T0" fmla="*/ 20 w 161"/>
                <a:gd name="T1" fmla="*/ 12 h 171"/>
                <a:gd name="T2" fmla="*/ 4 w 161"/>
                <a:gd name="T3" fmla="*/ 39 h 171"/>
                <a:gd name="T4" fmla="*/ 18 w 161"/>
                <a:gd name="T5" fmla="*/ 91 h 171"/>
                <a:gd name="T6" fmla="*/ 50 w 161"/>
                <a:gd name="T7" fmla="*/ 171 h 171"/>
                <a:gd name="T8" fmla="*/ 60 w 161"/>
                <a:gd name="T9" fmla="*/ 123 h 171"/>
                <a:gd name="T10" fmla="*/ 116 w 161"/>
                <a:gd name="T11" fmla="*/ 93 h 171"/>
                <a:gd name="T12" fmla="*/ 125 w 161"/>
                <a:gd name="T13" fmla="*/ 31 h 171"/>
                <a:gd name="T14" fmla="*/ 161 w 161"/>
                <a:gd name="T15" fmla="*/ 0 h 171"/>
                <a:gd name="T16" fmla="*/ 74 w 161"/>
                <a:gd name="T17" fmla="*/ 5 h 171"/>
                <a:gd name="T18" fmla="*/ 20 w 161"/>
                <a:gd name="T19" fmla="*/ 1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171">
                  <a:moveTo>
                    <a:pt x="20" y="12"/>
                  </a:moveTo>
                  <a:cubicBezTo>
                    <a:pt x="7" y="15"/>
                    <a:pt x="0" y="27"/>
                    <a:pt x="4" y="39"/>
                  </a:cubicBezTo>
                  <a:cubicBezTo>
                    <a:pt x="7" y="53"/>
                    <a:pt x="10" y="69"/>
                    <a:pt x="18" y="91"/>
                  </a:cubicBezTo>
                  <a:cubicBezTo>
                    <a:pt x="23" y="108"/>
                    <a:pt x="50" y="171"/>
                    <a:pt x="50" y="171"/>
                  </a:cubicBezTo>
                  <a:cubicBezTo>
                    <a:pt x="60" y="123"/>
                    <a:pt x="60" y="123"/>
                    <a:pt x="60" y="123"/>
                  </a:cubicBezTo>
                  <a:cubicBezTo>
                    <a:pt x="116" y="93"/>
                    <a:pt x="116" y="93"/>
                    <a:pt x="116" y="93"/>
                  </a:cubicBezTo>
                  <a:cubicBezTo>
                    <a:pt x="125" y="31"/>
                    <a:pt x="125" y="31"/>
                    <a:pt x="125" y="31"/>
                  </a:cubicBezTo>
                  <a:cubicBezTo>
                    <a:pt x="161" y="0"/>
                    <a:pt x="161" y="0"/>
                    <a:pt x="161" y="0"/>
                  </a:cubicBezTo>
                  <a:cubicBezTo>
                    <a:pt x="161" y="0"/>
                    <a:pt x="91" y="3"/>
                    <a:pt x="74" y="5"/>
                  </a:cubicBezTo>
                  <a:cubicBezTo>
                    <a:pt x="50" y="7"/>
                    <a:pt x="34" y="9"/>
                    <a:pt x="20" y="12"/>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8" name="Freeform 1546"/>
            <p:cNvSpPr/>
            <p:nvPr/>
          </p:nvSpPr>
          <p:spPr bwMode="auto">
            <a:xfrm>
              <a:off x="1635125" y="1363663"/>
              <a:ext cx="452437" cy="481013"/>
            </a:xfrm>
            <a:custGeom>
              <a:avLst/>
              <a:gdLst>
                <a:gd name="T0" fmla="*/ 141 w 161"/>
                <a:gd name="T1" fmla="*/ 159 h 171"/>
                <a:gd name="T2" fmla="*/ 157 w 161"/>
                <a:gd name="T3" fmla="*/ 132 h 171"/>
                <a:gd name="T4" fmla="*/ 143 w 161"/>
                <a:gd name="T5" fmla="*/ 81 h 171"/>
                <a:gd name="T6" fmla="*/ 111 w 161"/>
                <a:gd name="T7" fmla="*/ 0 h 171"/>
                <a:gd name="T8" fmla="*/ 101 w 161"/>
                <a:gd name="T9" fmla="*/ 48 h 171"/>
                <a:gd name="T10" fmla="*/ 45 w 161"/>
                <a:gd name="T11" fmla="*/ 79 h 171"/>
                <a:gd name="T12" fmla="*/ 36 w 161"/>
                <a:gd name="T13" fmla="*/ 141 h 171"/>
                <a:gd name="T14" fmla="*/ 0 w 161"/>
                <a:gd name="T15" fmla="*/ 171 h 171"/>
                <a:gd name="T16" fmla="*/ 87 w 161"/>
                <a:gd name="T17" fmla="*/ 167 h 171"/>
                <a:gd name="T18" fmla="*/ 141 w 161"/>
                <a:gd name="T19" fmla="*/ 15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171">
                  <a:moveTo>
                    <a:pt x="141" y="159"/>
                  </a:moveTo>
                  <a:cubicBezTo>
                    <a:pt x="154" y="156"/>
                    <a:pt x="161" y="145"/>
                    <a:pt x="157" y="132"/>
                  </a:cubicBezTo>
                  <a:cubicBezTo>
                    <a:pt x="154" y="119"/>
                    <a:pt x="151" y="103"/>
                    <a:pt x="143" y="81"/>
                  </a:cubicBezTo>
                  <a:cubicBezTo>
                    <a:pt x="138" y="64"/>
                    <a:pt x="111" y="0"/>
                    <a:pt x="111" y="0"/>
                  </a:cubicBezTo>
                  <a:cubicBezTo>
                    <a:pt x="101" y="48"/>
                    <a:pt x="101" y="48"/>
                    <a:pt x="101" y="48"/>
                  </a:cubicBezTo>
                  <a:cubicBezTo>
                    <a:pt x="45" y="79"/>
                    <a:pt x="45" y="79"/>
                    <a:pt x="45" y="79"/>
                  </a:cubicBezTo>
                  <a:cubicBezTo>
                    <a:pt x="36" y="141"/>
                    <a:pt x="36" y="141"/>
                    <a:pt x="36" y="141"/>
                  </a:cubicBezTo>
                  <a:cubicBezTo>
                    <a:pt x="0" y="171"/>
                    <a:pt x="0" y="171"/>
                    <a:pt x="0" y="171"/>
                  </a:cubicBezTo>
                  <a:cubicBezTo>
                    <a:pt x="0" y="171"/>
                    <a:pt x="70" y="169"/>
                    <a:pt x="87" y="167"/>
                  </a:cubicBezTo>
                  <a:cubicBezTo>
                    <a:pt x="111" y="165"/>
                    <a:pt x="127" y="162"/>
                    <a:pt x="141" y="159"/>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17" name="组合 1716"/>
          <p:cNvGrpSpPr/>
          <p:nvPr/>
        </p:nvGrpSpPr>
        <p:grpSpPr>
          <a:xfrm>
            <a:off x="10911505" y="117302"/>
            <a:ext cx="879476" cy="882650"/>
            <a:chOff x="477837" y="625475"/>
            <a:chExt cx="879476" cy="882650"/>
          </a:xfrm>
        </p:grpSpPr>
        <p:sp>
          <p:nvSpPr>
            <p:cNvPr id="1703" name="Freeform 1550"/>
            <p:cNvSpPr/>
            <p:nvPr/>
          </p:nvSpPr>
          <p:spPr bwMode="auto">
            <a:xfrm>
              <a:off x="477837" y="625475"/>
              <a:ext cx="879476" cy="882650"/>
            </a:xfrm>
            <a:custGeom>
              <a:avLst/>
              <a:gdLst>
                <a:gd name="T0" fmla="*/ 71 w 311"/>
                <a:gd name="T1" fmla="*/ 265 h 312"/>
                <a:gd name="T2" fmla="*/ 46 w 311"/>
                <a:gd name="T3" fmla="*/ 71 h 312"/>
                <a:gd name="T4" fmla="*/ 240 w 311"/>
                <a:gd name="T5" fmla="*/ 47 h 312"/>
                <a:gd name="T6" fmla="*/ 264 w 311"/>
                <a:gd name="T7" fmla="*/ 241 h 312"/>
                <a:gd name="T8" fmla="*/ 71 w 311"/>
                <a:gd name="T9" fmla="*/ 265 h 312"/>
              </a:gdLst>
              <a:ahLst/>
              <a:cxnLst>
                <a:cxn ang="0">
                  <a:pos x="T0" y="T1"/>
                </a:cxn>
                <a:cxn ang="0">
                  <a:pos x="T2" y="T3"/>
                </a:cxn>
                <a:cxn ang="0">
                  <a:pos x="T4" y="T5"/>
                </a:cxn>
                <a:cxn ang="0">
                  <a:pos x="T6" y="T7"/>
                </a:cxn>
                <a:cxn ang="0">
                  <a:pos x="T8" y="T9"/>
                </a:cxn>
              </a:cxnLst>
              <a:rect l="0" t="0" r="r" b="b"/>
              <a:pathLst>
                <a:path w="311" h="312">
                  <a:moveTo>
                    <a:pt x="71" y="265"/>
                  </a:moveTo>
                  <a:cubicBezTo>
                    <a:pt x="10" y="218"/>
                    <a:pt x="0" y="132"/>
                    <a:pt x="46" y="71"/>
                  </a:cubicBezTo>
                  <a:cubicBezTo>
                    <a:pt x="93" y="11"/>
                    <a:pt x="180" y="0"/>
                    <a:pt x="240" y="47"/>
                  </a:cubicBezTo>
                  <a:cubicBezTo>
                    <a:pt x="300" y="94"/>
                    <a:pt x="311" y="180"/>
                    <a:pt x="264" y="241"/>
                  </a:cubicBezTo>
                  <a:cubicBezTo>
                    <a:pt x="218" y="301"/>
                    <a:pt x="131" y="312"/>
                    <a:pt x="71" y="265"/>
                  </a:cubicBezTo>
                </a:path>
              </a:pathLst>
            </a:custGeom>
            <a:solidFill>
              <a:srgbClr val="7CB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4" name="Freeform 1551"/>
            <p:cNvSpPr/>
            <p:nvPr/>
          </p:nvSpPr>
          <p:spPr bwMode="auto">
            <a:xfrm>
              <a:off x="498475" y="647700"/>
              <a:ext cx="836613" cy="838200"/>
            </a:xfrm>
            <a:custGeom>
              <a:avLst/>
              <a:gdLst>
                <a:gd name="T0" fmla="*/ 64 w 296"/>
                <a:gd name="T1" fmla="*/ 257 h 296"/>
                <a:gd name="T2" fmla="*/ 70 w 296"/>
                <a:gd name="T3" fmla="*/ 249 h 296"/>
                <a:gd name="T4" fmla="*/ 20 w 296"/>
                <a:gd name="T5" fmla="*/ 148 h 296"/>
                <a:gd name="T6" fmla="*/ 47 w 296"/>
                <a:gd name="T7" fmla="*/ 70 h 296"/>
                <a:gd name="T8" fmla="*/ 148 w 296"/>
                <a:gd name="T9" fmla="*/ 20 h 296"/>
                <a:gd name="T10" fmla="*/ 227 w 296"/>
                <a:gd name="T11" fmla="*/ 47 h 296"/>
                <a:gd name="T12" fmla="*/ 276 w 296"/>
                <a:gd name="T13" fmla="*/ 148 h 296"/>
                <a:gd name="T14" fmla="*/ 249 w 296"/>
                <a:gd name="T15" fmla="*/ 227 h 296"/>
                <a:gd name="T16" fmla="*/ 148 w 296"/>
                <a:gd name="T17" fmla="*/ 276 h 296"/>
                <a:gd name="T18" fmla="*/ 70 w 296"/>
                <a:gd name="T19" fmla="*/ 249 h 296"/>
                <a:gd name="T20" fmla="*/ 64 w 296"/>
                <a:gd name="T21" fmla="*/ 257 h 296"/>
                <a:gd name="T22" fmla="*/ 58 w 296"/>
                <a:gd name="T23" fmla="*/ 265 h 296"/>
                <a:gd name="T24" fmla="*/ 148 w 296"/>
                <a:gd name="T25" fmla="*/ 296 h 296"/>
                <a:gd name="T26" fmla="*/ 265 w 296"/>
                <a:gd name="T27" fmla="*/ 239 h 296"/>
                <a:gd name="T28" fmla="*/ 296 w 296"/>
                <a:gd name="T29" fmla="*/ 148 h 296"/>
                <a:gd name="T30" fmla="*/ 239 w 296"/>
                <a:gd name="T31" fmla="*/ 31 h 296"/>
                <a:gd name="T32" fmla="*/ 148 w 296"/>
                <a:gd name="T33" fmla="*/ 0 h 296"/>
                <a:gd name="T34" fmla="*/ 31 w 296"/>
                <a:gd name="T35" fmla="*/ 57 h 296"/>
                <a:gd name="T36" fmla="*/ 0 w 296"/>
                <a:gd name="T37" fmla="*/ 148 h 296"/>
                <a:gd name="T38" fmla="*/ 58 w 296"/>
                <a:gd name="T39" fmla="*/ 265 h 296"/>
                <a:gd name="T40" fmla="*/ 64 w 296"/>
                <a:gd name="T41" fmla="*/ 25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6" h="296">
                  <a:moveTo>
                    <a:pt x="64" y="257"/>
                  </a:moveTo>
                  <a:cubicBezTo>
                    <a:pt x="70" y="249"/>
                    <a:pt x="70" y="249"/>
                    <a:pt x="70" y="249"/>
                  </a:cubicBezTo>
                  <a:cubicBezTo>
                    <a:pt x="37" y="224"/>
                    <a:pt x="20" y="186"/>
                    <a:pt x="20" y="148"/>
                  </a:cubicBezTo>
                  <a:cubicBezTo>
                    <a:pt x="20" y="120"/>
                    <a:pt x="29" y="93"/>
                    <a:pt x="47" y="70"/>
                  </a:cubicBezTo>
                  <a:cubicBezTo>
                    <a:pt x="72" y="37"/>
                    <a:pt x="110" y="20"/>
                    <a:pt x="148" y="20"/>
                  </a:cubicBezTo>
                  <a:cubicBezTo>
                    <a:pt x="176" y="20"/>
                    <a:pt x="203" y="29"/>
                    <a:pt x="227" y="47"/>
                  </a:cubicBezTo>
                  <a:cubicBezTo>
                    <a:pt x="259" y="72"/>
                    <a:pt x="276" y="110"/>
                    <a:pt x="276" y="148"/>
                  </a:cubicBezTo>
                  <a:cubicBezTo>
                    <a:pt x="276" y="176"/>
                    <a:pt x="268" y="203"/>
                    <a:pt x="249" y="227"/>
                  </a:cubicBezTo>
                  <a:cubicBezTo>
                    <a:pt x="224" y="259"/>
                    <a:pt x="186" y="276"/>
                    <a:pt x="148" y="276"/>
                  </a:cubicBezTo>
                  <a:cubicBezTo>
                    <a:pt x="121" y="276"/>
                    <a:pt x="93" y="267"/>
                    <a:pt x="70" y="249"/>
                  </a:cubicBezTo>
                  <a:cubicBezTo>
                    <a:pt x="64" y="257"/>
                    <a:pt x="64" y="257"/>
                    <a:pt x="64" y="257"/>
                  </a:cubicBezTo>
                  <a:cubicBezTo>
                    <a:pt x="58" y="265"/>
                    <a:pt x="58" y="265"/>
                    <a:pt x="58" y="265"/>
                  </a:cubicBezTo>
                  <a:cubicBezTo>
                    <a:pt x="85" y="286"/>
                    <a:pt x="117" y="296"/>
                    <a:pt x="148" y="296"/>
                  </a:cubicBezTo>
                  <a:cubicBezTo>
                    <a:pt x="192" y="296"/>
                    <a:pt x="236" y="276"/>
                    <a:pt x="265" y="239"/>
                  </a:cubicBezTo>
                  <a:cubicBezTo>
                    <a:pt x="286" y="212"/>
                    <a:pt x="296" y="180"/>
                    <a:pt x="296" y="148"/>
                  </a:cubicBezTo>
                  <a:cubicBezTo>
                    <a:pt x="296" y="104"/>
                    <a:pt x="277" y="60"/>
                    <a:pt x="239" y="31"/>
                  </a:cubicBezTo>
                  <a:cubicBezTo>
                    <a:pt x="212" y="10"/>
                    <a:pt x="180" y="0"/>
                    <a:pt x="148" y="0"/>
                  </a:cubicBezTo>
                  <a:cubicBezTo>
                    <a:pt x="104" y="0"/>
                    <a:pt x="61" y="20"/>
                    <a:pt x="31" y="57"/>
                  </a:cubicBezTo>
                  <a:cubicBezTo>
                    <a:pt x="10" y="84"/>
                    <a:pt x="0" y="116"/>
                    <a:pt x="0" y="148"/>
                  </a:cubicBezTo>
                  <a:cubicBezTo>
                    <a:pt x="0" y="192"/>
                    <a:pt x="20" y="236"/>
                    <a:pt x="58" y="265"/>
                  </a:cubicBezTo>
                  <a:cubicBezTo>
                    <a:pt x="64" y="257"/>
                    <a:pt x="64" y="257"/>
                    <a:pt x="64" y="25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5" name="Freeform 1552"/>
            <p:cNvSpPr/>
            <p:nvPr/>
          </p:nvSpPr>
          <p:spPr bwMode="auto">
            <a:xfrm>
              <a:off x="1060450" y="947738"/>
              <a:ext cx="136525" cy="136525"/>
            </a:xfrm>
            <a:custGeom>
              <a:avLst/>
              <a:gdLst>
                <a:gd name="T0" fmla="*/ 11 w 48"/>
                <a:gd name="T1" fmla="*/ 41 h 48"/>
                <a:gd name="T2" fmla="*/ 8 w 48"/>
                <a:gd name="T3" fmla="*/ 11 h 48"/>
                <a:gd name="T4" fmla="*/ 37 w 48"/>
                <a:gd name="T5" fmla="*/ 8 h 48"/>
                <a:gd name="T6" fmla="*/ 41 w 48"/>
                <a:gd name="T7" fmla="*/ 37 h 48"/>
                <a:gd name="T8" fmla="*/ 11 w 48"/>
                <a:gd name="T9" fmla="*/ 41 h 48"/>
              </a:gdLst>
              <a:ahLst/>
              <a:cxnLst>
                <a:cxn ang="0">
                  <a:pos x="T0" y="T1"/>
                </a:cxn>
                <a:cxn ang="0">
                  <a:pos x="T2" y="T3"/>
                </a:cxn>
                <a:cxn ang="0">
                  <a:pos x="T4" y="T5"/>
                </a:cxn>
                <a:cxn ang="0">
                  <a:pos x="T6" y="T7"/>
                </a:cxn>
                <a:cxn ang="0">
                  <a:pos x="T8" y="T9"/>
                </a:cxn>
              </a:cxnLst>
              <a:rect l="0" t="0" r="r" b="b"/>
              <a:pathLst>
                <a:path w="48" h="48">
                  <a:moveTo>
                    <a:pt x="11" y="41"/>
                  </a:moveTo>
                  <a:cubicBezTo>
                    <a:pt x="2" y="34"/>
                    <a:pt x="0" y="20"/>
                    <a:pt x="8" y="11"/>
                  </a:cubicBezTo>
                  <a:cubicBezTo>
                    <a:pt x="15" y="2"/>
                    <a:pt x="28" y="0"/>
                    <a:pt x="37" y="8"/>
                  </a:cubicBezTo>
                  <a:cubicBezTo>
                    <a:pt x="46" y="15"/>
                    <a:pt x="48" y="28"/>
                    <a:pt x="41" y="37"/>
                  </a:cubicBezTo>
                  <a:cubicBezTo>
                    <a:pt x="34" y="46"/>
                    <a:pt x="21" y="48"/>
                    <a:pt x="11" y="41"/>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6" name="Freeform 1553"/>
            <p:cNvSpPr/>
            <p:nvPr/>
          </p:nvSpPr>
          <p:spPr bwMode="auto">
            <a:xfrm>
              <a:off x="1041400" y="928688"/>
              <a:ext cx="174625" cy="174625"/>
            </a:xfrm>
            <a:custGeom>
              <a:avLst/>
              <a:gdLst>
                <a:gd name="T0" fmla="*/ 18 w 62"/>
                <a:gd name="T1" fmla="*/ 48 h 62"/>
                <a:gd name="T2" fmla="*/ 24 w 62"/>
                <a:gd name="T3" fmla="*/ 40 h 62"/>
                <a:gd name="T4" fmla="*/ 20 w 62"/>
                <a:gd name="T5" fmla="*/ 31 h 62"/>
                <a:gd name="T6" fmla="*/ 22 w 62"/>
                <a:gd name="T7" fmla="*/ 24 h 62"/>
                <a:gd name="T8" fmla="*/ 31 w 62"/>
                <a:gd name="T9" fmla="*/ 20 h 62"/>
                <a:gd name="T10" fmla="*/ 38 w 62"/>
                <a:gd name="T11" fmla="*/ 22 h 62"/>
                <a:gd name="T12" fmla="*/ 42 w 62"/>
                <a:gd name="T13" fmla="*/ 31 h 62"/>
                <a:gd name="T14" fmla="*/ 40 w 62"/>
                <a:gd name="T15" fmla="*/ 38 h 62"/>
                <a:gd name="T16" fmla="*/ 40 w 62"/>
                <a:gd name="T17" fmla="*/ 38 h 62"/>
                <a:gd name="T18" fmla="*/ 31 w 62"/>
                <a:gd name="T19" fmla="*/ 42 h 62"/>
                <a:gd name="T20" fmla="*/ 24 w 62"/>
                <a:gd name="T21" fmla="*/ 40 h 62"/>
                <a:gd name="T22" fmla="*/ 18 w 62"/>
                <a:gd name="T23" fmla="*/ 48 h 62"/>
                <a:gd name="T24" fmla="*/ 12 w 62"/>
                <a:gd name="T25" fmla="*/ 56 h 62"/>
                <a:gd name="T26" fmla="*/ 31 w 62"/>
                <a:gd name="T27" fmla="*/ 62 h 62"/>
                <a:gd name="T28" fmla="*/ 56 w 62"/>
                <a:gd name="T29" fmla="*/ 50 h 62"/>
                <a:gd name="T30" fmla="*/ 56 w 62"/>
                <a:gd name="T31" fmla="*/ 50 h 62"/>
                <a:gd name="T32" fmla="*/ 62 w 62"/>
                <a:gd name="T33" fmla="*/ 31 h 62"/>
                <a:gd name="T34" fmla="*/ 50 w 62"/>
                <a:gd name="T35" fmla="*/ 7 h 62"/>
                <a:gd name="T36" fmla="*/ 31 w 62"/>
                <a:gd name="T37" fmla="*/ 0 h 62"/>
                <a:gd name="T38" fmla="*/ 7 w 62"/>
                <a:gd name="T39" fmla="*/ 12 h 62"/>
                <a:gd name="T40" fmla="*/ 0 w 62"/>
                <a:gd name="T41" fmla="*/ 31 h 62"/>
                <a:gd name="T42" fmla="*/ 12 w 62"/>
                <a:gd name="T43" fmla="*/ 56 h 62"/>
                <a:gd name="T44" fmla="*/ 18 w 62"/>
                <a:gd name="T45" fmla="*/ 4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62">
                  <a:moveTo>
                    <a:pt x="18" y="48"/>
                  </a:moveTo>
                  <a:cubicBezTo>
                    <a:pt x="24" y="40"/>
                    <a:pt x="24" y="40"/>
                    <a:pt x="24" y="40"/>
                  </a:cubicBezTo>
                  <a:cubicBezTo>
                    <a:pt x="22" y="38"/>
                    <a:pt x="20" y="35"/>
                    <a:pt x="20" y="31"/>
                  </a:cubicBezTo>
                  <a:cubicBezTo>
                    <a:pt x="20" y="29"/>
                    <a:pt x="21" y="26"/>
                    <a:pt x="22" y="24"/>
                  </a:cubicBezTo>
                  <a:cubicBezTo>
                    <a:pt x="25" y="22"/>
                    <a:pt x="28" y="20"/>
                    <a:pt x="31" y="20"/>
                  </a:cubicBezTo>
                  <a:cubicBezTo>
                    <a:pt x="34" y="20"/>
                    <a:pt x="36" y="21"/>
                    <a:pt x="38" y="22"/>
                  </a:cubicBezTo>
                  <a:cubicBezTo>
                    <a:pt x="41" y="25"/>
                    <a:pt x="42" y="28"/>
                    <a:pt x="42" y="31"/>
                  </a:cubicBezTo>
                  <a:cubicBezTo>
                    <a:pt x="42" y="34"/>
                    <a:pt x="42" y="36"/>
                    <a:pt x="40" y="38"/>
                  </a:cubicBezTo>
                  <a:cubicBezTo>
                    <a:pt x="40" y="38"/>
                    <a:pt x="40" y="38"/>
                    <a:pt x="40" y="38"/>
                  </a:cubicBezTo>
                  <a:cubicBezTo>
                    <a:pt x="38" y="41"/>
                    <a:pt x="35" y="42"/>
                    <a:pt x="31" y="42"/>
                  </a:cubicBezTo>
                  <a:cubicBezTo>
                    <a:pt x="29" y="42"/>
                    <a:pt x="27" y="42"/>
                    <a:pt x="24" y="40"/>
                  </a:cubicBezTo>
                  <a:cubicBezTo>
                    <a:pt x="18" y="48"/>
                    <a:pt x="18" y="48"/>
                    <a:pt x="18" y="48"/>
                  </a:cubicBezTo>
                  <a:cubicBezTo>
                    <a:pt x="12" y="56"/>
                    <a:pt x="12" y="56"/>
                    <a:pt x="12" y="56"/>
                  </a:cubicBezTo>
                  <a:cubicBezTo>
                    <a:pt x="18" y="60"/>
                    <a:pt x="25" y="62"/>
                    <a:pt x="31" y="62"/>
                  </a:cubicBezTo>
                  <a:cubicBezTo>
                    <a:pt x="40" y="62"/>
                    <a:pt x="50" y="58"/>
                    <a:pt x="56" y="50"/>
                  </a:cubicBezTo>
                  <a:cubicBezTo>
                    <a:pt x="56" y="50"/>
                    <a:pt x="56" y="50"/>
                    <a:pt x="56" y="50"/>
                  </a:cubicBezTo>
                  <a:cubicBezTo>
                    <a:pt x="60" y="45"/>
                    <a:pt x="62" y="38"/>
                    <a:pt x="62" y="31"/>
                  </a:cubicBezTo>
                  <a:cubicBezTo>
                    <a:pt x="62" y="22"/>
                    <a:pt x="58" y="13"/>
                    <a:pt x="50" y="7"/>
                  </a:cubicBezTo>
                  <a:cubicBezTo>
                    <a:pt x="45" y="2"/>
                    <a:pt x="38" y="0"/>
                    <a:pt x="31" y="0"/>
                  </a:cubicBezTo>
                  <a:cubicBezTo>
                    <a:pt x="22" y="0"/>
                    <a:pt x="13" y="4"/>
                    <a:pt x="7" y="12"/>
                  </a:cubicBezTo>
                  <a:cubicBezTo>
                    <a:pt x="2" y="18"/>
                    <a:pt x="0" y="25"/>
                    <a:pt x="0" y="31"/>
                  </a:cubicBezTo>
                  <a:cubicBezTo>
                    <a:pt x="0" y="40"/>
                    <a:pt x="4" y="50"/>
                    <a:pt x="12" y="56"/>
                  </a:cubicBezTo>
                  <a:lnTo>
                    <a:pt x="18" y="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7" name="Freeform 1554"/>
            <p:cNvSpPr/>
            <p:nvPr/>
          </p:nvSpPr>
          <p:spPr bwMode="auto">
            <a:xfrm>
              <a:off x="911225" y="1077913"/>
              <a:ext cx="134938" cy="133350"/>
            </a:xfrm>
            <a:custGeom>
              <a:avLst/>
              <a:gdLst>
                <a:gd name="T0" fmla="*/ 11 w 48"/>
                <a:gd name="T1" fmla="*/ 40 h 47"/>
                <a:gd name="T2" fmla="*/ 7 w 48"/>
                <a:gd name="T3" fmla="*/ 10 h 47"/>
                <a:gd name="T4" fmla="*/ 37 w 48"/>
                <a:gd name="T5" fmla="*/ 7 h 47"/>
                <a:gd name="T6" fmla="*/ 40 w 48"/>
                <a:gd name="T7" fmla="*/ 36 h 47"/>
                <a:gd name="T8" fmla="*/ 11 w 48"/>
                <a:gd name="T9" fmla="*/ 40 h 47"/>
              </a:gdLst>
              <a:ahLst/>
              <a:cxnLst>
                <a:cxn ang="0">
                  <a:pos x="T0" y="T1"/>
                </a:cxn>
                <a:cxn ang="0">
                  <a:pos x="T2" y="T3"/>
                </a:cxn>
                <a:cxn ang="0">
                  <a:pos x="T4" y="T5"/>
                </a:cxn>
                <a:cxn ang="0">
                  <a:pos x="T6" y="T7"/>
                </a:cxn>
                <a:cxn ang="0">
                  <a:pos x="T8" y="T9"/>
                </a:cxn>
              </a:cxnLst>
              <a:rect l="0" t="0" r="r" b="b"/>
              <a:pathLst>
                <a:path w="48" h="47">
                  <a:moveTo>
                    <a:pt x="11" y="40"/>
                  </a:moveTo>
                  <a:cubicBezTo>
                    <a:pt x="2" y="33"/>
                    <a:pt x="0" y="20"/>
                    <a:pt x="7" y="10"/>
                  </a:cubicBezTo>
                  <a:cubicBezTo>
                    <a:pt x="14" y="1"/>
                    <a:pt x="27" y="0"/>
                    <a:pt x="37" y="7"/>
                  </a:cubicBezTo>
                  <a:cubicBezTo>
                    <a:pt x="46" y="14"/>
                    <a:pt x="48" y="27"/>
                    <a:pt x="40" y="36"/>
                  </a:cubicBezTo>
                  <a:cubicBezTo>
                    <a:pt x="33" y="46"/>
                    <a:pt x="20" y="47"/>
                    <a:pt x="11" y="40"/>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8" name="Freeform 1555"/>
            <p:cNvSpPr/>
            <p:nvPr/>
          </p:nvSpPr>
          <p:spPr bwMode="auto">
            <a:xfrm>
              <a:off x="892175" y="1055688"/>
              <a:ext cx="174625" cy="177800"/>
            </a:xfrm>
            <a:custGeom>
              <a:avLst/>
              <a:gdLst>
                <a:gd name="T0" fmla="*/ 18 w 62"/>
                <a:gd name="T1" fmla="*/ 48 h 63"/>
                <a:gd name="T2" fmla="*/ 24 w 62"/>
                <a:gd name="T3" fmla="*/ 40 h 63"/>
                <a:gd name="T4" fmla="*/ 20 w 62"/>
                <a:gd name="T5" fmla="*/ 31 h 63"/>
                <a:gd name="T6" fmla="*/ 22 w 62"/>
                <a:gd name="T7" fmla="*/ 25 h 63"/>
                <a:gd name="T8" fmla="*/ 31 w 62"/>
                <a:gd name="T9" fmla="*/ 20 h 63"/>
                <a:gd name="T10" fmla="*/ 38 w 62"/>
                <a:gd name="T11" fmla="*/ 23 h 63"/>
                <a:gd name="T12" fmla="*/ 42 w 62"/>
                <a:gd name="T13" fmla="*/ 31 h 63"/>
                <a:gd name="T14" fmla="*/ 39 w 62"/>
                <a:gd name="T15" fmla="*/ 38 h 63"/>
                <a:gd name="T16" fmla="*/ 31 w 62"/>
                <a:gd name="T17" fmla="*/ 43 h 63"/>
                <a:gd name="T18" fmla="*/ 24 w 62"/>
                <a:gd name="T19" fmla="*/ 40 h 63"/>
                <a:gd name="T20" fmla="*/ 18 w 62"/>
                <a:gd name="T21" fmla="*/ 48 h 63"/>
                <a:gd name="T22" fmla="*/ 12 w 62"/>
                <a:gd name="T23" fmla="*/ 56 h 63"/>
                <a:gd name="T24" fmla="*/ 31 w 62"/>
                <a:gd name="T25" fmla="*/ 63 h 63"/>
                <a:gd name="T26" fmla="*/ 55 w 62"/>
                <a:gd name="T27" fmla="*/ 51 h 63"/>
                <a:gd name="T28" fmla="*/ 62 w 62"/>
                <a:gd name="T29" fmla="*/ 31 h 63"/>
                <a:gd name="T30" fmla="*/ 50 w 62"/>
                <a:gd name="T31" fmla="*/ 7 h 63"/>
                <a:gd name="T32" fmla="*/ 31 w 62"/>
                <a:gd name="T33" fmla="*/ 0 h 63"/>
                <a:gd name="T34" fmla="*/ 6 w 62"/>
                <a:gd name="T35" fmla="*/ 12 h 63"/>
                <a:gd name="T36" fmla="*/ 0 w 62"/>
                <a:gd name="T37" fmla="*/ 31 h 63"/>
                <a:gd name="T38" fmla="*/ 12 w 62"/>
                <a:gd name="T39" fmla="*/ 56 h 63"/>
                <a:gd name="T40" fmla="*/ 18 w 62"/>
                <a:gd name="T41" fmla="*/ 4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63">
                  <a:moveTo>
                    <a:pt x="18" y="48"/>
                  </a:moveTo>
                  <a:cubicBezTo>
                    <a:pt x="24" y="40"/>
                    <a:pt x="24" y="40"/>
                    <a:pt x="24" y="40"/>
                  </a:cubicBezTo>
                  <a:cubicBezTo>
                    <a:pt x="21" y="38"/>
                    <a:pt x="20" y="35"/>
                    <a:pt x="20" y="31"/>
                  </a:cubicBezTo>
                  <a:cubicBezTo>
                    <a:pt x="20" y="29"/>
                    <a:pt x="20" y="27"/>
                    <a:pt x="22" y="25"/>
                  </a:cubicBezTo>
                  <a:cubicBezTo>
                    <a:pt x="24" y="22"/>
                    <a:pt x="27" y="20"/>
                    <a:pt x="31" y="20"/>
                  </a:cubicBezTo>
                  <a:cubicBezTo>
                    <a:pt x="33" y="20"/>
                    <a:pt x="35" y="21"/>
                    <a:pt x="38" y="23"/>
                  </a:cubicBezTo>
                  <a:cubicBezTo>
                    <a:pt x="40" y="25"/>
                    <a:pt x="42" y="28"/>
                    <a:pt x="42" y="31"/>
                  </a:cubicBezTo>
                  <a:cubicBezTo>
                    <a:pt x="42" y="34"/>
                    <a:pt x="41" y="36"/>
                    <a:pt x="39" y="38"/>
                  </a:cubicBezTo>
                  <a:cubicBezTo>
                    <a:pt x="37" y="41"/>
                    <a:pt x="34" y="43"/>
                    <a:pt x="31" y="43"/>
                  </a:cubicBezTo>
                  <a:cubicBezTo>
                    <a:pt x="28" y="43"/>
                    <a:pt x="26" y="42"/>
                    <a:pt x="24" y="40"/>
                  </a:cubicBezTo>
                  <a:cubicBezTo>
                    <a:pt x="18" y="48"/>
                    <a:pt x="18" y="48"/>
                    <a:pt x="18" y="48"/>
                  </a:cubicBezTo>
                  <a:cubicBezTo>
                    <a:pt x="12" y="56"/>
                    <a:pt x="12" y="56"/>
                    <a:pt x="12" y="56"/>
                  </a:cubicBezTo>
                  <a:cubicBezTo>
                    <a:pt x="17" y="60"/>
                    <a:pt x="24" y="63"/>
                    <a:pt x="31" y="63"/>
                  </a:cubicBezTo>
                  <a:cubicBezTo>
                    <a:pt x="40" y="63"/>
                    <a:pt x="49" y="58"/>
                    <a:pt x="55" y="51"/>
                  </a:cubicBezTo>
                  <a:cubicBezTo>
                    <a:pt x="60" y="45"/>
                    <a:pt x="62" y="38"/>
                    <a:pt x="62" y="31"/>
                  </a:cubicBezTo>
                  <a:cubicBezTo>
                    <a:pt x="62" y="22"/>
                    <a:pt x="58" y="13"/>
                    <a:pt x="50" y="7"/>
                  </a:cubicBezTo>
                  <a:cubicBezTo>
                    <a:pt x="44" y="2"/>
                    <a:pt x="37" y="0"/>
                    <a:pt x="31" y="0"/>
                  </a:cubicBezTo>
                  <a:cubicBezTo>
                    <a:pt x="21" y="0"/>
                    <a:pt x="12" y="4"/>
                    <a:pt x="6" y="12"/>
                  </a:cubicBezTo>
                  <a:cubicBezTo>
                    <a:pt x="2" y="18"/>
                    <a:pt x="0" y="25"/>
                    <a:pt x="0" y="31"/>
                  </a:cubicBezTo>
                  <a:cubicBezTo>
                    <a:pt x="0" y="41"/>
                    <a:pt x="4" y="50"/>
                    <a:pt x="12" y="56"/>
                  </a:cubicBezTo>
                  <a:lnTo>
                    <a:pt x="18" y="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9" name="Freeform 1556"/>
            <p:cNvSpPr/>
            <p:nvPr/>
          </p:nvSpPr>
          <p:spPr bwMode="auto">
            <a:xfrm>
              <a:off x="839788" y="809625"/>
              <a:ext cx="136525" cy="134938"/>
            </a:xfrm>
            <a:custGeom>
              <a:avLst/>
              <a:gdLst>
                <a:gd name="T0" fmla="*/ 11 w 48"/>
                <a:gd name="T1" fmla="*/ 41 h 48"/>
                <a:gd name="T2" fmla="*/ 8 w 48"/>
                <a:gd name="T3" fmla="*/ 11 h 48"/>
                <a:gd name="T4" fmla="*/ 37 w 48"/>
                <a:gd name="T5" fmla="*/ 7 h 48"/>
                <a:gd name="T6" fmla="*/ 41 w 48"/>
                <a:gd name="T7" fmla="*/ 37 h 48"/>
                <a:gd name="T8" fmla="*/ 11 w 48"/>
                <a:gd name="T9" fmla="*/ 41 h 48"/>
              </a:gdLst>
              <a:ahLst/>
              <a:cxnLst>
                <a:cxn ang="0">
                  <a:pos x="T0" y="T1"/>
                </a:cxn>
                <a:cxn ang="0">
                  <a:pos x="T2" y="T3"/>
                </a:cxn>
                <a:cxn ang="0">
                  <a:pos x="T4" y="T5"/>
                </a:cxn>
                <a:cxn ang="0">
                  <a:pos x="T6" y="T7"/>
                </a:cxn>
                <a:cxn ang="0">
                  <a:pos x="T8" y="T9"/>
                </a:cxn>
              </a:cxnLst>
              <a:rect l="0" t="0" r="r" b="b"/>
              <a:pathLst>
                <a:path w="48" h="48">
                  <a:moveTo>
                    <a:pt x="11" y="41"/>
                  </a:moveTo>
                  <a:cubicBezTo>
                    <a:pt x="2" y="33"/>
                    <a:pt x="0" y="20"/>
                    <a:pt x="8" y="11"/>
                  </a:cubicBezTo>
                  <a:cubicBezTo>
                    <a:pt x="15" y="2"/>
                    <a:pt x="28" y="0"/>
                    <a:pt x="37" y="7"/>
                  </a:cubicBezTo>
                  <a:cubicBezTo>
                    <a:pt x="46" y="14"/>
                    <a:pt x="48" y="28"/>
                    <a:pt x="41" y="37"/>
                  </a:cubicBezTo>
                  <a:cubicBezTo>
                    <a:pt x="34" y="46"/>
                    <a:pt x="20" y="48"/>
                    <a:pt x="11" y="41"/>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0" name="Freeform 1557"/>
            <p:cNvSpPr/>
            <p:nvPr/>
          </p:nvSpPr>
          <p:spPr bwMode="auto">
            <a:xfrm>
              <a:off x="820738" y="788988"/>
              <a:ext cx="174625" cy="176213"/>
            </a:xfrm>
            <a:custGeom>
              <a:avLst/>
              <a:gdLst>
                <a:gd name="T0" fmla="*/ 18 w 62"/>
                <a:gd name="T1" fmla="*/ 48 h 62"/>
                <a:gd name="T2" fmla="*/ 24 w 62"/>
                <a:gd name="T3" fmla="*/ 40 h 62"/>
                <a:gd name="T4" fmla="*/ 20 w 62"/>
                <a:gd name="T5" fmla="*/ 31 h 62"/>
                <a:gd name="T6" fmla="*/ 22 w 62"/>
                <a:gd name="T7" fmla="*/ 24 h 62"/>
                <a:gd name="T8" fmla="*/ 31 w 62"/>
                <a:gd name="T9" fmla="*/ 20 h 62"/>
                <a:gd name="T10" fmla="*/ 38 w 62"/>
                <a:gd name="T11" fmla="*/ 22 h 62"/>
                <a:gd name="T12" fmla="*/ 42 w 62"/>
                <a:gd name="T13" fmla="*/ 31 h 62"/>
                <a:gd name="T14" fmla="*/ 40 w 62"/>
                <a:gd name="T15" fmla="*/ 38 h 62"/>
                <a:gd name="T16" fmla="*/ 31 w 62"/>
                <a:gd name="T17" fmla="*/ 42 h 62"/>
                <a:gd name="T18" fmla="*/ 24 w 62"/>
                <a:gd name="T19" fmla="*/ 40 h 62"/>
                <a:gd name="T20" fmla="*/ 18 w 62"/>
                <a:gd name="T21" fmla="*/ 48 h 62"/>
                <a:gd name="T22" fmla="*/ 12 w 62"/>
                <a:gd name="T23" fmla="*/ 56 h 62"/>
                <a:gd name="T24" fmla="*/ 31 w 62"/>
                <a:gd name="T25" fmla="*/ 62 h 62"/>
                <a:gd name="T26" fmla="*/ 56 w 62"/>
                <a:gd name="T27" fmla="*/ 50 h 62"/>
                <a:gd name="T28" fmla="*/ 62 w 62"/>
                <a:gd name="T29" fmla="*/ 31 h 62"/>
                <a:gd name="T30" fmla="*/ 50 w 62"/>
                <a:gd name="T31" fmla="*/ 6 h 62"/>
                <a:gd name="T32" fmla="*/ 31 w 62"/>
                <a:gd name="T33" fmla="*/ 0 h 62"/>
                <a:gd name="T34" fmla="*/ 7 w 62"/>
                <a:gd name="T35" fmla="*/ 12 h 62"/>
                <a:gd name="T36" fmla="*/ 0 w 62"/>
                <a:gd name="T37" fmla="*/ 31 h 62"/>
                <a:gd name="T38" fmla="*/ 12 w 62"/>
                <a:gd name="T39" fmla="*/ 56 h 62"/>
                <a:gd name="T40" fmla="*/ 18 w 62"/>
                <a:gd name="T41" fmla="*/ 4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62">
                  <a:moveTo>
                    <a:pt x="18" y="48"/>
                  </a:moveTo>
                  <a:cubicBezTo>
                    <a:pt x="24" y="40"/>
                    <a:pt x="24" y="40"/>
                    <a:pt x="24" y="40"/>
                  </a:cubicBezTo>
                  <a:cubicBezTo>
                    <a:pt x="22" y="38"/>
                    <a:pt x="20" y="34"/>
                    <a:pt x="20" y="31"/>
                  </a:cubicBezTo>
                  <a:cubicBezTo>
                    <a:pt x="20" y="29"/>
                    <a:pt x="21" y="26"/>
                    <a:pt x="22" y="24"/>
                  </a:cubicBezTo>
                  <a:cubicBezTo>
                    <a:pt x="25" y="21"/>
                    <a:pt x="28" y="20"/>
                    <a:pt x="31" y="20"/>
                  </a:cubicBezTo>
                  <a:cubicBezTo>
                    <a:pt x="34" y="20"/>
                    <a:pt x="36" y="21"/>
                    <a:pt x="38" y="22"/>
                  </a:cubicBezTo>
                  <a:cubicBezTo>
                    <a:pt x="41" y="24"/>
                    <a:pt x="42" y="28"/>
                    <a:pt x="42" y="31"/>
                  </a:cubicBezTo>
                  <a:cubicBezTo>
                    <a:pt x="42" y="33"/>
                    <a:pt x="42" y="36"/>
                    <a:pt x="40" y="38"/>
                  </a:cubicBezTo>
                  <a:cubicBezTo>
                    <a:pt x="38" y="41"/>
                    <a:pt x="35" y="42"/>
                    <a:pt x="31" y="42"/>
                  </a:cubicBezTo>
                  <a:cubicBezTo>
                    <a:pt x="29" y="42"/>
                    <a:pt x="26" y="41"/>
                    <a:pt x="24" y="40"/>
                  </a:cubicBezTo>
                  <a:cubicBezTo>
                    <a:pt x="18" y="48"/>
                    <a:pt x="18" y="48"/>
                    <a:pt x="18" y="48"/>
                  </a:cubicBezTo>
                  <a:cubicBezTo>
                    <a:pt x="12" y="56"/>
                    <a:pt x="12" y="56"/>
                    <a:pt x="12" y="56"/>
                  </a:cubicBezTo>
                  <a:cubicBezTo>
                    <a:pt x="18" y="60"/>
                    <a:pt x="25" y="62"/>
                    <a:pt x="31" y="62"/>
                  </a:cubicBezTo>
                  <a:cubicBezTo>
                    <a:pt x="40" y="62"/>
                    <a:pt x="50" y="58"/>
                    <a:pt x="56" y="50"/>
                  </a:cubicBezTo>
                  <a:cubicBezTo>
                    <a:pt x="60" y="44"/>
                    <a:pt x="62" y="38"/>
                    <a:pt x="62" y="31"/>
                  </a:cubicBezTo>
                  <a:cubicBezTo>
                    <a:pt x="62" y="22"/>
                    <a:pt x="58" y="13"/>
                    <a:pt x="50" y="6"/>
                  </a:cubicBezTo>
                  <a:cubicBezTo>
                    <a:pt x="45" y="2"/>
                    <a:pt x="38" y="0"/>
                    <a:pt x="31" y="0"/>
                  </a:cubicBezTo>
                  <a:cubicBezTo>
                    <a:pt x="22" y="0"/>
                    <a:pt x="13" y="4"/>
                    <a:pt x="7" y="12"/>
                  </a:cubicBezTo>
                  <a:cubicBezTo>
                    <a:pt x="2" y="18"/>
                    <a:pt x="0" y="24"/>
                    <a:pt x="0" y="31"/>
                  </a:cubicBezTo>
                  <a:cubicBezTo>
                    <a:pt x="0" y="40"/>
                    <a:pt x="4" y="49"/>
                    <a:pt x="12" y="56"/>
                  </a:cubicBezTo>
                  <a:lnTo>
                    <a:pt x="18" y="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1" name="Freeform 1558"/>
            <p:cNvSpPr/>
            <p:nvPr/>
          </p:nvSpPr>
          <p:spPr bwMode="auto">
            <a:xfrm>
              <a:off x="477837" y="625475"/>
              <a:ext cx="879476" cy="882650"/>
            </a:xfrm>
            <a:custGeom>
              <a:avLst/>
              <a:gdLst>
                <a:gd name="T0" fmla="*/ 71 w 311"/>
                <a:gd name="T1" fmla="*/ 265 h 312"/>
                <a:gd name="T2" fmla="*/ 46 w 311"/>
                <a:gd name="T3" fmla="*/ 71 h 312"/>
                <a:gd name="T4" fmla="*/ 240 w 311"/>
                <a:gd name="T5" fmla="*/ 47 h 312"/>
                <a:gd name="T6" fmla="*/ 264 w 311"/>
                <a:gd name="T7" fmla="*/ 241 h 312"/>
                <a:gd name="T8" fmla="*/ 71 w 311"/>
                <a:gd name="T9" fmla="*/ 265 h 312"/>
              </a:gdLst>
              <a:ahLst/>
              <a:cxnLst>
                <a:cxn ang="0">
                  <a:pos x="T0" y="T1"/>
                </a:cxn>
                <a:cxn ang="0">
                  <a:pos x="T2" y="T3"/>
                </a:cxn>
                <a:cxn ang="0">
                  <a:pos x="T4" y="T5"/>
                </a:cxn>
                <a:cxn ang="0">
                  <a:pos x="T6" y="T7"/>
                </a:cxn>
                <a:cxn ang="0">
                  <a:pos x="T8" y="T9"/>
                </a:cxn>
              </a:cxnLst>
              <a:rect l="0" t="0" r="r" b="b"/>
              <a:pathLst>
                <a:path w="311" h="312">
                  <a:moveTo>
                    <a:pt x="71" y="265"/>
                  </a:moveTo>
                  <a:cubicBezTo>
                    <a:pt x="10" y="218"/>
                    <a:pt x="0" y="132"/>
                    <a:pt x="46" y="71"/>
                  </a:cubicBezTo>
                  <a:cubicBezTo>
                    <a:pt x="93" y="11"/>
                    <a:pt x="180" y="0"/>
                    <a:pt x="240" y="47"/>
                  </a:cubicBezTo>
                  <a:cubicBezTo>
                    <a:pt x="300" y="94"/>
                    <a:pt x="311" y="180"/>
                    <a:pt x="264" y="241"/>
                  </a:cubicBezTo>
                  <a:cubicBezTo>
                    <a:pt x="218" y="301"/>
                    <a:pt x="131" y="312"/>
                    <a:pt x="71" y="265"/>
                  </a:cubicBezTo>
                </a:path>
              </a:pathLst>
            </a:custGeom>
            <a:solidFill>
              <a:srgbClr val="7CB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2" name="Freeform 1559"/>
            <p:cNvSpPr/>
            <p:nvPr/>
          </p:nvSpPr>
          <p:spPr bwMode="auto">
            <a:xfrm>
              <a:off x="1060450" y="947738"/>
              <a:ext cx="136525" cy="136525"/>
            </a:xfrm>
            <a:custGeom>
              <a:avLst/>
              <a:gdLst>
                <a:gd name="T0" fmla="*/ 11 w 48"/>
                <a:gd name="T1" fmla="*/ 41 h 48"/>
                <a:gd name="T2" fmla="*/ 8 w 48"/>
                <a:gd name="T3" fmla="*/ 11 h 48"/>
                <a:gd name="T4" fmla="*/ 37 w 48"/>
                <a:gd name="T5" fmla="*/ 8 h 48"/>
                <a:gd name="T6" fmla="*/ 41 w 48"/>
                <a:gd name="T7" fmla="*/ 37 h 48"/>
                <a:gd name="T8" fmla="*/ 11 w 48"/>
                <a:gd name="T9" fmla="*/ 41 h 48"/>
              </a:gdLst>
              <a:ahLst/>
              <a:cxnLst>
                <a:cxn ang="0">
                  <a:pos x="T0" y="T1"/>
                </a:cxn>
                <a:cxn ang="0">
                  <a:pos x="T2" y="T3"/>
                </a:cxn>
                <a:cxn ang="0">
                  <a:pos x="T4" y="T5"/>
                </a:cxn>
                <a:cxn ang="0">
                  <a:pos x="T6" y="T7"/>
                </a:cxn>
                <a:cxn ang="0">
                  <a:pos x="T8" y="T9"/>
                </a:cxn>
              </a:cxnLst>
              <a:rect l="0" t="0" r="r" b="b"/>
              <a:pathLst>
                <a:path w="48" h="48">
                  <a:moveTo>
                    <a:pt x="11" y="41"/>
                  </a:moveTo>
                  <a:cubicBezTo>
                    <a:pt x="2" y="34"/>
                    <a:pt x="0" y="20"/>
                    <a:pt x="8" y="11"/>
                  </a:cubicBezTo>
                  <a:cubicBezTo>
                    <a:pt x="15" y="2"/>
                    <a:pt x="28" y="0"/>
                    <a:pt x="37" y="8"/>
                  </a:cubicBezTo>
                  <a:cubicBezTo>
                    <a:pt x="46" y="15"/>
                    <a:pt x="48" y="28"/>
                    <a:pt x="41" y="37"/>
                  </a:cubicBezTo>
                  <a:cubicBezTo>
                    <a:pt x="34" y="46"/>
                    <a:pt x="21" y="48"/>
                    <a:pt x="11" y="41"/>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3" name="Freeform 1560"/>
            <p:cNvSpPr/>
            <p:nvPr/>
          </p:nvSpPr>
          <p:spPr bwMode="auto">
            <a:xfrm>
              <a:off x="911225" y="1077913"/>
              <a:ext cx="134938" cy="133350"/>
            </a:xfrm>
            <a:custGeom>
              <a:avLst/>
              <a:gdLst>
                <a:gd name="T0" fmla="*/ 11 w 48"/>
                <a:gd name="T1" fmla="*/ 40 h 47"/>
                <a:gd name="T2" fmla="*/ 7 w 48"/>
                <a:gd name="T3" fmla="*/ 10 h 47"/>
                <a:gd name="T4" fmla="*/ 37 w 48"/>
                <a:gd name="T5" fmla="*/ 7 h 47"/>
                <a:gd name="T6" fmla="*/ 40 w 48"/>
                <a:gd name="T7" fmla="*/ 36 h 47"/>
                <a:gd name="T8" fmla="*/ 11 w 48"/>
                <a:gd name="T9" fmla="*/ 40 h 47"/>
              </a:gdLst>
              <a:ahLst/>
              <a:cxnLst>
                <a:cxn ang="0">
                  <a:pos x="T0" y="T1"/>
                </a:cxn>
                <a:cxn ang="0">
                  <a:pos x="T2" y="T3"/>
                </a:cxn>
                <a:cxn ang="0">
                  <a:pos x="T4" y="T5"/>
                </a:cxn>
                <a:cxn ang="0">
                  <a:pos x="T6" y="T7"/>
                </a:cxn>
                <a:cxn ang="0">
                  <a:pos x="T8" y="T9"/>
                </a:cxn>
              </a:cxnLst>
              <a:rect l="0" t="0" r="r" b="b"/>
              <a:pathLst>
                <a:path w="48" h="47">
                  <a:moveTo>
                    <a:pt x="11" y="40"/>
                  </a:moveTo>
                  <a:cubicBezTo>
                    <a:pt x="2" y="33"/>
                    <a:pt x="0" y="20"/>
                    <a:pt x="7" y="10"/>
                  </a:cubicBezTo>
                  <a:cubicBezTo>
                    <a:pt x="14" y="1"/>
                    <a:pt x="27" y="0"/>
                    <a:pt x="37" y="7"/>
                  </a:cubicBezTo>
                  <a:cubicBezTo>
                    <a:pt x="46" y="14"/>
                    <a:pt x="48" y="27"/>
                    <a:pt x="40" y="36"/>
                  </a:cubicBezTo>
                  <a:cubicBezTo>
                    <a:pt x="33" y="46"/>
                    <a:pt x="20" y="47"/>
                    <a:pt x="11" y="40"/>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4" name="Freeform 1561"/>
            <p:cNvSpPr/>
            <p:nvPr/>
          </p:nvSpPr>
          <p:spPr bwMode="auto">
            <a:xfrm>
              <a:off x="839788" y="809625"/>
              <a:ext cx="136525" cy="134938"/>
            </a:xfrm>
            <a:custGeom>
              <a:avLst/>
              <a:gdLst>
                <a:gd name="T0" fmla="*/ 11 w 48"/>
                <a:gd name="T1" fmla="*/ 41 h 48"/>
                <a:gd name="T2" fmla="*/ 8 w 48"/>
                <a:gd name="T3" fmla="*/ 11 h 48"/>
                <a:gd name="T4" fmla="*/ 37 w 48"/>
                <a:gd name="T5" fmla="*/ 7 h 48"/>
                <a:gd name="T6" fmla="*/ 41 w 48"/>
                <a:gd name="T7" fmla="*/ 37 h 48"/>
                <a:gd name="T8" fmla="*/ 11 w 48"/>
                <a:gd name="T9" fmla="*/ 41 h 48"/>
              </a:gdLst>
              <a:ahLst/>
              <a:cxnLst>
                <a:cxn ang="0">
                  <a:pos x="T0" y="T1"/>
                </a:cxn>
                <a:cxn ang="0">
                  <a:pos x="T2" y="T3"/>
                </a:cxn>
                <a:cxn ang="0">
                  <a:pos x="T4" y="T5"/>
                </a:cxn>
                <a:cxn ang="0">
                  <a:pos x="T6" y="T7"/>
                </a:cxn>
                <a:cxn ang="0">
                  <a:pos x="T8" y="T9"/>
                </a:cxn>
              </a:cxnLst>
              <a:rect l="0" t="0" r="r" b="b"/>
              <a:pathLst>
                <a:path w="48" h="48">
                  <a:moveTo>
                    <a:pt x="11" y="41"/>
                  </a:moveTo>
                  <a:cubicBezTo>
                    <a:pt x="2" y="33"/>
                    <a:pt x="0" y="20"/>
                    <a:pt x="8" y="11"/>
                  </a:cubicBezTo>
                  <a:cubicBezTo>
                    <a:pt x="15" y="2"/>
                    <a:pt x="28" y="0"/>
                    <a:pt x="37" y="7"/>
                  </a:cubicBezTo>
                  <a:cubicBezTo>
                    <a:pt x="46" y="14"/>
                    <a:pt x="48" y="28"/>
                    <a:pt x="41" y="37"/>
                  </a:cubicBezTo>
                  <a:cubicBezTo>
                    <a:pt x="34" y="46"/>
                    <a:pt x="20" y="48"/>
                    <a:pt x="11" y="41"/>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5" name="Freeform 1562"/>
            <p:cNvSpPr>
              <a:spLocks noEditPoints="1"/>
            </p:cNvSpPr>
            <p:nvPr/>
          </p:nvSpPr>
          <p:spPr bwMode="auto">
            <a:xfrm>
              <a:off x="603250" y="676275"/>
              <a:ext cx="554038" cy="158750"/>
            </a:xfrm>
            <a:custGeom>
              <a:avLst/>
              <a:gdLst>
                <a:gd name="T0" fmla="*/ 0 w 196"/>
                <a:gd name="T1" fmla="*/ 56 h 56"/>
                <a:gd name="T2" fmla="*/ 0 w 196"/>
                <a:gd name="T3" fmla="*/ 56 h 56"/>
                <a:gd name="T4" fmla="*/ 0 w 196"/>
                <a:gd name="T5" fmla="*/ 56 h 56"/>
                <a:gd name="T6" fmla="*/ 0 w 196"/>
                <a:gd name="T7" fmla="*/ 56 h 56"/>
                <a:gd name="T8" fmla="*/ 0 w 196"/>
                <a:gd name="T9" fmla="*/ 56 h 56"/>
                <a:gd name="T10" fmla="*/ 0 w 196"/>
                <a:gd name="T11" fmla="*/ 56 h 56"/>
                <a:gd name="T12" fmla="*/ 1 w 196"/>
                <a:gd name="T13" fmla="*/ 56 h 56"/>
                <a:gd name="T14" fmla="*/ 1 w 196"/>
                <a:gd name="T15" fmla="*/ 56 h 56"/>
                <a:gd name="T16" fmla="*/ 1 w 196"/>
                <a:gd name="T17" fmla="*/ 56 h 56"/>
                <a:gd name="T18" fmla="*/ 1 w 196"/>
                <a:gd name="T19" fmla="*/ 55 h 56"/>
                <a:gd name="T20" fmla="*/ 1 w 196"/>
                <a:gd name="T21" fmla="*/ 55 h 56"/>
                <a:gd name="T22" fmla="*/ 1 w 196"/>
                <a:gd name="T23" fmla="*/ 55 h 56"/>
                <a:gd name="T24" fmla="*/ 1 w 196"/>
                <a:gd name="T25" fmla="*/ 55 h 56"/>
                <a:gd name="T26" fmla="*/ 1 w 196"/>
                <a:gd name="T27" fmla="*/ 55 h 56"/>
                <a:gd name="T28" fmla="*/ 1 w 196"/>
                <a:gd name="T29" fmla="*/ 55 h 56"/>
                <a:gd name="T30" fmla="*/ 1 w 196"/>
                <a:gd name="T31" fmla="*/ 54 h 56"/>
                <a:gd name="T32" fmla="*/ 1 w 196"/>
                <a:gd name="T33" fmla="*/ 55 h 56"/>
                <a:gd name="T34" fmla="*/ 1 w 196"/>
                <a:gd name="T35" fmla="*/ 54 h 56"/>
                <a:gd name="T36" fmla="*/ 2 w 196"/>
                <a:gd name="T37" fmla="*/ 54 h 56"/>
                <a:gd name="T38" fmla="*/ 2 w 196"/>
                <a:gd name="T39" fmla="*/ 54 h 56"/>
                <a:gd name="T40" fmla="*/ 2 w 196"/>
                <a:gd name="T41" fmla="*/ 54 h 56"/>
                <a:gd name="T42" fmla="*/ 2 w 196"/>
                <a:gd name="T43" fmla="*/ 54 h 56"/>
                <a:gd name="T44" fmla="*/ 2 w 196"/>
                <a:gd name="T45" fmla="*/ 54 h 56"/>
                <a:gd name="T46" fmla="*/ 2 w 196"/>
                <a:gd name="T47" fmla="*/ 54 h 56"/>
                <a:gd name="T48" fmla="*/ 195 w 196"/>
                <a:gd name="T49" fmla="*/ 29 h 56"/>
                <a:gd name="T50" fmla="*/ 196 w 196"/>
                <a:gd name="T51" fmla="*/ 29 h 56"/>
                <a:gd name="T52" fmla="*/ 196 w 196"/>
                <a:gd name="T53" fmla="*/ 29 h 56"/>
                <a:gd name="T54" fmla="*/ 196 w 196"/>
                <a:gd name="T55" fmla="*/ 29 h 56"/>
                <a:gd name="T56" fmla="*/ 195 w 196"/>
                <a:gd name="T57" fmla="*/ 29 h 56"/>
                <a:gd name="T58" fmla="*/ 195 w 196"/>
                <a:gd name="T59" fmla="*/ 28 h 56"/>
                <a:gd name="T60" fmla="*/ 195 w 196"/>
                <a:gd name="T61" fmla="*/ 29 h 56"/>
                <a:gd name="T62" fmla="*/ 195 w 196"/>
                <a:gd name="T63" fmla="*/ 28 h 56"/>
                <a:gd name="T64" fmla="*/ 111 w 196"/>
                <a:gd name="T65" fmla="*/ 0 h 56"/>
                <a:gd name="T66" fmla="*/ 2 w 196"/>
                <a:gd name="T67" fmla="*/ 53 h 56"/>
                <a:gd name="T68" fmla="*/ 2 w 196"/>
                <a:gd name="T69" fmla="*/ 54 h 56"/>
                <a:gd name="T70" fmla="*/ 2 w 196"/>
                <a:gd name="T71" fmla="*/ 53 h 56"/>
                <a:gd name="T72" fmla="*/ 111 w 196"/>
                <a:gd name="T73" fmla="*/ 0 h 56"/>
                <a:gd name="T74" fmla="*/ 111 w 196"/>
                <a:gd name="T75" fmla="*/ 0 h 56"/>
                <a:gd name="T76" fmla="*/ 111 w 196"/>
                <a:gd name="T77" fmla="*/ 0 h 56"/>
                <a:gd name="T78" fmla="*/ 111 w 196"/>
                <a:gd name="T79" fmla="*/ 0 h 56"/>
                <a:gd name="T80" fmla="*/ 111 w 196"/>
                <a:gd name="T8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6" h="56">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1" y="56"/>
                  </a:moveTo>
                  <a:cubicBezTo>
                    <a:pt x="1" y="56"/>
                    <a:pt x="1" y="56"/>
                    <a:pt x="1" y="56"/>
                  </a:cubicBezTo>
                  <a:cubicBezTo>
                    <a:pt x="1" y="56"/>
                    <a:pt x="1" y="56"/>
                    <a:pt x="1" y="56"/>
                  </a:cubicBezTo>
                  <a:moveTo>
                    <a:pt x="1" y="55"/>
                  </a:moveTo>
                  <a:cubicBezTo>
                    <a:pt x="1" y="55"/>
                    <a:pt x="1" y="55"/>
                    <a:pt x="1" y="55"/>
                  </a:cubicBezTo>
                  <a:cubicBezTo>
                    <a:pt x="1" y="55"/>
                    <a:pt x="1" y="55"/>
                    <a:pt x="1" y="55"/>
                  </a:cubicBezTo>
                  <a:moveTo>
                    <a:pt x="1" y="55"/>
                  </a:moveTo>
                  <a:cubicBezTo>
                    <a:pt x="1" y="55"/>
                    <a:pt x="1" y="55"/>
                    <a:pt x="1" y="55"/>
                  </a:cubicBezTo>
                  <a:cubicBezTo>
                    <a:pt x="1" y="55"/>
                    <a:pt x="1" y="55"/>
                    <a:pt x="1" y="55"/>
                  </a:cubicBezTo>
                  <a:moveTo>
                    <a:pt x="1" y="54"/>
                  </a:moveTo>
                  <a:cubicBezTo>
                    <a:pt x="1" y="55"/>
                    <a:pt x="1" y="55"/>
                    <a:pt x="1" y="55"/>
                  </a:cubicBezTo>
                  <a:cubicBezTo>
                    <a:pt x="1" y="55"/>
                    <a:pt x="1" y="55"/>
                    <a:pt x="1" y="54"/>
                  </a:cubicBezTo>
                  <a:moveTo>
                    <a:pt x="2" y="54"/>
                  </a:moveTo>
                  <a:cubicBezTo>
                    <a:pt x="2" y="54"/>
                    <a:pt x="2" y="54"/>
                    <a:pt x="2" y="54"/>
                  </a:cubicBezTo>
                  <a:cubicBezTo>
                    <a:pt x="2" y="54"/>
                    <a:pt x="2" y="54"/>
                    <a:pt x="2" y="54"/>
                  </a:cubicBezTo>
                  <a:moveTo>
                    <a:pt x="2" y="54"/>
                  </a:moveTo>
                  <a:cubicBezTo>
                    <a:pt x="2" y="54"/>
                    <a:pt x="2" y="54"/>
                    <a:pt x="2" y="54"/>
                  </a:cubicBezTo>
                  <a:cubicBezTo>
                    <a:pt x="2" y="54"/>
                    <a:pt x="2" y="54"/>
                    <a:pt x="2" y="54"/>
                  </a:cubicBezTo>
                  <a:moveTo>
                    <a:pt x="195" y="29"/>
                  </a:moveTo>
                  <a:cubicBezTo>
                    <a:pt x="196" y="29"/>
                    <a:pt x="196" y="29"/>
                    <a:pt x="196" y="29"/>
                  </a:cubicBezTo>
                  <a:cubicBezTo>
                    <a:pt x="196" y="29"/>
                    <a:pt x="196" y="29"/>
                    <a:pt x="196" y="29"/>
                  </a:cubicBezTo>
                  <a:cubicBezTo>
                    <a:pt x="196" y="29"/>
                    <a:pt x="196" y="29"/>
                    <a:pt x="196" y="29"/>
                  </a:cubicBezTo>
                  <a:cubicBezTo>
                    <a:pt x="196" y="29"/>
                    <a:pt x="196" y="29"/>
                    <a:pt x="195" y="29"/>
                  </a:cubicBezTo>
                  <a:moveTo>
                    <a:pt x="195" y="28"/>
                  </a:moveTo>
                  <a:cubicBezTo>
                    <a:pt x="195" y="28"/>
                    <a:pt x="195" y="28"/>
                    <a:pt x="195" y="29"/>
                  </a:cubicBezTo>
                  <a:cubicBezTo>
                    <a:pt x="195" y="28"/>
                    <a:pt x="195" y="28"/>
                    <a:pt x="195" y="28"/>
                  </a:cubicBezTo>
                  <a:moveTo>
                    <a:pt x="111" y="0"/>
                  </a:moveTo>
                  <a:cubicBezTo>
                    <a:pt x="70" y="0"/>
                    <a:pt x="30" y="18"/>
                    <a:pt x="2" y="53"/>
                  </a:cubicBezTo>
                  <a:cubicBezTo>
                    <a:pt x="2" y="53"/>
                    <a:pt x="2" y="54"/>
                    <a:pt x="2" y="54"/>
                  </a:cubicBezTo>
                  <a:cubicBezTo>
                    <a:pt x="2" y="54"/>
                    <a:pt x="2" y="53"/>
                    <a:pt x="2" y="53"/>
                  </a:cubicBezTo>
                  <a:cubicBezTo>
                    <a:pt x="30" y="18"/>
                    <a:pt x="70" y="0"/>
                    <a:pt x="111" y="0"/>
                  </a:cubicBezTo>
                  <a:moveTo>
                    <a:pt x="111" y="0"/>
                  </a:moveTo>
                  <a:cubicBezTo>
                    <a:pt x="111" y="0"/>
                    <a:pt x="111" y="0"/>
                    <a:pt x="111" y="0"/>
                  </a:cubicBezTo>
                  <a:cubicBezTo>
                    <a:pt x="111" y="0"/>
                    <a:pt x="111" y="0"/>
                    <a:pt x="111" y="0"/>
                  </a:cubicBezTo>
                  <a:cubicBezTo>
                    <a:pt x="111" y="0"/>
                    <a:pt x="111" y="0"/>
                    <a:pt x="11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6" name="Freeform 1563"/>
            <p:cNvSpPr/>
            <p:nvPr/>
          </p:nvSpPr>
          <p:spPr bwMode="auto">
            <a:xfrm>
              <a:off x="509588" y="676275"/>
              <a:ext cx="681038" cy="509588"/>
            </a:xfrm>
            <a:custGeom>
              <a:avLst/>
              <a:gdLst>
                <a:gd name="T0" fmla="*/ 144 w 241"/>
                <a:gd name="T1" fmla="*/ 0 h 180"/>
                <a:gd name="T2" fmla="*/ 144 w 241"/>
                <a:gd name="T3" fmla="*/ 0 h 180"/>
                <a:gd name="T4" fmla="*/ 35 w 241"/>
                <a:gd name="T5" fmla="*/ 53 h 180"/>
                <a:gd name="T6" fmla="*/ 35 w 241"/>
                <a:gd name="T7" fmla="*/ 54 h 180"/>
                <a:gd name="T8" fmla="*/ 35 w 241"/>
                <a:gd name="T9" fmla="*/ 54 h 180"/>
                <a:gd name="T10" fmla="*/ 35 w 241"/>
                <a:gd name="T11" fmla="*/ 54 h 180"/>
                <a:gd name="T12" fmla="*/ 35 w 241"/>
                <a:gd name="T13" fmla="*/ 54 h 180"/>
                <a:gd name="T14" fmla="*/ 35 w 241"/>
                <a:gd name="T15" fmla="*/ 54 h 180"/>
                <a:gd name="T16" fmla="*/ 34 w 241"/>
                <a:gd name="T17" fmla="*/ 54 h 180"/>
                <a:gd name="T18" fmla="*/ 34 w 241"/>
                <a:gd name="T19" fmla="*/ 55 h 180"/>
                <a:gd name="T20" fmla="*/ 34 w 241"/>
                <a:gd name="T21" fmla="*/ 55 h 180"/>
                <a:gd name="T22" fmla="*/ 34 w 241"/>
                <a:gd name="T23" fmla="*/ 55 h 180"/>
                <a:gd name="T24" fmla="*/ 34 w 241"/>
                <a:gd name="T25" fmla="*/ 55 h 180"/>
                <a:gd name="T26" fmla="*/ 34 w 241"/>
                <a:gd name="T27" fmla="*/ 55 h 180"/>
                <a:gd name="T28" fmla="*/ 34 w 241"/>
                <a:gd name="T29" fmla="*/ 56 h 180"/>
                <a:gd name="T30" fmla="*/ 34 w 241"/>
                <a:gd name="T31" fmla="*/ 56 h 180"/>
                <a:gd name="T32" fmla="*/ 33 w 241"/>
                <a:gd name="T33" fmla="*/ 56 h 180"/>
                <a:gd name="T34" fmla="*/ 33 w 241"/>
                <a:gd name="T35" fmla="*/ 56 h 180"/>
                <a:gd name="T36" fmla="*/ 33 w 241"/>
                <a:gd name="T37" fmla="*/ 56 h 180"/>
                <a:gd name="T38" fmla="*/ 33 w 241"/>
                <a:gd name="T39" fmla="*/ 56 h 180"/>
                <a:gd name="T40" fmla="*/ 13 w 241"/>
                <a:gd name="T41" fmla="*/ 180 h 180"/>
                <a:gd name="T42" fmla="*/ 21 w 241"/>
                <a:gd name="T43" fmla="*/ 119 h 180"/>
                <a:gd name="T44" fmla="*/ 164 w 241"/>
                <a:gd name="T45" fmla="*/ 18 h 180"/>
                <a:gd name="T46" fmla="*/ 215 w 241"/>
                <a:gd name="T47" fmla="*/ 28 h 180"/>
                <a:gd name="T48" fmla="*/ 241 w 241"/>
                <a:gd name="T49" fmla="*/ 40 h 180"/>
                <a:gd name="T50" fmla="*/ 229 w 241"/>
                <a:gd name="T51" fmla="*/ 29 h 180"/>
                <a:gd name="T52" fmla="*/ 229 w 241"/>
                <a:gd name="T53" fmla="*/ 29 h 180"/>
                <a:gd name="T54" fmla="*/ 228 w 241"/>
                <a:gd name="T55" fmla="*/ 29 h 180"/>
                <a:gd name="T56" fmla="*/ 228 w 241"/>
                <a:gd name="T57" fmla="*/ 29 h 180"/>
                <a:gd name="T58" fmla="*/ 228 w 241"/>
                <a:gd name="T59" fmla="*/ 28 h 180"/>
                <a:gd name="T60" fmla="*/ 144 w 241"/>
                <a:gd name="T61" fmla="*/ 0 h 180"/>
                <a:gd name="T62" fmla="*/ 144 w 241"/>
                <a:gd name="T6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180">
                  <a:moveTo>
                    <a:pt x="144" y="0"/>
                  </a:moveTo>
                  <a:cubicBezTo>
                    <a:pt x="144" y="0"/>
                    <a:pt x="144" y="0"/>
                    <a:pt x="144" y="0"/>
                  </a:cubicBezTo>
                  <a:cubicBezTo>
                    <a:pt x="103" y="0"/>
                    <a:pt x="63" y="18"/>
                    <a:pt x="35" y="53"/>
                  </a:cubicBezTo>
                  <a:cubicBezTo>
                    <a:pt x="35" y="53"/>
                    <a:pt x="35" y="54"/>
                    <a:pt x="35" y="54"/>
                  </a:cubicBezTo>
                  <a:cubicBezTo>
                    <a:pt x="35" y="54"/>
                    <a:pt x="35" y="54"/>
                    <a:pt x="35" y="54"/>
                  </a:cubicBezTo>
                  <a:cubicBezTo>
                    <a:pt x="35" y="54"/>
                    <a:pt x="35" y="54"/>
                    <a:pt x="35" y="54"/>
                  </a:cubicBezTo>
                  <a:cubicBezTo>
                    <a:pt x="35" y="54"/>
                    <a:pt x="35" y="54"/>
                    <a:pt x="35" y="54"/>
                  </a:cubicBezTo>
                  <a:cubicBezTo>
                    <a:pt x="35" y="54"/>
                    <a:pt x="35" y="54"/>
                    <a:pt x="35" y="54"/>
                  </a:cubicBezTo>
                  <a:cubicBezTo>
                    <a:pt x="35" y="54"/>
                    <a:pt x="35" y="54"/>
                    <a:pt x="34" y="54"/>
                  </a:cubicBezTo>
                  <a:cubicBezTo>
                    <a:pt x="34" y="55"/>
                    <a:pt x="34" y="55"/>
                    <a:pt x="34" y="55"/>
                  </a:cubicBezTo>
                  <a:cubicBezTo>
                    <a:pt x="34" y="55"/>
                    <a:pt x="34" y="55"/>
                    <a:pt x="34" y="55"/>
                  </a:cubicBezTo>
                  <a:cubicBezTo>
                    <a:pt x="34" y="55"/>
                    <a:pt x="34" y="55"/>
                    <a:pt x="34" y="55"/>
                  </a:cubicBezTo>
                  <a:cubicBezTo>
                    <a:pt x="34" y="55"/>
                    <a:pt x="34" y="55"/>
                    <a:pt x="34" y="55"/>
                  </a:cubicBezTo>
                  <a:cubicBezTo>
                    <a:pt x="34" y="55"/>
                    <a:pt x="34" y="55"/>
                    <a:pt x="34" y="55"/>
                  </a:cubicBezTo>
                  <a:cubicBezTo>
                    <a:pt x="34" y="55"/>
                    <a:pt x="34" y="56"/>
                    <a:pt x="34" y="56"/>
                  </a:cubicBezTo>
                  <a:cubicBezTo>
                    <a:pt x="34" y="56"/>
                    <a:pt x="34" y="56"/>
                    <a:pt x="34" y="56"/>
                  </a:cubicBezTo>
                  <a:cubicBezTo>
                    <a:pt x="33" y="56"/>
                    <a:pt x="33" y="56"/>
                    <a:pt x="33" y="56"/>
                  </a:cubicBezTo>
                  <a:cubicBezTo>
                    <a:pt x="33" y="56"/>
                    <a:pt x="33" y="56"/>
                    <a:pt x="33" y="56"/>
                  </a:cubicBezTo>
                  <a:cubicBezTo>
                    <a:pt x="33" y="56"/>
                    <a:pt x="33" y="56"/>
                    <a:pt x="33" y="56"/>
                  </a:cubicBezTo>
                  <a:cubicBezTo>
                    <a:pt x="33" y="56"/>
                    <a:pt x="33" y="56"/>
                    <a:pt x="33" y="56"/>
                  </a:cubicBezTo>
                  <a:cubicBezTo>
                    <a:pt x="6" y="93"/>
                    <a:pt x="0" y="139"/>
                    <a:pt x="13" y="180"/>
                  </a:cubicBezTo>
                  <a:cubicBezTo>
                    <a:pt x="11" y="159"/>
                    <a:pt x="14" y="139"/>
                    <a:pt x="21" y="119"/>
                  </a:cubicBezTo>
                  <a:cubicBezTo>
                    <a:pt x="44" y="57"/>
                    <a:pt x="102" y="18"/>
                    <a:pt x="164" y="18"/>
                  </a:cubicBezTo>
                  <a:cubicBezTo>
                    <a:pt x="181" y="18"/>
                    <a:pt x="198" y="21"/>
                    <a:pt x="215" y="28"/>
                  </a:cubicBezTo>
                  <a:cubicBezTo>
                    <a:pt x="224" y="31"/>
                    <a:pt x="233" y="35"/>
                    <a:pt x="241" y="40"/>
                  </a:cubicBezTo>
                  <a:cubicBezTo>
                    <a:pt x="237" y="36"/>
                    <a:pt x="233" y="32"/>
                    <a:pt x="229" y="29"/>
                  </a:cubicBezTo>
                  <a:cubicBezTo>
                    <a:pt x="229" y="29"/>
                    <a:pt x="229" y="29"/>
                    <a:pt x="229" y="29"/>
                  </a:cubicBezTo>
                  <a:cubicBezTo>
                    <a:pt x="229" y="29"/>
                    <a:pt x="229" y="29"/>
                    <a:pt x="228" y="29"/>
                  </a:cubicBezTo>
                  <a:cubicBezTo>
                    <a:pt x="228" y="29"/>
                    <a:pt x="228" y="29"/>
                    <a:pt x="228" y="29"/>
                  </a:cubicBezTo>
                  <a:cubicBezTo>
                    <a:pt x="228" y="28"/>
                    <a:pt x="228" y="28"/>
                    <a:pt x="228" y="28"/>
                  </a:cubicBezTo>
                  <a:cubicBezTo>
                    <a:pt x="203" y="9"/>
                    <a:pt x="174" y="0"/>
                    <a:pt x="144" y="0"/>
                  </a:cubicBezTo>
                  <a:cubicBezTo>
                    <a:pt x="144" y="0"/>
                    <a:pt x="144" y="0"/>
                    <a:pt x="144" y="0"/>
                  </a:cubicBezTo>
                </a:path>
              </a:pathLst>
            </a:custGeom>
            <a:solidFill>
              <a:srgbClr val="ABD0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26" name="组合 1725"/>
          <p:cNvGrpSpPr/>
          <p:nvPr/>
        </p:nvGrpSpPr>
        <p:grpSpPr>
          <a:xfrm>
            <a:off x="150124" y="5189449"/>
            <a:ext cx="782637" cy="669926"/>
            <a:chOff x="4659313" y="3644900"/>
            <a:chExt cx="782637" cy="669926"/>
          </a:xfrm>
        </p:grpSpPr>
        <p:sp>
          <p:nvSpPr>
            <p:cNvPr id="1721" name="Freeform 1567"/>
            <p:cNvSpPr/>
            <p:nvPr/>
          </p:nvSpPr>
          <p:spPr bwMode="auto">
            <a:xfrm>
              <a:off x="4659313" y="3644900"/>
              <a:ext cx="782637" cy="669925"/>
            </a:xfrm>
            <a:custGeom>
              <a:avLst/>
              <a:gdLst>
                <a:gd name="T0" fmla="*/ 233 w 277"/>
                <a:gd name="T1" fmla="*/ 18 h 236"/>
                <a:gd name="T2" fmla="*/ 232 w 277"/>
                <a:gd name="T3" fmla="*/ 19 h 236"/>
                <a:gd name="T4" fmla="*/ 232 w 277"/>
                <a:gd name="T5" fmla="*/ 19 h 236"/>
                <a:gd name="T6" fmla="*/ 99 w 277"/>
                <a:gd name="T7" fmla="*/ 61 h 236"/>
                <a:gd name="T8" fmla="*/ 13 w 277"/>
                <a:gd name="T9" fmla="*/ 171 h 236"/>
                <a:gd name="T10" fmla="*/ 13 w 277"/>
                <a:gd name="T11" fmla="*/ 171 h 236"/>
                <a:gd name="T12" fmla="*/ 12 w 277"/>
                <a:gd name="T13" fmla="*/ 172 h 236"/>
                <a:gd name="T14" fmla="*/ 44 w 277"/>
                <a:gd name="T15" fmla="*/ 218 h 236"/>
                <a:gd name="T16" fmla="*/ 178 w 277"/>
                <a:gd name="T17" fmla="*/ 175 h 236"/>
                <a:gd name="T18" fmla="*/ 264 w 277"/>
                <a:gd name="T19" fmla="*/ 64 h 236"/>
                <a:gd name="T20" fmla="*/ 233 w 277"/>
                <a:gd name="T21" fmla="*/ 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7" h="236">
                  <a:moveTo>
                    <a:pt x="233" y="18"/>
                  </a:moveTo>
                  <a:cubicBezTo>
                    <a:pt x="232" y="19"/>
                    <a:pt x="232" y="19"/>
                    <a:pt x="232" y="19"/>
                  </a:cubicBezTo>
                  <a:cubicBezTo>
                    <a:pt x="232" y="19"/>
                    <a:pt x="232" y="19"/>
                    <a:pt x="232" y="19"/>
                  </a:cubicBezTo>
                  <a:cubicBezTo>
                    <a:pt x="219" y="0"/>
                    <a:pt x="159" y="19"/>
                    <a:pt x="99" y="61"/>
                  </a:cubicBezTo>
                  <a:cubicBezTo>
                    <a:pt x="38" y="103"/>
                    <a:pt x="0" y="153"/>
                    <a:pt x="13" y="171"/>
                  </a:cubicBezTo>
                  <a:cubicBezTo>
                    <a:pt x="13" y="171"/>
                    <a:pt x="13" y="171"/>
                    <a:pt x="13" y="171"/>
                  </a:cubicBezTo>
                  <a:cubicBezTo>
                    <a:pt x="12" y="172"/>
                    <a:pt x="12" y="172"/>
                    <a:pt x="12" y="172"/>
                  </a:cubicBezTo>
                  <a:cubicBezTo>
                    <a:pt x="44" y="218"/>
                    <a:pt x="44" y="218"/>
                    <a:pt x="44" y="218"/>
                  </a:cubicBezTo>
                  <a:cubicBezTo>
                    <a:pt x="57" y="236"/>
                    <a:pt x="117" y="217"/>
                    <a:pt x="178" y="175"/>
                  </a:cubicBezTo>
                  <a:cubicBezTo>
                    <a:pt x="239" y="132"/>
                    <a:pt x="277" y="83"/>
                    <a:pt x="264" y="64"/>
                  </a:cubicBezTo>
                  <a:lnTo>
                    <a:pt x="233" y="18"/>
                  </a:lnTo>
                  <a:close/>
                </a:path>
              </a:pathLst>
            </a:custGeom>
            <a:solidFill>
              <a:srgbClr val="616161"/>
            </a:solidFill>
            <a:ln w="57150"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722" name="Freeform 1568"/>
            <p:cNvSpPr/>
            <p:nvPr/>
          </p:nvSpPr>
          <p:spPr bwMode="auto">
            <a:xfrm>
              <a:off x="4746625" y="3773488"/>
              <a:ext cx="695325" cy="541338"/>
            </a:xfrm>
            <a:custGeom>
              <a:avLst/>
              <a:gdLst>
                <a:gd name="T0" fmla="*/ 13 w 246"/>
                <a:gd name="T1" fmla="*/ 173 h 191"/>
                <a:gd name="T2" fmla="*/ 147 w 246"/>
                <a:gd name="T3" fmla="*/ 130 h 191"/>
                <a:gd name="T4" fmla="*/ 233 w 246"/>
                <a:gd name="T5" fmla="*/ 19 h 191"/>
                <a:gd name="T6" fmla="*/ 100 w 246"/>
                <a:gd name="T7" fmla="*/ 62 h 191"/>
                <a:gd name="T8" fmla="*/ 13 w 246"/>
                <a:gd name="T9" fmla="*/ 173 h 191"/>
              </a:gdLst>
              <a:ahLst/>
              <a:cxnLst>
                <a:cxn ang="0">
                  <a:pos x="T0" y="T1"/>
                </a:cxn>
                <a:cxn ang="0">
                  <a:pos x="T2" y="T3"/>
                </a:cxn>
                <a:cxn ang="0">
                  <a:pos x="T4" y="T5"/>
                </a:cxn>
                <a:cxn ang="0">
                  <a:pos x="T6" y="T7"/>
                </a:cxn>
                <a:cxn ang="0">
                  <a:pos x="T8" y="T9"/>
                </a:cxn>
              </a:cxnLst>
              <a:rect l="0" t="0" r="r" b="b"/>
              <a:pathLst>
                <a:path w="246" h="191">
                  <a:moveTo>
                    <a:pt x="13" y="173"/>
                  </a:moveTo>
                  <a:cubicBezTo>
                    <a:pt x="26" y="191"/>
                    <a:pt x="86" y="172"/>
                    <a:pt x="147" y="130"/>
                  </a:cubicBezTo>
                  <a:cubicBezTo>
                    <a:pt x="208" y="87"/>
                    <a:pt x="246" y="38"/>
                    <a:pt x="233" y="19"/>
                  </a:cubicBezTo>
                  <a:cubicBezTo>
                    <a:pt x="220" y="0"/>
                    <a:pt x="160" y="20"/>
                    <a:pt x="100" y="62"/>
                  </a:cubicBezTo>
                  <a:cubicBezTo>
                    <a:pt x="39" y="104"/>
                    <a:pt x="0" y="154"/>
                    <a:pt x="13" y="173"/>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3" name="Freeform 1569"/>
            <p:cNvSpPr/>
            <p:nvPr/>
          </p:nvSpPr>
          <p:spPr bwMode="auto">
            <a:xfrm>
              <a:off x="4692650" y="3695700"/>
              <a:ext cx="712787" cy="568325"/>
            </a:xfrm>
            <a:custGeom>
              <a:avLst/>
              <a:gdLst>
                <a:gd name="T0" fmla="*/ 449 w 449"/>
                <a:gd name="T1" fmla="*/ 83 h 358"/>
                <a:gd name="T2" fmla="*/ 394 w 449"/>
                <a:gd name="T3" fmla="*/ 0 h 358"/>
                <a:gd name="T4" fmla="*/ 0 w 449"/>
                <a:gd name="T5" fmla="*/ 275 h 358"/>
                <a:gd name="T6" fmla="*/ 57 w 449"/>
                <a:gd name="T7" fmla="*/ 358 h 358"/>
                <a:gd name="T8" fmla="*/ 449 w 449"/>
                <a:gd name="T9" fmla="*/ 83 h 358"/>
              </a:gdLst>
              <a:ahLst/>
              <a:cxnLst>
                <a:cxn ang="0">
                  <a:pos x="T0" y="T1"/>
                </a:cxn>
                <a:cxn ang="0">
                  <a:pos x="T2" y="T3"/>
                </a:cxn>
                <a:cxn ang="0">
                  <a:pos x="T4" y="T5"/>
                </a:cxn>
                <a:cxn ang="0">
                  <a:pos x="T6" y="T7"/>
                </a:cxn>
                <a:cxn ang="0">
                  <a:pos x="T8" y="T9"/>
                </a:cxn>
              </a:cxnLst>
              <a:rect l="0" t="0" r="r" b="b"/>
              <a:pathLst>
                <a:path w="449" h="358">
                  <a:moveTo>
                    <a:pt x="449" y="83"/>
                  </a:moveTo>
                  <a:lnTo>
                    <a:pt x="394" y="0"/>
                  </a:lnTo>
                  <a:lnTo>
                    <a:pt x="0" y="275"/>
                  </a:lnTo>
                  <a:lnTo>
                    <a:pt x="57" y="358"/>
                  </a:lnTo>
                  <a:lnTo>
                    <a:pt x="449" y="83"/>
                  </a:ln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4" name="Freeform 1570"/>
            <p:cNvSpPr/>
            <p:nvPr/>
          </p:nvSpPr>
          <p:spPr bwMode="auto">
            <a:xfrm>
              <a:off x="4692650" y="3695700"/>
              <a:ext cx="712787" cy="568325"/>
            </a:xfrm>
            <a:custGeom>
              <a:avLst/>
              <a:gdLst>
                <a:gd name="T0" fmla="*/ 449 w 449"/>
                <a:gd name="T1" fmla="*/ 83 h 358"/>
                <a:gd name="T2" fmla="*/ 394 w 449"/>
                <a:gd name="T3" fmla="*/ 0 h 358"/>
                <a:gd name="T4" fmla="*/ 0 w 449"/>
                <a:gd name="T5" fmla="*/ 275 h 358"/>
                <a:gd name="T6" fmla="*/ 57 w 449"/>
                <a:gd name="T7" fmla="*/ 358 h 358"/>
              </a:gdLst>
              <a:ahLst/>
              <a:cxnLst>
                <a:cxn ang="0">
                  <a:pos x="T0" y="T1"/>
                </a:cxn>
                <a:cxn ang="0">
                  <a:pos x="T2" y="T3"/>
                </a:cxn>
                <a:cxn ang="0">
                  <a:pos x="T4" y="T5"/>
                </a:cxn>
                <a:cxn ang="0">
                  <a:pos x="T6" y="T7"/>
                </a:cxn>
              </a:cxnLst>
              <a:rect l="0" t="0" r="r" b="b"/>
              <a:pathLst>
                <a:path w="449" h="358">
                  <a:moveTo>
                    <a:pt x="449" y="83"/>
                  </a:moveTo>
                  <a:lnTo>
                    <a:pt x="394" y="0"/>
                  </a:lnTo>
                  <a:lnTo>
                    <a:pt x="0" y="275"/>
                  </a:lnTo>
                  <a:lnTo>
                    <a:pt x="57" y="3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5" name="Freeform 1571"/>
            <p:cNvSpPr/>
            <p:nvPr/>
          </p:nvSpPr>
          <p:spPr bwMode="auto">
            <a:xfrm>
              <a:off x="4659313" y="3644900"/>
              <a:ext cx="688975" cy="539750"/>
            </a:xfrm>
            <a:custGeom>
              <a:avLst/>
              <a:gdLst>
                <a:gd name="T0" fmla="*/ 13 w 244"/>
                <a:gd name="T1" fmla="*/ 171 h 190"/>
                <a:gd name="T2" fmla="*/ 146 w 244"/>
                <a:gd name="T3" fmla="*/ 129 h 190"/>
                <a:gd name="T4" fmla="*/ 232 w 244"/>
                <a:gd name="T5" fmla="*/ 19 h 190"/>
                <a:gd name="T6" fmla="*/ 99 w 244"/>
                <a:gd name="T7" fmla="*/ 61 h 190"/>
                <a:gd name="T8" fmla="*/ 13 w 244"/>
                <a:gd name="T9" fmla="*/ 171 h 190"/>
              </a:gdLst>
              <a:ahLst/>
              <a:cxnLst>
                <a:cxn ang="0">
                  <a:pos x="T0" y="T1"/>
                </a:cxn>
                <a:cxn ang="0">
                  <a:pos x="T2" y="T3"/>
                </a:cxn>
                <a:cxn ang="0">
                  <a:pos x="T4" y="T5"/>
                </a:cxn>
                <a:cxn ang="0">
                  <a:pos x="T6" y="T7"/>
                </a:cxn>
                <a:cxn ang="0">
                  <a:pos x="T8" y="T9"/>
                </a:cxn>
              </a:cxnLst>
              <a:rect l="0" t="0" r="r" b="b"/>
              <a:pathLst>
                <a:path w="244" h="190">
                  <a:moveTo>
                    <a:pt x="13" y="171"/>
                  </a:moveTo>
                  <a:cubicBezTo>
                    <a:pt x="26" y="190"/>
                    <a:pt x="85" y="171"/>
                    <a:pt x="146" y="129"/>
                  </a:cubicBezTo>
                  <a:cubicBezTo>
                    <a:pt x="206" y="87"/>
                    <a:pt x="244" y="37"/>
                    <a:pt x="232" y="19"/>
                  </a:cubicBezTo>
                  <a:cubicBezTo>
                    <a:pt x="219" y="0"/>
                    <a:pt x="159" y="19"/>
                    <a:pt x="99" y="61"/>
                  </a:cubicBezTo>
                  <a:cubicBezTo>
                    <a:pt x="38" y="103"/>
                    <a:pt x="0" y="153"/>
                    <a:pt x="13" y="171"/>
                  </a:cubicBezTo>
                  <a:close/>
                </a:path>
              </a:pathLst>
            </a:custGeom>
            <a:solidFill>
              <a:srgbClr val="6161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35" name="组合 1734"/>
          <p:cNvGrpSpPr/>
          <p:nvPr/>
        </p:nvGrpSpPr>
        <p:grpSpPr>
          <a:xfrm>
            <a:off x="3615805" y="897945"/>
            <a:ext cx="4972347" cy="4972346"/>
            <a:chOff x="3873500" y="1217613"/>
            <a:chExt cx="4443413" cy="4443412"/>
          </a:xfrm>
        </p:grpSpPr>
        <p:sp>
          <p:nvSpPr>
            <p:cNvPr id="1731" name="Freeform 1575"/>
            <p:cNvSpPr/>
            <p:nvPr/>
          </p:nvSpPr>
          <p:spPr bwMode="auto">
            <a:xfrm>
              <a:off x="4537075" y="1882775"/>
              <a:ext cx="3779838" cy="3778250"/>
            </a:xfrm>
            <a:custGeom>
              <a:avLst/>
              <a:gdLst>
                <a:gd name="T0" fmla="*/ 1319 w 1600"/>
                <a:gd name="T1" fmla="*/ 0 h 1599"/>
                <a:gd name="T2" fmla="*/ 1584 w 1600"/>
                <a:gd name="T3" fmla="*/ 651 h 1599"/>
                <a:gd name="T4" fmla="*/ 652 w 1600"/>
                <a:gd name="T5" fmla="*/ 1583 h 1599"/>
                <a:gd name="T6" fmla="*/ 0 w 1600"/>
                <a:gd name="T7" fmla="*/ 1318 h 1599"/>
                <a:gd name="T8" fmla="*/ 668 w 1600"/>
                <a:gd name="T9" fmla="*/ 1599 h 1599"/>
                <a:gd name="T10" fmla="*/ 1600 w 1600"/>
                <a:gd name="T11" fmla="*/ 667 h 1599"/>
                <a:gd name="T12" fmla="*/ 1319 w 1600"/>
                <a:gd name="T13" fmla="*/ 0 h 1599"/>
              </a:gdLst>
              <a:ahLst/>
              <a:cxnLst>
                <a:cxn ang="0">
                  <a:pos x="T0" y="T1"/>
                </a:cxn>
                <a:cxn ang="0">
                  <a:pos x="T2" y="T3"/>
                </a:cxn>
                <a:cxn ang="0">
                  <a:pos x="T4" y="T5"/>
                </a:cxn>
                <a:cxn ang="0">
                  <a:pos x="T6" y="T7"/>
                </a:cxn>
                <a:cxn ang="0">
                  <a:pos x="T8" y="T9"/>
                </a:cxn>
                <a:cxn ang="0">
                  <a:pos x="T10" y="T11"/>
                </a:cxn>
                <a:cxn ang="0">
                  <a:pos x="T12" y="T13"/>
                </a:cxn>
              </a:cxnLst>
              <a:rect l="0" t="0" r="r" b="b"/>
              <a:pathLst>
                <a:path w="1600" h="1599">
                  <a:moveTo>
                    <a:pt x="1319" y="0"/>
                  </a:moveTo>
                  <a:cubicBezTo>
                    <a:pt x="1483" y="168"/>
                    <a:pt x="1584" y="397"/>
                    <a:pt x="1584" y="651"/>
                  </a:cubicBezTo>
                  <a:cubicBezTo>
                    <a:pt x="1584" y="1166"/>
                    <a:pt x="1166" y="1583"/>
                    <a:pt x="652" y="1583"/>
                  </a:cubicBezTo>
                  <a:cubicBezTo>
                    <a:pt x="398" y="1583"/>
                    <a:pt x="168" y="1482"/>
                    <a:pt x="0" y="1318"/>
                  </a:cubicBezTo>
                  <a:cubicBezTo>
                    <a:pt x="170" y="1492"/>
                    <a:pt x="406" y="1599"/>
                    <a:pt x="668" y="1599"/>
                  </a:cubicBezTo>
                  <a:cubicBezTo>
                    <a:pt x="1182" y="1599"/>
                    <a:pt x="1600" y="1182"/>
                    <a:pt x="1600" y="667"/>
                  </a:cubicBezTo>
                  <a:cubicBezTo>
                    <a:pt x="1600" y="405"/>
                    <a:pt x="1492" y="169"/>
                    <a:pt x="1319" y="0"/>
                  </a:cubicBezTo>
                </a:path>
              </a:pathLst>
            </a:custGeom>
            <a:solidFill>
              <a:srgbClr val="7BDC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2" name="Freeform 1576"/>
            <p:cNvSpPr/>
            <p:nvPr/>
          </p:nvSpPr>
          <p:spPr bwMode="auto">
            <a:xfrm>
              <a:off x="3873500" y="1217613"/>
              <a:ext cx="3779838" cy="3779838"/>
            </a:xfrm>
            <a:custGeom>
              <a:avLst/>
              <a:gdLst>
                <a:gd name="T0" fmla="*/ 933 w 1600"/>
                <a:gd name="T1" fmla="*/ 0 h 1599"/>
                <a:gd name="T2" fmla="*/ 0 w 1600"/>
                <a:gd name="T3" fmla="*/ 932 h 1599"/>
                <a:gd name="T4" fmla="*/ 281 w 1600"/>
                <a:gd name="T5" fmla="*/ 1599 h 1599"/>
                <a:gd name="T6" fmla="*/ 16 w 1600"/>
                <a:gd name="T7" fmla="*/ 948 h 1599"/>
                <a:gd name="T8" fmla="*/ 949 w 1600"/>
                <a:gd name="T9" fmla="*/ 16 h 1599"/>
                <a:gd name="T10" fmla="*/ 1600 w 1600"/>
                <a:gd name="T11" fmla="*/ 281 h 1599"/>
                <a:gd name="T12" fmla="*/ 933 w 1600"/>
                <a:gd name="T13" fmla="*/ 0 h 1599"/>
              </a:gdLst>
              <a:ahLst/>
              <a:cxnLst>
                <a:cxn ang="0">
                  <a:pos x="T0" y="T1"/>
                </a:cxn>
                <a:cxn ang="0">
                  <a:pos x="T2" y="T3"/>
                </a:cxn>
                <a:cxn ang="0">
                  <a:pos x="T4" y="T5"/>
                </a:cxn>
                <a:cxn ang="0">
                  <a:pos x="T6" y="T7"/>
                </a:cxn>
                <a:cxn ang="0">
                  <a:pos x="T8" y="T9"/>
                </a:cxn>
                <a:cxn ang="0">
                  <a:pos x="T10" y="T11"/>
                </a:cxn>
                <a:cxn ang="0">
                  <a:pos x="T12" y="T13"/>
                </a:cxn>
              </a:cxnLst>
              <a:rect l="0" t="0" r="r" b="b"/>
              <a:pathLst>
                <a:path w="1600" h="1599">
                  <a:moveTo>
                    <a:pt x="933" y="0"/>
                  </a:moveTo>
                  <a:cubicBezTo>
                    <a:pt x="418" y="0"/>
                    <a:pt x="0" y="417"/>
                    <a:pt x="0" y="932"/>
                  </a:cubicBezTo>
                  <a:cubicBezTo>
                    <a:pt x="0" y="1193"/>
                    <a:pt x="108" y="1430"/>
                    <a:pt x="281" y="1599"/>
                  </a:cubicBezTo>
                  <a:cubicBezTo>
                    <a:pt x="117" y="1431"/>
                    <a:pt x="16" y="1201"/>
                    <a:pt x="16" y="948"/>
                  </a:cubicBezTo>
                  <a:cubicBezTo>
                    <a:pt x="16" y="433"/>
                    <a:pt x="434" y="16"/>
                    <a:pt x="949" y="16"/>
                  </a:cubicBezTo>
                  <a:cubicBezTo>
                    <a:pt x="1202" y="16"/>
                    <a:pt x="1432" y="117"/>
                    <a:pt x="1600" y="281"/>
                  </a:cubicBezTo>
                  <a:cubicBezTo>
                    <a:pt x="1430" y="107"/>
                    <a:pt x="1194" y="0"/>
                    <a:pt x="933" y="0"/>
                  </a:cubicBezTo>
                </a:path>
              </a:pathLst>
            </a:custGeom>
            <a:solidFill>
              <a:srgbClr val="E8F9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3" name="Freeform 1577"/>
            <p:cNvSpPr>
              <a:spLocks noEditPoints="1"/>
            </p:cNvSpPr>
            <p:nvPr/>
          </p:nvSpPr>
          <p:spPr bwMode="auto">
            <a:xfrm>
              <a:off x="3911600" y="1255713"/>
              <a:ext cx="4367213" cy="4367213"/>
            </a:xfrm>
            <a:custGeom>
              <a:avLst/>
              <a:gdLst>
                <a:gd name="T0" fmla="*/ 917 w 1849"/>
                <a:gd name="T1" fmla="*/ 1718 h 1848"/>
                <a:gd name="T2" fmla="*/ 115 w 1849"/>
                <a:gd name="T3" fmla="*/ 916 h 1848"/>
                <a:gd name="T4" fmla="*/ 917 w 1849"/>
                <a:gd name="T5" fmla="*/ 114 h 1848"/>
                <a:gd name="T6" fmla="*/ 1718 w 1849"/>
                <a:gd name="T7" fmla="*/ 916 h 1848"/>
                <a:gd name="T8" fmla="*/ 917 w 1849"/>
                <a:gd name="T9" fmla="*/ 1718 h 1848"/>
                <a:gd name="T10" fmla="*/ 933 w 1849"/>
                <a:gd name="T11" fmla="*/ 0 h 1848"/>
                <a:gd name="T12" fmla="*/ 0 w 1849"/>
                <a:gd name="T13" fmla="*/ 932 h 1848"/>
                <a:gd name="T14" fmla="*/ 265 w 1849"/>
                <a:gd name="T15" fmla="*/ 1583 h 1848"/>
                <a:gd name="T16" fmla="*/ 917 w 1849"/>
                <a:gd name="T17" fmla="*/ 1848 h 1848"/>
                <a:gd name="T18" fmla="*/ 1849 w 1849"/>
                <a:gd name="T19" fmla="*/ 916 h 1848"/>
                <a:gd name="T20" fmla="*/ 1584 w 1849"/>
                <a:gd name="T21" fmla="*/ 265 h 1848"/>
                <a:gd name="T22" fmla="*/ 933 w 1849"/>
                <a:gd name="T23" fmla="*/ 0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49" h="1848">
                  <a:moveTo>
                    <a:pt x="917" y="1718"/>
                  </a:moveTo>
                  <a:cubicBezTo>
                    <a:pt x="474" y="1718"/>
                    <a:pt x="115" y="1359"/>
                    <a:pt x="115" y="916"/>
                  </a:cubicBezTo>
                  <a:cubicBezTo>
                    <a:pt x="115" y="473"/>
                    <a:pt x="474" y="114"/>
                    <a:pt x="917" y="114"/>
                  </a:cubicBezTo>
                  <a:cubicBezTo>
                    <a:pt x="1359" y="114"/>
                    <a:pt x="1718" y="473"/>
                    <a:pt x="1718" y="916"/>
                  </a:cubicBezTo>
                  <a:cubicBezTo>
                    <a:pt x="1718" y="1359"/>
                    <a:pt x="1359" y="1718"/>
                    <a:pt x="917" y="1718"/>
                  </a:cubicBezTo>
                  <a:moveTo>
                    <a:pt x="933" y="0"/>
                  </a:moveTo>
                  <a:cubicBezTo>
                    <a:pt x="418" y="0"/>
                    <a:pt x="0" y="417"/>
                    <a:pt x="0" y="932"/>
                  </a:cubicBezTo>
                  <a:cubicBezTo>
                    <a:pt x="0" y="1185"/>
                    <a:pt x="101" y="1415"/>
                    <a:pt x="265" y="1583"/>
                  </a:cubicBezTo>
                  <a:cubicBezTo>
                    <a:pt x="433" y="1747"/>
                    <a:pt x="663" y="1848"/>
                    <a:pt x="917" y="1848"/>
                  </a:cubicBezTo>
                  <a:cubicBezTo>
                    <a:pt x="1431" y="1848"/>
                    <a:pt x="1849" y="1431"/>
                    <a:pt x="1849" y="916"/>
                  </a:cubicBezTo>
                  <a:cubicBezTo>
                    <a:pt x="1849" y="662"/>
                    <a:pt x="1748" y="433"/>
                    <a:pt x="1584" y="265"/>
                  </a:cubicBezTo>
                  <a:cubicBezTo>
                    <a:pt x="1416" y="101"/>
                    <a:pt x="1186" y="0"/>
                    <a:pt x="933" y="0"/>
                  </a:cubicBezTo>
                </a:path>
              </a:pathLst>
            </a:custGeom>
            <a:solidFill>
              <a:srgbClr val="C6F0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4" name="Oval 1578"/>
            <p:cNvSpPr>
              <a:spLocks noChangeArrowheads="1"/>
            </p:cNvSpPr>
            <p:nvPr/>
          </p:nvSpPr>
          <p:spPr bwMode="auto">
            <a:xfrm>
              <a:off x="4183063" y="1525588"/>
              <a:ext cx="3786188" cy="3790950"/>
            </a:xfrm>
            <a:prstGeom prst="ellipse">
              <a:avLst/>
            </a:prstGeom>
            <a:solidFill>
              <a:srgbClr val="DAF5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69" name="组合 1768"/>
          <p:cNvGrpSpPr/>
          <p:nvPr/>
        </p:nvGrpSpPr>
        <p:grpSpPr>
          <a:xfrm rot="10491822">
            <a:off x="2678757" y="3782980"/>
            <a:ext cx="1436688" cy="1273176"/>
            <a:chOff x="319088" y="493713"/>
            <a:chExt cx="1436688" cy="1273176"/>
          </a:xfrm>
        </p:grpSpPr>
        <p:sp>
          <p:nvSpPr>
            <p:cNvPr id="1770" name="Freeform 1395"/>
            <p:cNvSpPr/>
            <p:nvPr/>
          </p:nvSpPr>
          <p:spPr bwMode="auto">
            <a:xfrm>
              <a:off x="912813" y="858838"/>
              <a:ext cx="820738" cy="901700"/>
            </a:xfrm>
            <a:custGeom>
              <a:avLst/>
              <a:gdLst>
                <a:gd name="T0" fmla="*/ 114 w 292"/>
                <a:gd name="T1" fmla="*/ 12 h 320"/>
                <a:gd name="T2" fmla="*/ 142 w 292"/>
                <a:gd name="T3" fmla="*/ 45 h 320"/>
                <a:gd name="T4" fmla="*/ 95 w 292"/>
                <a:gd name="T5" fmla="*/ 44 h 320"/>
                <a:gd name="T6" fmla="*/ 120 w 292"/>
                <a:gd name="T7" fmla="*/ 80 h 320"/>
                <a:gd name="T8" fmla="*/ 74 w 292"/>
                <a:gd name="T9" fmla="*/ 75 h 320"/>
                <a:gd name="T10" fmla="*/ 101 w 292"/>
                <a:gd name="T11" fmla="*/ 121 h 320"/>
                <a:gd name="T12" fmla="*/ 49 w 292"/>
                <a:gd name="T13" fmla="*/ 107 h 320"/>
                <a:gd name="T14" fmla="*/ 67 w 292"/>
                <a:gd name="T15" fmla="*/ 150 h 320"/>
                <a:gd name="T16" fmla="*/ 25 w 292"/>
                <a:gd name="T17" fmla="*/ 136 h 320"/>
                <a:gd name="T18" fmla="*/ 39 w 292"/>
                <a:gd name="T19" fmla="*/ 181 h 320"/>
                <a:gd name="T20" fmla="*/ 0 w 292"/>
                <a:gd name="T21" fmla="*/ 163 h 320"/>
                <a:gd name="T22" fmla="*/ 40 w 292"/>
                <a:gd name="T23" fmla="*/ 279 h 320"/>
                <a:gd name="T24" fmla="*/ 118 w 292"/>
                <a:gd name="T25" fmla="*/ 314 h 320"/>
                <a:gd name="T26" fmla="*/ 121 w 292"/>
                <a:gd name="T27" fmla="*/ 272 h 320"/>
                <a:gd name="T28" fmla="*/ 159 w 292"/>
                <a:gd name="T29" fmla="*/ 274 h 320"/>
                <a:gd name="T30" fmla="*/ 159 w 292"/>
                <a:gd name="T31" fmla="*/ 235 h 320"/>
                <a:gd name="T32" fmla="*/ 194 w 292"/>
                <a:gd name="T33" fmla="*/ 233 h 320"/>
                <a:gd name="T34" fmla="*/ 187 w 292"/>
                <a:gd name="T35" fmla="*/ 186 h 320"/>
                <a:gd name="T36" fmla="*/ 234 w 292"/>
                <a:gd name="T37" fmla="*/ 180 h 320"/>
                <a:gd name="T38" fmla="*/ 227 w 292"/>
                <a:gd name="T39" fmla="*/ 145 h 320"/>
                <a:gd name="T40" fmla="*/ 264 w 292"/>
                <a:gd name="T41" fmla="*/ 135 h 320"/>
                <a:gd name="T42" fmla="*/ 252 w 292"/>
                <a:gd name="T43" fmla="*/ 99 h 320"/>
                <a:gd name="T44" fmla="*/ 292 w 292"/>
                <a:gd name="T45" fmla="*/ 85 h 320"/>
                <a:gd name="T46" fmla="*/ 236 w 292"/>
                <a:gd name="T47" fmla="*/ 20 h 320"/>
                <a:gd name="T48" fmla="*/ 114 w 292"/>
                <a:gd name="T49" fmla="*/ 1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2" h="320">
                  <a:moveTo>
                    <a:pt x="114" y="12"/>
                  </a:moveTo>
                  <a:cubicBezTo>
                    <a:pt x="114" y="12"/>
                    <a:pt x="125" y="28"/>
                    <a:pt x="142" y="45"/>
                  </a:cubicBezTo>
                  <a:cubicBezTo>
                    <a:pt x="116" y="43"/>
                    <a:pt x="95" y="44"/>
                    <a:pt x="95" y="44"/>
                  </a:cubicBezTo>
                  <a:cubicBezTo>
                    <a:pt x="95" y="44"/>
                    <a:pt x="104" y="60"/>
                    <a:pt x="120" y="80"/>
                  </a:cubicBezTo>
                  <a:cubicBezTo>
                    <a:pt x="94" y="75"/>
                    <a:pt x="74" y="75"/>
                    <a:pt x="74" y="75"/>
                  </a:cubicBezTo>
                  <a:cubicBezTo>
                    <a:pt x="74" y="75"/>
                    <a:pt x="84" y="97"/>
                    <a:pt x="101" y="121"/>
                  </a:cubicBezTo>
                  <a:cubicBezTo>
                    <a:pt x="73" y="111"/>
                    <a:pt x="49" y="107"/>
                    <a:pt x="49" y="107"/>
                  </a:cubicBezTo>
                  <a:cubicBezTo>
                    <a:pt x="49" y="107"/>
                    <a:pt x="55" y="127"/>
                    <a:pt x="67" y="150"/>
                  </a:cubicBezTo>
                  <a:cubicBezTo>
                    <a:pt x="44" y="141"/>
                    <a:pt x="25" y="136"/>
                    <a:pt x="25" y="136"/>
                  </a:cubicBezTo>
                  <a:cubicBezTo>
                    <a:pt x="25" y="136"/>
                    <a:pt x="30" y="157"/>
                    <a:pt x="39" y="181"/>
                  </a:cubicBezTo>
                  <a:cubicBezTo>
                    <a:pt x="18" y="169"/>
                    <a:pt x="0" y="163"/>
                    <a:pt x="0" y="163"/>
                  </a:cubicBezTo>
                  <a:cubicBezTo>
                    <a:pt x="0" y="163"/>
                    <a:pt x="8" y="237"/>
                    <a:pt x="40" y="279"/>
                  </a:cubicBezTo>
                  <a:cubicBezTo>
                    <a:pt x="73" y="320"/>
                    <a:pt x="118" y="314"/>
                    <a:pt x="118" y="314"/>
                  </a:cubicBezTo>
                  <a:cubicBezTo>
                    <a:pt x="118" y="314"/>
                    <a:pt x="125" y="296"/>
                    <a:pt x="121" y="272"/>
                  </a:cubicBezTo>
                  <a:cubicBezTo>
                    <a:pt x="143" y="278"/>
                    <a:pt x="159" y="274"/>
                    <a:pt x="159" y="274"/>
                  </a:cubicBezTo>
                  <a:cubicBezTo>
                    <a:pt x="159" y="274"/>
                    <a:pt x="164" y="257"/>
                    <a:pt x="159" y="235"/>
                  </a:cubicBezTo>
                  <a:cubicBezTo>
                    <a:pt x="179" y="238"/>
                    <a:pt x="194" y="233"/>
                    <a:pt x="194" y="233"/>
                  </a:cubicBezTo>
                  <a:cubicBezTo>
                    <a:pt x="194" y="233"/>
                    <a:pt x="198" y="211"/>
                    <a:pt x="187" y="186"/>
                  </a:cubicBezTo>
                  <a:cubicBezTo>
                    <a:pt x="214" y="190"/>
                    <a:pt x="234" y="180"/>
                    <a:pt x="234" y="180"/>
                  </a:cubicBezTo>
                  <a:cubicBezTo>
                    <a:pt x="234" y="180"/>
                    <a:pt x="235" y="164"/>
                    <a:pt x="227" y="145"/>
                  </a:cubicBezTo>
                  <a:cubicBezTo>
                    <a:pt x="249" y="144"/>
                    <a:pt x="264" y="135"/>
                    <a:pt x="264" y="135"/>
                  </a:cubicBezTo>
                  <a:cubicBezTo>
                    <a:pt x="264" y="135"/>
                    <a:pt x="263" y="118"/>
                    <a:pt x="252" y="99"/>
                  </a:cubicBezTo>
                  <a:cubicBezTo>
                    <a:pt x="276" y="96"/>
                    <a:pt x="292" y="85"/>
                    <a:pt x="292" y="85"/>
                  </a:cubicBezTo>
                  <a:cubicBezTo>
                    <a:pt x="292" y="85"/>
                    <a:pt x="285" y="40"/>
                    <a:pt x="236" y="20"/>
                  </a:cubicBezTo>
                  <a:cubicBezTo>
                    <a:pt x="187" y="0"/>
                    <a:pt x="114" y="12"/>
                    <a:pt x="114" y="12"/>
                  </a:cubicBezTo>
                  <a:close/>
                </a:path>
              </a:pathLst>
            </a:custGeom>
            <a:solidFill>
              <a:srgbClr val="F9A825"/>
            </a:solidFill>
            <a:ln w="55563"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771" name="Line 1396"/>
            <p:cNvSpPr>
              <a:spLocks noChangeShapeType="1"/>
            </p:cNvSpPr>
            <p:nvPr/>
          </p:nvSpPr>
          <p:spPr bwMode="auto">
            <a:xfrm>
              <a:off x="608013" y="777876"/>
              <a:ext cx="450850" cy="390525"/>
            </a:xfrm>
            <a:prstGeom prst="line">
              <a:avLst/>
            </a:prstGeom>
            <a:noFill/>
            <a:ln w="33338"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72" name="Freeform 1397"/>
            <p:cNvSpPr/>
            <p:nvPr/>
          </p:nvSpPr>
          <p:spPr bwMode="auto">
            <a:xfrm>
              <a:off x="1049338" y="1160463"/>
              <a:ext cx="433388" cy="396875"/>
            </a:xfrm>
            <a:custGeom>
              <a:avLst/>
              <a:gdLst>
                <a:gd name="T0" fmla="*/ 62 w 154"/>
                <a:gd name="T1" fmla="*/ 106 h 141"/>
                <a:gd name="T2" fmla="*/ 0 w 154"/>
                <a:gd name="T3" fmla="*/ 0 h 141"/>
                <a:gd name="T4" fmla="*/ 114 w 154"/>
                <a:gd name="T5" fmla="*/ 47 h 141"/>
                <a:gd name="T6" fmla="*/ 145 w 154"/>
                <a:gd name="T7" fmla="*/ 126 h 141"/>
                <a:gd name="T8" fmla="*/ 62 w 154"/>
                <a:gd name="T9" fmla="*/ 106 h 141"/>
              </a:gdLst>
              <a:ahLst/>
              <a:cxnLst>
                <a:cxn ang="0">
                  <a:pos x="T0" y="T1"/>
                </a:cxn>
                <a:cxn ang="0">
                  <a:pos x="T2" y="T3"/>
                </a:cxn>
                <a:cxn ang="0">
                  <a:pos x="T4" y="T5"/>
                </a:cxn>
                <a:cxn ang="0">
                  <a:pos x="T6" y="T7"/>
                </a:cxn>
                <a:cxn ang="0">
                  <a:pos x="T8" y="T9"/>
                </a:cxn>
              </a:cxnLst>
              <a:rect l="0" t="0" r="r" b="b"/>
              <a:pathLst>
                <a:path w="154" h="141">
                  <a:moveTo>
                    <a:pt x="62" y="106"/>
                  </a:moveTo>
                  <a:cubicBezTo>
                    <a:pt x="22" y="71"/>
                    <a:pt x="0" y="0"/>
                    <a:pt x="0" y="0"/>
                  </a:cubicBezTo>
                  <a:cubicBezTo>
                    <a:pt x="0" y="0"/>
                    <a:pt x="74" y="12"/>
                    <a:pt x="114" y="47"/>
                  </a:cubicBezTo>
                  <a:cubicBezTo>
                    <a:pt x="154" y="82"/>
                    <a:pt x="145" y="126"/>
                    <a:pt x="145" y="126"/>
                  </a:cubicBezTo>
                  <a:cubicBezTo>
                    <a:pt x="145" y="126"/>
                    <a:pt x="102" y="141"/>
                    <a:pt x="62" y="106"/>
                  </a:cubicBezTo>
                  <a:close/>
                </a:path>
              </a:pathLst>
            </a:custGeom>
            <a:solidFill>
              <a:srgbClr val="F9A8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3" name="Line 1398"/>
            <p:cNvSpPr>
              <a:spLocks noChangeShapeType="1"/>
            </p:cNvSpPr>
            <p:nvPr/>
          </p:nvSpPr>
          <p:spPr bwMode="auto">
            <a:xfrm>
              <a:off x="574676" y="828676"/>
              <a:ext cx="415925" cy="422275"/>
            </a:xfrm>
            <a:prstGeom prst="line">
              <a:avLst/>
            </a:prstGeom>
            <a:noFill/>
            <a:ln w="33338"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74" name="Freeform 1399"/>
            <p:cNvSpPr/>
            <p:nvPr/>
          </p:nvSpPr>
          <p:spPr bwMode="auto">
            <a:xfrm>
              <a:off x="982663" y="1243013"/>
              <a:ext cx="411163" cy="419100"/>
            </a:xfrm>
            <a:custGeom>
              <a:avLst/>
              <a:gdLst>
                <a:gd name="T0" fmla="*/ 53 w 146"/>
                <a:gd name="T1" fmla="*/ 111 h 149"/>
                <a:gd name="T2" fmla="*/ 0 w 146"/>
                <a:gd name="T3" fmla="*/ 0 h 149"/>
                <a:gd name="T4" fmla="*/ 109 w 146"/>
                <a:gd name="T5" fmla="*/ 56 h 149"/>
                <a:gd name="T6" fmla="*/ 134 w 146"/>
                <a:gd name="T7" fmla="*/ 138 h 149"/>
                <a:gd name="T8" fmla="*/ 53 w 146"/>
                <a:gd name="T9" fmla="*/ 111 h 149"/>
              </a:gdLst>
              <a:ahLst/>
              <a:cxnLst>
                <a:cxn ang="0">
                  <a:pos x="T0" y="T1"/>
                </a:cxn>
                <a:cxn ang="0">
                  <a:pos x="T2" y="T3"/>
                </a:cxn>
                <a:cxn ang="0">
                  <a:pos x="T4" y="T5"/>
                </a:cxn>
                <a:cxn ang="0">
                  <a:pos x="T6" y="T7"/>
                </a:cxn>
                <a:cxn ang="0">
                  <a:pos x="T8" y="T9"/>
                </a:cxn>
              </a:cxnLst>
              <a:rect l="0" t="0" r="r" b="b"/>
              <a:pathLst>
                <a:path w="146" h="149">
                  <a:moveTo>
                    <a:pt x="53" y="111"/>
                  </a:moveTo>
                  <a:cubicBezTo>
                    <a:pt x="16" y="73"/>
                    <a:pt x="0" y="0"/>
                    <a:pt x="0" y="0"/>
                  </a:cubicBezTo>
                  <a:cubicBezTo>
                    <a:pt x="0" y="0"/>
                    <a:pt x="72" y="18"/>
                    <a:pt x="109" y="56"/>
                  </a:cubicBezTo>
                  <a:cubicBezTo>
                    <a:pt x="146" y="94"/>
                    <a:pt x="134" y="138"/>
                    <a:pt x="134" y="138"/>
                  </a:cubicBezTo>
                  <a:cubicBezTo>
                    <a:pt x="134" y="138"/>
                    <a:pt x="90" y="149"/>
                    <a:pt x="53" y="111"/>
                  </a:cubicBezTo>
                  <a:close/>
                </a:path>
              </a:pathLst>
            </a:custGeom>
            <a:solidFill>
              <a:srgbClr val="F9A8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5" name="Line 1400"/>
            <p:cNvSpPr>
              <a:spLocks noChangeShapeType="1"/>
            </p:cNvSpPr>
            <p:nvPr/>
          </p:nvSpPr>
          <p:spPr bwMode="auto">
            <a:xfrm>
              <a:off x="557213" y="858838"/>
              <a:ext cx="360363" cy="468313"/>
            </a:xfrm>
            <a:prstGeom prst="line">
              <a:avLst/>
            </a:prstGeom>
            <a:noFill/>
            <a:ln w="33338"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76" name="Freeform 1401"/>
            <p:cNvSpPr/>
            <p:nvPr/>
          </p:nvSpPr>
          <p:spPr bwMode="auto">
            <a:xfrm>
              <a:off x="912813" y="1319213"/>
              <a:ext cx="379413" cy="441325"/>
            </a:xfrm>
            <a:custGeom>
              <a:avLst/>
              <a:gdLst>
                <a:gd name="T0" fmla="*/ 40 w 135"/>
                <a:gd name="T1" fmla="*/ 116 h 157"/>
                <a:gd name="T2" fmla="*/ 0 w 135"/>
                <a:gd name="T3" fmla="*/ 0 h 157"/>
                <a:gd name="T4" fmla="*/ 102 w 135"/>
                <a:gd name="T5" fmla="*/ 67 h 157"/>
                <a:gd name="T6" fmla="*/ 118 w 135"/>
                <a:gd name="T7" fmla="*/ 151 h 157"/>
                <a:gd name="T8" fmla="*/ 40 w 135"/>
                <a:gd name="T9" fmla="*/ 116 h 157"/>
              </a:gdLst>
              <a:ahLst/>
              <a:cxnLst>
                <a:cxn ang="0">
                  <a:pos x="T0" y="T1"/>
                </a:cxn>
                <a:cxn ang="0">
                  <a:pos x="T2" y="T3"/>
                </a:cxn>
                <a:cxn ang="0">
                  <a:pos x="T4" y="T5"/>
                </a:cxn>
                <a:cxn ang="0">
                  <a:pos x="T6" y="T7"/>
                </a:cxn>
                <a:cxn ang="0">
                  <a:pos x="T8" y="T9"/>
                </a:cxn>
              </a:cxnLst>
              <a:rect l="0" t="0" r="r" b="b"/>
              <a:pathLst>
                <a:path w="135" h="157">
                  <a:moveTo>
                    <a:pt x="40" y="116"/>
                  </a:moveTo>
                  <a:cubicBezTo>
                    <a:pt x="8" y="74"/>
                    <a:pt x="0" y="0"/>
                    <a:pt x="0" y="0"/>
                  </a:cubicBezTo>
                  <a:cubicBezTo>
                    <a:pt x="0" y="0"/>
                    <a:pt x="70" y="26"/>
                    <a:pt x="102" y="67"/>
                  </a:cubicBezTo>
                  <a:cubicBezTo>
                    <a:pt x="135" y="109"/>
                    <a:pt x="118" y="151"/>
                    <a:pt x="118" y="151"/>
                  </a:cubicBezTo>
                  <a:cubicBezTo>
                    <a:pt x="118" y="151"/>
                    <a:pt x="73" y="157"/>
                    <a:pt x="40" y="116"/>
                  </a:cubicBezTo>
                  <a:close/>
                </a:path>
              </a:pathLst>
            </a:custGeom>
            <a:solidFill>
              <a:srgbClr val="F9A8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7" name="Line 1402"/>
            <p:cNvSpPr>
              <a:spLocks noChangeShapeType="1"/>
            </p:cNvSpPr>
            <p:nvPr/>
          </p:nvSpPr>
          <p:spPr bwMode="auto">
            <a:xfrm>
              <a:off x="628651" y="749301"/>
              <a:ext cx="500063" cy="327025"/>
            </a:xfrm>
            <a:prstGeom prst="line">
              <a:avLst/>
            </a:prstGeom>
            <a:noFill/>
            <a:ln w="33338"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78" name="Freeform 1403"/>
            <p:cNvSpPr/>
            <p:nvPr/>
          </p:nvSpPr>
          <p:spPr bwMode="auto">
            <a:xfrm>
              <a:off x="1120776" y="1069976"/>
              <a:ext cx="458788" cy="352425"/>
            </a:xfrm>
            <a:custGeom>
              <a:avLst/>
              <a:gdLst>
                <a:gd name="T0" fmla="*/ 118 w 163"/>
                <a:gd name="T1" fmla="*/ 31 h 125"/>
                <a:gd name="T2" fmla="*/ 0 w 163"/>
                <a:gd name="T3" fmla="*/ 0 h 125"/>
                <a:gd name="T4" fmla="*/ 75 w 163"/>
                <a:gd name="T5" fmla="*/ 96 h 125"/>
                <a:gd name="T6" fmla="*/ 160 w 163"/>
                <a:gd name="T7" fmla="*/ 105 h 125"/>
                <a:gd name="T8" fmla="*/ 118 w 163"/>
                <a:gd name="T9" fmla="*/ 31 h 125"/>
              </a:gdLst>
              <a:ahLst/>
              <a:cxnLst>
                <a:cxn ang="0">
                  <a:pos x="T0" y="T1"/>
                </a:cxn>
                <a:cxn ang="0">
                  <a:pos x="T2" y="T3"/>
                </a:cxn>
                <a:cxn ang="0">
                  <a:pos x="T4" y="T5"/>
                </a:cxn>
                <a:cxn ang="0">
                  <a:pos x="T6" y="T7"/>
                </a:cxn>
                <a:cxn ang="0">
                  <a:pos x="T8" y="T9"/>
                </a:cxn>
              </a:cxnLst>
              <a:rect l="0" t="0" r="r" b="b"/>
              <a:pathLst>
                <a:path w="163" h="125">
                  <a:moveTo>
                    <a:pt x="118" y="31"/>
                  </a:moveTo>
                  <a:cubicBezTo>
                    <a:pt x="74" y="2"/>
                    <a:pt x="0" y="0"/>
                    <a:pt x="0" y="0"/>
                  </a:cubicBezTo>
                  <a:cubicBezTo>
                    <a:pt x="0" y="0"/>
                    <a:pt x="31" y="67"/>
                    <a:pt x="75" y="96"/>
                  </a:cubicBezTo>
                  <a:cubicBezTo>
                    <a:pt x="120" y="125"/>
                    <a:pt x="160" y="105"/>
                    <a:pt x="160" y="105"/>
                  </a:cubicBezTo>
                  <a:cubicBezTo>
                    <a:pt x="160" y="105"/>
                    <a:pt x="163" y="60"/>
                    <a:pt x="118" y="31"/>
                  </a:cubicBezTo>
                  <a:close/>
                </a:path>
              </a:pathLst>
            </a:custGeom>
            <a:solidFill>
              <a:srgbClr val="F9A8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9" name="Line 1404"/>
            <p:cNvSpPr>
              <a:spLocks noChangeShapeType="1"/>
            </p:cNvSpPr>
            <p:nvPr/>
          </p:nvSpPr>
          <p:spPr bwMode="auto">
            <a:xfrm>
              <a:off x="666751" y="704851"/>
              <a:ext cx="520700" cy="284163"/>
            </a:xfrm>
            <a:prstGeom prst="line">
              <a:avLst/>
            </a:prstGeom>
            <a:noFill/>
            <a:ln w="33338"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80" name="Freeform 1405"/>
            <p:cNvSpPr/>
            <p:nvPr/>
          </p:nvSpPr>
          <p:spPr bwMode="auto">
            <a:xfrm>
              <a:off x="1179513" y="971551"/>
              <a:ext cx="476250" cy="334963"/>
            </a:xfrm>
            <a:custGeom>
              <a:avLst/>
              <a:gdLst>
                <a:gd name="T0" fmla="*/ 121 w 169"/>
                <a:gd name="T1" fmla="*/ 25 h 119"/>
                <a:gd name="T2" fmla="*/ 0 w 169"/>
                <a:gd name="T3" fmla="*/ 4 h 119"/>
                <a:gd name="T4" fmla="*/ 83 w 169"/>
                <a:gd name="T5" fmla="*/ 94 h 119"/>
                <a:gd name="T6" fmla="*/ 169 w 169"/>
                <a:gd name="T7" fmla="*/ 95 h 119"/>
                <a:gd name="T8" fmla="*/ 121 w 169"/>
                <a:gd name="T9" fmla="*/ 25 h 119"/>
              </a:gdLst>
              <a:ahLst/>
              <a:cxnLst>
                <a:cxn ang="0">
                  <a:pos x="T0" y="T1"/>
                </a:cxn>
                <a:cxn ang="0">
                  <a:pos x="T2" y="T3"/>
                </a:cxn>
                <a:cxn ang="0">
                  <a:pos x="T4" y="T5"/>
                </a:cxn>
                <a:cxn ang="0">
                  <a:pos x="T6" y="T7"/>
                </a:cxn>
                <a:cxn ang="0">
                  <a:pos x="T8" y="T9"/>
                </a:cxn>
              </a:cxnLst>
              <a:rect l="0" t="0" r="r" b="b"/>
              <a:pathLst>
                <a:path w="169" h="119">
                  <a:moveTo>
                    <a:pt x="121" y="25"/>
                  </a:moveTo>
                  <a:cubicBezTo>
                    <a:pt x="74" y="0"/>
                    <a:pt x="0" y="4"/>
                    <a:pt x="0" y="4"/>
                  </a:cubicBezTo>
                  <a:cubicBezTo>
                    <a:pt x="0" y="4"/>
                    <a:pt x="37" y="68"/>
                    <a:pt x="83" y="94"/>
                  </a:cubicBezTo>
                  <a:cubicBezTo>
                    <a:pt x="130" y="119"/>
                    <a:pt x="169" y="95"/>
                    <a:pt x="169" y="95"/>
                  </a:cubicBezTo>
                  <a:cubicBezTo>
                    <a:pt x="169" y="95"/>
                    <a:pt x="167" y="50"/>
                    <a:pt x="121" y="25"/>
                  </a:cubicBezTo>
                  <a:close/>
                </a:path>
              </a:pathLst>
            </a:custGeom>
            <a:solidFill>
              <a:srgbClr val="F9A8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1" name="Line 1406"/>
            <p:cNvSpPr>
              <a:spLocks noChangeShapeType="1"/>
            </p:cNvSpPr>
            <p:nvPr/>
          </p:nvSpPr>
          <p:spPr bwMode="auto">
            <a:xfrm>
              <a:off x="698501" y="676276"/>
              <a:ext cx="542925" cy="222250"/>
            </a:xfrm>
            <a:prstGeom prst="line">
              <a:avLst/>
            </a:prstGeom>
            <a:noFill/>
            <a:ln w="33338"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82" name="Freeform 1407"/>
            <p:cNvSpPr/>
            <p:nvPr/>
          </p:nvSpPr>
          <p:spPr bwMode="auto">
            <a:xfrm>
              <a:off x="1233488" y="858838"/>
              <a:ext cx="500063" cy="315913"/>
            </a:xfrm>
            <a:custGeom>
              <a:avLst/>
              <a:gdLst>
                <a:gd name="T0" fmla="*/ 122 w 178"/>
                <a:gd name="T1" fmla="*/ 20 h 112"/>
                <a:gd name="T2" fmla="*/ 0 w 178"/>
                <a:gd name="T3" fmla="*/ 12 h 112"/>
                <a:gd name="T4" fmla="*/ 93 w 178"/>
                <a:gd name="T5" fmla="*/ 92 h 112"/>
                <a:gd name="T6" fmla="*/ 178 w 178"/>
                <a:gd name="T7" fmla="*/ 85 h 112"/>
                <a:gd name="T8" fmla="*/ 122 w 178"/>
                <a:gd name="T9" fmla="*/ 20 h 112"/>
              </a:gdLst>
              <a:ahLst/>
              <a:cxnLst>
                <a:cxn ang="0">
                  <a:pos x="T0" y="T1"/>
                </a:cxn>
                <a:cxn ang="0">
                  <a:pos x="T2" y="T3"/>
                </a:cxn>
                <a:cxn ang="0">
                  <a:pos x="T4" y="T5"/>
                </a:cxn>
                <a:cxn ang="0">
                  <a:pos x="T6" y="T7"/>
                </a:cxn>
                <a:cxn ang="0">
                  <a:pos x="T8" y="T9"/>
                </a:cxn>
              </a:cxnLst>
              <a:rect l="0" t="0" r="r" b="b"/>
              <a:pathLst>
                <a:path w="178" h="112">
                  <a:moveTo>
                    <a:pt x="122" y="20"/>
                  </a:moveTo>
                  <a:cubicBezTo>
                    <a:pt x="73" y="0"/>
                    <a:pt x="0" y="12"/>
                    <a:pt x="0" y="12"/>
                  </a:cubicBezTo>
                  <a:cubicBezTo>
                    <a:pt x="0" y="12"/>
                    <a:pt x="44" y="72"/>
                    <a:pt x="93" y="92"/>
                  </a:cubicBezTo>
                  <a:cubicBezTo>
                    <a:pt x="142" y="112"/>
                    <a:pt x="178" y="85"/>
                    <a:pt x="178" y="85"/>
                  </a:cubicBezTo>
                  <a:cubicBezTo>
                    <a:pt x="178" y="85"/>
                    <a:pt x="171" y="40"/>
                    <a:pt x="122" y="20"/>
                  </a:cubicBezTo>
                  <a:close/>
                </a:path>
              </a:pathLst>
            </a:custGeom>
            <a:solidFill>
              <a:srgbClr val="F9A8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3" name="Freeform 1408"/>
            <p:cNvSpPr/>
            <p:nvPr/>
          </p:nvSpPr>
          <p:spPr bwMode="auto">
            <a:xfrm>
              <a:off x="827088" y="842963"/>
              <a:ext cx="279400" cy="368300"/>
            </a:xfrm>
            <a:custGeom>
              <a:avLst/>
              <a:gdLst>
                <a:gd name="T0" fmla="*/ 99 w 99"/>
                <a:gd name="T1" fmla="*/ 0 h 131"/>
                <a:gd name="T2" fmla="*/ 39 w 99"/>
                <a:gd name="T3" fmla="*/ 57 h 131"/>
                <a:gd name="T4" fmla="*/ 0 w 99"/>
                <a:gd name="T5" fmla="*/ 131 h 131"/>
              </a:gdLst>
              <a:ahLst/>
              <a:cxnLst>
                <a:cxn ang="0">
                  <a:pos x="T0" y="T1"/>
                </a:cxn>
                <a:cxn ang="0">
                  <a:pos x="T2" y="T3"/>
                </a:cxn>
                <a:cxn ang="0">
                  <a:pos x="T4" y="T5"/>
                </a:cxn>
              </a:cxnLst>
              <a:rect l="0" t="0" r="r" b="b"/>
              <a:pathLst>
                <a:path w="99" h="131">
                  <a:moveTo>
                    <a:pt x="99" y="0"/>
                  </a:moveTo>
                  <a:cubicBezTo>
                    <a:pt x="99" y="0"/>
                    <a:pt x="64" y="23"/>
                    <a:pt x="39" y="57"/>
                  </a:cubicBezTo>
                  <a:cubicBezTo>
                    <a:pt x="13" y="92"/>
                    <a:pt x="0" y="131"/>
                    <a:pt x="0" y="131"/>
                  </a:cubicBezTo>
                </a:path>
              </a:pathLst>
            </a:custGeom>
            <a:noFill/>
            <a:ln w="3333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84" name="Freeform 1409"/>
            <p:cNvSpPr/>
            <p:nvPr/>
          </p:nvSpPr>
          <p:spPr bwMode="auto">
            <a:xfrm>
              <a:off x="738188" y="785813"/>
              <a:ext cx="230188" cy="307975"/>
            </a:xfrm>
            <a:custGeom>
              <a:avLst/>
              <a:gdLst>
                <a:gd name="T0" fmla="*/ 82 w 82"/>
                <a:gd name="T1" fmla="*/ 0 h 109"/>
                <a:gd name="T2" fmla="*/ 32 w 82"/>
                <a:gd name="T3" fmla="*/ 48 h 109"/>
                <a:gd name="T4" fmla="*/ 0 w 82"/>
                <a:gd name="T5" fmla="*/ 109 h 109"/>
              </a:gdLst>
              <a:ahLst/>
              <a:cxnLst>
                <a:cxn ang="0">
                  <a:pos x="T0" y="T1"/>
                </a:cxn>
                <a:cxn ang="0">
                  <a:pos x="T2" y="T3"/>
                </a:cxn>
                <a:cxn ang="0">
                  <a:pos x="T4" y="T5"/>
                </a:cxn>
              </a:cxnLst>
              <a:rect l="0" t="0" r="r" b="b"/>
              <a:pathLst>
                <a:path w="82" h="109">
                  <a:moveTo>
                    <a:pt x="82" y="0"/>
                  </a:moveTo>
                  <a:cubicBezTo>
                    <a:pt x="82" y="0"/>
                    <a:pt x="55" y="17"/>
                    <a:pt x="32" y="48"/>
                  </a:cubicBezTo>
                  <a:cubicBezTo>
                    <a:pt x="10" y="77"/>
                    <a:pt x="0" y="109"/>
                    <a:pt x="0" y="109"/>
                  </a:cubicBezTo>
                </a:path>
              </a:pathLst>
            </a:custGeom>
            <a:noFill/>
            <a:ln w="3333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85" name="Line 1410"/>
            <p:cNvSpPr>
              <a:spLocks noChangeShapeType="1"/>
            </p:cNvSpPr>
            <p:nvPr/>
          </p:nvSpPr>
          <p:spPr bwMode="auto">
            <a:xfrm flipH="1" flipV="1">
              <a:off x="1209676" y="884238"/>
              <a:ext cx="546100" cy="222250"/>
            </a:xfrm>
            <a:prstGeom prst="line">
              <a:avLst/>
            </a:prstGeom>
            <a:noFill/>
            <a:ln w="33338" cap="sq">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86" name="Line 1411"/>
            <p:cNvSpPr>
              <a:spLocks noChangeShapeType="1"/>
            </p:cNvSpPr>
            <p:nvPr/>
          </p:nvSpPr>
          <p:spPr bwMode="auto">
            <a:xfrm flipH="1" flipV="1">
              <a:off x="1154113" y="968376"/>
              <a:ext cx="527050" cy="285750"/>
            </a:xfrm>
            <a:prstGeom prst="line">
              <a:avLst/>
            </a:prstGeom>
            <a:noFill/>
            <a:ln w="33338" cap="sq">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87" name="Line 1412"/>
            <p:cNvSpPr>
              <a:spLocks noChangeShapeType="1"/>
            </p:cNvSpPr>
            <p:nvPr/>
          </p:nvSpPr>
          <p:spPr bwMode="auto">
            <a:xfrm flipH="1" flipV="1">
              <a:off x="1085851" y="1047751"/>
              <a:ext cx="527050" cy="346075"/>
            </a:xfrm>
            <a:prstGeom prst="line">
              <a:avLst/>
            </a:prstGeom>
            <a:noFill/>
            <a:ln w="33338" cap="sq">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88" name="Line 1413"/>
            <p:cNvSpPr>
              <a:spLocks noChangeShapeType="1"/>
            </p:cNvSpPr>
            <p:nvPr/>
          </p:nvSpPr>
          <p:spPr bwMode="auto">
            <a:xfrm flipH="1" flipV="1">
              <a:off x="1022351" y="1138238"/>
              <a:ext cx="473075" cy="407988"/>
            </a:xfrm>
            <a:prstGeom prst="line">
              <a:avLst/>
            </a:prstGeom>
            <a:noFill/>
            <a:ln w="33338" cap="sq">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89" name="Line 1414"/>
            <p:cNvSpPr>
              <a:spLocks noChangeShapeType="1"/>
            </p:cNvSpPr>
            <p:nvPr/>
          </p:nvSpPr>
          <p:spPr bwMode="auto">
            <a:xfrm flipH="1" flipV="1">
              <a:off x="965201" y="1225551"/>
              <a:ext cx="419100" cy="431800"/>
            </a:xfrm>
            <a:prstGeom prst="line">
              <a:avLst/>
            </a:prstGeom>
            <a:noFill/>
            <a:ln w="33338" cap="sq">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90" name="Line 1415"/>
            <p:cNvSpPr>
              <a:spLocks noChangeShapeType="1"/>
            </p:cNvSpPr>
            <p:nvPr/>
          </p:nvSpPr>
          <p:spPr bwMode="auto">
            <a:xfrm flipH="1" flipV="1">
              <a:off x="900113" y="1304926"/>
              <a:ext cx="360363" cy="461963"/>
            </a:xfrm>
            <a:prstGeom prst="line">
              <a:avLst/>
            </a:prstGeom>
            <a:noFill/>
            <a:ln w="33338" cap="sq">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91" name="Freeform 1416"/>
            <p:cNvSpPr/>
            <p:nvPr/>
          </p:nvSpPr>
          <p:spPr bwMode="auto">
            <a:xfrm>
              <a:off x="319088" y="493713"/>
              <a:ext cx="430213" cy="433388"/>
            </a:xfrm>
            <a:custGeom>
              <a:avLst/>
              <a:gdLst>
                <a:gd name="T0" fmla="*/ 20 w 153"/>
                <a:gd name="T1" fmla="*/ 32 h 154"/>
                <a:gd name="T2" fmla="*/ 20 w 153"/>
                <a:gd name="T3" fmla="*/ 32 h 154"/>
                <a:gd name="T4" fmla="*/ 105 w 153"/>
                <a:gd name="T5" fmla="*/ 21 h 154"/>
                <a:gd name="T6" fmla="*/ 153 w 153"/>
                <a:gd name="T7" fmla="*/ 57 h 154"/>
                <a:gd name="T8" fmla="*/ 109 w 153"/>
                <a:gd name="T9" fmla="*/ 100 h 154"/>
                <a:gd name="T10" fmla="*/ 80 w 153"/>
                <a:gd name="T11" fmla="*/ 154 h 154"/>
                <a:gd name="T12" fmla="*/ 32 w 153"/>
                <a:gd name="T13" fmla="*/ 117 h 154"/>
                <a:gd name="T14" fmla="*/ 20 w 153"/>
                <a:gd name="T15" fmla="*/ 32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154">
                  <a:moveTo>
                    <a:pt x="20" y="32"/>
                  </a:moveTo>
                  <a:cubicBezTo>
                    <a:pt x="20" y="32"/>
                    <a:pt x="20" y="32"/>
                    <a:pt x="20" y="32"/>
                  </a:cubicBezTo>
                  <a:cubicBezTo>
                    <a:pt x="40" y="6"/>
                    <a:pt x="78" y="0"/>
                    <a:pt x="105" y="21"/>
                  </a:cubicBezTo>
                  <a:cubicBezTo>
                    <a:pt x="153" y="57"/>
                    <a:pt x="153" y="57"/>
                    <a:pt x="153" y="57"/>
                  </a:cubicBezTo>
                  <a:cubicBezTo>
                    <a:pt x="153" y="57"/>
                    <a:pt x="126" y="78"/>
                    <a:pt x="109" y="100"/>
                  </a:cubicBezTo>
                  <a:cubicBezTo>
                    <a:pt x="93" y="122"/>
                    <a:pt x="80" y="154"/>
                    <a:pt x="80" y="154"/>
                  </a:cubicBezTo>
                  <a:cubicBezTo>
                    <a:pt x="32" y="117"/>
                    <a:pt x="32" y="117"/>
                    <a:pt x="32" y="117"/>
                  </a:cubicBezTo>
                  <a:cubicBezTo>
                    <a:pt x="5" y="97"/>
                    <a:pt x="0" y="59"/>
                    <a:pt x="20" y="32"/>
                  </a:cubicBezTo>
                  <a:close/>
                </a:path>
              </a:pathLst>
            </a:custGeom>
            <a:solidFill>
              <a:srgbClr val="424242"/>
            </a:solidFill>
            <a:ln w="55563"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792" name="Freeform 1417"/>
            <p:cNvSpPr/>
            <p:nvPr/>
          </p:nvSpPr>
          <p:spPr bwMode="auto">
            <a:xfrm>
              <a:off x="319088" y="493713"/>
              <a:ext cx="430213" cy="433388"/>
            </a:xfrm>
            <a:custGeom>
              <a:avLst/>
              <a:gdLst>
                <a:gd name="T0" fmla="*/ 20 w 153"/>
                <a:gd name="T1" fmla="*/ 32 h 154"/>
                <a:gd name="T2" fmla="*/ 20 w 153"/>
                <a:gd name="T3" fmla="*/ 32 h 154"/>
                <a:gd name="T4" fmla="*/ 105 w 153"/>
                <a:gd name="T5" fmla="*/ 21 h 154"/>
                <a:gd name="T6" fmla="*/ 153 w 153"/>
                <a:gd name="T7" fmla="*/ 57 h 154"/>
                <a:gd name="T8" fmla="*/ 109 w 153"/>
                <a:gd name="T9" fmla="*/ 100 h 154"/>
                <a:gd name="T10" fmla="*/ 80 w 153"/>
                <a:gd name="T11" fmla="*/ 154 h 154"/>
                <a:gd name="T12" fmla="*/ 32 w 153"/>
                <a:gd name="T13" fmla="*/ 117 h 154"/>
                <a:gd name="T14" fmla="*/ 20 w 153"/>
                <a:gd name="T15" fmla="*/ 32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154">
                  <a:moveTo>
                    <a:pt x="20" y="32"/>
                  </a:moveTo>
                  <a:cubicBezTo>
                    <a:pt x="20" y="32"/>
                    <a:pt x="20" y="32"/>
                    <a:pt x="20" y="32"/>
                  </a:cubicBezTo>
                  <a:cubicBezTo>
                    <a:pt x="40" y="6"/>
                    <a:pt x="78" y="0"/>
                    <a:pt x="105" y="21"/>
                  </a:cubicBezTo>
                  <a:cubicBezTo>
                    <a:pt x="153" y="57"/>
                    <a:pt x="153" y="57"/>
                    <a:pt x="153" y="57"/>
                  </a:cubicBezTo>
                  <a:cubicBezTo>
                    <a:pt x="153" y="57"/>
                    <a:pt x="126" y="78"/>
                    <a:pt x="109" y="100"/>
                  </a:cubicBezTo>
                  <a:cubicBezTo>
                    <a:pt x="93" y="122"/>
                    <a:pt x="80" y="154"/>
                    <a:pt x="80" y="154"/>
                  </a:cubicBezTo>
                  <a:cubicBezTo>
                    <a:pt x="32" y="117"/>
                    <a:pt x="32" y="117"/>
                    <a:pt x="32" y="117"/>
                  </a:cubicBezTo>
                  <a:cubicBezTo>
                    <a:pt x="5" y="97"/>
                    <a:pt x="0" y="59"/>
                    <a:pt x="20" y="32"/>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3" name="Freeform 1418"/>
            <p:cNvSpPr/>
            <p:nvPr/>
          </p:nvSpPr>
          <p:spPr bwMode="auto">
            <a:xfrm>
              <a:off x="476251" y="603251"/>
              <a:ext cx="204788" cy="269875"/>
            </a:xfrm>
            <a:custGeom>
              <a:avLst/>
              <a:gdLst>
                <a:gd name="T0" fmla="*/ 73 w 73"/>
                <a:gd name="T1" fmla="*/ 0 h 96"/>
                <a:gd name="T2" fmla="*/ 29 w 73"/>
                <a:gd name="T3" fmla="*/ 42 h 96"/>
                <a:gd name="T4" fmla="*/ 0 w 73"/>
                <a:gd name="T5" fmla="*/ 96 h 96"/>
              </a:gdLst>
              <a:ahLst/>
              <a:cxnLst>
                <a:cxn ang="0">
                  <a:pos x="T0" y="T1"/>
                </a:cxn>
                <a:cxn ang="0">
                  <a:pos x="T2" y="T3"/>
                </a:cxn>
                <a:cxn ang="0">
                  <a:pos x="T4" y="T5"/>
                </a:cxn>
              </a:cxnLst>
              <a:rect l="0" t="0" r="r" b="b"/>
              <a:pathLst>
                <a:path w="73" h="96">
                  <a:moveTo>
                    <a:pt x="73" y="0"/>
                  </a:moveTo>
                  <a:cubicBezTo>
                    <a:pt x="73" y="0"/>
                    <a:pt x="45" y="21"/>
                    <a:pt x="29" y="42"/>
                  </a:cubicBezTo>
                  <a:cubicBezTo>
                    <a:pt x="12" y="64"/>
                    <a:pt x="0" y="96"/>
                    <a:pt x="0" y="96"/>
                  </a:cubicBezTo>
                </a:path>
              </a:pathLst>
            </a:custGeom>
            <a:noFill/>
            <a:ln w="33338" cap="sq">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1794" name="组合 1793"/>
          <p:cNvGrpSpPr/>
          <p:nvPr/>
        </p:nvGrpSpPr>
        <p:grpSpPr>
          <a:xfrm>
            <a:off x="9948184" y="3507157"/>
            <a:ext cx="839788" cy="836613"/>
            <a:chOff x="312738" y="366713"/>
            <a:chExt cx="839788" cy="836613"/>
          </a:xfrm>
        </p:grpSpPr>
        <p:sp>
          <p:nvSpPr>
            <p:cNvPr id="1795" name="Freeform 1480"/>
            <p:cNvSpPr/>
            <p:nvPr/>
          </p:nvSpPr>
          <p:spPr bwMode="auto">
            <a:xfrm>
              <a:off x="312738" y="366713"/>
              <a:ext cx="839788" cy="836613"/>
            </a:xfrm>
            <a:custGeom>
              <a:avLst/>
              <a:gdLst>
                <a:gd name="T0" fmla="*/ 68 w 297"/>
                <a:gd name="T1" fmla="*/ 252 h 296"/>
                <a:gd name="T2" fmla="*/ 45 w 297"/>
                <a:gd name="T3" fmla="*/ 67 h 296"/>
                <a:gd name="T4" fmla="*/ 229 w 297"/>
                <a:gd name="T5" fmla="*/ 44 h 296"/>
                <a:gd name="T6" fmla="*/ 252 w 297"/>
                <a:gd name="T7" fmla="*/ 229 h 296"/>
                <a:gd name="T8" fmla="*/ 68 w 297"/>
                <a:gd name="T9" fmla="*/ 252 h 296"/>
              </a:gdLst>
              <a:ahLst/>
              <a:cxnLst>
                <a:cxn ang="0">
                  <a:pos x="T0" y="T1"/>
                </a:cxn>
                <a:cxn ang="0">
                  <a:pos x="T2" y="T3"/>
                </a:cxn>
                <a:cxn ang="0">
                  <a:pos x="T4" y="T5"/>
                </a:cxn>
                <a:cxn ang="0">
                  <a:pos x="T6" y="T7"/>
                </a:cxn>
                <a:cxn ang="0">
                  <a:pos x="T8" y="T9"/>
                </a:cxn>
              </a:cxnLst>
              <a:rect l="0" t="0" r="r" b="b"/>
              <a:pathLst>
                <a:path w="297" h="296">
                  <a:moveTo>
                    <a:pt x="68" y="252"/>
                  </a:moveTo>
                  <a:cubicBezTo>
                    <a:pt x="11" y="207"/>
                    <a:pt x="0" y="125"/>
                    <a:pt x="45" y="67"/>
                  </a:cubicBezTo>
                  <a:cubicBezTo>
                    <a:pt x="89" y="10"/>
                    <a:pt x="172" y="0"/>
                    <a:pt x="229" y="44"/>
                  </a:cubicBezTo>
                  <a:cubicBezTo>
                    <a:pt x="287" y="89"/>
                    <a:pt x="297" y="171"/>
                    <a:pt x="252" y="229"/>
                  </a:cubicBezTo>
                  <a:cubicBezTo>
                    <a:pt x="208" y="286"/>
                    <a:pt x="125" y="296"/>
                    <a:pt x="68" y="252"/>
                  </a:cubicBezTo>
                </a:path>
              </a:pathLst>
            </a:custGeom>
            <a:solidFill>
              <a:srgbClr val="7CB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6" name="Freeform 1481"/>
            <p:cNvSpPr/>
            <p:nvPr/>
          </p:nvSpPr>
          <p:spPr bwMode="auto">
            <a:xfrm>
              <a:off x="331788" y="387350"/>
              <a:ext cx="800100" cy="796925"/>
            </a:xfrm>
            <a:custGeom>
              <a:avLst/>
              <a:gdLst>
                <a:gd name="T0" fmla="*/ 61 w 283"/>
                <a:gd name="T1" fmla="*/ 245 h 282"/>
                <a:gd name="T2" fmla="*/ 67 w 283"/>
                <a:gd name="T3" fmla="*/ 237 h 282"/>
                <a:gd name="T4" fmla="*/ 20 w 283"/>
                <a:gd name="T5" fmla="*/ 141 h 282"/>
                <a:gd name="T6" fmla="*/ 46 w 283"/>
                <a:gd name="T7" fmla="*/ 67 h 282"/>
                <a:gd name="T8" fmla="*/ 142 w 283"/>
                <a:gd name="T9" fmla="*/ 20 h 282"/>
                <a:gd name="T10" fmla="*/ 216 w 283"/>
                <a:gd name="T11" fmla="*/ 45 h 282"/>
                <a:gd name="T12" fmla="*/ 263 w 283"/>
                <a:gd name="T13" fmla="*/ 141 h 282"/>
                <a:gd name="T14" fmla="*/ 238 w 283"/>
                <a:gd name="T15" fmla="*/ 215 h 282"/>
                <a:gd name="T16" fmla="*/ 142 w 283"/>
                <a:gd name="T17" fmla="*/ 262 h 282"/>
                <a:gd name="T18" fmla="*/ 67 w 283"/>
                <a:gd name="T19" fmla="*/ 237 h 282"/>
                <a:gd name="T20" fmla="*/ 61 w 283"/>
                <a:gd name="T21" fmla="*/ 245 h 282"/>
                <a:gd name="T22" fmla="*/ 55 w 283"/>
                <a:gd name="T23" fmla="*/ 253 h 282"/>
                <a:gd name="T24" fmla="*/ 142 w 283"/>
                <a:gd name="T25" fmla="*/ 282 h 282"/>
                <a:gd name="T26" fmla="*/ 253 w 283"/>
                <a:gd name="T27" fmla="*/ 228 h 282"/>
                <a:gd name="T28" fmla="*/ 283 w 283"/>
                <a:gd name="T29" fmla="*/ 141 h 282"/>
                <a:gd name="T30" fmla="*/ 228 w 283"/>
                <a:gd name="T31" fmla="*/ 29 h 282"/>
                <a:gd name="T32" fmla="*/ 142 w 283"/>
                <a:gd name="T33" fmla="*/ 0 h 282"/>
                <a:gd name="T34" fmla="*/ 30 w 283"/>
                <a:gd name="T35" fmla="*/ 54 h 282"/>
                <a:gd name="T36" fmla="*/ 0 w 283"/>
                <a:gd name="T37" fmla="*/ 141 h 282"/>
                <a:gd name="T38" fmla="*/ 55 w 283"/>
                <a:gd name="T39" fmla="*/ 253 h 282"/>
                <a:gd name="T40" fmla="*/ 61 w 283"/>
                <a:gd name="T41" fmla="*/ 24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3" h="282">
                  <a:moveTo>
                    <a:pt x="61" y="245"/>
                  </a:moveTo>
                  <a:cubicBezTo>
                    <a:pt x="67" y="237"/>
                    <a:pt x="67" y="237"/>
                    <a:pt x="67" y="237"/>
                  </a:cubicBezTo>
                  <a:cubicBezTo>
                    <a:pt x="36" y="213"/>
                    <a:pt x="20" y="177"/>
                    <a:pt x="20" y="141"/>
                  </a:cubicBezTo>
                  <a:cubicBezTo>
                    <a:pt x="20" y="115"/>
                    <a:pt x="29" y="89"/>
                    <a:pt x="46" y="67"/>
                  </a:cubicBezTo>
                  <a:cubicBezTo>
                    <a:pt x="70" y="36"/>
                    <a:pt x="106" y="20"/>
                    <a:pt x="142" y="20"/>
                  </a:cubicBezTo>
                  <a:cubicBezTo>
                    <a:pt x="168" y="20"/>
                    <a:pt x="194" y="28"/>
                    <a:pt x="216" y="45"/>
                  </a:cubicBezTo>
                  <a:cubicBezTo>
                    <a:pt x="247" y="69"/>
                    <a:pt x="263" y="105"/>
                    <a:pt x="263" y="141"/>
                  </a:cubicBezTo>
                  <a:cubicBezTo>
                    <a:pt x="263" y="167"/>
                    <a:pt x="255" y="193"/>
                    <a:pt x="238" y="215"/>
                  </a:cubicBezTo>
                  <a:cubicBezTo>
                    <a:pt x="214" y="246"/>
                    <a:pt x="178" y="262"/>
                    <a:pt x="142" y="262"/>
                  </a:cubicBezTo>
                  <a:cubicBezTo>
                    <a:pt x="116" y="262"/>
                    <a:pt x="89" y="254"/>
                    <a:pt x="67" y="237"/>
                  </a:cubicBezTo>
                  <a:cubicBezTo>
                    <a:pt x="61" y="245"/>
                    <a:pt x="61" y="245"/>
                    <a:pt x="61" y="245"/>
                  </a:cubicBezTo>
                  <a:cubicBezTo>
                    <a:pt x="55" y="253"/>
                    <a:pt x="55" y="253"/>
                    <a:pt x="55" y="253"/>
                  </a:cubicBezTo>
                  <a:cubicBezTo>
                    <a:pt x="81" y="273"/>
                    <a:pt x="111" y="282"/>
                    <a:pt x="142" y="282"/>
                  </a:cubicBezTo>
                  <a:cubicBezTo>
                    <a:pt x="184" y="282"/>
                    <a:pt x="226" y="263"/>
                    <a:pt x="253" y="228"/>
                  </a:cubicBezTo>
                  <a:cubicBezTo>
                    <a:pt x="273" y="202"/>
                    <a:pt x="283" y="171"/>
                    <a:pt x="283" y="141"/>
                  </a:cubicBezTo>
                  <a:cubicBezTo>
                    <a:pt x="283" y="99"/>
                    <a:pt x="264" y="57"/>
                    <a:pt x="228" y="29"/>
                  </a:cubicBezTo>
                  <a:cubicBezTo>
                    <a:pt x="203" y="9"/>
                    <a:pt x="172" y="0"/>
                    <a:pt x="142" y="0"/>
                  </a:cubicBezTo>
                  <a:cubicBezTo>
                    <a:pt x="100" y="0"/>
                    <a:pt x="58" y="18"/>
                    <a:pt x="30" y="54"/>
                  </a:cubicBezTo>
                  <a:cubicBezTo>
                    <a:pt x="10" y="80"/>
                    <a:pt x="0" y="111"/>
                    <a:pt x="0" y="141"/>
                  </a:cubicBezTo>
                  <a:cubicBezTo>
                    <a:pt x="0" y="183"/>
                    <a:pt x="19" y="225"/>
                    <a:pt x="55" y="253"/>
                  </a:cubicBezTo>
                  <a:cubicBezTo>
                    <a:pt x="61" y="245"/>
                    <a:pt x="61" y="245"/>
                    <a:pt x="61" y="24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7" name="Freeform 1482"/>
            <p:cNvSpPr/>
            <p:nvPr/>
          </p:nvSpPr>
          <p:spPr bwMode="auto">
            <a:xfrm>
              <a:off x="868363" y="673100"/>
              <a:ext cx="130175" cy="130175"/>
            </a:xfrm>
            <a:custGeom>
              <a:avLst/>
              <a:gdLst>
                <a:gd name="T0" fmla="*/ 11 w 46"/>
                <a:gd name="T1" fmla="*/ 39 h 46"/>
                <a:gd name="T2" fmla="*/ 7 w 46"/>
                <a:gd name="T3" fmla="*/ 11 h 46"/>
                <a:gd name="T4" fmla="*/ 35 w 46"/>
                <a:gd name="T5" fmla="*/ 7 h 46"/>
                <a:gd name="T6" fmla="*/ 39 w 46"/>
                <a:gd name="T7" fmla="*/ 35 h 46"/>
                <a:gd name="T8" fmla="*/ 11 w 46"/>
                <a:gd name="T9" fmla="*/ 39 h 46"/>
              </a:gdLst>
              <a:ahLst/>
              <a:cxnLst>
                <a:cxn ang="0">
                  <a:pos x="T0" y="T1"/>
                </a:cxn>
                <a:cxn ang="0">
                  <a:pos x="T2" y="T3"/>
                </a:cxn>
                <a:cxn ang="0">
                  <a:pos x="T4" y="T5"/>
                </a:cxn>
                <a:cxn ang="0">
                  <a:pos x="T6" y="T7"/>
                </a:cxn>
                <a:cxn ang="0">
                  <a:pos x="T8" y="T9"/>
                </a:cxn>
              </a:cxnLst>
              <a:rect l="0" t="0" r="r" b="b"/>
              <a:pathLst>
                <a:path w="46" h="46">
                  <a:moveTo>
                    <a:pt x="11" y="39"/>
                  </a:moveTo>
                  <a:cubicBezTo>
                    <a:pt x="2" y="32"/>
                    <a:pt x="0" y="19"/>
                    <a:pt x="7" y="11"/>
                  </a:cubicBezTo>
                  <a:cubicBezTo>
                    <a:pt x="14" y="2"/>
                    <a:pt x="27" y="0"/>
                    <a:pt x="35" y="7"/>
                  </a:cubicBezTo>
                  <a:cubicBezTo>
                    <a:pt x="44" y="14"/>
                    <a:pt x="46" y="27"/>
                    <a:pt x="39" y="35"/>
                  </a:cubicBezTo>
                  <a:cubicBezTo>
                    <a:pt x="32" y="44"/>
                    <a:pt x="19" y="46"/>
                    <a:pt x="11" y="39"/>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8" name="Freeform 1483"/>
            <p:cNvSpPr/>
            <p:nvPr/>
          </p:nvSpPr>
          <p:spPr bwMode="auto">
            <a:xfrm>
              <a:off x="849313" y="652463"/>
              <a:ext cx="169863" cy="169863"/>
            </a:xfrm>
            <a:custGeom>
              <a:avLst/>
              <a:gdLst>
                <a:gd name="T0" fmla="*/ 18 w 60"/>
                <a:gd name="T1" fmla="*/ 46 h 60"/>
                <a:gd name="T2" fmla="*/ 24 w 60"/>
                <a:gd name="T3" fmla="*/ 38 h 60"/>
                <a:gd name="T4" fmla="*/ 20 w 60"/>
                <a:gd name="T5" fmla="*/ 30 h 60"/>
                <a:gd name="T6" fmla="*/ 22 w 60"/>
                <a:gd name="T7" fmla="*/ 24 h 60"/>
                <a:gd name="T8" fmla="*/ 30 w 60"/>
                <a:gd name="T9" fmla="*/ 20 h 60"/>
                <a:gd name="T10" fmla="*/ 36 w 60"/>
                <a:gd name="T11" fmla="*/ 22 h 60"/>
                <a:gd name="T12" fmla="*/ 40 w 60"/>
                <a:gd name="T13" fmla="*/ 30 h 60"/>
                <a:gd name="T14" fmla="*/ 38 w 60"/>
                <a:gd name="T15" fmla="*/ 36 h 60"/>
                <a:gd name="T16" fmla="*/ 30 w 60"/>
                <a:gd name="T17" fmla="*/ 40 h 60"/>
                <a:gd name="T18" fmla="*/ 24 w 60"/>
                <a:gd name="T19" fmla="*/ 38 h 60"/>
                <a:gd name="T20" fmla="*/ 18 w 60"/>
                <a:gd name="T21" fmla="*/ 46 h 60"/>
                <a:gd name="T22" fmla="*/ 12 w 60"/>
                <a:gd name="T23" fmla="*/ 54 h 60"/>
                <a:gd name="T24" fmla="*/ 30 w 60"/>
                <a:gd name="T25" fmla="*/ 60 h 60"/>
                <a:gd name="T26" fmla="*/ 54 w 60"/>
                <a:gd name="T27" fmla="*/ 48 h 60"/>
                <a:gd name="T28" fmla="*/ 60 w 60"/>
                <a:gd name="T29" fmla="*/ 30 h 60"/>
                <a:gd name="T30" fmla="*/ 48 w 60"/>
                <a:gd name="T31" fmla="*/ 6 h 60"/>
                <a:gd name="T32" fmla="*/ 30 w 60"/>
                <a:gd name="T33" fmla="*/ 0 h 60"/>
                <a:gd name="T34" fmla="*/ 6 w 60"/>
                <a:gd name="T35" fmla="*/ 12 h 60"/>
                <a:gd name="T36" fmla="*/ 0 w 60"/>
                <a:gd name="T37" fmla="*/ 30 h 60"/>
                <a:gd name="T38" fmla="*/ 12 w 60"/>
                <a:gd name="T39" fmla="*/ 54 h 60"/>
                <a:gd name="T40" fmla="*/ 18 w 60"/>
                <a:gd name="T41"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60">
                  <a:moveTo>
                    <a:pt x="18" y="46"/>
                  </a:moveTo>
                  <a:cubicBezTo>
                    <a:pt x="24" y="38"/>
                    <a:pt x="24" y="38"/>
                    <a:pt x="24" y="38"/>
                  </a:cubicBezTo>
                  <a:cubicBezTo>
                    <a:pt x="21" y="36"/>
                    <a:pt x="20" y="33"/>
                    <a:pt x="20" y="30"/>
                  </a:cubicBezTo>
                  <a:cubicBezTo>
                    <a:pt x="20" y="28"/>
                    <a:pt x="21" y="26"/>
                    <a:pt x="22" y="24"/>
                  </a:cubicBezTo>
                  <a:cubicBezTo>
                    <a:pt x="24" y="21"/>
                    <a:pt x="27" y="20"/>
                    <a:pt x="30" y="20"/>
                  </a:cubicBezTo>
                  <a:cubicBezTo>
                    <a:pt x="32" y="20"/>
                    <a:pt x="34" y="21"/>
                    <a:pt x="36" y="22"/>
                  </a:cubicBezTo>
                  <a:cubicBezTo>
                    <a:pt x="39" y="24"/>
                    <a:pt x="40" y="27"/>
                    <a:pt x="40" y="30"/>
                  </a:cubicBezTo>
                  <a:cubicBezTo>
                    <a:pt x="40" y="32"/>
                    <a:pt x="39" y="34"/>
                    <a:pt x="38" y="36"/>
                  </a:cubicBezTo>
                  <a:cubicBezTo>
                    <a:pt x="36" y="39"/>
                    <a:pt x="33" y="40"/>
                    <a:pt x="30" y="40"/>
                  </a:cubicBezTo>
                  <a:cubicBezTo>
                    <a:pt x="28" y="40"/>
                    <a:pt x="26" y="39"/>
                    <a:pt x="24" y="38"/>
                  </a:cubicBezTo>
                  <a:cubicBezTo>
                    <a:pt x="18" y="46"/>
                    <a:pt x="18" y="46"/>
                    <a:pt x="18" y="46"/>
                  </a:cubicBezTo>
                  <a:cubicBezTo>
                    <a:pt x="12" y="54"/>
                    <a:pt x="12" y="54"/>
                    <a:pt x="12" y="54"/>
                  </a:cubicBezTo>
                  <a:cubicBezTo>
                    <a:pt x="17" y="58"/>
                    <a:pt x="24" y="60"/>
                    <a:pt x="30" y="60"/>
                  </a:cubicBezTo>
                  <a:cubicBezTo>
                    <a:pt x="39" y="60"/>
                    <a:pt x="48" y="56"/>
                    <a:pt x="54" y="48"/>
                  </a:cubicBezTo>
                  <a:cubicBezTo>
                    <a:pt x="58" y="43"/>
                    <a:pt x="60" y="36"/>
                    <a:pt x="60" y="30"/>
                  </a:cubicBezTo>
                  <a:cubicBezTo>
                    <a:pt x="60" y="21"/>
                    <a:pt x="56" y="12"/>
                    <a:pt x="48" y="6"/>
                  </a:cubicBezTo>
                  <a:cubicBezTo>
                    <a:pt x="43" y="2"/>
                    <a:pt x="36" y="0"/>
                    <a:pt x="30" y="0"/>
                  </a:cubicBezTo>
                  <a:cubicBezTo>
                    <a:pt x="21" y="0"/>
                    <a:pt x="12" y="4"/>
                    <a:pt x="6" y="12"/>
                  </a:cubicBezTo>
                  <a:cubicBezTo>
                    <a:pt x="2" y="17"/>
                    <a:pt x="0" y="24"/>
                    <a:pt x="0" y="30"/>
                  </a:cubicBezTo>
                  <a:cubicBezTo>
                    <a:pt x="0" y="39"/>
                    <a:pt x="4" y="48"/>
                    <a:pt x="12" y="54"/>
                  </a:cubicBezTo>
                  <a:lnTo>
                    <a:pt x="18" y="4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9" name="Freeform 1484"/>
            <p:cNvSpPr/>
            <p:nvPr/>
          </p:nvSpPr>
          <p:spPr bwMode="auto">
            <a:xfrm>
              <a:off x="725488" y="793750"/>
              <a:ext cx="130175" cy="130175"/>
            </a:xfrm>
            <a:custGeom>
              <a:avLst/>
              <a:gdLst>
                <a:gd name="T0" fmla="*/ 11 w 46"/>
                <a:gd name="T1" fmla="*/ 39 h 46"/>
                <a:gd name="T2" fmla="*/ 7 w 46"/>
                <a:gd name="T3" fmla="*/ 11 h 46"/>
                <a:gd name="T4" fmla="*/ 35 w 46"/>
                <a:gd name="T5" fmla="*/ 7 h 46"/>
                <a:gd name="T6" fmla="*/ 39 w 46"/>
                <a:gd name="T7" fmla="*/ 35 h 46"/>
                <a:gd name="T8" fmla="*/ 11 w 46"/>
                <a:gd name="T9" fmla="*/ 39 h 46"/>
              </a:gdLst>
              <a:ahLst/>
              <a:cxnLst>
                <a:cxn ang="0">
                  <a:pos x="T0" y="T1"/>
                </a:cxn>
                <a:cxn ang="0">
                  <a:pos x="T2" y="T3"/>
                </a:cxn>
                <a:cxn ang="0">
                  <a:pos x="T4" y="T5"/>
                </a:cxn>
                <a:cxn ang="0">
                  <a:pos x="T6" y="T7"/>
                </a:cxn>
                <a:cxn ang="0">
                  <a:pos x="T8" y="T9"/>
                </a:cxn>
              </a:cxnLst>
              <a:rect l="0" t="0" r="r" b="b"/>
              <a:pathLst>
                <a:path w="46" h="46">
                  <a:moveTo>
                    <a:pt x="11" y="39"/>
                  </a:moveTo>
                  <a:cubicBezTo>
                    <a:pt x="2" y="32"/>
                    <a:pt x="0" y="19"/>
                    <a:pt x="7" y="11"/>
                  </a:cubicBezTo>
                  <a:cubicBezTo>
                    <a:pt x="14" y="2"/>
                    <a:pt x="27" y="0"/>
                    <a:pt x="35" y="7"/>
                  </a:cubicBezTo>
                  <a:cubicBezTo>
                    <a:pt x="44" y="14"/>
                    <a:pt x="46" y="27"/>
                    <a:pt x="39" y="35"/>
                  </a:cubicBezTo>
                  <a:cubicBezTo>
                    <a:pt x="32" y="44"/>
                    <a:pt x="20" y="46"/>
                    <a:pt x="11" y="39"/>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0" name="Freeform 1485"/>
            <p:cNvSpPr/>
            <p:nvPr/>
          </p:nvSpPr>
          <p:spPr bwMode="auto">
            <a:xfrm>
              <a:off x="704851" y="774700"/>
              <a:ext cx="169863" cy="169863"/>
            </a:xfrm>
            <a:custGeom>
              <a:avLst/>
              <a:gdLst>
                <a:gd name="T0" fmla="*/ 18 w 60"/>
                <a:gd name="T1" fmla="*/ 46 h 60"/>
                <a:gd name="T2" fmla="*/ 24 w 60"/>
                <a:gd name="T3" fmla="*/ 38 h 60"/>
                <a:gd name="T4" fmla="*/ 20 w 60"/>
                <a:gd name="T5" fmla="*/ 30 h 60"/>
                <a:gd name="T6" fmla="*/ 22 w 60"/>
                <a:gd name="T7" fmla="*/ 24 h 60"/>
                <a:gd name="T8" fmla="*/ 30 w 60"/>
                <a:gd name="T9" fmla="*/ 20 h 60"/>
                <a:gd name="T10" fmla="*/ 36 w 60"/>
                <a:gd name="T11" fmla="*/ 22 h 60"/>
                <a:gd name="T12" fmla="*/ 40 w 60"/>
                <a:gd name="T13" fmla="*/ 30 h 60"/>
                <a:gd name="T14" fmla="*/ 38 w 60"/>
                <a:gd name="T15" fmla="*/ 36 h 60"/>
                <a:gd name="T16" fmla="*/ 30 w 60"/>
                <a:gd name="T17" fmla="*/ 40 h 60"/>
                <a:gd name="T18" fmla="*/ 24 w 60"/>
                <a:gd name="T19" fmla="*/ 38 h 60"/>
                <a:gd name="T20" fmla="*/ 18 w 60"/>
                <a:gd name="T21" fmla="*/ 46 h 60"/>
                <a:gd name="T22" fmla="*/ 12 w 60"/>
                <a:gd name="T23" fmla="*/ 54 h 60"/>
                <a:gd name="T24" fmla="*/ 30 w 60"/>
                <a:gd name="T25" fmla="*/ 60 h 60"/>
                <a:gd name="T26" fmla="*/ 54 w 60"/>
                <a:gd name="T27" fmla="*/ 49 h 60"/>
                <a:gd name="T28" fmla="*/ 60 w 60"/>
                <a:gd name="T29" fmla="*/ 30 h 60"/>
                <a:gd name="T30" fmla="*/ 49 w 60"/>
                <a:gd name="T31" fmla="*/ 6 h 60"/>
                <a:gd name="T32" fmla="*/ 30 w 60"/>
                <a:gd name="T33" fmla="*/ 0 h 60"/>
                <a:gd name="T34" fmla="*/ 6 w 60"/>
                <a:gd name="T35" fmla="*/ 12 h 60"/>
                <a:gd name="T36" fmla="*/ 0 w 60"/>
                <a:gd name="T37" fmla="*/ 30 h 60"/>
                <a:gd name="T38" fmla="*/ 12 w 60"/>
                <a:gd name="T39" fmla="*/ 54 h 60"/>
                <a:gd name="T40" fmla="*/ 18 w 60"/>
                <a:gd name="T41"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60">
                  <a:moveTo>
                    <a:pt x="18" y="46"/>
                  </a:moveTo>
                  <a:cubicBezTo>
                    <a:pt x="24" y="38"/>
                    <a:pt x="24" y="38"/>
                    <a:pt x="24" y="38"/>
                  </a:cubicBezTo>
                  <a:cubicBezTo>
                    <a:pt x="21" y="36"/>
                    <a:pt x="20" y="33"/>
                    <a:pt x="20" y="30"/>
                  </a:cubicBezTo>
                  <a:cubicBezTo>
                    <a:pt x="20" y="28"/>
                    <a:pt x="21" y="26"/>
                    <a:pt x="22" y="24"/>
                  </a:cubicBezTo>
                  <a:cubicBezTo>
                    <a:pt x="24" y="21"/>
                    <a:pt x="27" y="20"/>
                    <a:pt x="30" y="20"/>
                  </a:cubicBezTo>
                  <a:cubicBezTo>
                    <a:pt x="32" y="20"/>
                    <a:pt x="34" y="21"/>
                    <a:pt x="36" y="22"/>
                  </a:cubicBezTo>
                  <a:cubicBezTo>
                    <a:pt x="39" y="24"/>
                    <a:pt x="40" y="27"/>
                    <a:pt x="40" y="30"/>
                  </a:cubicBezTo>
                  <a:cubicBezTo>
                    <a:pt x="40" y="32"/>
                    <a:pt x="39" y="34"/>
                    <a:pt x="38" y="36"/>
                  </a:cubicBezTo>
                  <a:cubicBezTo>
                    <a:pt x="36" y="39"/>
                    <a:pt x="33" y="40"/>
                    <a:pt x="30" y="40"/>
                  </a:cubicBezTo>
                  <a:cubicBezTo>
                    <a:pt x="28" y="40"/>
                    <a:pt x="26" y="39"/>
                    <a:pt x="24" y="38"/>
                  </a:cubicBezTo>
                  <a:cubicBezTo>
                    <a:pt x="18" y="46"/>
                    <a:pt x="18" y="46"/>
                    <a:pt x="18" y="46"/>
                  </a:cubicBezTo>
                  <a:cubicBezTo>
                    <a:pt x="12" y="54"/>
                    <a:pt x="12" y="54"/>
                    <a:pt x="12" y="54"/>
                  </a:cubicBezTo>
                  <a:cubicBezTo>
                    <a:pt x="17" y="58"/>
                    <a:pt x="24" y="60"/>
                    <a:pt x="30" y="60"/>
                  </a:cubicBezTo>
                  <a:cubicBezTo>
                    <a:pt x="39" y="60"/>
                    <a:pt x="48" y="56"/>
                    <a:pt x="54" y="49"/>
                  </a:cubicBezTo>
                  <a:cubicBezTo>
                    <a:pt x="58" y="43"/>
                    <a:pt x="60" y="36"/>
                    <a:pt x="60" y="30"/>
                  </a:cubicBezTo>
                  <a:cubicBezTo>
                    <a:pt x="60" y="21"/>
                    <a:pt x="56" y="12"/>
                    <a:pt x="49" y="6"/>
                  </a:cubicBezTo>
                  <a:cubicBezTo>
                    <a:pt x="43" y="2"/>
                    <a:pt x="37" y="0"/>
                    <a:pt x="30" y="0"/>
                  </a:cubicBezTo>
                  <a:cubicBezTo>
                    <a:pt x="21" y="0"/>
                    <a:pt x="12" y="4"/>
                    <a:pt x="6" y="12"/>
                  </a:cubicBezTo>
                  <a:cubicBezTo>
                    <a:pt x="2" y="17"/>
                    <a:pt x="0" y="24"/>
                    <a:pt x="0" y="30"/>
                  </a:cubicBezTo>
                  <a:cubicBezTo>
                    <a:pt x="0" y="39"/>
                    <a:pt x="4" y="48"/>
                    <a:pt x="12" y="54"/>
                  </a:cubicBezTo>
                  <a:lnTo>
                    <a:pt x="18" y="4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1" name="Freeform 1486"/>
            <p:cNvSpPr/>
            <p:nvPr/>
          </p:nvSpPr>
          <p:spPr bwMode="auto">
            <a:xfrm>
              <a:off x="660401" y="539750"/>
              <a:ext cx="127000" cy="130175"/>
            </a:xfrm>
            <a:custGeom>
              <a:avLst/>
              <a:gdLst>
                <a:gd name="T0" fmla="*/ 10 w 45"/>
                <a:gd name="T1" fmla="*/ 39 h 46"/>
                <a:gd name="T2" fmla="*/ 7 w 45"/>
                <a:gd name="T3" fmla="*/ 11 h 46"/>
                <a:gd name="T4" fmla="*/ 35 w 45"/>
                <a:gd name="T5" fmla="*/ 7 h 46"/>
                <a:gd name="T6" fmla="*/ 39 w 45"/>
                <a:gd name="T7" fmla="*/ 35 h 46"/>
                <a:gd name="T8" fmla="*/ 10 w 45"/>
                <a:gd name="T9" fmla="*/ 39 h 46"/>
              </a:gdLst>
              <a:ahLst/>
              <a:cxnLst>
                <a:cxn ang="0">
                  <a:pos x="T0" y="T1"/>
                </a:cxn>
                <a:cxn ang="0">
                  <a:pos x="T2" y="T3"/>
                </a:cxn>
                <a:cxn ang="0">
                  <a:pos x="T4" y="T5"/>
                </a:cxn>
                <a:cxn ang="0">
                  <a:pos x="T6" y="T7"/>
                </a:cxn>
                <a:cxn ang="0">
                  <a:pos x="T8" y="T9"/>
                </a:cxn>
              </a:cxnLst>
              <a:rect l="0" t="0" r="r" b="b"/>
              <a:pathLst>
                <a:path w="45" h="46">
                  <a:moveTo>
                    <a:pt x="10" y="39"/>
                  </a:moveTo>
                  <a:cubicBezTo>
                    <a:pt x="2" y="32"/>
                    <a:pt x="0" y="20"/>
                    <a:pt x="7" y="11"/>
                  </a:cubicBezTo>
                  <a:cubicBezTo>
                    <a:pt x="14" y="2"/>
                    <a:pt x="26" y="0"/>
                    <a:pt x="35" y="7"/>
                  </a:cubicBezTo>
                  <a:cubicBezTo>
                    <a:pt x="44" y="14"/>
                    <a:pt x="45" y="27"/>
                    <a:pt x="39" y="35"/>
                  </a:cubicBezTo>
                  <a:cubicBezTo>
                    <a:pt x="32" y="44"/>
                    <a:pt x="19" y="46"/>
                    <a:pt x="10" y="39"/>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2" name="Freeform 1487"/>
            <p:cNvSpPr/>
            <p:nvPr/>
          </p:nvSpPr>
          <p:spPr bwMode="auto">
            <a:xfrm>
              <a:off x="639763" y="520700"/>
              <a:ext cx="169863" cy="168275"/>
            </a:xfrm>
            <a:custGeom>
              <a:avLst/>
              <a:gdLst>
                <a:gd name="T0" fmla="*/ 17 w 60"/>
                <a:gd name="T1" fmla="*/ 46 h 60"/>
                <a:gd name="T2" fmla="*/ 24 w 60"/>
                <a:gd name="T3" fmla="*/ 38 h 60"/>
                <a:gd name="T4" fmla="*/ 20 w 60"/>
                <a:gd name="T5" fmla="*/ 30 h 60"/>
                <a:gd name="T6" fmla="*/ 22 w 60"/>
                <a:gd name="T7" fmla="*/ 24 h 60"/>
                <a:gd name="T8" fmla="*/ 30 w 60"/>
                <a:gd name="T9" fmla="*/ 20 h 60"/>
                <a:gd name="T10" fmla="*/ 36 w 60"/>
                <a:gd name="T11" fmla="*/ 22 h 60"/>
                <a:gd name="T12" fmla="*/ 40 w 60"/>
                <a:gd name="T13" fmla="*/ 30 h 60"/>
                <a:gd name="T14" fmla="*/ 38 w 60"/>
                <a:gd name="T15" fmla="*/ 36 h 60"/>
                <a:gd name="T16" fmla="*/ 30 w 60"/>
                <a:gd name="T17" fmla="*/ 40 h 60"/>
                <a:gd name="T18" fmla="*/ 24 w 60"/>
                <a:gd name="T19" fmla="*/ 38 h 60"/>
                <a:gd name="T20" fmla="*/ 17 w 60"/>
                <a:gd name="T21" fmla="*/ 46 h 60"/>
                <a:gd name="T22" fmla="*/ 11 w 60"/>
                <a:gd name="T23" fmla="*/ 54 h 60"/>
                <a:gd name="T24" fmla="*/ 30 w 60"/>
                <a:gd name="T25" fmla="*/ 60 h 60"/>
                <a:gd name="T26" fmla="*/ 54 w 60"/>
                <a:gd name="T27" fmla="*/ 49 h 60"/>
                <a:gd name="T28" fmla="*/ 60 w 60"/>
                <a:gd name="T29" fmla="*/ 30 h 60"/>
                <a:gd name="T30" fmla="*/ 48 w 60"/>
                <a:gd name="T31" fmla="*/ 6 h 60"/>
                <a:gd name="T32" fmla="*/ 30 w 60"/>
                <a:gd name="T33" fmla="*/ 0 h 60"/>
                <a:gd name="T34" fmla="*/ 6 w 60"/>
                <a:gd name="T35" fmla="*/ 12 h 60"/>
                <a:gd name="T36" fmla="*/ 0 w 60"/>
                <a:gd name="T37" fmla="*/ 30 h 60"/>
                <a:gd name="T38" fmla="*/ 11 w 60"/>
                <a:gd name="T39" fmla="*/ 54 h 60"/>
                <a:gd name="T40" fmla="*/ 17 w 60"/>
                <a:gd name="T41"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60">
                  <a:moveTo>
                    <a:pt x="17" y="46"/>
                  </a:moveTo>
                  <a:cubicBezTo>
                    <a:pt x="24" y="38"/>
                    <a:pt x="24" y="38"/>
                    <a:pt x="24" y="38"/>
                  </a:cubicBezTo>
                  <a:cubicBezTo>
                    <a:pt x="21" y="36"/>
                    <a:pt x="20" y="33"/>
                    <a:pt x="20" y="30"/>
                  </a:cubicBezTo>
                  <a:cubicBezTo>
                    <a:pt x="20" y="28"/>
                    <a:pt x="20" y="26"/>
                    <a:pt x="22" y="24"/>
                  </a:cubicBezTo>
                  <a:cubicBezTo>
                    <a:pt x="24" y="21"/>
                    <a:pt x="27" y="20"/>
                    <a:pt x="30" y="20"/>
                  </a:cubicBezTo>
                  <a:cubicBezTo>
                    <a:pt x="32" y="20"/>
                    <a:pt x="34" y="21"/>
                    <a:pt x="36" y="22"/>
                  </a:cubicBezTo>
                  <a:cubicBezTo>
                    <a:pt x="39" y="24"/>
                    <a:pt x="40" y="27"/>
                    <a:pt x="40" y="30"/>
                  </a:cubicBezTo>
                  <a:cubicBezTo>
                    <a:pt x="40" y="32"/>
                    <a:pt x="39" y="34"/>
                    <a:pt x="38" y="36"/>
                  </a:cubicBezTo>
                  <a:cubicBezTo>
                    <a:pt x="36" y="39"/>
                    <a:pt x="33" y="40"/>
                    <a:pt x="30" y="40"/>
                  </a:cubicBezTo>
                  <a:cubicBezTo>
                    <a:pt x="28" y="40"/>
                    <a:pt x="25" y="40"/>
                    <a:pt x="24" y="38"/>
                  </a:cubicBezTo>
                  <a:cubicBezTo>
                    <a:pt x="17" y="46"/>
                    <a:pt x="17" y="46"/>
                    <a:pt x="17" y="46"/>
                  </a:cubicBezTo>
                  <a:cubicBezTo>
                    <a:pt x="11" y="54"/>
                    <a:pt x="11" y="54"/>
                    <a:pt x="11" y="54"/>
                  </a:cubicBezTo>
                  <a:cubicBezTo>
                    <a:pt x="17" y="58"/>
                    <a:pt x="23" y="60"/>
                    <a:pt x="30" y="60"/>
                  </a:cubicBezTo>
                  <a:cubicBezTo>
                    <a:pt x="39" y="60"/>
                    <a:pt x="48" y="56"/>
                    <a:pt x="54" y="49"/>
                  </a:cubicBezTo>
                  <a:cubicBezTo>
                    <a:pt x="58" y="43"/>
                    <a:pt x="60" y="37"/>
                    <a:pt x="60" y="30"/>
                  </a:cubicBezTo>
                  <a:cubicBezTo>
                    <a:pt x="60" y="21"/>
                    <a:pt x="56" y="12"/>
                    <a:pt x="48" y="6"/>
                  </a:cubicBezTo>
                  <a:cubicBezTo>
                    <a:pt x="43" y="2"/>
                    <a:pt x="36" y="0"/>
                    <a:pt x="30" y="0"/>
                  </a:cubicBezTo>
                  <a:cubicBezTo>
                    <a:pt x="21" y="0"/>
                    <a:pt x="12" y="4"/>
                    <a:pt x="6" y="12"/>
                  </a:cubicBezTo>
                  <a:cubicBezTo>
                    <a:pt x="2" y="17"/>
                    <a:pt x="0" y="24"/>
                    <a:pt x="0" y="30"/>
                  </a:cubicBezTo>
                  <a:cubicBezTo>
                    <a:pt x="0" y="39"/>
                    <a:pt x="4" y="48"/>
                    <a:pt x="11" y="54"/>
                  </a:cubicBezTo>
                  <a:lnTo>
                    <a:pt x="17" y="4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3" name="Freeform 1488"/>
            <p:cNvSpPr/>
            <p:nvPr/>
          </p:nvSpPr>
          <p:spPr bwMode="auto">
            <a:xfrm>
              <a:off x="312738" y="366713"/>
              <a:ext cx="839788" cy="836613"/>
            </a:xfrm>
            <a:custGeom>
              <a:avLst/>
              <a:gdLst>
                <a:gd name="T0" fmla="*/ 68 w 297"/>
                <a:gd name="T1" fmla="*/ 252 h 296"/>
                <a:gd name="T2" fmla="*/ 45 w 297"/>
                <a:gd name="T3" fmla="*/ 67 h 296"/>
                <a:gd name="T4" fmla="*/ 229 w 297"/>
                <a:gd name="T5" fmla="*/ 44 h 296"/>
                <a:gd name="T6" fmla="*/ 252 w 297"/>
                <a:gd name="T7" fmla="*/ 229 h 296"/>
                <a:gd name="T8" fmla="*/ 68 w 297"/>
                <a:gd name="T9" fmla="*/ 252 h 296"/>
              </a:gdLst>
              <a:ahLst/>
              <a:cxnLst>
                <a:cxn ang="0">
                  <a:pos x="T0" y="T1"/>
                </a:cxn>
                <a:cxn ang="0">
                  <a:pos x="T2" y="T3"/>
                </a:cxn>
                <a:cxn ang="0">
                  <a:pos x="T4" y="T5"/>
                </a:cxn>
                <a:cxn ang="0">
                  <a:pos x="T6" y="T7"/>
                </a:cxn>
                <a:cxn ang="0">
                  <a:pos x="T8" y="T9"/>
                </a:cxn>
              </a:cxnLst>
              <a:rect l="0" t="0" r="r" b="b"/>
              <a:pathLst>
                <a:path w="297" h="296">
                  <a:moveTo>
                    <a:pt x="68" y="252"/>
                  </a:moveTo>
                  <a:cubicBezTo>
                    <a:pt x="11" y="207"/>
                    <a:pt x="0" y="125"/>
                    <a:pt x="45" y="67"/>
                  </a:cubicBezTo>
                  <a:cubicBezTo>
                    <a:pt x="89" y="10"/>
                    <a:pt x="172" y="0"/>
                    <a:pt x="229" y="44"/>
                  </a:cubicBezTo>
                  <a:cubicBezTo>
                    <a:pt x="287" y="89"/>
                    <a:pt x="297" y="171"/>
                    <a:pt x="252" y="229"/>
                  </a:cubicBezTo>
                  <a:cubicBezTo>
                    <a:pt x="208" y="286"/>
                    <a:pt x="125" y="296"/>
                    <a:pt x="68" y="252"/>
                  </a:cubicBezTo>
                </a:path>
              </a:pathLst>
            </a:custGeom>
            <a:solidFill>
              <a:srgbClr val="F9A8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4" name="Freeform 1489"/>
            <p:cNvSpPr/>
            <p:nvPr/>
          </p:nvSpPr>
          <p:spPr bwMode="auto">
            <a:xfrm>
              <a:off x="868363" y="673100"/>
              <a:ext cx="130175" cy="130175"/>
            </a:xfrm>
            <a:custGeom>
              <a:avLst/>
              <a:gdLst>
                <a:gd name="T0" fmla="*/ 11 w 46"/>
                <a:gd name="T1" fmla="*/ 39 h 46"/>
                <a:gd name="T2" fmla="*/ 7 w 46"/>
                <a:gd name="T3" fmla="*/ 11 h 46"/>
                <a:gd name="T4" fmla="*/ 35 w 46"/>
                <a:gd name="T5" fmla="*/ 7 h 46"/>
                <a:gd name="T6" fmla="*/ 39 w 46"/>
                <a:gd name="T7" fmla="*/ 35 h 46"/>
                <a:gd name="T8" fmla="*/ 11 w 46"/>
                <a:gd name="T9" fmla="*/ 39 h 46"/>
              </a:gdLst>
              <a:ahLst/>
              <a:cxnLst>
                <a:cxn ang="0">
                  <a:pos x="T0" y="T1"/>
                </a:cxn>
                <a:cxn ang="0">
                  <a:pos x="T2" y="T3"/>
                </a:cxn>
                <a:cxn ang="0">
                  <a:pos x="T4" y="T5"/>
                </a:cxn>
                <a:cxn ang="0">
                  <a:pos x="T6" y="T7"/>
                </a:cxn>
                <a:cxn ang="0">
                  <a:pos x="T8" y="T9"/>
                </a:cxn>
              </a:cxnLst>
              <a:rect l="0" t="0" r="r" b="b"/>
              <a:pathLst>
                <a:path w="46" h="46">
                  <a:moveTo>
                    <a:pt x="11" y="39"/>
                  </a:moveTo>
                  <a:cubicBezTo>
                    <a:pt x="2" y="32"/>
                    <a:pt x="0" y="19"/>
                    <a:pt x="7" y="11"/>
                  </a:cubicBezTo>
                  <a:cubicBezTo>
                    <a:pt x="14" y="2"/>
                    <a:pt x="27" y="0"/>
                    <a:pt x="35" y="7"/>
                  </a:cubicBezTo>
                  <a:cubicBezTo>
                    <a:pt x="44" y="14"/>
                    <a:pt x="46" y="27"/>
                    <a:pt x="39" y="35"/>
                  </a:cubicBezTo>
                  <a:cubicBezTo>
                    <a:pt x="32" y="44"/>
                    <a:pt x="19" y="46"/>
                    <a:pt x="11" y="39"/>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5" name="Freeform 1490"/>
            <p:cNvSpPr/>
            <p:nvPr/>
          </p:nvSpPr>
          <p:spPr bwMode="auto">
            <a:xfrm>
              <a:off x="725488" y="793750"/>
              <a:ext cx="130175" cy="130175"/>
            </a:xfrm>
            <a:custGeom>
              <a:avLst/>
              <a:gdLst>
                <a:gd name="T0" fmla="*/ 11 w 46"/>
                <a:gd name="T1" fmla="*/ 39 h 46"/>
                <a:gd name="T2" fmla="*/ 7 w 46"/>
                <a:gd name="T3" fmla="*/ 11 h 46"/>
                <a:gd name="T4" fmla="*/ 35 w 46"/>
                <a:gd name="T5" fmla="*/ 7 h 46"/>
                <a:gd name="T6" fmla="*/ 39 w 46"/>
                <a:gd name="T7" fmla="*/ 35 h 46"/>
                <a:gd name="T8" fmla="*/ 11 w 46"/>
                <a:gd name="T9" fmla="*/ 39 h 46"/>
              </a:gdLst>
              <a:ahLst/>
              <a:cxnLst>
                <a:cxn ang="0">
                  <a:pos x="T0" y="T1"/>
                </a:cxn>
                <a:cxn ang="0">
                  <a:pos x="T2" y="T3"/>
                </a:cxn>
                <a:cxn ang="0">
                  <a:pos x="T4" y="T5"/>
                </a:cxn>
                <a:cxn ang="0">
                  <a:pos x="T6" y="T7"/>
                </a:cxn>
                <a:cxn ang="0">
                  <a:pos x="T8" y="T9"/>
                </a:cxn>
              </a:cxnLst>
              <a:rect l="0" t="0" r="r" b="b"/>
              <a:pathLst>
                <a:path w="46" h="46">
                  <a:moveTo>
                    <a:pt x="11" y="39"/>
                  </a:moveTo>
                  <a:cubicBezTo>
                    <a:pt x="2" y="32"/>
                    <a:pt x="0" y="19"/>
                    <a:pt x="7" y="11"/>
                  </a:cubicBezTo>
                  <a:cubicBezTo>
                    <a:pt x="14" y="2"/>
                    <a:pt x="27" y="0"/>
                    <a:pt x="35" y="7"/>
                  </a:cubicBezTo>
                  <a:cubicBezTo>
                    <a:pt x="44" y="14"/>
                    <a:pt x="46" y="27"/>
                    <a:pt x="39" y="35"/>
                  </a:cubicBezTo>
                  <a:cubicBezTo>
                    <a:pt x="32" y="44"/>
                    <a:pt x="20" y="46"/>
                    <a:pt x="11" y="39"/>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6" name="Freeform 1491"/>
            <p:cNvSpPr/>
            <p:nvPr/>
          </p:nvSpPr>
          <p:spPr bwMode="auto">
            <a:xfrm>
              <a:off x="660401" y="539750"/>
              <a:ext cx="127000" cy="130175"/>
            </a:xfrm>
            <a:custGeom>
              <a:avLst/>
              <a:gdLst>
                <a:gd name="T0" fmla="*/ 10 w 45"/>
                <a:gd name="T1" fmla="*/ 39 h 46"/>
                <a:gd name="T2" fmla="*/ 7 w 45"/>
                <a:gd name="T3" fmla="*/ 11 h 46"/>
                <a:gd name="T4" fmla="*/ 35 w 45"/>
                <a:gd name="T5" fmla="*/ 7 h 46"/>
                <a:gd name="T6" fmla="*/ 39 w 45"/>
                <a:gd name="T7" fmla="*/ 35 h 46"/>
                <a:gd name="T8" fmla="*/ 10 w 45"/>
                <a:gd name="T9" fmla="*/ 39 h 46"/>
              </a:gdLst>
              <a:ahLst/>
              <a:cxnLst>
                <a:cxn ang="0">
                  <a:pos x="T0" y="T1"/>
                </a:cxn>
                <a:cxn ang="0">
                  <a:pos x="T2" y="T3"/>
                </a:cxn>
                <a:cxn ang="0">
                  <a:pos x="T4" y="T5"/>
                </a:cxn>
                <a:cxn ang="0">
                  <a:pos x="T6" y="T7"/>
                </a:cxn>
                <a:cxn ang="0">
                  <a:pos x="T8" y="T9"/>
                </a:cxn>
              </a:cxnLst>
              <a:rect l="0" t="0" r="r" b="b"/>
              <a:pathLst>
                <a:path w="45" h="46">
                  <a:moveTo>
                    <a:pt x="10" y="39"/>
                  </a:moveTo>
                  <a:cubicBezTo>
                    <a:pt x="2" y="32"/>
                    <a:pt x="0" y="20"/>
                    <a:pt x="7" y="11"/>
                  </a:cubicBezTo>
                  <a:cubicBezTo>
                    <a:pt x="14" y="2"/>
                    <a:pt x="26" y="0"/>
                    <a:pt x="35" y="7"/>
                  </a:cubicBezTo>
                  <a:cubicBezTo>
                    <a:pt x="44" y="14"/>
                    <a:pt x="45" y="27"/>
                    <a:pt x="39" y="35"/>
                  </a:cubicBezTo>
                  <a:cubicBezTo>
                    <a:pt x="32" y="44"/>
                    <a:pt x="19" y="46"/>
                    <a:pt x="10" y="39"/>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7" name="Freeform 1492"/>
            <p:cNvSpPr>
              <a:spLocks noEditPoints="1"/>
            </p:cNvSpPr>
            <p:nvPr/>
          </p:nvSpPr>
          <p:spPr bwMode="auto">
            <a:xfrm>
              <a:off x="414338" y="415925"/>
              <a:ext cx="547688" cy="177800"/>
            </a:xfrm>
            <a:custGeom>
              <a:avLst/>
              <a:gdLst>
                <a:gd name="T0" fmla="*/ 0 w 194"/>
                <a:gd name="T1" fmla="*/ 63 h 63"/>
                <a:gd name="T2" fmla="*/ 0 w 194"/>
                <a:gd name="T3" fmla="*/ 63 h 63"/>
                <a:gd name="T4" fmla="*/ 0 w 194"/>
                <a:gd name="T5" fmla="*/ 63 h 63"/>
                <a:gd name="T6" fmla="*/ 1 w 194"/>
                <a:gd name="T7" fmla="*/ 63 h 63"/>
                <a:gd name="T8" fmla="*/ 0 w 194"/>
                <a:gd name="T9" fmla="*/ 63 h 63"/>
                <a:gd name="T10" fmla="*/ 1 w 194"/>
                <a:gd name="T11" fmla="*/ 63 h 63"/>
                <a:gd name="T12" fmla="*/ 1 w 194"/>
                <a:gd name="T13" fmla="*/ 62 h 63"/>
                <a:gd name="T14" fmla="*/ 1 w 194"/>
                <a:gd name="T15" fmla="*/ 62 h 63"/>
                <a:gd name="T16" fmla="*/ 1 w 194"/>
                <a:gd name="T17" fmla="*/ 62 h 63"/>
                <a:gd name="T18" fmla="*/ 1 w 194"/>
                <a:gd name="T19" fmla="*/ 62 h 63"/>
                <a:gd name="T20" fmla="*/ 1 w 194"/>
                <a:gd name="T21" fmla="*/ 62 h 63"/>
                <a:gd name="T22" fmla="*/ 1 w 194"/>
                <a:gd name="T23" fmla="*/ 62 h 63"/>
                <a:gd name="T24" fmla="*/ 1 w 194"/>
                <a:gd name="T25" fmla="*/ 61 h 63"/>
                <a:gd name="T26" fmla="*/ 1 w 194"/>
                <a:gd name="T27" fmla="*/ 62 h 63"/>
                <a:gd name="T28" fmla="*/ 1 w 194"/>
                <a:gd name="T29" fmla="*/ 61 h 63"/>
                <a:gd name="T30" fmla="*/ 1 w 194"/>
                <a:gd name="T31" fmla="*/ 61 h 63"/>
                <a:gd name="T32" fmla="*/ 1 w 194"/>
                <a:gd name="T33" fmla="*/ 61 h 63"/>
                <a:gd name="T34" fmla="*/ 1 w 194"/>
                <a:gd name="T35" fmla="*/ 61 h 63"/>
                <a:gd name="T36" fmla="*/ 2 w 194"/>
                <a:gd name="T37" fmla="*/ 61 h 63"/>
                <a:gd name="T38" fmla="*/ 2 w 194"/>
                <a:gd name="T39" fmla="*/ 61 h 63"/>
                <a:gd name="T40" fmla="*/ 2 w 194"/>
                <a:gd name="T41" fmla="*/ 61 h 63"/>
                <a:gd name="T42" fmla="*/ 9 w 194"/>
                <a:gd name="T43" fmla="*/ 51 h 63"/>
                <a:gd name="T44" fmla="*/ 2 w 194"/>
                <a:gd name="T45" fmla="*/ 61 h 63"/>
                <a:gd name="T46" fmla="*/ 9 w 194"/>
                <a:gd name="T47" fmla="*/ 51 h 63"/>
                <a:gd name="T48" fmla="*/ 9 w 194"/>
                <a:gd name="T49" fmla="*/ 50 h 63"/>
                <a:gd name="T50" fmla="*/ 9 w 194"/>
                <a:gd name="T51" fmla="*/ 50 h 63"/>
                <a:gd name="T52" fmla="*/ 9 w 194"/>
                <a:gd name="T53" fmla="*/ 51 h 63"/>
                <a:gd name="T54" fmla="*/ 9 w 194"/>
                <a:gd name="T55" fmla="*/ 50 h 63"/>
                <a:gd name="T56" fmla="*/ 9 w 194"/>
                <a:gd name="T57" fmla="*/ 50 h 63"/>
                <a:gd name="T58" fmla="*/ 194 w 194"/>
                <a:gd name="T59" fmla="*/ 28 h 63"/>
                <a:gd name="T60" fmla="*/ 194 w 194"/>
                <a:gd name="T61" fmla="*/ 28 h 63"/>
                <a:gd name="T62" fmla="*/ 194 w 194"/>
                <a:gd name="T63" fmla="*/ 28 h 63"/>
                <a:gd name="T64" fmla="*/ 113 w 194"/>
                <a:gd name="T65" fmla="*/ 0 h 63"/>
                <a:gd name="T66" fmla="*/ 10 w 194"/>
                <a:gd name="T67" fmla="*/ 49 h 63"/>
                <a:gd name="T68" fmla="*/ 113 w 194"/>
                <a:gd name="T69" fmla="*/ 0 h 63"/>
                <a:gd name="T70" fmla="*/ 113 w 194"/>
                <a:gd name="T71" fmla="*/ 0 h 63"/>
                <a:gd name="T72" fmla="*/ 113 w 194"/>
                <a:gd name="T73" fmla="*/ 0 h 63"/>
                <a:gd name="T74" fmla="*/ 113 w 194"/>
                <a:gd name="T75" fmla="*/ 0 h 63"/>
                <a:gd name="T76" fmla="*/ 113 w 194"/>
                <a:gd name="T7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4" h="63">
                  <a:moveTo>
                    <a:pt x="0" y="63"/>
                  </a:moveTo>
                  <a:cubicBezTo>
                    <a:pt x="0" y="63"/>
                    <a:pt x="0" y="63"/>
                    <a:pt x="0" y="63"/>
                  </a:cubicBezTo>
                  <a:cubicBezTo>
                    <a:pt x="0" y="63"/>
                    <a:pt x="0" y="63"/>
                    <a:pt x="0" y="63"/>
                  </a:cubicBezTo>
                  <a:moveTo>
                    <a:pt x="1" y="63"/>
                  </a:moveTo>
                  <a:cubicBezTo>
                    <a:pt x="1" y="63"/>
                    <a:pt x="0" y="63"/>
                    <a:pt x="0" y="63"/>
                  </a:cubicBezTo>
                  <a:cubicBezTo>
                    <a:pt x="0"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2"/>
                    <a:pt x="1" y="62"/>
                    <a:pt x="1" y="62"/>
                  </a:cubicBezTo>
                  <a:cubicBezTo>
                    <a:pt x="1" y="62"/>
                    <a:pt x="1" y="62"/>
                    <a:pt x="1" y="61"/>
                  </a:cubicBezTo>
                  <a:moveTo>
                    <a:pt x="1" y="61"/>
                  </a:moveTo>
                  <a:cubicBezTo>
                    <a:pt x="1" y="61"/>
                    <a:pt x="1" y="61"/>
                    <a:pt x="1" y="61"/>
                  </a:cubicBezTo>
                  <a:cubicBezTo>
                    <a:pt x="1" y="61"/>
                    <a:pt x="1" y="61"/>
                    <a:pt x="1" y="61"/>
                  </a:cubicBezTo>
                  <a:moveTo>
                    <a:pt x="2" y="61"/>
                  </a:moveTo>
                  <a:cubicBezTo>
                    <a:pt x="2" y="61"/>
                    <a:pt x="2" y="61"/>
                    <a:pt x="2" y="61"/>
                  </a:cubicBezTo>
                  <a:cubicBezTo>
                    <a:pt x="2" y="61"/>
                    <a:pt x="2" y="61"/>
                    <a:pt x="2" y="61"/>
                  </a:cubicBezTo>
                  <a:moveTo>
                    <a:pt x="9" y="51"/>
                  </a:moveTo>
                  <a:cubicBezTo>
                    <a:pt x="6" y="54"/>
                    <a:pt x="4" y="57"/>
                    <a:pt x="2" y="61"/>
                  </a:cubicBezTo>
                  <a:cubicBezTo>
                    <a:pt x="4" y="57"/>
                    <a:pt x="6" y="54"/>
                    <a:pt x="9" y="51"/>
                  </a:cubicBezTo>
                  <a:moveTo>
                    <a:pt x="9" y="50"/>
                  </a:moveTo>
                  <a:cubicBezTo>
                    <a:pt x="9" y="50"/>
                    <a:pt x="9" y="50"/>
                    <a:pt x="9" y="50"/>
                  </a:cubicBezTo>
                  <a:cubicBezTo>
                    <a:pt x="9" y="51"/>
                    <a:pt x="9" y="51"/>
                    <a:pt x="9" y="51"/>
                  </a:cubicBezTo>
                  <a:cubicBezTo>
                    <a:pt x="9" y="51"/>
                    <a:pt x="9" y="51"/>
                    <a:pt x="9" y="50"/>
                  </a:cubicBezTo>
                  <a:cubicBezTo>
                    <a:pt x="9" y="50"/>
                    <a:pt x="9" y="50"/>
                    <a:pt x="9" y="50"/>
                  </a:cubicBezTo>
                  <a:moveTo>
                    <a:pt x="194" y="28"/>
                  </a:moveTo>
                  <a:cubicBezTo>
                    <a:pt x="194" y="28"/>
                    <a:pt x="194" y="28"/>
                    <a:pt x="194" y="28"/>
                  </a:cubicBezTo>
                  <a:cubicBezTo>
                    <a:pt x="194" y="28"/>
                    <a:pt x="194" y="28"/>
                    <a:pt x="194" y="28"/>
                  </a:cubicBezTo>
                  <a:moveTo>
                    <a:pt x="113" y="0"/>
                  </a:moveTo>
                  <a:cubicBezTo>
                    <a:pt x="74" y="0"/>
                    <a:pt x="36" y="17"/>
                    <a:pt x="10" y="49"/>
                  </a:cubicBezTo>
                  <a:cubicBezTo>
                    <a:pt x="36" y="17"/>
                    <a:pt x="74" y="0"/>
                    <a:pt x="113" y="0"/>
                  </a:cubicBezTo>
                  <a:moveTo>
                    <a:pt x="113" y="0"/>
                  </a:moveTo>
                  <a:cubicBezTo>
                    <a:pt x="113" y="0"/>
                    <a:pt x="113" y="0"/>
                    <a:pt x="113" y="0"/>
                  </a:cubicBezTo>
                  <a:cubicBezTo>
                    <a:pt x="113" y="0"/>
                    <a:pt x="113" y="0"/>
                    <a:pt x="113" y="0"/>
                  </a:cubicBezTo>
                  <a:cubicBezTo>
                    <a:pt x="113" y="0"/>
                    <a:pt x="113" y="0"/>
                    <a:pt x="11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8" name="Freeform 1493"/>
            <p:cNvSpPr/>
            <p:nvPr/>
          </p:nvSpPr>
          <p:spPr bwMode="auto">
            <a:xfrm>
              <a:off x="346076" y="415925"/>
              <a:ext cx="647700" cy="479425"/>
            </a:xfrm>
            <a:custGeom>
              <a:avLst/>
              <a:gdLst>
                <a:gd name="T0" fmla="*/ 137 w 229"/>
                <a:gd name="T1" fmla="*/ 0 h 170"/>
                <a:gd name="T2" fmla="*/ 137 w 229"/>
                <a:gd name="T3" fmla="*/ 0 h 170"/>
                <a:gd name="T4" fmla="*/ 34 w 229"/>
                <a:gd name="T5" fmla="*/ 49 h 170"/>
                <a:gd name="T6" fmla="*/ 33 w 229"/>
                <a:gd name="T7" fmla="*/ 50 h 170"/>
                <a:gd name="T8" fmla="*/ 33 w 229"/>
                <a:gd name="T9" fmla="*/ 50 h 170"/>
                <a:gd name="T10" fmla="*/ 33 w 229"/>
                <a:gd name="T11" fmla="*/ 51 h 170"/>
                <a:gd name="T12" fmla="*/ 33 w 229"/>
                <a:gd name="T13" fmla="*/ 51 h 170"/>
                <a:gd name="T14" fmla="*/ 26 w 229"/>
                <a:gd name="T15" fmla="*/ 61 h 170"/>
                <a:gd name="T16" fmla="*/ 26 w 229"/>
                <a:gd name="T17" fmla="*/ 61 h 170"/>
                <a:gd name="T18" fmla="*/ 26 w 229"/>
                <a:gd name="T19" fmla="*/ 61 h 170"/>
                <a:gd name="T20" fmla="*/ 25 w 229"/>
                <a:gd name="T21" fmla="*/ 61 h 170"/>
                <a:gd name="T22" fmla="*/ 25 w 229"/>
                <a:gd name="T23" fmla="*/ 61 h 170"/>
                <a:gd name="T24" fmla="*/ 25 w 229"/>
                <a:gd name="T25" fmla="*/ 61 h 170"/>
                <a:gd name="T26" fmla="*/ 25 w 229"/>
                <a:gd name="T27" fmla="*/ 62 h 170"/>
                <a:gd name="T28" fmla="*/ 25 w 229"/>
                <a:gd name="T29" fmla="*/ 62 h 170"/>
                <a:gd name="T30" fmla="*/ 25 w 229"/>
                <a:gd name="T31" fmla="*/ 62 h 170"/>
                <a:gd name="T32" fmla="*/ 25 w 229"/>
                <a:gd name="T33" fmla="*/ 62 h 170"/>
                <a:gd name="T34" fmla="*/ 25 w 229"/>
                <a:gd name="T35" fmla="*/ 62 h 170"/>
                <a:gd name="T36" fmla="*/ 25 w 229"/>
                <a:gd name="T37" fmla="*/ 63 h 170"/>
                <a:gd name="T38" fmla="*/ 24 w 229"/>
                <a:gd name="T39" fmla="*/ 63 h 170"/>
                <a:gd name="T40" fmla="*/ 24 w 229"/>
                <a:gd name="T41" fmla="*/ 63 h 170"/>
                <a:gd name="T42" fmla="*/ 24 w 229"/>
                <a:gd name="T43" fmla="*/ 63 h 170"/>
                <a:gd name="T44" fmla="*/ 11 w 229"/>
                <a:gd name="T45" fmla="*/ 170 h 170"/>
                <a:gd name="T46" fmla="*/ 20 w 229"/>
                <a:gd name="T47" fmla="*/ 113 h 170"/>
                <a:gd name="T48" fmla="*/ 155 w 229"/>
                <a:gd name="T49" fmla="*/ 17 h 170"/>
                <a:gd name="T50" fmla="*/ 204 w 229"/>
                <a:gd name="T51" fmla="*/ 26 h 170"/>
                <a:gd name="T52" fmla="*/ 229 w 229"/>
                <a:gd name="T53" fmla="*/ 37 h 170"/>
                <a:gd name="T54" fmla="*/ 218 w 229"/>
                <a:gd name="T55" fmla="*/ 28 h 170"/>
                <a:gd name="T56" fmla="*/ 218 w 229"/>
                <a:gd name="T57" fmla="*/ 28 h 170"/>
                <a:gd name="T58" fmla="*/ 217 w 229"/>
                <a:gd name="T59" fmla="*/ 27 h 170"/>
                <a:gd name="T60" fmla="*/ 217 w 229"/>
                <a:gd name="T61" fmla="*/ 27 h 170"/>
                <a:gd name="T62" fmla="*/ 217 w 229"/>
                <a:gd name="T63" fmla="*/ 27 h 170"/>
                <a:gd name="T64" fmla="*/ 137 w 229"/>
                <a:gd name="T65" fmla="*/ 0 h 170"/>
                <a:gd name="T66" fmla="*/ 137 w 229"/>
                <a:gd name="T6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9" h="170">
                  <a:moveTo>
                    <a:pt x="137" y="0"/>
                  </a:moveTo>
                  <a:cubicBezTo>
                    <a:pt x="137" y="0"/>
                    <a:pt x="137" y="0"/>
                    <a:pt x="137" y="0"/>
                  </a:cubicBezTo>
                  <a:cubicBezTo>
                    <a:pt x="98" y="0"/>
                    <a:pt x="60" y="17"/>
                    <a:pt x="34" y="49"/>
                  </a:cubicBezTo>
                  <a:cubicBezTo>
                    <a:pt x="34" y="50"/>
                    <a:pt x="33" y="50"/>
                    <a:pt x="33" y="50"/>
                  </a:cubicBezTo>
                  <a:cubicBezTo>
                    <a:pt x="33" y="50"/>
                    <a:pt x="33" y="50"/>
                    <a:pt x="33" y="50"/>
                  </a:cubicBezTo>
                  <a:cubicBezTo>
                    <a:pt x="33" y="51"/>
                    <a:pt x="33" y="51"/>
                    <a:pt x="33" y="51"/>
                  </a:cubicBezTo>
                  <a:cubicBezTo>
                    <a:pt x="33" y="51"/>
                    <a:pt x="33" y="51"/>
                    <a:pt x="33" y="51"/>
                  </a:cubicBezTo>
                  <a:cubicBezTo>
                    <a:pt x="30" y="54"/>
                    <a:pt x="28" y="57"/>
                    <a:pt x="26" y="61"/>
                  </a:cubicBezTo>
                  <a:cubicBezTo>
                    <a:pt x="26" y="61"/>
                    <a:pt x="26" y="61"/>
                    <a:pt x="26" y="61"/>
                  </a:cubicBezTo>
                  <a:cubicBezTo>
                    <a:pt x="26" y="61"/>
                    <a:pt x="26" y="61"/>
                    <a:pt x="26" y="61"/>
                  </a:cubicBezTo>
                  <a:cubicBezTo>
                    <a:pt x="26" y="61"/>
                    <a:pt x="25" y="61"/>
                    <a:pt x="25" y="61"/>
                  </a:cubicBezTo>
                  <a:cubicBezTo>
                    <a:pt x="25" y="61"/>
                    <a:pt x="25" y="61"/>
                    <a:pt x="25" y="61"/>
                  </a:cubicBezTo>
                  <a:cubicBezTo>
                    <a:pt x="25" y="61"/>
                    <a:pt x="25" y="61"/>
                    <a:pt x="25" y="61"/>
                  </a:cubicBezTo>
                  <a:cubicBezTo>
                    <a:pt x="25" y="62"/>
                    <a:pt x="25" y="62"/>
                    <a:pt x="25" y="62"/>
                  </a:cubicBezTo>
                  <a:cubicBezTo>
                    <a:pt x="25" y="62"/>
                    <a:pt x="25" y="62"/>
                    <a:pt x="25" y="62"/>
                  </a:cubicBezTo>
                  <a:cubicBezTo>
                    <a:pt x="25" y="62"/>
                    <a:pt x="25" y="62"/>
                    <a:pt x="25" y="62"/>
                  </a:cubicBezTo>
                  <a:cubicBezTo>
                    <a:pt x="25" y="62"/>
                    <a:pt x="25" y="62"/>
                    <a:pt x="25" y="62"/>
                  </a:cubicBezTo>
                  <a:cubicBezTo>
                    <a:pt x="25" y="62"/>
                    <a:pt x="25" y="62"/>
                    <a:pt x="25" y="62"/>
                  </a:cubicBezTo>
                  <a:cubicBezTo>
                    <a:pt x="25" y="62"/>
                    <a:pt x="25" y="63"/>
                    <a:pt x="25" y="63"/>
                  </a:cubicBezTo>
                  <a:cubicBezTo>
                    <a:pt x="25" y="63"/>
                    <a:pt x="24" y="63"/>
                    <a:pt x="24" y="63"/>
                  </a:cubicBezTo>
                  <a:cubicBezTo>
                    <a:pt x="24" y="63"/>
                    <a:pt x="24" y="63"/>
                    <a:pt x="24" y="63"/>
                  </a:cubicBezTo>
                  <a:cubicBezTo>
                    <a:pt x="24" y="63"/>
                    <a:pt x="24" y="63"/>
                    <a:pt x="24" y="63"/>
                  </a:cubicBezTo>
                  <a:cubicBezTo>
                    <a:pt x="4" y="96"/>
                    <a:pt x="0" y="135"/>
                    <a:pt x="11" y="170"/>
                  </a:cubicBezTo>
                  <a:cubicBezTo>
                    <a:pt x="10" y="151"/>
                    <a:pt x="13" y="132"/>
                    <a:pt x="20" y="113"/>
                  </a:cubicBezTo>
                  <a:cubicBezTo>
                    <a:pt x="41" y="54"/>
                    <a:pt x="96" y="17"/>
                    <a:pt x="155" y="17"/>
                  </a:cubicBezTo>
                  <a:cubicBezTo>
                    <a:pt x="172" y="17"/>
                    <a:pt x="188" y="20"/>
                    <a:pt x="204" y="26"/>
                  </a:cubicBezTo>
                  <a:cubicBezTo>
                    <a:pt x="213" y="29"/>
                    <a:pt x="221" y="33"/>
                    <a:pt x="229" y="37"/>
                  </a:cubicBezTo>
                  <a:cubicBezTo>
                    <a:pt x="225" y="34"/>
                    <a:pt x="222" y="31"/>
                    <a:pt x="218" y="28"/>
                  </a:cubicBezTo>
                  <a:cubicBezTo>
                    <a:pt x="218" y="28"/>
                    <a:pt x="218" y="28"/>
                    <a:pt x="218" y="28"/>
                  </a:cubicBezTo>
                  <a:cubicBezTo>
                    <a:pt x="218" y="27"/>
                    <a:pt x="217" y="27"/>
                    <a:pt x="217" y="27"/>
                  </a:cubicBezTo>
                  <a:cubicBezTo>
                    <a:pt x="217" y="27"/>
                    <a:pt x="217" y="27"/>
                    <a:pt x="217" y="27"/>
                  </a:cubicBezTo>
                  <a:cubicBezTo>
                    <a:pt x="217" y="27"/>
                    <a:pt x="217" y="27"/>
                    <a:pt x="217" y="27"/>
                  </a:cubicBezTo>
                  <a:cubicBezTo>
                    <a:pt x="193" y="9"/>
                    <a:pt x="165" y="0"/>
                    <a:pt x="137" y="0"/>
                  </a:cubicBezTo>
                  <a:cubicBezTo>
                    <a:pt x="137" y="0"/>
                    <a:pt x="137" y="0"/>
                    <a:pt x="137" y="0"/>
                  </a:cubicBezTo>
                </a:path>
              </a:pathLst>
            </a:custGeom>
            <a:solidFill>
              <a:srgbClr val="FBC9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09" name="组合 1808"/>
          <p:cNvGrpSpPr/>
          <p:nvPr/>
        </p:nvGrpSpPr>
        <p:grpSpPr>
          <a:xfrm>
            <a:off x="8329902" y="2459786"/>
            <a:ext cx="782637" cy="669926"/>
            <a:chOff x="4659313" y="3644900"/>
            <a:chExt cx="782637" cy="669926"/>
          </a:xfrm>
        </p:grpSpPr>
        <p:sp>
          <p:nvSpPr>
            <p:cNvPr id="1810" name="Freeform 1567"/>
            <p:cNvSpPr/>
            <p:nvPr/>
          </p:nvSpPr>
          <p:spPr bwMode="auto">
            <a:xfrm>
              <a:off x="4659313" y="3644900"/>
              <a:ext cx="782637" cy="669925"/>
            </a:xfrm>
            <a:custGeom>
              <a:avLst/>
              <a:gdLst>
                <a:gd name="T0" fmla="*/ 233 w 277"/>
                <a:gd name="T1" fmla="*/ 18 h 236"/>
                <a:gd name="T2" fmla="*/ 232 w 277"/>
                <a:gd name="T3" fmla="*/ 19 h 236"/>
                <a:gd name="T4" fmla="*/ 232 w 277"/>
                <a:gd name="T5" fmla="*/ 19 h 236"/>
                <a:gd name="T6" fmla="*/ 99 w 277"/>
                <a:gd name="T7" fmla="*/ 61 h 236"/>
                <a:gd name="T8" fmla="*/ 13 w 277"/>
                <a:gd name="T9" fmla="*/ 171 h 236"/>
                <a:gd name="T10" fmla="*/ 13 w 277"/>
                <a:gd name="T11" fmla="*/ 171 h 236"/>
                <a:gd name="T12" fmla="*/ 12 w 277"/>
                <a:gd name="T13" fmla="*/ 172 h 236"/>
                <a:gd name="T14" fmla="*/ 44 w 277"/>
                <a:gd name="T15" fmla="*/ 218 h 236"/>
                <a:gd name="T16" fmla="*/ 178 w 277"/>
                <a:gd name="T17" fmla="*/ 175 h 236"/>
                <a:gd name="T18" fmla="*/ 264 w 277"/>
                <a:gd name="T19" fmla="*/ 64 h 236"/>
                <a:gd name="T20" fmla="*/ 233 w 277"/>
                <a:gd name="T21" fmla="*/ 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7" h="236">
                  <a:moveTo>
                    <a:pt x="233" y="18"/>
                  </a:moveTo>
                  <a:cubicBezTo>
                    <a:pt x="232" y="19"/>
                    <a:pt x="232" y="19"/>
                    <a:pt x="232" y="19"/>
                  </a:cubicBezTo>
                  <a:cubicBezTo>
                    <a:pt x="232" y="19"/>
                    <a:pt x="232" y="19"/>
                    <a:pt x="232" y="19"/>
                  </a:cubicBezTo>
                  <a:cubicBezTo>
                    <a:pt x="219" y="0"/>
                    <a:pt x="159" y="19"/>
                    <a:pt x="99" y="61"/>
                  </a:cubicBezTo>
                  <a:cubicBezTo>
                    <a:pt x="38" y="103"/>
                    <a:pt x="0" y="153"/>
                    <a:pt x="13" y="171"/>
                  </a:cubicBezTo>
                  <a:cubicBezTo>
                    <a:pt x="13" y="171"/>
                    <a:pt x="13" y="171"/>
                    <a:pt x="13" y="171"/>
                  </a:cubicBezTo>
                  <a:cubicBezTo>
                    <a:pt x="12" y="172"/>
                    <a:pt x="12" y="172"/>
                    <a:pt x="12" y="172"/>
                  </a:cubicBezTo>
                  <a:cubicBezTo>
                    <a:pt x="44" y="218"/>
                    <a:pt x="44" y="218"/>
                    <a:pt x="44" y="218"/>
                  </a:cubicBezTo>
                  <a:cubicBezTo>
                    <a:pt x="57" y="236"/>
                    <a:pt x="117" y="217"/>
                    <a:pt x="178" y="175"/>
                  </a:cubicBezTo>
                  <a:cubicBezTo>
                    <a:pt x="239" y="132"/>
                    <a:pt x="277" y="83"/>
                    <a:pt x="264" y="64"/>
                  </a:cubicBezTo>
                  <a:lnTo>
                    <a:pt x="233" y="18"/>
                  </a:lnTo>
                  <a:close/>
                </a:path>
              </a:pathLst>
            </a:custGeom>
            <a:solidFill>
              <a:srgbClr val="616161"/>
            </a:solidFill>
            <a:ln w="57150"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1811" name="Freeform 1568"/>
            <p:cNvSpPr/>
            <p:nvPr/>
          </p:nvSpPr>
          <p:spPr bwMode="auto">
            <a:xfrm>
              <a:off x="4746625" y="3773488"/>
              <a:ext cx="695325" cy="541338"/>
            </a:xfrm>
            <a:custGeom>
              <a:avLst/>
              <a:gdLst>
                <a:gd name="T0" fmla="*/ 13 w 246"/>
                <a:gd name="T1" fmla="*/ 173 h 191"/>
                <a:gd name="T2" fmla="*/ 147 w 246"/>
                <a:gd name="T3" fmla="*/ 130 h 191"/>
                <a:gd name="T4" fmla="*/ 233 w 246"/>
                <a:gd name="T5" fmla="*/ 19 h 191"/>
                <a:gd name="T6" fmla="*/ 100 w 246"/>
                <a:gd name="T7" fmla="*/ 62 h 191"/>
                <a:gd name="T8" fmla="*/ 13 w 246"/>
                <a:gd name="T9" fmla="*/ 173 h 191"/>
              </a:gdLst>
              <a:ahLst/>
              <a:cxnLst>
                <a:cxn ang="0">
                  <a:pos x="T0" y="T1"/>
                </a:cxn>
                <a:cxn ang="0">
                  <a:pos x="T2" y="T3"/>
                </a:cxn>
                <a:cxn ang="0">
                  <a:pos x="T4" y="T5"/>
                </a:cxn>
                <a:cxn ang="0">
                  <a:pos x="T6" y="T7"/>
                </a:cxn>
                <a:cxn ang="0">
                  <a:pos x="T8" y="T9"/>
                </a:cxn>
              </a:cxnLst>
              <a:rect l="0" t="0" r="r" b="b"/>
              <a:pathLst>
                <a:path w="246" h="191">
                  <a:moveTo>
                    <a:pt x="13" y="173"/>
                  </a:moveTo>
                  <a:cubicBezTo>
                    <a:pt x="26" y="191"/>
                    <a:pt x="86" y="172"/>
                    <a:pt x="147" y="130"/>
                  </a:cubicBezTo>
                  <a:cubicBezTo>
                    <a:pt x="208" y="87"/>
                    <a:pt x="246" y="38"/>
                    <a:pt x="233" y="19"/>
                  </a:cubicBezTo>
                  <a:cubicBezTo>
                    <a:pt x="220" y="0"/>
                    <a:pt x="160" y="20"/>
                    <a:pt x="100" y="62"/>
                  </a:cubicBezTo>
                  <a:cubicBezTo>
                    <a:pt x="39" y="104"/>
                    <a:pt x="0" y="154"/>
                    <a:pt x="13" y="173"/>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2" name="Freeform 1569"/>
            <p:cNvSpPr/>
            <p:nvPr/>
          </p:nvSpPr>
          <p:spPr bwMode="auto">
            <a:xfrm>
              <a:off x="4692650" y="3695700"/>
              <a:ext cx="712787" cy="568325"/>
            </a:xfrm>
            <a:custGeom>
              <a:avLst/>
              <a:gdLst>
                <a:gd name="T0" fmla="*/ 449 w 449"/>
                <a:gd name="T1" fmla="*/ 83 h 358"/>
                <a:gd name="T2" fmla="*/ 394 w 449"/>
                <a:gd name="T3" fmla="*/ 0 h 358"/>
                <a:gd name="T4" fmla="*/ 0 w 449"/>
                <a:gd name="T5" fmla="*/ 275 h 358"/>
                <a:gd name="T6" fmla="*/ 57 w 449"/>
                <a:gd name="T7" fmla="*/ 358 h 358"/>
                <a:gd name="T8" fmla="*/ 449 w 449"/>
                <a:gd name="T9" fmla="*/ 83 h 358"/>
              </a:gdLst>
              <a:ahLst/>
              <a:cxnLst>
                <a:cxn ang="0">
                  <a:pos x="T0" y="T1"/>
                </a:cxn>
                <a:cxn ang="0">
                  <a:pos x="T2" y="T3"/>
                </a:cxn>
                <a:cxn ang="0">
                  <a:pos x="T4" y="T5"/>
                </a:cxn>
                <a:cxn ang="0">
                  <a:pos x="T6" y="T7"/>
                </a:cxn>
                <a:cxn ang="0">
                  <a:pos x="T8" y="T9"/>
                </a:cxn>
              </a:cxnLst>
              <a:rect l="0" t="0" r="r" b="b"/>
              <a:pathLst>
                <a:path w="449" h="358">
                  <a:moveTo>
                    <a:pt x="449" y="83"/>
                  </a:moveTo>
                  <a:lnTo>
                    <a:pt x="394" y="0"/>
                  </a:lnTo>
                  <a:lnTo>
                    <a:pt x="0" y="275"/>
                  </a:lnTo>
                  <a:lnTo>
                    <a:pt x="57" y="358"/>
                  </a:lnTo>
                  <a:lnTo>
                    <a:pt x="449" y="83"/>
                  </a:ln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3" name="Freeform 1570"/>
            <p:cNvSpPr/>
            <p:nvPr/>
          </p:nvSpPr>
          <p:spPr bwMode="auto">
            <a:xfrm>
              <a:off x="4692650" y="3695700"/>
              <a:ext cx="712787" cy="568325"/>
            </a:xfrm>
            <a:custGeom>
              <a:avLst/>
              <a:gdLst>
                <a:gd name="T0" fmla="*/ 449 w 449"/>
                <a:gd name="T1" fmla="*/ 83 h 358"/>
                <a:gd name="T2" fmla="*/ 394 w 449"/>
                <a:gd name="T3" fmla="*/ 0 h 358"/>
                <a:gd name="T4" fmla="*/ 0 w 449"/>
                <a:gd name="T5" fmla="*/ 275 h 358"/>
                <a:gd name="T6" fmla="*/ 57 w 449"/>
                <a:gd name="T7" fmla="*/ 358 h 358"/>
              </a:gdLst>
              <a:ahLst/>
              <a:cxnLst>
                <a:cxn ang="0">
                  <a:pos x="T0" y="T1"/>
                </a:cxn>
                <a:cxn ang="0">
                  <a:pos x="T2" y="T3"/>
                </a:cxn>
                <a:cxn ang="0">
                  <a:pos x="T4" y="T5"/>
                </a:cxn>
                <a:cxn ang="0">
                  <a:pos x="T6" y="T7"/>
                </a:cxn>
              </a:cxnLst>
              <a:rect l="0" t="0" r="r" b="b"/>
              <a:pathLst>
                <a:path w="449" h="358">
                  <a:moveTo>
                    <a:pt x="449" y="83"/>
                  </a:moveTo>
                  <a:lnTo>
                    <a:pt x="394" y="0"/>
                  </a:lnTo>
                  <a:lnTo>
                    <a:pt x="0" y="275"/>
                  </a:lnTo>
                  <a:lnTo>
                    <a:pt x="57" y="3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4" name="Freeform 1571"/>
            <p:cNvSpPr/>
            <p:nvPr/>
          </p:nvSpPr>
          <p:spPr bwMode="auto">
            <a:xfrm>
              <a:off x="4659313" y="3644900"/>
              <a:ext cx="688975" cy="539750"/>
            </a:xfrm>
            <a:custGeom>
              <a:avLst/>
              <a:gdLst>
                <a:gd name="T0" fmla="*/ 13 w 244"/>
                <a:gd name="T1" fmla="*/ 171 h 190"/>
                <a:gd name="T2" fmla="*/ 146 w 244"/>
                <a:gd name="T3" fmla="*/ 129 h 190"/>
                <a:gd name="T4" fmla="*/ 232 w 244"/>
                <a:gd name="T5" fmla="*/ 19 h 190"/>
                <a:gd name="T6" fmla="*/ 99 w 244"/>
                <a:gd name="T7" fmla="*/ 61 h 190"/>
                <a:gd name="T8" fmla="*/ 13 w 244"/>
                <a:gd name="T9" fmla="*/ 171 h 190"/>
              </a:gdLst>
              <a:ahLst/>
              <a:cxnLst>
                <a:cxn ang="0">
                  <a:pos x="T0" y="T1"/>
                </a:cxn>
                <a:cxn ang="0">
                  <a:pos x="T2" y="T3"/>
                </a:cxn>
                <a:cxn ang="0">
                  <a:pos x="T4" y="T5"/>
                </a:cxn>
                <a:cxn ang="0">
                  <a:pos x="T6" y="T7"/>
                </a:cxn>
                <a:cxn ang="0">
                  <a:pos x="T8" y="T9"/>
                </a:cxn>
              </a:cxnLst>
              <a:rect l="0" t="0" r="r" b="b"/>
              <a:pathLst>
                <a:path w="244" h="190">
                  <a:moveTo>
                    <a:pt x="13" y="171"/>
                  </a:moveTo>
                  <a:cubicBezTo>
                    <a:pt x="26" y="190"/>
                    <a:pt x="85" y="171"/>
                    <a:pt x="146" y="129"/>
                  </a:cubicBezTo>
                  <a:cubicBezTo>
                    <a:pt x="206" y="87"/>
                    <a:pt x="244" y="37"/>
                    <a:pt x="232" y="19"/>
                  </a:cubicBezTo>
                  <a:cubicBezTo>
                    <a:pt x="219" y="0"/>
                    <a:pt x="159" y="19"/>
                    <a:pt x="99" y="61"/>
                  </a:cubicBezTo>
                  <a:cubicBezTo>
                    <a:pt x="38" y="103"/>
                    <a:pt x="0" y="153"/>
                    <a:pt x="13" y="171"/>
                  </a:cubicBezTo>
                  <a:close/>
                </a:path>
              </a:pathLst>
            </a:custGeom>
            <a:solidFill>
              <a:srgbClr val="6161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40" name="文本框 1839"/>
          <p:cNvSpPr txBox="1"/>
          <p:nvPr/>
        </p:nvSpPr>
        <p:spPr>
          <a:xfrm>
            <a:off x="5035478" y="2588195"/>
            <a:ext cx="2011680" cy="1198880"/>
          </a:xfrm>
          <a:prstGeom prst="rect">
            <a:avLst/>
          </a:prstGeom>
          <a:noFill/>
        </p:spPr>
        <p:txBody>
          <a:bodyPr wrap="none" rtlCol="0">
            <a:spAutoFit/>
          </a:bodyPr>
          <a:lstStyle/>
          <a:p>
            <a:pPr algn="ctr"/>
            <a:r>
              <a:rPr lang="zh-CN" altLang="en-US" sz="7200" dirty="0">
                <a:ln w="76200">
                  <a:noFill/>
                </a:ln>
                <a:solidFill>
                  <a:schemeClr val="tx1">
                    <a:lumMod val="75000"/>
                    <a:lumOff val="25000"/>
                  </a:schemeClr>
                </a:solidFill>
                <a:latin typeface="造字工房童心（非商用）常规体" pitchFamily="2" charset="-122"/>
                <a:ea typeface="造字工房童心（非商用）常规体" pitchFamily="2" charset="-122"/>
              </a:rPr>
              <a:t>运动</a:t>
            </a:r>
            <a:endParaRPr lang="zh-CN" altLang="en-US" sz="7200" dirty="0">
              <a:ln w="76200">
                <a:noFill/>
              </a:ln>
              <a:solidFill>
                <a:schemeClr val="tx1">
                  <a:lumMod val="75000"/>
                  <a:lumOff val="25000"/>
                </a:schemeClr>
              </a:solidFill>
              <a:latin typeface="造字工房童心（非商用）常规体" pitchFamily="2" charset="-122"/>
              <a:ea typeface="造字工房童心（非商用）常规体" pitchFamily="2" charset="-122"/>
            </a:endParaRPr>
          </a:p>
        </p:txBody>
      </p:sp>
      <p:sp>
        <p:nvSpPr>
          <p:cNvPr id="1841" name="矩形 471"/>
          <p:cNvSpPr>
            <a:spLocks noChangeArrowheads="1"/>
          </p:cNvSpPr>
          <p:nvPr/>
        </p:nvSpPr>
        <p:spPr bwMode="auto">
          <a:xfrm>
            <a:off x="5298440" y="3661410"/>
            <a:ext cx="170307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a:r>
              <a:rPr lang="en-US" altLang="it-IT" sz="3200" dirty="0">
                <a:solidFill>
                  <a:srgbClr val="432918"/>
                </a:solidFill>
                <a:latin typeface="微软雅黑" panose="020B0503020204020204" pitchFamily="34" charset="-122"/>
                <a:ea typeface="微软雅黑" panose="020B0503020204020204" pitchFamily="34" charset="-122"/>
              </a:rPr>
              <a:t>Sports</a:t>
            </a:r>
            <a:endParaRPr lang="en-US" altLang="it-IT" sz="3200" dirty="0">
              <a:solidFill>
                <a:srgbClr val="432918"/>
              </a:solidFill>
              <a:latin typeface="微软雅黑" panose="020B0503020204020204" pitchFamily="34" charset="-122"/>
              <a:ea typeface="微软雅黑" panose="020B0503020204020204" pitchFamily="34" charset="-122"/>
            </a:endParaRPr>
          </a:p>
        </p:txBody>
      </p:sp>
      <p:cxnSp>
        <p:nvCxnSpPr>
          <p:cNvPr id="1842" name="直接连接符 1841"/>
          <p:cNvCxnSpPr/>
          <p:nvPr/>
        </p:nvCxnSpPr>
        <p:spPr>
          <a:xfrm>
            <a:off x="4581624" y="4325706"/>
            <a:ext cx="3028217" cy="0"/>
          </a:xfrm>
          <a:prstGeom prst="line">
            <a:avLst/>
          </a:prstGeom>
          <a:ln>
            <a:solidFill>
              <a:srgbClr val="FFD53D"/>
            </a:solidFill>
          </a:ln>
        </p:spPr>
        <p:style>
          <a:lnRef idx="1">
            <a:schemeClr val="accent1"/>
          </a:lnRef>
          <a:fillRef idx="0">
            <a:schemeClr val="accent1"/>
          </a:fillRef>
          <a:effectRef idx="0">
            <a:schemeClr val="accent1"/>
          </a:effectRef>
          <a:fontRef idx="minor">
            <a:schemeClr val="tx1"/>
          </a:fontRef>
        </p:style>
      </p:cxnSp>
      <p:sp>
        <p:nvSpPr>
          <p:cNvPr id="1844" name="矩形 1843"/>
          <p:cNvSpPr/>
          <p:nvPr/>
        </p:nvSpPr>
        <p:spPr>
          <a:xfrm>
            <a:off x="208547" y="207963"/>
            <a:ext cx="11790948" cy="6442074"/>
          </a:xfrm>
          <a:prstGeom prst="rect">
            <a:avLst/>
          </a:prstGeom>
          <a:noFill/>
          <a:ln w="38100">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5022850" y="2167890"/>
            <a:ext cx="2116455" cy="583565"/>
          </a:xfrm>
          <a:prstGeom prst="rect">
            <a:avLst/>
          </a:prstGeom>
          <a:noFill/>
        </p:spPr>
        <p:txBody>
          <a:bodyPr wrap="square" rtlCol="0">
            <a:spAutoFit/>
          </a:bodyPr>
          <a:p>
            <a:r>
              <a:rPr lang="en-US" altLang="zh-CN" sz="3200"/>
              <a:t> yùn dòng</a:t>
            </a:r>
            <a:endParaRPr lang="en-US" altLang="zh-CN" sz="3200"/>
          </a:p>
        </p:txBody>
      </p:sp>
      <p:sp>
        <p:nvSpPr>
          <p:cNvPr id="3" name="文本框 2"/>
          <p:cNvSpPr txBox="1"/>
          <p:nvPr/>
        </p:nvSpPr>
        <p:spPr>
          <a:xfrm>
            <a:off x="5664835" y="4693920"/>
            <a:ext cx="1474470" cy="460375"/>
          </a:xfrm>
          <a:prstGeom prst="rect">
            <a:avLst/>
          </a:prstGeom>
          <a:noFill/>
        </p:spPr>
        <p:txBody>
          <a:bodyPr wrap="square" rtlCol="0">
            <a:spAutoFit/>
          </a:bodyPr>
          <a:p>
            <a:r>
              <a:rPr lang="en-US" altLang="zh-CN" sz="2400"/>
              <a:t>Li Xin Yu</a:t>
            </a:r>
            <a:endParaRPr lang="en-US" altLang="zh-CN"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300"/>
                                  </p:stCondLst>
                                  <p:childTnLst>
                                    <p:set>
                                      <p:cBhvr>
                                        <p:cTn id="6" dur="1" fill="hold">
                                          <p:stCondLst>
                                            <p:cond delay="0"/>
                                          </p:stCondLst>
                                        </p:cTn>
                                        <p:tgtEl>
                                          <p:spTgt spid="1841"/>
                                        </p:tgtEl>
                                        <p:attrNameLst>
                                          <p:attrName>style.visibility</p:attrName>
                                        </p:attrNameLst>
                                      </p:cBhvr>
                                      <p:to>
                                        <p:strVal val="visible"/>
                                      </p:to>
                                    </p:set>
                                    <p:animEffect transition="in" filter="fade">
                                      <p:cBhvr>
                                        <p:cTn id="7" dur="500"/>
                                        <p:tgtEl>
                                          <p:spTgt spid="1841"/>
                                        </p:tgtEl>
                                      </p:cBhvr>
                                    </p:animEffect>
                                  </p:childTnLst>
                                </p:cTn>
                              </p:par>
                              <p:par>
                                <p:cTn id="8" presetID="16" presetClass="entr" presetSubtype="37" fill="hold" nodeType="withEffect">
                                  <p:stCondLst>
                                    <p:cond delay="1500"/>
                                  </p:stCondLst>
                                  <p:childTnLst>
                                    <p:set>
                                      <p:cBhvr>
                                        <p:cTn id="9" dur="1" fill="hold">
                                          <p:stCondLst>
                                            <p:cond delay="0"/>
                                          </p:stCondLst>
                                        </p:cTn>
                                        <p:tgtEl>
                                          <p:spTgt spid="1842"/>
                                        </p:tgtEl>
                                        <p:attrNameLst>
                                          <p:attrName>style.visibility</p:attrName>
                                        </p:attrNameLst>
                                      </p:cBhvr>
                                      <p:to>
                                        <p:strVal val="visible"/>
                                      </p:to>
                                    </p:set>
                                    <p:animEffect transition="in" filter="barn(outVertical)">
                                      <p:cBhvr>
                                        <p:cTn id="10" dur="500"/>
                                        <p:tgtEl>
                                          <p:spTgt spid="1842"/>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840"/>
                                        </p:tgtEl>
                                        <p:attrNameLst>
                                          <p:attrName>style.visibility</p:attrName>
                                        </p:attrNameLst>
                                      </p:cBhvr>
                                      <p:to>
                                        <p:strVal val="visible"/>
                                      </p:to>
                                    </p:set>
                                    <p:animEffect transition="in" filter="fade">
                                      <p:cBhvr>
                                        <p:cTn id="13" dur="500"/>
                                        <p:tgtEl>
                                          <p:spTgt spid="1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0" grpId="0"/>
      <p:bldP spid="184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741680" y="1323975"/>
            <a:ext cx="10724515" cy="4030980"/>
          </a:xfrm>
          <a:prstGeom prst="rect">
            <a:avLst/>
          </a:prstGeom>
          <a:noFill/>
        </p:spPr>
        <p:txBody>
          <a:bodyPr wrap="square" rtlCol="0">
            <a:spAutoFit/>
          </a:bodyPr>
          <a:p>
            <a:r>
              <a:rPr lang="en-US" altLang="zh-CN" sz="2400"/>
              <a:t>Some verbs can be preceded by </a:t>
            </a:r>
            <a:r>
              <a:rPr lang="zh-CN" altLang="en-US" sz="2400"/>
              <a:t>好 </a:t>
            </a:r>
            <a:r>
              <a:rPr lang="en-US" altLang="zh-CN" sz="2400"/>
              <a:t>or </a:t>
            </a:r>
            <a:r>
              <a:rPr lang="zh-CN" altLang="en-US" sz="2400"/>
              <a:t>难</a:t>
            </a:r>
            <a:r>
              <a:rPr lang="en-US" altLang="zh-CN" sz="2400"/>
              <a:t>(hǎo/nán), and the resulting compounds become adjectives.</a:t>
            </a:r>
            <a:endParaRPr lang="en-US" altLang="zh-CN" sz="2400"/>
          </a:p>
          <a:p>
            <a:endParaRPr lang="en-US" altLang="zh-CN" sz="2400"/>
          </a:p>
          <a:p>
            <a:r>
              <a:rPr lang="en-US" altLang="zh-CN" sz="2400"/>
              <a:t>2. In some other compounds, however, </a:t>
            </a:r>
            <a:r>
              <a:rPr lang="zh-CN" altLang="en-US" sz="2400">
                <a:solidFill>
                  <a:srgbClr val="FF0000"/>
                </a:solidFill>
              </a:rPr>
              <a:t>好</a:t>
            </a:r>
            <a:r>
              <a:rPr lang="en-US" altLang="zh-CN" sz="2400">
                <a:solidFill>
                  <a:srgbClr val="FF0000"/>
                </a:solidFill>
              </a:rPr>
              <a:t>(</a:t>
            </a:r>
            <a:r>
              <a:rPr lang="en-US" altLang="zh-CN" sz="2400">
                <a:solidFill>
                  <a:srgbClr val="FF0000"/>
                </a:solidFill>
                <a:sym typeface="+mn-ea"/>
              </a:rPr>
              <a:t>hǎo</a:t>
            </a:r>
            <a:r>
              <a:rPr lang="en-US" altLang="zh-CN" sz="2400">
                <a:solidFill>
                  <a:srgbClr val="FF0000"/>
                </a:solidFill>
              </a:rPr>
              <a:t>) suggests that the action represented by the verb is pleasant</a:t>
            </a:r>
            <a:r>
              <a:rPr lang="en-US" altLang="zh-CN" sz="2400"/>
              <a:t>, while </a:t>
            </a:r>
            <a:r>
              <a:rPr lang="zh-CN" altLang="en-US" sz="2400">
                <a:gradFill>
                  <a:gsLst>
                    <a:gs pos="0">
                      <a:srgbClr val="007BD3"/>
                    </a:gs>
                    <a:gs pos="100000">
                      <a:srgbClr val="034373"/>
                    </a:gs>
                  </a:gsLst>
                  <a:lin scaled="0"/>
                </a:gradFill>
              </a:rPr>
              <a:t>难</a:t>
            </a:r>
            <a:r>
              <a:rPr lang="en-US" altLang="zh-CN" sz="2400">
                <a:gradFill>
                  <a:gsLst>
                    <a:gs pos="0">
                      <a:srgbClr val="007BD3"/>
                    </a:gs>
                    <a:gs pos="100000">
                      <a:srgbClr val="034373"/>
                    </a:gs>
                  </a:gsLst>
                  <a:lin scaled="0"/>
                </a:gradFill>
              </a:rPr>
              <a:t>(</a:t>
            </a:r>
            <a:r>
              <a:rPr lang="en-US" altLang="zh-CN" sz="2400">
                <a:gradFill>
                  <a:gsLst>
                    <a:gs pos="0">
                      <a:srgbClr val="007BD3"/>
                    </a:gs>
                    <a:gs pos="100000">
                      <a:srgbClr val="034373"/>
                    </a:gs>
                  </a:gsLst>
                  <a:lin scaled="0"/>
                </a:gradFill>
                <a:sym typeface="+mn-ea"/>
              </a:rPr>
              <a:t>nán</a:t>
            </a:r>
            <a:r>
              <a:rPr lang="en-US" altLang="zh-CN" sz="2400">
                <a:gradFill>
                  <a:gsLst>
                    <a:gs pos="0">
                      <a:srgbClr val="007BD3"/>
                    </a:gs>
                    <a:gs pos="100000">
                      <a:srgbClr val="034373"/>
                    </a:gs>
                  </a:gsLst>
                  <a:lin scaled="0"/>
                </a:gradFill>
              </a:rPr>
              <a:t>) means the opposite</a:t>
            </a:r>
            <a:r>
              <a:rPr lang="en-US" altLang="zh-CN" sz="2400"/>
              <a:t>, e.g.</a:t>
            </a:r>
            <a:endParaRPr lang="en-US" altLang="zh-CN" sz="2400"/>
          </a:p>
          <a:p>
            <a:endParaRPr lang="zh-CN" altLang="en-US" sz="2400"/>
          </a:p>
          <a:p>
            <a:r>
              <a:rPr lang="zh-CN" altLang="en-US" sz="2800"/>
              <a:t>好吃</a:t>
            </a:r>
            <a:r>
              <a:rPr lang="en-US" altLang="zh-CN" sz="2800"/>
              <a:t>/</a:t>
            </a:r>
            <a:r>
              <a:rPr lang="zh-CN" altLang="en-US" sz="2800"/>
              <a:t>难吃</a:t>
            </a:r>
            <a:r>
              <a:rPr lang="en-US" altLang="zh-CN" sz="2800"/>
              <a:t>(</a:t>
            </a:r>
            <a:r>
              <a:rPr lang="en-US" altLang="zh-CN" sz="2800">
                <a:sym typeface="+mn-ea"/>
              </a:rPr>
              <a:t>hǎo</a:t>
            </a:r>
            <a:r>
              <a:rPr lang="en-US" altLang="zh-CN" sz="2800"/>
              <a:t> chī/nán chī, delicious/unappetizing)</a:t>
            </a:r>
            <a:endParaRPr lang="en-US" altLang="zh-CN" sz="2800"/>
          </a:p>
          <a:p>
            <a:r>
              <a:rPr lang="zh-CN" altLang="en-US" sz="2800"/>
              <a:t>好看</a:t>
            </a:r>
            <a:r>
              <a:rPr lang="en-US" altLang="zh-CN" sz="2800"/>
              <a:t>/</a:t>
            </a:r>
            <a:r>
              <a:rPr lang="zh-CN" altLang="en-US" sz="2800"/>
              <a:t>难看</a:t>
            </a:r>
            <a:r>
              <a:rPr lang="en-US" altLang="zh-CN" sz="2800"/>
              <a:t>(hǎo kàn/nán kàn, pretty/ugly)</a:t>
            </a:r>
            <a:endParaRPr lang="en-US" altLang="zh-CN" sz="2800"/>
          </a:p>
          <a:p>
            <a:r>
              <a:rPr lang="zh-CN" altLang="en-US" sz="2800"/>
              <a:t>好听</a:t>
            </a:r>
            <a:r>
              <a:rPr lang="en-US" altLang="zh-CN" sz="2800"/>
              <a:t>/</a:t>
            </a:r>
            <a:r>
              <a:rPr lang="zh-CN" altLang="en-US" sz="2800"/>
              <a:t>难听</a:t>
            </a:r>
            <a:r>
              <a:rPr lang="en-US" altLang="zh-CN" sz="2800"/>
              <a:t>(hǎo tīng/nán tīng, pleasant to the ear/ unpleasant to the ear), etc.</a:t>
            </a:r>
            <a:endParaRPr lang="en-US" altLang="zh-CN" sz="2800"/>
          </a:p>
        </p:txBody>
      </p:sp>
      <p:sp>
        <p:nvSpPr>
          <p:cNvPr id="3" name="文本框 2"/>
          <p:cNvSpPr txBox="1"/>
          <p:nvPr/>
        </p:nvSpPr>
        <p:spPr>
          <a:xfrm>
            <a:off x="795655" y="554990"/>
            <a:ext cx="6725920" cy="521970"/>
          </a:xfrm>
          <a:prstGeom prst="rect">
            <a:avLst/>
          </a:prstGeom>
          <a:noFill/>
        </p:spPr>
        <p:txBody>
          <a:bodyPr wrap="square" rtlCol="0">
            <a:spAutoFit/>
          </a:bodyPr>
          <a:p>
            <a:r>
              <a:rPr lang="en-US" altLang="zh-CN" sz="2800"/>
              <a:t>2. </a:t>
            </a:r>
            <a:r>
              <a:rPr lang="zh-CN" altLang="en-US" sz="2800"/>
              <a:t>好</a:t>
            </a:r>
            <a:r>
              <a:rPr lang="en-US" altLang="zh-CN" sz="2800"/>
              <a:t>/</a:t>
            </a:r>
            <a:r>
              <a:rPr lang="zh-CN" altLang="en-US" sz="2800"/>
              <a:t>难</a:t>
            </a:r>
            <a:r>
              <a:rPr lang="en-US" altLang="zh-CN" sz="2800"/>
              <a:t>(hǎo/nán)+V</a:t>
            </a:r>
            <a:endParaRPr lang="en-US" altLang="zh-CN" sz="28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047240" y="2464435"/>
            <a:ext cx="3056890" cy="1568450"/>
          </a:xfrm>
          <a:prstGeom prst="rect">
            <a:avLst/>
          </a:prstGeom>
          <a:noFill/>
        </p:spPr>
        <p:txBody>
          <a:bodyPr wrap="square" rtlCol="0">
            <a:spAutoFit/>
          </a:bodyPr>
          <a:p>
            <a:r>
              <a:rPr lang="zh-CN" altLang="en-US" sz="9600"/>
              <a:t>网球</a:t>
            </a:r>
            <a:endParaRPr lang="zh-CN" altLang="en-US" sz="9600"/>
          </a:p>
        </p:txBody>
      </p:sp>
      <p:sp>
        <p:nvSpPr>
          <p:cNvPr id="3" name="文本框 2"/>
          <p:cNvSpPr txBox="1"/>
          <p:nvPr/>
        </p:nvSpPr>
        <p:spPr>
          <a:xfrm>
            <a:off x="1962150" y="3884930"/>
            <a:ext cx="3357245" cy="645160"/>
          </a:xfrm>
          <a:prstGeom prst="rect">
            <a:avLst/>
          </a:prstGeom>
          <a:noFill/>
        </p:spPr>
        <p:txBody>
          <a:bodyPr wrap="square" rtlCol="0">
            <a:spAutoFit/>
          </a:bodyPr>
          <a:p>
            <a:r>
              <a:rPr lang="en-US" altLang="zh-CN" sz="3600"/>
              <a:t>      tennis</a:t>
            </a:r>
            <a:endParaRPr lang="en-US" altLang="zh-CN" sz="3600"/>
          </a:p>
        </p:txBody>
      </p:sp>
      <p:sp>
        <p:nvSpPr>
          <p:cNvPr id="125" name="文本框 124"/>
          <p:cNvSpPr txBox="1"/>
          <p:nvPr/>
        </p:nvSpPr>
        <p:spPr>
          <a:xfrm>
            <a:off x="2074545" y="1862455"/>
            <a:ext cx="2700020" cy="645160"/>
          </a:xfrm>
          <a:prstGeom prst="rect">
            <a:avLst/>
          </a:prstGeom>
          <a:noFill/>
        </p:spPr>
        <p:txBody>
          <a:bodyPr wrap="square" rtlCol="0">
            <a:spAutoFit/>
          </a:bodyPr>
          <a:p>
            <a:r>
              <a:rPr lang="en-US" altLang="zh-CN" sz="3600"/>
              <a:t> wǎng  qiú</a:t>
            </a:r>
            <a:endParaRPr lang="en-US" altLang="zh-CN" sz="3600"/>
          </a:p>
        </p:txBody>
      </p:sp>
      <p:pic>
        <p:nvPicPr>
          <p:cNvPr id="5" name="图片 4"/>
          <p:cNvPicPr>
            <a:picLocks noChangeAspect="1"/>
          </p:cNvPicPr>
          <p:nvPr/>
        </p:nvPicPr>
        <p:blipFill>
          <a:blip r:embed="rId1"/>
          <a:stretch>
            <a:fillRect/>
          </a:stretch>
        </p:blipFill>
        <p:spPr>
          <a:xfrm>
            <a:off x="5909945" y="2016760"/>
            <a:ext cx="3702050" cy="2463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anim calcmode="lin" valueType="num">
                                      <p:cBhvr>
                                        <p:cTn id="8" dur="1000" fill="hold"/>
                                        <p:tgtEl>
                                          <p:spTgt spid="125"/>
                                        </p:tgtEl>
                                        <p:attrNameLst>
                                          <p:attrName>ppt_x</p:attrName>
                                        </p:attrNameLst>
                                      </p:cBhvr>
                                      <p:tavLst>
                                        <p:tav tm="0">
                                          <p:val>
                                            <p:strVal val="#ppt_x"/>
                                          </p:val>
                                        </p:tav>
                                        <p:tav tm="100000">
                                          <p:val>
                                            <p:strVal val="#ppt_x"/>
                                          </p:val>
                                        </p:tav>
                                      </p:tavLst>
                                    </p:anim>
                                    <p:anim calcmode="lin" valueType="num">
                                      <p:cBhvr>
                                        <p:cTn id="9"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667635" y="2464435"/>
            <a:ext cx="1477010" cy="1568450"/>
          </a:xfrm>
          <a:prstGeom prst="rect">
            <a:avLst/>
          </a:prstGeom>
          <a:noFill/>
        </p:spPr>
        <p:txBody>
          <a:bodyPr wrap="square" rtlCol="0">
            <a:spAutoFit/>
          </a:bodyPr>
          <a:p>
            <a:r>
              <a:rPr lang="zh-CN" altLang="en-US" sz="9600"/>
              <a:t>拍</a:t>
            </a:r>
            <a:endParaRPr lang="zh-CN" altLang="en-US" sz="9600"/>
          </a:p>
        </p:txBody>
      </p:sp>
      <p:sp>
        <p:nvSpPr>
          <p:cNvPr id="3" name="文本框 2"/>
          <p:cNvSpPr txBox="1"/>
          <p:nvPr/>
        </p:nvSpPr>
        <p:spPr>
          <a:xfrm>
            <a:off x="2667635" y="3894455"/>
            <a:ext cx="1609725" cy="645160"/>
          </a:xfrm>
          <a:prstGeom prst="rect">
            <a:avLst/>
          </a:prstGeom>
          <a:noFill/>
        </p:spPr>
        <p:txBody>
          <a:bodyPr wrap="square" rtlCol="0">
            <a:spAutoFit/>
          </a:bodyPr>
          <a:p>
            <a:r>
              <a:rPr lang="en-US" altLang="zh-CN" sz="3600"/>
              <a:t>racket</a:t>
            </a:r>
            <a:endParaRPr lang="en-US" altLang="zh-CN" sz="3600"/>
          </a:p>
        </p:txBody>
      </p:sp>
      <p:sp>
        <p:nvSpPr>
          <p:cNvPr id="125" name="文本框 124"/>
          <p:cNvSpPr txBox="1"/>
          <p:nvPr/>
        </p:nvSpPr>
        <p:spPr>
          <a:xfrm>
            <a:off x="2774950" y="1819275"/>
            <a:ext cx="1262380" cy="645160"/>
          </a:xfrm>
          <a:prstGeom prst="rect">
            <a:avLst/>
          </a:prstGeom>
          <a:noFill/>
        </p:spPr>
        <p:txBody>
          <a:bodyPr wrap="square" rtlCol="0">
            <a:spAutoFit/>
          </a:bodyPr>
          <a:p>
            <a:r>
              <a:rPr lang="en-US" altLang="zh-CN" sz="3600"/>
              <a:t> pāi </a:t>
            </a:r>
            <a:endParaRPr lang="en-US" altLang="zh-CN" sz="3600"/>
          </a:p>
        </p:txBody>
      </p:sp>
      <p:pic>
        <p:nvPicPr>
          <p:cNvPr id="5" name="图片 4"/>
          <p:cNvPicPr>
            <a:picLocks noChangeAspect="1"/>
          </p:cNvPicPr>
          <p:nvPr/>
        </p:nvPicPr>
        <p:blipFill>
          <a:blip r:embed="rId1"/>
          <a:stretch>
            <a:fillRect/>
          </a:stretch>
        </p:blipFill>
        <p:spPr>
          <a:xfrm>
            <a:off x="5812155" y="2086610"/>
            <a:ext cx="3877945" cy="2686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anim calcmode="lin" valueType="num">
                                      <p:cBhvr>
                                        <p:cTn id="8" dur="1000" fill="hold"/>
                                        <p:tgtEl>
                                          <p:spTgt spid="125"/>
                                        </p:tgtEl>
                                        <p:attrNameLst>
                                          <p:attrName>ppt_x</p:attrName>
                                        </p:attrNameLst>
                                      </p:cBhvr>
                                      <p:tavLst>
                                        <p:tav tm="0">
                                          <p:val>
                                            <p:strVal val="#ppt_x"/>
                                          </p:val>
                                        </p:tav>
                                        <p:tav tm="100000">
                                          <p:val>
                                            <p:strVal val="#ppt_x"/>
                                          </p:val>
                                        </p:tav>
                                      </p:tavLst>
                                    </p:anim>
                                    <p:anim calcmode="lin" valueType="num">
                                      <p:cBhvr>
                                        <p:cTn id="9"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047240" y="2464435"/>
            <a:ext cx="3056890" cy="1568450"/>
          </a:xfrm>
          <a:prstGeom prst="rect">
            <a:avLst/>
          </a:prstGeom>
          <a:noFill/>
        </p:spPr>
        <p:txBody>
          <a:bodyPr wrap="square" rtlCol="0">
            <a:spAutoFit/>
          </a:bodyPr>
          <a:p>
            <a:r>
              <a:rPr lang="zh-CN" altLang="en-US" sz="9600"/>
              <a:t>篮球</a:t>
            </a:r>
            <a:endParaRPr lang="zh-CN" altLang="en-US" sz="9600"/>
          </a:p>
        </p:txBody>
      </p:sp>
      <p:sp>
        <p:nvSpPr>
          <p:cNvPr id="3" name="文本框 2"/>
          <p:cNvSpPr txBox="1"/>
          <p:nvPr/>
        </p:nvSpPr>
        <p:spPr>
          <a:xfrm>
            <a:off x="1962150" y="3884930"/>
            <a:ext cx="3357245" cy="645160"/>
          </a:xfrm>
          <a:prstGeom prst="rect">
            <a:avLst/>
          </a:prstGeom>
          <a:noFill/>
        </p:spPr>
        <p:txBody>
          <a:bodyPr wrap="square" rtlCol="0">
            <a:spAutoFit/>
          </a:bodyPr>
          <a:p>
            <a:r>
              <a:rPr lang="en-US" altLang="zh-CN" sz="3600"/>
              <a:t>   basketball</a:t>
            </a:r>
            <a:endParaRPr lang="en-US" altLang="zh-CN" sz="3600"/>
          </a:p>
        </p:txBody>
      </p:sp>
      <p:sp>
        <p:nvSpPr>
          <p:cNvPr id="125" name="文本框 124"/>
          <p:cNvSpPr txBox="1"/>
          <p:nvPr/>
        </p:nvSpPr>
        <p:spPr>
          <a:xfrm>
            <a:off x="2074545" y="1862455"/>
            <a:ext cx="2700020" cy="645160"/>
          </a:xfrm>
          <a:prstGeom prst="rect">
            <a:avLst/>
          </a:prstGeom>
          <a:noFill/>
        </p:spPr>
        <p:txBody>
          <a:bodyPr wrap="square" rtlCol="0">
            <a:spAutoFit/>
          </a:bodyPr>
          <a:p>
            <a:r>
              <a:rPr lang="en-US" altLang="zh-CN" sz="3600"/>
              <a:t>  lán     qiú</a:t>
            </a:r>
            <a:endParaRPr lang="en-US" altLang="zh-CN" sz="3600"/>
          </a:p>
        </p:txBody>
      </p:sp>
      <p:pic>
        <p:nvPicPr>
          <p:cNvPr id="5" name="图片 4"/>
          <p:cNvPicPr>
            <a:picLocks noChangeAspect="1"/>
          </p:cNvPicPr>
          <p:nvPr/>
        </p:nvPicPr>
        <p:blipFill>
          <a:blip r:embed="rId1"/>
          <a:stretch>
            <a:fillRect/>
          </a:stretch>
        </p:blipFill>
        <p:spPr>
          <a:xfrm>
            <a:off x="5704840" y="1755140"/>
            <a:ext cx="3295015" cy="32226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anim calcmode="lin" valueType="num">
                                      <p:cBhvr>
                                        <p:cTn id="8" dur="1000" fill="hold"/>
                                        <p:tgtEl>
                                          <p:spTgt spid="125"/>
                                        </p:tgtEl>
                                        <p:attrNameLst>
                                          <p:attrName>ppt_x</p:attrName>
                                        </p:attrNameLst>
                                      </p:cBhvr>
                                      <p:tavLst>
                                        <p:tav tm="0">
                                          <p:val>
                                            <p:strVal val="#ppt_x"/>
                                          </p:val>
                                        </p:tav>
                                        <p:tav tm="100000">
                                          <p:val>
                                            <p:strVal val="#ppt_x"/>
                                          </p:val>
                                        </p:tav>
                                      </p:tavLst>
                                    </p:anim>
                                    <p:anim calcmode="lin" valueType="num">
                                      <p:cBhvr>
                                        <p:cTn id="9"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047240" y="2464435"/>
            <a:ext cx="3056890" cy="1568450"/>
          </a:xfrm>
          <a:prstGeom prst="rect">
            <a:avLst/>
          </a:prstGeom>
          <a:noFill/>
        </p:spPr>
        <p:txBody>
          <a:bodyPr wrap="square" rtlCol="0">
            <a:spAutoFit/>
          </a:bodyPr>
          <a:p>
            <a:r>
              <a:rPr lang="zh-CN" altLang="en-US" sz="9600"/>
              <a:t>游泳</a:t>
            </a:r>
            <a:endParaRPr lang="zh-CN" altLang="en-US" sz="9600"/>
          </a:p>
        </p:txBody>
      </p:sp>
      <p:sp>
        <p:nvSpPr>
          <p:cNvPr id="3" name="文本框 2"/>
          <p:cNvSpPr txBox="1"/>
          <p:nvPr/>
        </p:nvSpPr>
        <p:spPr>
          <a:xfrm>
            <a:off x="1962150" y="3884930"/>
            <a:ext cx="3357245" cy="645160"/>
          </a:xfrm>
          <a:prstGeom prst="rect">
            <a:avLst/>
          </a:prstGeom>
          <a:noFill/>
        </p:spPr>
        <p:txBody>
          <a:bodyPr wrap="square" rtlCol="0">
            <a:spAutoFit/>
          </a:bodyPr>
          <a:p>
            <a:r>
              <a:rPr lang="en-US" altLang="zh-CN" sz="3600"/>
              <a:t>    to swim</a:t>
            </a:r>
            <a:endParaRPr lang="en-US" altLang="zh-CN" sz="3600"/>
          </a:p>
        </p:txBody>
      </p:sp>
      <p:sp>
        <p:nvSpPr>
          <p:cNvPr id="125" name="文本框 124"/>
          <p:cNvSpPr txBox="1"/>
          <p:nvPr/>
        </p:nvSpPr>
        <p:spPr>
          <a:xfrm>
            <a:off x="2074545" y="1862455"/>
            <a:ext cx="2700020" cy="645160"/>
          </a:xfrm>
          <a:prstGeom prst="rect">
            <a:avLst/>
          </a:prstGeom>
          <a:noFill/>
        </p:spPr>
        <p:txBody>
          <a:bodyPr wrap="square" rtlCol="0">
            <a:spAutoFit/>
          </a:bodyPr>
          <a:p>
            <a:r>
              <a:rPr lang="en-US" altLang="zh-CN" sz="3600"/>
              <a:t> yóu   yǒng </a:t>
            </a:r>
            <a:endParaRPr lang="en-US" altLang="zh-CN" sz="3600"/>
          </a:p>
        </p:txBody>
      </p:sp>
      <p:pic>
        <p:nvPicPr>
          <p:cNvPr id="5" name="图片 4"/>
          <p:cNvPicPr>
            <a:picLocks noChangeAspect="1"/>
          </p:cNvPicPr>
          <p:nvPr/>
        </p:nvPicPr>
        <p:blipFill>
          <a:blip r:embed="rId1"/>
          <a:stretch>
            <a:fillRect/>
          </a:stretch>
        </p:blipFill>
        <p:spPr>
          <a:xfrm>
            <a:off x="5663565" y="2148840"/>
            <a:ext cx="4223385" cy="22002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anim calcmode="lin" valueType="num">
                                      <p:cBhvr>
                                        <p:cTn id="8" dur="1000" fill="hold"/>
                                        <p:tgtEl>
                                          <p:spTgt spid="125"/>
                                        </p:tgtEl>
                                        <p:attrNameLst>
                                          <p:attrName>ppt_x</p:attrName>
                                        </p:attrNameLst>
                                      </p:cBhvr>
                                      <p:tavLst>
                                        <p:tav tm="0">
                                          <p:val>
                                            <p:strVal val="#ppt_x"/>
                                          </p:val>
                                        </p:tav>
                                        <p:tav tm="100000">
                                          <p:val>
                                            <p:strVal val="#ppt_x"/>
                                          </p:val>
                                        </p:tav>
                                      </p:tavLst>
                                    </p:anim>
                                    <p:anim calcmode="lin" valueType="num">
                                      <p:cBhvr>
                                        <p:cTn id="9"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047240" y="2464435"/>
            <a:ext cx="3056890" cy="1568450"/>
          </a:xfrm>
          <a:prstGeom prst="rect">
            <a:avLst/>
          </a:prstGeom>
          <a:noFill/>
        </p:spPr>
        <p:txBody>
          <a:bodyPr wrap="square" rtlCol="0">
            <a:spAutoFit/>
          </a:bodyPr>
          <a:p>
            <a:r>
              <a:rPr lang="zh-CN" altLang="en-US" sz="9600"/>
              <a:t>危险</a:t>
            </a:r>
            <a:endParaRPr lang="zh-CN" altLang="en-US" sz="9600"/>
          </a:p>
        </p:txBody>
      </p:sp>
      <p:sp>
        <p:nvSpPr>
          <p:cNvPr id="3" name="文本框 2"/>
          <p:cNvSpPr txBox="1"/>
          <p:nvPr/>
        </p:nvSpPr>
        <p:spPr>
          <a:xfrm>
            <a:off x="1962150" y="3884930"/>
            <a:ext cx="3357245" cy="645160"/>
          </a:xfrm>
          <a:prstGeom prst="rect">
            <a:avLst/>
          </a:prstGeom>
          <a:noFill/>
        </p:spPr>
        <p:txBody>
          <a:bodyPr wrap="square" rtlCol="0">
            <a:spAutoFit/>
          </a:bodyPr>
          <a:p>
            <a:r>
              <a:rPr lang="en-US" altLang="zh-CN" sz="3600"/>
              <a:t>  dangerous</a:t>
            </a:r>
            <a:endParaRPr lang="en-US" altLang="zh-CN" sz="3600"/>
          </a:p>
        </p:txBody>
      </p:sp>
      <p:sp>
        <p:nvSpPr>
          <p:cNvPr id="125" name="文本框 124"/>
          <p:cNvSpPr txBox="1"/>
          <p:nvPr/>
        </p:nvSpPr>
        <p:spPr>
          <a:xfrm>
            <a:off x="2074545" y="1862455"/>
            <a:ext cx="2700020" cy="645160"/>
          </a:xfrm>
          <a:prstGeom prst="rect">
            <a:avLst/>
          </a:prstGeom>
          <a:noFill/>
        </p:spPr>
        <p:txBody>
          <a:bodyPr wrap="square" rtlCol="0">
            <a:spAutoFit/>
          </a:bodyPr>
          <a:p>
            <a:r>
              <a:rPr lang="en-US" altLang="zh-CN" sz="3600"/>
              <a:t>  wēi    xiǎn  </a:t>
            </a:r>
            <a:endParaRPr lang="en-US" altLang="zh-CN" sz="3600"/>
          </a:p>
        </p:txBody>
      </p:sp>
      <p:pic>
        <p:nvPicPr>
          <p:cNvPr id="5" name="图片 4"/>
          <p:cNvPicPr>
            <a:picLocks noChangeAspect="1"/>
          </p:cNvPicPr>
          <p:nvPr/>
        </p:nvPicPr>
        <p:blipFill>
          <a:blip r:embed="rId1"/>
          <a:stretch>
            <a:fillRect/>
          </a:stretch>
        </p:blipFill>
        <p:spPr>
          <a:xfrm>
            <a:off x="762635" y="4467860"/>
            <a:ext cx="1796415" cy="1796415"/>
          </a:xfrm>
          <a:prstGeom prst="rect">
            <a:avLst/>
          </a:prstGeom>
        </p:spPr>
      </p:pic>
      <p:sp>
        <p:nvSpPr>
          <p:cNvPr id="6" name="文本框 5"/>
          <p:cNvSpPr txBox="1"/>
          <p:nvPr/>
        </p:nvSpPr>
        <p:spPr>
          <a:xfrm>
            <a:off x="5584190" y="1209040"/>
            <a:ext cx="5493385" cy="4831080"/>
          </a:xfrm>
          <a:prstGeom prst="rect">
            <a:avLst/>
          </a:prstGeom>
          <a:noFill/>
        </p:spPr>
        <p:txBody>
          <a:bodyPr wrap="square" rtlCol="0">
            <a:spAutoFit/>
          </a:bodyPr>
          <a:p>
            <a:r>
              <a:rPr lang="zh-CN" altLang="en-US" sz="2800"/>
              <a:t>不看红绿灯过马路很</a:t>
            </a:r>
            <a:r>
              <a:rPr lang="zh-CN" altLang="en-US" sz="2800">
                <a:solidFill>
                  <a:srgbClr val="FF0000"/>
                </a:solidFill>
              </a:rPr>
              <a:t>危险</a:t>
            </a:r>
            <a:r>
              <a:rPr lang="zh-CN" altLang="en-US" sz="2800"/>
              <a:t>。</a:t>
            </a:r>
            <a:endParaRPr lang="zh-CN" altLang="en-US" sz="2800"/>
          </a:p>
          <a:p>
            <a:r>
              <a:rPr lang="en-US" altLang="zh-CN" sz="2800"/>
              <a:t>bú</a:t>
            </a:r>
            <a:r>
              <a:rPr lang="zh-CN" altLang="en-US" sz="2800"/>
              <a:t> kàn hóng lǜ dēng guò mǎ lù hěn </a:t>
            </a:r>
            <a:r>
              <a:rPr lang="en-US" altLang="zh-CN" sz="2800">
                <a:sym typeface="+mn-ea"/>
              </a:rPr>
              <a:t>wēi </a:t>
            </a:r>
            <a:r>
              <a:rPr lang="zh-CN" altLang="en-US" sz="2800"/>
              <a:t>xiǎn.</a:t>
            </a:r>
            <a:endParaRPr lang="zh-CN" altLang="en-US" sz="2800"/>
          </a:p>
          <a:p>
            <a:r>
              <a:rPr lang="zh-CN" altLang="en-US" sz="2800"/>
              <a:t>Crossing the road without watching traffic lights is </a:t>
            </a:r>
            <a:r>
              <a:rPr lang="zh-CN" altLang="en-US" sz="2800">
                <a:solidFill>
                  <a:srgbClr val="FF0000"/>
                </a:solidFill>
              </a:rPr>
              <a:t>dangerous</a:t>
            </a:r>
            <a:r>
              <a:rPr lang="zh-CN" altLang="en-US" sz="2800"/>
              <a:t>.</a:t>
            </a:r>
            <a:endParaRPr lang="zh-CN" altLang="en-US" sz="2800"/>
          </a:p>
          <a:p>
            <a:endParaRPr lang="zh-CN" altLang="en-US" sz="2800"/>
          </a:p>
          <a:p>
            <a:r>
              <a:rPr lang="en-US" altLang="zh-CN" sz="2800"/>
              <a:t>现在不戴口罩出门很</a:t>
            </a:r>
            <a:r>
              <a:rPr lang="en-US" altLang="zh-CN" sz="2800">
                <a:solidFill>
                  <a:srgbClr val="FF0000"/>
                </a:solidFill>
              </a:rPr>
              <a:t>危险</a:t>
            </a:r>
            <a:r>
              <a:rPr lang="zh-CN" altLang="en-US" sz="2800"/>
              <a:t>。</a:t>
            </a:r>
            <a:endParaRPr lang="en-US" altLang="zh-CN" sz="2800"/>
          </a:p>
          <a:p>
            <a:r>
              <a:rPr lang="en-US" altLang="zh-CN" sz="2800"/>
              <a:t>x</a:t>
            </a:r>
            <a:r>
              <a:rPr lang="zh-CN" altLang="en-US" sz="2800"/>
              <a:t>iàn zài </a:t>
            </a:r>
            <a:r>
              <a:rPr lang="en-US" altLang="zh-CN" sz="2800">
                <a:sym typeface="+mn-ea"/>
              </a:rPr>
              <a:t>bú</a:t>
            </a:r>
            <a:r>
              <a:rPr lang="zh-CN" altLang="en-US" sz="2800"/>
              <a:t> dài kǒu zhào chū mén hěn </a:t>
            </a:r>
            <a:r>
              <a:rPr lang="en-US" altLang="zh-CN" sz="2800">
                <a:sym typeface="+mn-ea"/>
              </a:rPr>
              <a:t>wēi xiǎn.</a:t>
            </a:r>
            <a:endParaRPr lang="en-US" altLang="zh-CN" sz="2800">
              <a:sym typeface="+mn-ea"/>
            </a:endParaRPr>
          </a:p>
          <a:p>
            <a:r>
              <a:rPr lang="zh-CN" altLang="en-US" sz="2800">
                <a:sym typeface="+mn-ea"/>
              </a:rPr>
              <a:t>It ’s </a:t>
            </a:r>
            <a:r>
              <a:rPr lang="zh-CN" altLang="en-US" sz="2800">
                <a:solidFill>
                  <a:srgbClr val="FF0000"/>
                </a:solidFill>
                <a:sym typeface="+mn-ea"/>
              </a:rPr>
              <a:t>dangerous</a:t>
            </a:r>
            <a:r>
              <a:rPr lang="zh-CN" altLang="en-US" sz="2800">
                <a:sym typeface="+mn-ea"/>
              </a:rPr>
              <a:t> to go out without wearing a mask</a:t>
            </a:r>
            <a:endParaRPr lang="zh-CN" altLang="en-US" sz="28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anim calcmode="lin" valueType="num">
                                      <p:cBhvr>
                                        <p:cTn id="8" dur="1000" fill="hold"/>
                                        <p:tgtEl>
                                          <p:spTgt spid="125"/>
                                        </p:tgtEl>
                                        <p:attrNameLst>
                                          <p:attrName>ppt_x</p:attrName>
                                        </p:attrNameLst>
                                      </p:cBhvr>
                                      <p:tavLst>
                                        <p:tav tm="0">
                                          <p:val>
                                            <p:strVal val="#ppt_x"/>
                                          </p:val>
                                        </p:tav>
                                        <p:tav tm="100000">
                                          <p:val>
                                            <p:strVal val="#ppt_x"/>
                                          </p:val>
                                        </p:tav>
                                      </p:tavLst>
                                    </p:anim>
                                    <p:anim calcmode="lin" valueType="num">
                                      <p:cBhvr>
                                        <p:cTn id="9"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2" grpId="0"/>
      <p:bldP spid="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047240" y="2464435"/>
            <a:ext cx="3056890" cy="1568450"/>
          </a:xfrm>
          <a:prstGeom prst="rect">
            <a:avLst/>
          </a:prstGeom>
          <a:noFill/>
        </p:spPr>
        <p:txBody>
          <a:bodyPr wrap="square" rtlCol="0">
            <a:spAutoFit/>
          </a:bodyPr>
          <a:p>
            <a:r>
              <a:rPr lang="zh-CN" altLang="en-US" sz="9600"/>
              <a:t>淹死</a:t>
            </a:r>
            <a:endParaRPr lang="zh-CN" altLang="en-US" sz="9600"/>
          </a:p>
        </p:txBody>
      </p:sp>
      <p:sp>
        <p:nvSpPr>
          <p:cNvPr id="3" name="文本框 2"/>
          <p:cNvSpPr txBox="1"/>
          <p:nvPr/>
        </p:nvSpPr>
        <p:spPr>
          <a:xfrm>
            <a:off x="1962150" y="3884930"/>
            <a:ext cx="3357245" cy="645160"/>
          </a:xfrm>
          <a:prstGeom prst="rect">
            <a:avLst/>
          </a:prstGeom>
          <a:noFill/>
        </p:spPr>
        <p:txBody>
          <a:bodyPr wrap="square" rtlCol="0">
            <a:spAutoFit/>
          </a:bodyPr>
          <a:p>
            <a:r>
              <a:rPr lang="en-US" altLang="zh-CN" sz="3600"/>
              <a:t>   to drown</a:t>
            </a:r>
            <a:endParaRPr lang="en-US" altLang="zh-CN" sz="3600"/>
          </a:p>
        </p:txBody>
      </p:sp>
      <p:sp>
        <p:nvSpPr>
          <p:cNvPr id="125" name="文本框 124"/>
          <p:cNvSpPr txBox="1"/>
          <p:nvPr/>
        </p:nvSpPr>
        <p:spPr>
          <a:xfrm>
            <a:off x="2074545" y="1862455"/>
            <a:ext cx="2700020" cy="645160"/>
          </a:xfrm>
          <a:prstGeom prst="rect">
            <a:avLst/>
          </a:prstGeom>
          <a:noFill/>
        </p:spPr>
        <p:txBody>
          <a:bodyPr wrap="square" rtlCol="0">
            <a:spAutoFit/>
          </a:bodyPr>
          <a:p>
            <a:r>
              <a:rPr lang="en-US" altLang="zh-CN" sz="3600"/>
              <a:t>  yān     sǐ  </a:t>
            </a:r>
            <a:endParaRPr lang="en-US" altLang="zh-CN" sz="3600"/>
          </a:p>
        </p:txBody>
      </p:sp>
      <p:sp>
        <p:nvSpPr>
          <p:cNvPr id="5" name="文本框 4"/>
          <p:cNvSpPr txBox="1"/>
          <p:nvPr/>
        </p:nvSpPr>
        <p:spPr>
          <a:xfrm>
            <a:off x="5518150" y="1786890"/>
            <a:ext cx="5287010" cy="1383665"/>
          </a:xfrm>
          <a:prstGeom prst="rect">
            <a:avLst/>
          </a:prstGeom>
          <a:noFill/>
        </p:spPr>
        <p:txBody>
          <a:bodyPr wrap="square" rtlCol="0">
            <a:spAutoFit/>
          </a:bodyPr>
          <a:p>
            <a:r>
              <a:rPr lang="zh-CN" altLang="en-US" sz="2800"/>
              <a:t>他快被</a:t>
            </a:r>
            <a:r>
              <a:rPr lang="zh-CN" altLang="en-US" sz="2800">
                <a:solidFill>
                  <a:srgbClr val="FF0000"/>
                </a:solidFill>
              </a:rPr>
              <a:t>淹死</a:t>
            </a:r>
            <a:r>
              <a:rPr lang="zh-CN" altLang="en-US" sz="2800"/>
              <a:t>了。</a:t>
            </a:r>
            <a:endParaRPr lang="zh-CN" altLang="en-US" sz="2800"/>
          </a:p>
          <a:p>
            <a:r>
              <a:rPr lang="en-US" altLang="zh-CN" sz="2800"/>
              <a:t>t</a:t>
            </a:r>
            <a:r>
              <a:rPr lang="zh-CN" altLang="en-US" sz="2800"/>
              <a:t>ā kuài bèi yān sǐ le</a:t>
            </a:r>
            <a:r>
              <a:rPr lang="en-US" altLang="zh-CN" sz="2800"/>
              <a:t>.</a:t>
            </a:r>
            <a:endParaRPr lang="en-US" altLang="zh-CN" sz="2800"/>
          </a:p>
          <a:p>
            <a:r>
              <a:rPr lang="en-US" altLang="zh-CN" sz="2800"/>
              <a:t>He was almost </a:t>
            </a:r>
            <a:r>
              <a:rPr lang="en-US" altLang="zh-CN" sz="2800">
                <a:solidFill>
                  <a:srgbClr val="FF0000"/>
                </a:solidFill>
              </a:rPr>
              <a:t>drowned</a:t>
            </a:r>
            <a:r>
              <a:rPr lang="en-US" altLang="zh-CN" sz="2800"/>
              <a:t>.</a:t>
            </a:r>
            <a:endParaRPr lang="en-US" altLang="zh-CN" sz="2800"/>
          </a:p>
        </p:txBody>
      </p:sp>
      <p:pic>
        <p:nvPicPr>
          <p:cNvPr id="6" name="图片 5"/>
          <p:cNvPicPr>
            <a:picLocks noChangeAspect="1"/>
          </p:cNvPicPr>
          <p:nvPr/>
        </p:nvPicPr>
        <p:blipFill>
          <a:blip r:embed="rId1"/>
          <a:stretch>
            <a:fillRect/>
          </a:stretch>
        </p:blipFill>
        <p:spPr>
          <a:xfrm>
            <a:off x="5862320" y="3629025"/>
            <a:ext cx="3137535" cy="20878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anim calcmode="lin" valueType="num">
                                      <p:cBhvr>
                                        <p:cTn id="8" dur="1000" fill="hold"/>
                                        <p:tgtEl>
                                          <p:spTgt spid="125"/>
                                        </p:tgtEl>
                                        <p:attrNameLst>
                                          <p:attrName>ppt_x</p:attrName>
                                        </p:attrNameLst>
                                      </p:cBhvr>
                                      <p:tavLst>
                                        <p:tav tm="0">
                                          <p:val>
                                            <p:strVal val="#ppt_x"/>
                                          </p:val>
                                        </p:tav>
                                        <p:tav tm="100000">
                                          <p:val>
                                            <p:strVal val="#ppt_x"/>
                                          </p:val>
                                        </p:tav>
                                      </p:tavLst>
                                    </p:anim>
                                    <p:anim calcmode="lin" valueType="num">
                                      <p:cBhvr>
                                        <p:cTn id="9"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2" grpId="0"/>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492250" y="2435860"/>
            <a:ext cx="3056890" cy="1568450"/>
          </a:xfrm>
          <a:prstGeom prst="rect">
            <a:avLst/>
          </a:prstGeom>
          <a:noFill/>
        </p:spPr>
        <p:txBody>
          <a:bodyPr wrap="square" rtlCol="0">
            <a:spAutoFit/>
          </a:bodyPr>
          <a:p>
            <a:r>
              <a:rPr lang="zh-CN" altLang="en-US" sz="9600"/>
              <a:t>愿意</a:t>
            </a:r>
            <a:endParaRPr lang="zh-CN" altLang="en-US" sz="9600"/>
          </a:p>
        </p:txBody>
      </p:sp>
      <p:sp>
        <p:nvSpPr>
          <p:cNvPr id="3" name="文本框 2"/>
          <p:cNvSpPr txBox="1"/>
          <p:nvPr/>
        </p:nvSpPr>
        <p:spPr>
          <a:xfrm>
            <a:off x="1548130" y="3884930"/>
            <a:ext cx="3357245" cy="645160"/>
          </a:xfrm>
          <a:prstGeom prst="rect">
            <a:avLst/>
          </a:prstGeom>
          <a:noFill/>
        </p:spPr>
        <p:txBody>
          <a:bodyPr wrap="square" rtlCol="0">
            <a:spAutoFit/>
          </a:bodyPr>
          <a:p>
            <a:r>
              <a:rPr lang="en-US" altLang="zh-CN" sz="3600"/>
              <a:t> to be willing</a:t>
            </a:r>
            <a:endParaRPr lang="en-US" altLang="zh-CN" sz="3600"/>
          </a:p>
        </p:txBody>
      </p:sp>
      <p:sp>
        <p:nvSpPr>
          <p:cNvPr id="125" name="文本框 124"/>
          <p:cNvSpPr txBox="1"/>
          <p:nvPr/>
        </p:nvSpPr>
        <p:spPr>
          <a:xfrm>
            <a:off x="1670685" y="1894205"/>
            <a:ext cx="2700020" cy="645160"/>
          </a:xfrm>
          <a:prstGeom prst="rect">
            <a:avLst/>
          </a:prstGeom>
          <a:noFill/>
        </p:spPr>
        <p:txBody>
          <a:bodyPr wrap="square" rtlCol="0">
            <a:spAutoFit/>
          </a:bodyPr>
          <a:p>
            <a:r>
              <a:rPr lang="en-US" altLang="zh-CN" sz="3600"/>
              <a:t> yuàn    yì   </a:t>
            </a:r>
            <a:endParaRPr lang="en-US" altLang="zh-CN" sz="3600"/>
          </a:p>
        </p:txBody>
      </p:sp>
      <p:sp>
        <p:nvSpPr>
          <p:cNvPr id="5" name="文本框 4"/>
          <p:cNvSpPr txBox="1"/>
          <p:nvPr/>
        </p:nvSpPr>
        <p:spPr>
          <a:xfrm>
            <a:off x="4690745" y="1894205"/>
            <a:ext cx="7195820" cy="3107690"/>
          </a:xfrm>
          <a:prstGeom prst="rect">
            <a:avLst/>
          </a:prstGeom>
          <a:noFill/>
        </p:spPr>
        <p:txBody>
          <a:bodyPr wrap="square" rtlCol="0">
            <a:spAutoFit/>
          </a:bodyPr>
          <a:p>
            <a:r>
              <a:rPr lang="zh-CN" altLang="en-US" sz="2800"/>
              <a:t>你</a:t>
            </a:r>
            <a:r>
              <a:rPr lang="zh-CN" altLang="en-US" sz="2800">
                <a:solidFill>
                  <a:srgbClr val="FF0000"/>
                </a:solidFill>
              </a:rPr>
              <a:t>不</a:t>
            </a:r>
            <a:r>
              <a:rPr lang="zh-CN" altLang="en-US" sz="2800">
                <a:solidFill>
                  <a:srgbClr val="FF0000"/>
                </a:solidFill>
              </a:rPr>
              <a:t>愿意</a:t>
            </a:r>
            <a:r>
              <a:rPr lang="zh-CN" altLang="en-US" sz="2800"/>
              <a:t>运动，那就胖下去吧。</a:t>
            </a:r>
            <a:endParaRPr lang="zh-CN" altLang="en-US" sz="2800"/>
          </a:p>
          <a:p>
            <a:r>
              <a:rPr lang="zh-CN" altLang="en-US" sz="2800"/>
              <a:t>Nǐ bù yuànyì yùndòng, nà jiù pàng xiàqù ba.</a:t>
            </a:r>
            <a:endParaRPr lang="zh-CN" altLang="en-US" sz="2800"/>
          </a:p>
          <a:p>
            <a:r>
              <a:rPr lang="zh-CN" altLang="en-US" sz="2800"/>
              <a:t>If you are </a:t>
            </a:r>
            <a:r>
              <a:rPr lang="zh-CN" altLang="en-US" sz="2800">
                <a:solidFill>
                  <a:srgbClr val="FF0000"/>
                </a:solidFill>
              </a:rPr>
              <a:t>un</a:t>
            </a:r>
            <a:r>
              <a:rPr lang="zh-CN" altLang="en-US" sz="2800">
                <a:solidFill>
                  <a:srgbClr val="FF0000"/>
                </a:solidFill>
              </a:rPr>
              <a:t>willing</a:t>
            </a:r>
            <a:r>
              <a:rPr lang="zh-CN" altLang="en-US" sz="2800"/>
              <a:t> to exercise, then get fat.</a:t>
            </a:r>
            <a:endParaRPr lang="zh-CN" altLang="en-US" sz="2800"/>
          </a:p>
          <a:p>
            <a:endParaRPr lang="zh-CN" altLang="en-US" sz="2800"/>
          </a:p>
          <a:p>
            <a:r>
              <a:rPr lang="zh-CN" altLang="en-US" sz="2800"/>
              <a:t>你</a:t>
            </a:r>
            <a:r>
              <a:rPr lang="zh-CN" altLang="en-US" sz="2800">
                <a:solidFill>
                  <a:srgbClr val="FF0000"/>
                </a:solidFill>
              </a:rPr>
              <a:t>愿意</a:t>
            </a:r>
            <a:r>
              <a:rPr lang="zh-CN" altLang="en-US" sz="2800"/>
              <a:t>嫁给我吗？</a:t>
            </a:r>
            <a:endParaRPr lang="zh-CN" altLang="en-US" sz="2800"/>
          </a:p>
          <a:p>
            <a:r>
              <a:rPr lang="en-US" altLang="zh-CN" sz="2800"/>
              <a:t>n</a:t>
            </a:r>
            <a:r>
              <a:rPr lang="zh-CN" altLang="en-US" sz="2800"/>
              <a:t>ǐ yuàn yì jià gěi wǒ ma?</a:t>
            </a:r>
            <a:endParaRPr lang="zh-CN" altLang="en-US" sz="2800"/>
          </a:p>
          <a:p>
            <a:r>
              <a:rPr lang="zh-CN" altLang="en-US" sz="2800">
                <a:solidFill>
                  <a:srgbClr val="FF0000"/>
                </a:solidFill>
              </a:rPr>
              <a:t>Will </a:t>
            </a:r>
            <a:r>
              <a:rPr lang="zh-CN" altLang="en-US" sz="2800"/>
              <a:t>you marry me?</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anim calcmode="lin" valueType="num">
                                      <p:cBhvr>
                                        <p:cTn id="8" dur="1000" fill="hold"/>
                                        <p:tgtEl>
                                          <p:spTgt spid="125"/>
                                        </p:tgtEl>
                                        <p:attrNameLst>
                                          <p:attrName>ppt_x</p:attrName>
                                        </p:attrNameLst>
                                      </p:cBhvr>
                                      <p:tavLst>
                                        <p:tav tm="0">
                                          <p:val>
                                            <p:strVal val="#ppt_x"/>
                                          </p:val>
                                        </p:tav>
                                        <p:tav tm="100000">
                                          <p:val>
                                            <p:strVal val="#ppt_x"/>
                                          </p:val>
                                        </p:tav>
                                      </p:tavLst>
                                    </p:anim>
                                    <p:anim calcmode="lin" valueType="num">
                                      <p:cBhvr>
                                        <p:cTn id="9"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2" grpId="0"/>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94030" y="488950"/>
            <a:ext cx="4298950" cy="460375"/>
          </a:xfrm>
          <a:prstGeom prst="rect">
            <a:avLst/>
          </a:prstGeom>
          <a:noFill/>
        </p:spPr>
        <p:txBody>
          <a:bodyPr wrap="square" rtlCol="0">
            <a:spAutoFit/>
          </a:bodyPr>
          <a:p>
            <a:r>
              <a:rPr lang="en-US" altLang="zh-CN" sz="2400"/>
              <a:t>1. Duration of Non-Action</a:t>
            </a:r>
            <a:endParaRPr lang="en-US" altLang="zh-CN" sz="2400"/>
          </a:p>
        </p:txBody>
      </p:sp>
      <p:sp>
        <p:nvSpPr>
          <p:cNvPr id="3" name="文本框 2"/>
          <p:cNvSpPr txBox="1"/>
          <p:nvPr/>
        </p:nvSpPr>
        <p:spPr>
          <a:xfrm>
            <a:off x="494030" y="1043940"/>
            <a:ext cx="4817110" cy="460375"/>
          </a:xfrm>
          <a:prstGeom prst="rect">
            <a:avLst/>
          </a:prstGeom>
          <a:noFill/>
        </p:spPr>
        <p:txBody>
          <a:bodyPr wrap="square" rtlCol="0">
            <a:spAutoFit/>
          </a:bodyPr>
          <a:p>
            <a:r>
              <a:rPr lang="en-US" altLang="zh-CN" sz="2400"/>
              <a:t>Time Expression+</a:t>
            </a:r>
            <a:r>
              <a:rPr lang="zh-CN" altLang="en-US" sz="2400"/>
              <a:t>没</a:t>
            </a:r>
            <a:r>
              <a:rPr lang="en-US" altLang="zh-CN" sz="2400"/>
              <a:t>(méi)+V+(</a:t>
            </a:r>
            <a:r>
              <a:rPr lang="zh-CN" altLang="en-US" sz="2400"/>
              <a:t>了）</a:t>
            </a:r>
            <a:endParaRPr lang="zh-CN" altLang="en-US" sz="2400"/>
          </a:p>
        </p:txBody>
      </p:sp>
      <p:sp>
        <p:nvSpPr>
          <p:cNvPr id="5" name="文本框 4"/>
          <p:cNvSpPr txBox="1"/>
          <p:nvPr/>
        </p:nvSpPr>
        <p:spPr>
          <a:xfrm>
            <a:off x="367665" y="1561465"/>
            <a:ext cx="11706860" cy="829945"/>
          </a:xfrm>
          <a:prstGeom prst="rect">
            <a:avLst/>
          </a:prstGeom>
          <a:noFill/>
        </p:spPr>
        <p:txBody>
          <a:bodyPr wrap="square" rtlCol="0">
            <a:spAutoFit/>
          </a:bodyPr>
          <a:p>
            <a:r>
              <a:rPr lang="en-US" altLang="zh-CN" sz="2400"/>
              <a:t>This structure indicates that an action </a:t>
            </a:r>
            <a:r>
              <a:rPr lang="en-US" altLang="zh-CN" sz="2400">
                <a:solidFill>
                  <a:srgbClr val="FF0000"/>
                </a:solidFill>
              </a:rPr>
              <a:t>has not been or was not performed for</a:t>
            </a:r>
            <a:r>
              <a:rPr lang="en-US" altLang="zh-CN" sz="2400"/>
              <a:t> a certain period of time.</a:t>
            </a:r>
            <a:endParaRPr lang="en-US" altLang="zh-CN" sz="2400"/>
          </a:p>
        </p:txBody>
      </p:sp>
      <p:sp>
        <p:nvSpPr>
          <p:cNvPr id="6" name="文本框 5"/>
          <p:cNvSpPr txBox="1"/>
          <p:nvPr/>
        </p:nvSpPr>
        <p:spPr>
          <a:xfrm>
            <a:off x="650875" y="2746375"/>
            <a:ext cx="11062970" cy="3107690"/>
          </a:xfrm>
          <a:prstGeom prst="rect">
            <a:avLst/>
          </a:prstGeom>
          <a:noFill/>
        </p:spPr>
        <p:txBody>
          <a:bodyPr wrap="square" rtlCol="0">
            <a:spAutoFit/>
          </a:bodyPr>
          <a:p>
            <a:r>
              <a:rPr lang="en-US" altLang="zh-CN" sz="2800"/>
              <a:t>1. </a:t>
            </a:r>
            <a:r>
              <a:rPr lang="zh-CN" altLang="en-US" sz="2800"/>
              <a:t>他三天没上网了。</a:t>
            </a:r>
            <a:endParaRPr lang="zh-CN" altLang="en-US" sz="2800"/>
          </a:p>
          <a:p>
            <a:r>
              <a:rPr lang="zh-CN" altLang="en-US" sz="2800"/>
              <a:t>    tā sān tiān méi shàng wǎng le</a:t>
            </a:r>
            <a:r>
              <a:rPr lang="en-US" altLang="zh-CN" sz="2800"/>
              <a:t>.</a:t>
            </a:r>
            <a:endParaRPr lang="en-US" altLang="zh-CN" sz="2800"/>
          </a:p>
          <a:p>
            <a:r>
              <a:rPr lang="en-US" altLang="zh-CN" sz="2800"/>
              <a:t>    He </a:t>
            </a:r>
            <a:r>
              <a:rPr lang="en-US" altLang="zh-CN" sz="2800">
                <a:solidFill>
                  <a:srgbClr val="FF0000"/>
                </a:solidFill>
              </a:rPr>
              <a:t>hasn`t gone</a:t>
            </a:r>
            <a:r>
              <a:rPr lang="en-US" altLang="zh-CN" sz="2800"/>
              <a:t> online for three days.</a:t>
            </a:r>
            <a:endParaRPr lang="en-US" altLang="zh-CN" sz="2800"/>
          </a:p>
          <a:p>
            <a:endParaRPr lang="en-US" altLang="zh-CN" sz="2800"/>
          </a:p>
          <a:p>
            <a:r>
              <a:rPr lang="en-US" altLang="zh-CN" sz="2800"/>
              <a:t>2. </a:t>
            </a:r>
            <a:r>
              <a:rPr lang="zh-CN" altLang="en-US" sz="2800"/>
              <a:t>我两年没检查身体了。</a:t>
            </a:r>
            <a:endParaRPr lang="zh-CN" altLang="en-US" sz="2800"/>
          </a:p>
          <a:p>
            <a:r>
              <a:rPr lang="zh-CN" altLang="en-US" sz="2800"/>
              <a:t>    wǒ liǎng nián méi jiǎn chá shēn tǐ le</a:t>
            </a:r>
            <a:r>
              <a:rPr lang="en-US" altLang="zh-CN" sz="2800"/>
              <a:t>.</a:t>
            </a:r>
            <a:endParaRPr lang="en-US" altLang="zh-CN" sz="2800"/>
          </a:p>
          <a:p>
            <a:r>
              <a:rPr lang="en-US" altLang="zh-CN" sz="2800"/>
              <a:t>    I </a:t>
            </a:r>
            <a:r>
              <a:rPr lang="en-US" altLang="zh-CN" sz="2800">
                <a:solidFill>
                  <a:srgbClr val="FF0000"/>
                </a:solidFill>
              </a:rPr>
              <a:t>haven`t had a check-up</a:t>
            </a:r>
            <a:r>
              <a:rPr lang="en-US" altLang="zh-CN" sz="2800"/>
              <a:t> in two years.</a:t>
            </a:r>
            <a:r>
              <a:rPr lang="zh-CN" altLang="en-US" sz="2800"/>
              <a:t> </a:t>
            </a:r>
            <a:endParaRPr lang="zh-CN" altLang="en-US" sz="28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94030" y="488950"/>
            <a:ext cx="4298950" cy="460375"/>
          </a:xfrm>
          <a:prstGeom prst="rect">
            <a:avLst/>
          </a:prstGeom>
          <a:noFill/>
        </p:spPr>
        <p:txBody>
          <a:bodyPr wrap="square" rtlCol="0">
            <a:spAutoFit/>
          </a:bodyPr>
          <a:p>
            <a:r>
              <a:rPr lang="en-US" altLang="zh-CN" sz="2400"/>
              <a:t>1. Duration of Non-Action</a:t>
            </a:r>
            <a:endParaRPr lang="en-US" altLang="zh-CN" sz="2400"/>
          </a:p>
        </p:txBody>
      </p:sp>
      <p:sp>
        <p:nvSpPr>
          <p:cNvPr id="3" name="文本框 2"/>
          <p:cNvSpPr txBox="1"/>
          <p:nvPr/>
        </p:nvSpPr>
        <p:spPr>
          <a:xfrm>
            <a:off x="494030" y="1043940"/>
            <a:ext cx="4817110" cy="460375"/>
          </a:xfrm>
          <a:prstGeom prst="rect">
            <a:avLst/>
          </a:prstGeom>
          <a:noFill/>
        </p:spPr>
        <p:txBody>
          <a:bodyPr wrap="square" rtlCol="0">
            <a:spAutoFit/>
          </a:bodyPr>
          <a:p>
            <a:r>
              <a:rPr lang="en-US" altLang="zh-CN" sz="2400"/>
              <a:t>Time Expression+</a:t>
            </a:r>
            <a:r>
              <a:rPr lang="zh-CN" altLang="en-US" sz="2400"/>
              <a:t>没</a:t>
            </a:r>
            <a:r>
              <a:rPr lang="en-US" altLang="zh-CN" sz="2400"/>
              <a:t>(méi)+V+(</a:t>
            </a:r>
            <a:r>
              <a:rPr lang="zh-CN" altLang="en-US" sz="2400"/>
              <a:t>了）</a:t>
            </a:r>
            <a:endParaRPr lang="zh-CN" altLang="en-US" sz="2400"/>
          </a:p>
        </p:txBody>
      </p:sp>
      <p:sp>
        <p:nvSpPr>
          <p:cNvPr id="6" name="文本框 5"/>
          <p:cNvSpPr txBox="1"/>
          <p:nvPr/>
        </p:nvSpPr>
        <p:spPr>
          <a:xfrm>
            <a:off x="572135" y="2125980"/>
            <a:ext cx="11062970" cy="3538220"/>
          </a:xfrm>
          <a:prstGeom prst="rect">
            <a:avLst/>
          </a:prstGeom>
          <a:noFill/>
        </p:spPr>
        <p:txBody>
          <a:bodyPr wrap="square" rtlCol="0">
            <a:spAutoFit/>
          </a:bodyPr>
          <a:p>
            <a:r>
              <a:rPr lang="en-US" altLang="zh-CN" sz="2800"/>
              <a:t>3. </a:t>
            </a:r>
            <a:r>
              <a:rPr lang="zh-CN" altLang="en-US" sz="2800"/>
              <a:t>我的狗病了，一天没吃东西了。</a:t>
            </a:r>
            <a:endParaRPr lang="zh-CN" altLang="en-US" sz="2800"/>
          </a:p>
          <a:p>
            <a:r>
              <a:rPr lang="zh-CN" altLang="en-US" sz="2800"/>
              <a:t>    wǒ de gǒu bìng le</a:t>
            </a:r>
            <a:r>
              <a:rPr lang="en-US" altLang="zh-CN" sz="2800"/>
              <a:t>, yì</a:t>
            </a:r>
            <a:r>
              <a:rPr lang="zh-CN" altLang="en-US" sz="2800"/>
              <a:t> tiān méi chī dōng x</a:t>
            </a:r>
            <a:r>
              <a:rPr lang="en-US" altLang="zh-CN" sz="2800"/>
              <a:t>i</a:t>
            </a:r>
            <a:r>
              <a:rPr lang="zh-CN" altLang="en-US" sz="2800"/>
              <a:t> le</a:t>
            </a:r>
            <a:r>
              <a:rPr lang="en-US" altLang="zh-CN" sz="2800"/>
              <a:t>.</a:t>
            </a:r>
            <a:endParaRPr lang="en-US" altLang="zh-CN" sz="2800"/>
          </a:p>
          <a:p>
            <a:r>
              <a:rPr lang="en-US" altLang="zh-CN" sz="2800"/>
              <a:t>    My dog is sick; she </a:t>
            </a:r>
            <a:r>
              <a:rPr lang="en-US" altLang="zh-CN" sz="2800">
                <a:solidFill>
                  <a:srgbClr val="FF0000"/>
                </a:solidFill>
              </a:rPr>
              <a:t>hasn`t eaten anything</a:t>
            </a:r>
            <a:r>
              <a:rPr lang="en-US" altLang="zh-CN" sz="2800"/>
              <a:t> for a day.</a:t>
            </a:r>
            <a:endParaRPr lang="en-US" altLang="zh-CN" sz="2800"/>
          </a:p>
          <a:p>
            <a:endParaRPr lang="en-US" altLang="zh-CN" sz="2800"/>
          </a:p>
          <a:p>
            <a:r>
              <a:rPr lang="en-US" altLang="zh-CN" sz="2800"/>
              <a:t>4. </a:t>
            </a:r>
            <a:r>
              <a:rPr lang="zh-CN" altLang="en-US" sz="2800"/>
              <a:t>妹妹上个月特别忙，三个星期没回家。</a:t>
            </a:r>
            <a:endParaRPr lang="zh-CN" altLang="en-US" sz="2800"/>
          </a:p>
          <a:p>
            <a:r>
              <a:rPr lang="zh-CN" altLang="en-US" sz="2800"/>
              <a:t>    mèi m</a:t>
            </a:r>
            <a:r>
              <a:rPr lang="en-US" altLang="zh-CN" sz="2800"/>
              <a:t>e</a:t>
            </a:r>
            <a:r>
              <a:rPr lang="zh-CN" altLang="en-US" sz="2800"/>
              <a:t>i shàng g</a:t>
            </a:r>
            <a:r>
              <a:rPr lang="en-US" altLang="zh-CN" sz="2800"/>
              <a:t>e</a:t>
            </a:r>
            <a:r>
              <a:rPr lang="zh-CN" altLang="en-US" sz="2800"/>
              <a:t> yuè tè bié máng</a:t>
            </a:r>
            <a:r>
              <a:rPr lang="en-US" altLang="zh-CN" sz="2800"/>
              <a:t>, </a:t>
            </a:r>
            <a:r>
              <a:rPr lang="zh-CN" altLang="en-US" sz="2800"/>
              <a:t>sān g</a:t>
            </a:r>
            <a:r>
              <a:rPr lang="en-US" altLang="zh-CN" sz="2800"/>
              <a:t>e</a:t>
            </a:r>
            <a:r>
              <a:rPr lang="zh-CN" altLang="en-US" sz="2800"/>
              <a:t> xīng qī méi huí jiā</a:t>
            </a:r>
            <a:r>
              <a:rPr lang="en-US" altLang="zh-CN" sz="2800"/>
              <a:t>.</a:t>
            </a:r>
            <a:endParaRPr lang="en-US" altLang="zh-CN" sz="2800"/>
          </a:p>
          <a:p>
            <a:r>
              <a:rPr lang="en-US" altLang="zh-CN" sz="2800"/>
              <a:t>    My younger sister was especially busy last month, and she </a:t>
            </a:r>
            <a:r>
              <a:rPr lang="en-US" altLang="zh-CN" sz="2800">
                <a:solidFill>
                  <a:srgbClr val="FF0000"/>
                </a:solidFill>
              </a:rPr>
              <a:t>didn`t </a:t>
            </a:r>
            <a:endParaRPr lang="en-US" altLang="zh-CN" sz="2800">
              <a:solidFill>
                <a:srgbClr val="FF0000"/>
              </a:solidFill>
            </a:endParaRPr>
          </a:p>
          <a:p>
            <a:r>
              <a:rPr lang="en-US" altLang="zh-CN" sz="2800">
                <a:solidFill>
                  <a:srgbClr val="FF0000"/>
                </a:solidFill>
              </a:rPr>
              <a:t>    come home</a:t>
            </a:r>
            <a:r>
              <a:rPr lang="en-US" altLang="zh-CN" sz="2800"/>
              <a:t> for three weeks.</a:t>
            </a:r>
            <a:endParaRPr lang="en-US" altLang="zh-CN" sz="2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667635" y="1028065"/>
            <a:ext cx="1477010" cy="1568450"/>
          </a:xfrm>
          <a:prstGeom prst="rect">
            <a:avLst/>
          </a:prstGeom>
          <a:noFill/>
        </p:spPr>
        <p:txBody>
          <a:bodyPr wrap="square" rtlCol="0">
            <a:spAutoFit/>
          </a:bodyPr>
          <a:p>
            <a:r>
              <a:rPr lang="zh-CN" altLang="en-US" sz="9600"/>
              <a:t>胖</a:t>
            </a:r>
            <a:endParaRPr lang="zh-CN" altLang="en-US" sz="9600"/>
          </a:p>
        </p:txBody>
      </p:sp>
      <p:sp>
        <p:nvSpPr>
          <p:cNvPr id="3" name="文本框 2"/>
          <p:cNvSpPr txBox="1"/>
          <p:nvPr/>
        </p:nvSpPr>
        <p:spPr>
          <a:xfrm>
            <a:off x="2667635" y="2379980"/>
            <a:ext cx="1477010" cy="645160"/>
          </a:xfrm>
          <a:prstGeom prst="rect">
            <a:avLst/>
          </a:prstGeom>
          <a:noFill/>
        </p:spPr>
        <p:txBody>
          <a:bodyPr wrap="square" rtlCol="0">
            <a:spAutoFit/>
          </a:bodyPr>
          <a:p>
            <a:r>
              <a:rPr lang="en-US" altLang="zh-CN" sz="3600"/>
              <a:t>   fat</a:t>
            </a:r>
            <a:endParaRPr lang="en-US" altLang="zh-CN" sz="3600"/>
          </a:p>
        </p:txBody>
      </p:sp>
      <p:sp>
        <p:nvSpPr>
          <p:cNvPr id="125" name="文本框 124"/>
          <p:cNvSpPr txBox="1"/>
          <p:nvPr/>
        </p:nvSpPr>
        <p:spPr>
          <a:xfrm>
            <a:off x="2056130" y="526415"/>
            <a:ext cx="2700020" cy="645160"/>
          </a:xfrm>
          <a:prstGeom prst="rect">
            <a:avLst/>
          </a:prstGeom>
          <a:noFill/>
        </p:spPr>
        <p:txBody>
          <a:bodyPr wrap="square" rtlCol="0">
            <a:spAutoFit/>
          </a:bodyPr>
          <a:p>
            <a:r>
              <a:rPr lang="en-US" altLang="zh-CN" sz="3600"/>
              <a:t>      pàng  </a:t>
            </a:r>
            <a:endParaRPr lang="en-US" altLang="zh-CN" sz="3600"/>
          </a:p>
        </p:txBody>
      </p:sp>
      <p:sp>
        <p:nvSpPr>
          <p:cNvPr id="5" name="文本框 4"/>
          <p:cNvSpPr txBox="1"/>
          <p:nvPr/>
        </p:nvSpPr>
        <p:spPr>
          <a:xfrm>
            <a:off x="5507990" y="3241675"/>
            <a:ext cx="5879465" cy="3107690"/>
          </a:xfrm>
          <a:prstGeom prst="rect">
            <a:avLst/>
          </a:prstGeom>
          <a:noFill/>
        </p:spPr>
        <p:txBody>
          <a:bodyPr wrap="square" rtlCol="0">
            <a:spAutoFit/>
          </a:bodyPr>
          <a:p>
            <a:r>
              <a:rPr lang="zh-CN" altLang="en-US" sz="2800"/>
              <a:t>你真是越来越</a:t>
            </a:r>
            <a:r>
              <a:rPr lang="zh-CN" altLang="en-US" sz="2800">
                <a:solidFill>
                  <a:srgbClr val="FF0000"/>
                </a:solidFill>
              </a:rPr>
              <a:t>胖</a:t>
            </a:r>
            <a:r>
              <a:rPr lang="zh-CN" altLang="en-US" sz="2800"/>
              <a:t>了。</a:t>
            </a:r>
            <a:endParaRPr lang="zh-CN" altLang="en-US" sz="2800"/>
          </a:p>
          <a:p>
            <a:r>
              <a:rPr lang="en-US" altLang="zh-CN" sz="2800"/>
              <a:t>n</a:t>
            </a:r>
            <a:r>
              <a:rPr lang="zh-CN" altLang="en-US" sz="2800"/>
              <a:t>ǐ zhēn shi yuè lái yuè pàng le.</a:t>
            </a:r>
            <a:endParaRPr lang="zh-CN" altLang="en-US" sz="2800"/>
          </a:p>
          <a:p>
            <a:r>
              <a:rPr lang="zh-CN" altLang="en-US" sz="2800"/>
              <a:t>You are getting </a:t>
            </a:r>
            <a:r>
              <a:rPr lang="zh-CN" altLang="en-US" sz="2800">
                <a:solidFill>
                  <a:srgbClr val="FF0000"/>
                </a:solidFill>
              </a:rPr>
              <a:t>fatter</a:t>
            </a:r>
            <a:r>
              <a:rPr lang="zh-CN" altLang="en-US" sz="2800"/>
              <a:t>.</a:t>
            </a:r>
            <a:endParaRPr lang="zh-CN" altLang="en-US" sz="2800"/>
          </a:p>
          <a:p>
            <a:endParaRPr lang="zh-CN" altLang="en-US" sz="2800"/>
          </a:p>
          <a:p>
            <a:r>
              <a:rPr lang="zh-CN" altLang="en-US" sz="2800"/>
              <a:t>你太</a:t>
            </a:r>
            <a:r>
              <a:rPr lang="zh-CN" altLang="en-US" sz="2800">
                <a:solidFill>
                  <a:srgbClr val="FF0000"/>
                </a:solidFill>
              </a:rPr>
              <a:t>胖</a:t>
            </a:r>
            <a:r>
              <a:rPr lang="zh-CN" altLang="en-US" sz="2800"/>
              <a:t>了。</a:t>
            </a:r>
            <a:endParaRPr lang="zh-CN" altLang="en-US" sz="2800"/>
          </a:p>
          <a:p>
            <a:r>
              <a:rPr lang="en-US" altLang="zh-CN" sz="2800"/>
              <a:t>n</a:t>
            </a:r>
            <a:r>
              <a:rPr lang="zh-CN" altLang="en-US" sz="2800"/>
              <a:t>ǐ tài pàng le.</a:t>
            </a:r>
            <a:endParaRPr lang="zh-CN" altLang="en-US" sz="2800"/>
          </a:p>
          <a:p>
            <a:r>
              <a:rPr lang="en-US" altLang="zh-CN" sz="2800"/>
              <a:t>Y</a:t>
            </a:r>
            <a:r>
              <a:rPr lang="zh-CN" altLang="en-US" sz="2800"/>
              <a:t>ou are too </a:t>
            </a:r>
            <a:r>
              <a:rPr lang="zh-CN" altLang="en-US" sz="2800">
                <a:solidFill>
                  <a:srgbClr val="FF0000"/>
                </a:solidFill>
              </a:rPr>
              <a:t>fat</a:t>
            </a:r>
            <a:r>
              <a:rPr lang="zh-CN" altLang="en-US" sz="2800"/>
              <a:t>.</a:t>
            </a:r>
            <a:endParaRPr lang="zh-CN" altLang="en-US" sz="2800"/>
          </a:p>
        </p:txBody>
      </p:sp>
      <p:pic>
        <p:nvPicPr>
          <p:cNvPr id="6" name="图片 5"/>
          <p:cNvPicPr>
            <a:picLocks noChangeAspect="1"/>
          </p:cNvPicPr>
          <p:nvPr/>
        </p:nvPicPr>
        <p:blipFill>
          <a:blip r:embed="rId1"/>
          <a:stretch>
            <a:fillRect/>
          </a:stretch>
        </p:blipFill>
        <p:spPr>
          <a:xfrm>
            <a:off x="6177915" y="447675"/>
            <a:ext cx="4012565" cy="2247265"/>
          </a:xfrm>
          <a:prstGeom prst="rect">
            <a:avLst/>
          </a:prstGeom>
        </p:spPr>
      </p:pic>
      <p:sp>
        <p:nvSpPr>
          <p:cNvPr id="7" name="下箭头 6"/>
          <p:cNvSpPr/>
          <p:nvPr/>
        </p:nvSpPr>
        <p:spPr>
          <a:xfrm>
            <a:off x="3255645" y="3025140"/>
            <a:ext cx="300990" cy="593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2056130" y="3717290"/>
            <a:ext cx="2700020" cy="645160"/>
          </a:xfrm>
          <a:prstGeom prst="rect">
            <a:avLst/>
          </a:prstGeom>
          <a:noFill/>
        </p:spPr>
        <p:txBody>
          <a:bodyPr wrap="square" rtlCol="0">
            <a:spAutoFit/>
          </a:bodyPr>
          <a:p>
            <a:r>
              <a:rPr lang="en-US" altLang="zh-CN" sz="3600"/>
              <a:t>      shòu  </a:t>
            </a:r>
            <a:endParaRPr lang="en-US" altLang="zh-CN" sz="3600"/>
          </a:p>
        </p:txBody>
      </p:sp>
      <p:sp>
        <p:nvSpPr>
          <p:cNvPr id="9" name="文本框 8"/>
          <p:cNvSpPr txBox="1"/>
          <p:nvPr/>
        </p:nvSpPr>
        <p:spPr>
          <a:xfrm>
            <a:off x="2667635" y="4250055"/>
            <a:ext cx="1477010" cy="1568450"/>
          </a:xfrm>
          <a:prstGeom prst="rect">
            <a:avLst/>
          </a:prstGeom>
          <a:noFill/>
        </p:spPr>
        <p:txBody>
          <a:bodyPr wrap="square" rtlCol="0">
            <a:spAutoFit/>
          </a:bodyPr>
          <a:p>
            <a:r>
              <a:rPr lang="zh-CN" altLang="en-US" sz="9600"/>
              <a:t>瘦</a:t>
            </a:r>
            <a:endParaRPr lang="zh-CN" altLang="en-US" sz="9600"/>
          </a:p>
        </p:txBody>
      </p:sp>
      <p:sp>
        <p:nvSpPr>
          <p:cNvPr id="11" name="文本框 10"/>
          <p:cNvSpPr txBox="1"/>
          <p:nvPr/>
        </p:nvSpPr>
        <p:spPr>
          <a:xfrm>
            <a:off x="2667635" y="5600700"/>
            <a:ext cx="1477010" cy="645160"/>
          </a:xfrm>
          <a:prstGeom prst="rect">
            <a:avLst/>
          </a:prstGeom>
          <a:noFill/>
        </p:spPr>
        <p:txBody>
          <a:bodyPr wrap="square" rtlCol="0">
            <a:spAutoFit/>
          </a:bodyPr>
          <a:p>
            <a:r>
              <a:rPr lang="en-US" altLang="zh-CN" sz="3600"/>
              <a:t>  thin</a:t>
            </a:r>
            <a:endParaRPr lang="en-US" altLang="zh-CN"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anim calcmode="lin" valueType="num">
                                      <p:cBhvr>
                                        <p:cTn id="8" dur="1000" fill="hold"/>
                                        <p:tgtEl>
                                          <p:spTgt spid="125"/>
                                        </p:tgtEl>
                                        <p:attrNameLst>
                                          <p:attrName>ppt_x</p:attrName>
                                        </p:attrNameLst>
                                      </p:cBhvr>
                                      <p:tavLst>
                                        <p:tav tm="0">
                                          <p:val>
                                            <p:strVal val="#ppt_x"/>
                                          </p:val>
                                        </p:tav>
                                        <p:tav tm="100000">
                                          <p:val>
                                            <p:strVal val="#ppt_x"/>
                                          </p:val>
                                        </p:tav>
                                      </p:tavLst>
                                    </p:anim>
                                    <p:anim calcmode="lin" valueType="num">
                                      <p:cBhvr>
                                        <p:cTn id="9"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2" grpId="0"/>
      <p:bldP spid="3" grpId="0"/>
      <p:bldP spid="5" grpId="0"/>
      <p:bldP spid="8" grpId="0"/>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94030" y="488950"/>
            <a:ext cx="4298950" cy="460375"/>
          </a:xfrm>
          <a:prstGeom prst="rect">
            <a:avLst/>
          </a:prstGeom>
          <a:noFill/>
        </p:spPr>
        <p:txBody>
          <a:bodyPr wrap="square" rtlCol="0">
            <a:spAutoFit/>
          </a:bodyPr>
          <a:p>
            <a:r>
              <a:rPr lang="en-US" altLang="zh-CN" sz="2400"/>
              <a:t>1. Duration of Non-Action</a:t>
            </a:r>
            <a:endParaRPr lang="en-US" altLang="zh-CN" sz="2400"/>
          </a:p>
        </p:txBody>
      </p:sp>
      <p:sp>
        <p:nvSpPr>
          <p:cNvPr id="3" name="文本框 2"/>
          <p:cNvSpPr txBox="1"/>
          <p:nvPr/>
        </p:nvSpPr>
        <p:spPr>
          <a:xfrm>
            <a:off x="494030" y="1043940"/>
            <a:ext cx="4817110" cy="460375"/>
          </a:xfrm>
          <a:prstGeom prst="rect">
            <a:avLst/>
          </a:prstGeom>
          <a:noFill/>
        </p:spPr>
        <p:txBody>
          <a:bodyPr wrap="square" rtlCol="0">
            <a:spAutoFit/>
          </a:bodyPr>
          <a:p>
            <a:r>
              <a:rPr lang="en-US" altLang="zh-CN" sz="2400"/>
              <a:t>Time Expression+</a:t>
            </a:r>
            <a:r>
              <a:rPr lang="zh-CN" altLang="en-US" sz="2400"/>
              <a:t>没</a:t>
            </a:r>
            <a:r>
              <a:rPr lang="en-US" altLang="zh-CN" sz="2400"/>
              <a:t>(méi)+V+(</a:t>
            </a:r>
            <a:r>
              <a:rPr lang="zh-CN" altLang="en-US" sz="2400"/>
              <a:t>了）</a:t>
            </a:r>
            <a:endParaRPr lang="zh-CN" altLang="en-US" sz="2400"/>
          </a:p>
        </p:txBody>
      </p:sp>
      <p:sp>
        <p:nvSpPr>
          <p:cNvPr id="6" name="文本框 5"/>
          <p:cNvSpPr txBox="1"/>
          <p:nvPr/>
        </p:nvSpPr>
        <p:spPr>
          <a:xfrm>
            <a:off x="494030" y="2023110"/>
            <a:ext cx="11231880" cy="2676525"/>
          </a:xfrm>
          <a:prstGeom prst="rect">
            <a:avLst/>
          </a:prstGeom>
          <a:noFill/>
        </p:spPr>
        <p:txBody>
          <a:bodyPr wrap="square" rtlCol="0">
            <a:spAutoFit/>
          </a:bodyPr>
          <a:p>
            <a:r>
              <a:rPr lang="en-US" altLang="zh-CN" sz="2800"/>
              <a:t>5. </a:t>
            </a:r>
            <a:r>
              <a:rPr lang="zh-CN" altLang="en-US" sz="2800"/>
              <a:t>去年寒假我去英国旅行，一个月没吃中国菜。</a:t>
            </a:r>
            <a:endParaRPr lang="zh-CN" altLang="en-US" sz="2800"/>
          </a:p>
          <a:p>
            <a:r>
              <a:rPr lang="zh-CN" altLang="en-US" sz="2800"/>
              <a:t>    qù nián hán </a:t>
            </a:r>
            <a:r>
              <a:rPr lang="en-US" altLang="zh-CN" sz="2800"/>
              <a:t>j</a:t>
            </a:r>
            <a:r>
              <a:rPr lang="zh-CN" altLang="en-US" sz="2800"/>
              <a:t>ià wǒ qù yīng guó lǚ xíng</a:t>
            </a:r>
            <a:r>
              <a:rPr lang="en-US" altLang="zh-CN" sz="2800"/>
              <a:t>, yí</a:t>
            </a:r>
            <a:r>
              <a:rPr lang="zh-CN" altLang="en-US" sz="2800"/>
              <a:t> g</a:t>
            </a:r>
            <a:r>
              <a:rPr lang="en-US" altLang="zh-CN" sz="2800"/>
              <a:t>e</a:t>
            </a:r>
            <a:r>
              <a:rPr lang="zh-CN" altLang="en-US" sz="2800"/>
              <a:t> yuè méi chī zhōng guó   </a:t>
            </a:r>
            <a:endParaRPr lang="zh-CN" altLang="en-US" sz="2800"/>
          </a:p>
          <a:p>
            <a:r>
              <a:rPr lang="zh-CN" altLang="en-US" sz="2800"/>
              <a:t>    cài</a:t>
            </a:r>
            <a:r>
              <a:rPr lang="en-US" altLang="zh-CN" sz="2800"/>
              <a:t>.</a:t>
            </a:r>
            <a:endParaRPr lang="en-US" altLang="zh-CN" sz="2800"/>
          </a:p>
          <a:p>
            <a:r>
              <a:rPr lang="en-US" altLang="zh-CN" sz="2800"/>
              <a:t>    </a:t>
            </a:r>
            <a:r>
              <a:rPr lang="en-US" altLang="zh-CN" sz="2800">
                <a:sym typeface="+mn-ea"/>
              </a:rPr>
              <a:t>I went on a trip to Britain during the winter break last year, and </a:t>
            </a:r>
            <a:r>
              <a:rPr lang="en-US" altLang="zh-CN" sz="2800">
                <a:solidFill>
                  <a:srgbClr val="FF0000"/>
                </a:solidFill>
                <a:sym typeface="+mn-ea"/>
              </a:rPr>
              <a:t>didn`t </a:t>
            </a:r>
            <a:endParaRPr lang="en-US" altLang="zh-CN" sz="2800">
              <a:solidFill>
                <a:srgbClr val="FF0000"/>
              </a:solidFill>
              <a:sym typeface="+mn-ea"/>
            </a:endParaRPr>
          </a:p>
          <a:p>
            <a:r>
              <a:rPr lang="en-US" altLang="zh-CN" sz="2800">
                <a:solidFill>
                  <a:srgbClr val="FF0000"/>
                </a:solidFill>
                <a:sym typeface="+mn-ea"/>
              </a:rPr>
              <a:t>   eat </a:t>
            </a:r>
            <a:r>
              <a:rPr lang="en-US" altLang="zh-CN" sz="2800">
                <a:sym typeface="+mn-ea"/>
              </a:rPr>
              <a:t>any Chinese food for a month.</a:t>
            </a:r>
            <a:endParaRPr lang="zh-CN" altLang="en-US" sz="2800"/>
          </a:p>
          <a:p>
            <a:endParaRPr lang="en-US" altLang="zh-CN" sz="28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94030" y="488950"/>
            <a:ext cx="4298950" cy="460375"/>
          </a:xfrm>
          <a:prstGeom prst="rect">
            <a:avLst/>
          </a:prstGeom>
          <a:noFill/>
        </p:spPr>
        <p:txBody>
          <a:bodyPr wrap="square" rtlCol="0">
            <a:spAutoFit/>
          </a:bodyPr>
          <a:p>
            <a:r>
              <a:rPr lang="en-US" altLang="zh-CN" sz="2400"/>
              <a:t>1. Duration of Non-Action</a:t>
            </a:r>
            <a:endParaRPr lang="en-US" altLang="zh-CN" sz="2400"/>
          </a:p>
        </p:txBody>
      </p:sp>
      <p:sp>
        <p:nvSpPr>
          <p:cNvPr id="3" name="文本框 2"/>
          <p:cNvSpPr txBox="1"/>
          <p:nvPr/>
        </p:nvSpPr>
        <p:spPr>
          <a:xfrm>
            <a:off x="494030" y="1043940"/>
            <a:ext cx="10555605" cy="829945"/>
          </a:xfrm>
          <a:prstGeom prst="rect">
            <a:avLst/>
          </a:prstGeom>
          <a:noFill/>
        </p:spPr>
        <p:txBody>
          <a:bodyPr wrap="square" rtlCol="0">
            <a:spAutoFit/>
          </a:bodyPr>
          <a:p>
            <a:r>
              <a:rPr lang="en-US" altLang="zh-CN" sz="2400"/>
              <a:t>Please note the difference between this construction and the one that indicates the duration of an action in an affirmative sentence.</a:t>
            </a:r>
            <a:endParaRPr lang="en-US" altLang="zh-CN" sz="2400"/>
          </a:p>
        </p:txBody>
      </p:sp>
      <p:sp>
        <p:nvSpPr>
          <p:cNvPr id="6" name="文本框 5"/>
          <p:cNvSpPr txBox="1"/>
          <p:nvPr/>
        </p:nvSpPr>
        <p:spPr>
          <a:xfrm>
            <a:off x="127635" y="2192655"/>
            <a:ext cx="11598275" cy="3538220"/>
          </a:xfrm>
          <a:prstGeom prst="rect">
            <a:avLst/>
          </a:prstGeom>
          <a:noFill/>
        </p:spPr>
        <p:txBody>
          <a:bodyPr wrap="square" rtlCol="0">
            <a:spAutoFit/>
          </a:bodyPr>
          <a:p>
            <a:r>
              <a:rPr lang="en-US" altLang="zh-CN" sz="2800"/>
              <a:t>6. A: </a:t>
            </a:r>
            <a:r>
              <a:rPr lang="zh-CN" altLang="en-US" sz="2800"/>
              <a:t>我学了两年中文了。</a:t>
            </a:r>
            <a:r>
              <a:rPr lang="en-US" altLang="zh-CN" sz="2800" b="1">
                <a:sym typeface="+mn-ea"/>
              </a:rPr>
              <a:t>Verb+</a:t>
            </a:r>
            <a:r>
              <a:rPr lang="zh-CN" altLang="en-US" sz="2800" b="1">
                <a:sym typeface="+mn-ea"/>
              </a:rPr>
              <a:t>了</a:t>
            </a:r>
            <a:r>
              <a:rPr lang="en-US" altLang="zh-CN" sz="2800" b="1">
                <a:sym typeface="+mn-ea"/>
              </a:rPr>
              <a:t>+Number+Measure Word+Noun+</a:t>
            </a:r>
            <a:r>
              <a:rPr lang="zh-CN" altLang="en-US" sz="2800" b="1">
                <a:sym typeface="+mn-ea"/>
              </a:rPr>
              <a:t>了</a:t>
            </a:r>
            <a:endParaRPr lang="zh-CN" altLang="en-US" sz="2800" b="1"/>
          </a:p>
          <a:p>
            <a:r>
              <a:rPr lang="zh-CN" altLang="en-US" sz="2800"/>
              <a:t>        wǒ xué le liǎng nián zhōng wén le</a:t>
            </a:r>
            <a:r>
              <a:rPr lang="en-US" altLang="zh-CN" sz="2800"/>
              <a:t>.</a:t>
            </a:r>
            <a:endParaRPr lang="en-US" altLang="zh-CN" sz="2800"/>
          </a:p>
          <a:p>
            <a:r>
              <a:rPr lang="en-US" altLang="zh-CN" sz="2800"/>
              <a:t>        I </a:t>
            </a:r>
            <a:r>
              <a:rPr lang="en-US" altLang="zh-CN" sz="2800">
                <a:solidFill>
                  <a:srgbClr val="FF0000"/>
                </a:solidFill>
              </a:rPr>
              <a:t>have been studying</a:t>
            </a:r>
            <a:r>
              <a:rPr lang="en-US" altLang="zh-CN" sz="2800"/>
              <a:t> Chinese for two years.</a:t>
            </a:r>
            <a:endParaRPr lang="en-US" altLang="zh-CN" sz="2800"/>
          </a:p>
          <a:p>
            <a:endParaRPr lang="zh-CN" altLang="en-US" sz="2800"/>
          </a:p>
          <a:p>
            <a:r>
              <a:rPr lang="zh-CN" altLang="en-US" sz="2800"/>
              <a:t>    </a:t>
            </a:r>
            <a:r>
              <a:rPr lang="en-US" altLang="zh-CN" sz="2800"/>
              <a:t>B: </a:t>
            </a:r>
            <a:r>
              <a:rPr lang="zh-CN" altLang="en-US" sz="2800"/>
              <a:t>是吗？我两年没学中文了。</a:t>
            </a:r>
            <a:r>
              <a:rPr lang="en-US" altLang="zh-CN" sz="2800" b="1">
                <a:sym typeface="+mn-ea"/>
              </a:rPr>
              <a:t>Time Expression+</a:t>
            </a:r>
            <a:r>
              <a:rPr lang="zh-CN" altLang="en-US" sz="2800" b="1">
                <a:sym typeface="+mn-ea"/>
              </a:rPr>
              <a:t>没</a:t>
            </a:r>
            <a:r>
              <a:rPr lang="en-US" altLang="zh-CN" sz="2800" b="1">
                <a:sym typeface="+mn-ea"/>
              </a:rPr>
              <a:t>(méi)+V+(</a:t>
            </a:r>
            <a:r>
              <a:rPr lang="zh-CN" altLang="en-US" sz="2800" b="1">
                <a:sym typeface="+mn-ea"/>
              </a:rPr>
              <a:t>了）</a:t>
            </a:r>
            <a:endParaRPr lang="zh-CN" altLang="en-US" sz="2800" b="1"/>
          </a:p>
          <a:p>
            <a:r>
              <a:rPr lang="zh-CN" altLang="en-US" sz="2800"/>
              <a:t>        shì ma？wǒ liǎng nián méi xué zhōng wén le</a:t>
            </a:r>
            <a:r>
              <a:rPr lang="en-US" altLang="zh-CN" sz="2800"/>
              <a:t>.</a:t>
            </a:r>
            <a:endParaRPr lang="en-US" altLang="zh-CN" sz="2800"/>
          </a:p>
          <a:p>
            <a:r>
              <a:rPr lang="en-US" altLang="zh-CN" sz="2800"/>
              <a:t>        Really? I </a:t>
            </a:r>
            <a:r>
              <a:rPr lang="en-US" altLang="zh-CN" sz="2800">
                <a:solidFill>
                  <a:srgbClr val="FF0000"/>
                </a:solidFill>
              </a:rPr>
              <a:t>haven`t studied Chinese </a:t>
            </a:r>
            <a:r>
              <a:rPr lang="en-US" altLang="zh-CN" sz="2800"/>
              <a:t>for two years.</a:t>
            </a:r>
            <a:endParaRPr lang="zh-CN" altLang="en-US" sz="2800"/>
          </a:p>
          <a:p>
            <a:endParaRPr lang="zh-CN" altLang="en-US" sz="28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94030" y="488950"/>
            <a:ext cx="7271385" cy="460375"/>
          </a:xfrm>
          <a:prstGeom prst="rect">
            <a:avLst/>
          </a:prstGeom>
          <a:noFill/>
        </p:spPr>
        <p:txBody>
          <a:bodyPr wrap="square" rtlCol="0">
            <a:spAutoFit/>
          </a:bodyPr>
          <a:p>
            <a:r>
              <a:rPr lang="en-US" altLang="zh-CN" sz="2400"/>
              <a:t>3. </a:t>
            </a:r>
            <a:r>
              <a:rPr lang="zh-CN" altLang="en-US" sz="2400"/>
              <a:t>下去</a:t>
            </a:r>
            <a:r>
              <a:rPr lang="en-US" altLang="zh-CN" sz="2400"/>
              <a:t>(xia qu) indicating Continuation</a:t>
            </a:r>
            <a:endParaRPr lang="en-US" altLang="zh-CN" sz="2400"/>
          </a:p>
        </p:txBody>
      </p:sp>
      <p:sp>
        <p:nvSpPr>
          <p:cNvPr id="5" name="文本框 4"/>
          <p:cNvSpPr txBox="1"/>
          <p:nvPr/>
        </p:nvSpPr>
        <p:spPr>
          <a:xfrm>
            <a:off x="554990" y="1043940"/>
            <a:ext cx="11480800" cy="460375"/>
          </a:xfrm>
          <a:prstGeom prst="rect">
            <a:avLst/>
          </a:prstGeom>
          <a:noFill/>
        </p:spPr>
        <p:txBody>
          <a:bodyPr wrap="square" rtlCol="0">
            <a:spAutoFit/>
          </a:bodyPr>
          <a:p>
            <a:r>
              <a:rPr lang="en-US" altLang="zh-CN" sz="2400"/>
              <a:t>  </a:t>
            </a:r>
            <a:r>
              <a:rPr lang="zh-CN" altLang="en-US" sz="2400"/>
              <a:t>下去</a:t>
            </a:r>
            <a:r>
              <a:rPr lang="en-US" altLang="zh-CN" sz="2400"/>
              <a:t>(</a:t>
            </a:r>
            <a:r>
              <a:rPr lang="en-US" altLang="zh-CN" sz="2400">
                <a:sym typeface="+mn-ea"/>
              </a:rPr>
              <a:t>xia qu</a:t>
            </a:r>
            <a:r>
              <a:rPr lang="en-US" altLang="zh-CN" sz="2400"/>
              <a:t>) signifies the </a:t>
            </a:r>
            <a:r>
              <a:rPr lang="en-US" altLang="zh-CN" sz="2400">
                <a:solidFill>
                  <a:srgbClr val="FF0000"/>
                </a:solidFill>
              </a:rPr>
              <a:t>continuation </a:t>
            </a:r>
            <a:r>
              <a:rPr lang="en-US" altLang="zh-CN" sz="2400"/>
              <a:t>of an action that is already in progress.</a:t>
            </a:r>
            <a:endParaRPr lang="en-US" altLang="zh-CN" sz="2400"/>
          </a:p>
        </p:txBody>
      </p:sp>
      <p:sp>
        <p:nvSpPr>
          <p:cNvPr id="6" name="文本框 5"/>
          <p:cNvSpPr txBox="1"/>
          <p:nvPr/>
        </p:nvSpPr>
        <p:spPr>
          <a:xfrm>
            <a:off x="554990" y="1875155"/>
            <a:ext cx="11062970" cy="3107690"/>
          </a:xfrm>
          <a:prstGeom prst="rect">
            <a:avLst/>
          </a:prstGeom>
          <a:noFill/>
        </p:spPr>
        <p:txBody>
          <a:bodyPr wrap="square" rtlCol="0">
            <a:spAutoFit/>
          </a:bodyPr>
          <a:p>
            <a:r>
              <a:rPr lang="en-US" altLang="zh-CN" sz="2800"/>
              <a:t>1. </a:t>
            </a:r>
            <a:r>
              <a:rPr lang="zh-CN" altLang="en-US" sz="2800"/>
              <a:t>说下去。</a:t>
            </a:r>
            <a:endParaRPr lang="zh-CN" altLang="en-US" sz="2800"/>
          </a:p>
          <a:p>
            <a:r>
              <a:rPr lang="zh-CN" altLang="en-US" sz="2800"/>
              <a:t>    </a:t>
            </a:r>
            <a:r>
              <a:rPr lang="en-US" altLang="zh-CN" sz="2800"/>
              <a:t>s</a:t>
            </a:r>
            <a:r>
              <a:rPr lang="zh-CN" altLang="en-US" sz="2800"/>
              <a:t>huō xi</a:t>
            </a:r>
            <a:r>
              <a:rPr lang="en-US" altLang="zh-CN" sz="2800"/>
              <a:t>a </a:t>
            </a:r>
            <a:r>
              <a:rPr lang="zh-CN" altLang="en-US" sz="2800"/>
              <a:t>q</a:t>
            </a:r>
            <a:r>
              <a:rPr lang="en-US" altLang="zh-CN" sz="2800"/>
              <a:t>u</a:t>
            </a:r>
            <a:r>
              <a:rPr lang="zh-CN" altLang="en-US" sz="2800"/>
              <a:t>.</a:t>
            </a:r>
            <a:endParaRPr lang="zh-CN" altLang="en-US" sz="2800"/>
          </a:p>
          <a:p>
            <a:r>
              <a:rPr lang="zh-CN" altLang="en-US" sz="2800"/>
              <a:t>    </a:t>
            </a:r>
            <a:r>
              <a:rPr lang="en-US" altLang="zh-CN" sz="2800"/>
              <a:t>Go on speaking.</a:t>
            </a:r>
            <a:endParaRPr lang="en-US" altLang="zh-CN" sz="2800"/>
          </a:p>
          <a:p>
            <a:endParaRPr lang="zh-CN" altLang="en-US" sz="2800"/>
          </a:p>
          <a:p>
            <a:r>
              <a:rPr lang="en-US" altLang="zh-CN" sz="2800"/>
              <a:t>2. </a:t>
            </a:r>
            <a:r>
              <a:rPr lang="zh-CN" altLang="en-US" sz="2800"/>
              <a:t>你别念下去了，我一点儿也不喜欢听。</a:t>
            </a:r>
            <a:endParaRPr lang="zh-CN" altLang="en-US" sz="2800"/>
          </a:p>
          <a:p>
            <a:r>
              <a:rPr lang="zh-CN" altLang="en-US" sz="2800"/>
              <a:t>    </a:t>
            </a:r>
            <a:r>
              <a:rPr lang="en-US" altLang="zh-CN" sz="2800"/>
              <a:t>n</a:t>
            </a:r>
            <a:r>
              <a:rPr lang="zh-CN" altLang="en-US" sz="2800"/>
              <a:t>ǐ bié niàn xi</a:t>
            </a:r>
            <a:r>
              <a:rPr lang="en-US" altLang="zh-CN" sz="2800"/>
              <a:t>a </a:t>
            </a:r>
            <a:r>
              <a:rPr lang="zh-CN" altLang="en-US" sz="2800"/>
              <a:t>q</a:t>
            </a:r>
            <a:r>
              <a:rPr lang="en-US" altLang="zh-CN" sz="2800"/>
              <a:t>u </a:t>
            </a:r>
            <a:r>
              <a:rPr lang="zh-CN" altLang="en-US" sz="2800"/>
              <a:t>le, wǒ </a:t>
            </a:r>
            <a:r>
              <a:rPr lang="en-US" altLang="zh-CN" sz="2800"/>
              <a:t>y</a:t>
            </a:r>
            <a:r>
              <a:rPr lang="zh-CN" altLang="en-US" sz="2800"/>
              <a:t>ì diǎnr yě bù xǐ hu</a:t>
            </a:r>
            <a:r>
              <a:rPr lang="en-US" altLang="zh-CN" sz="2800"/>
              <a:t>a</a:t>
            </a:r>
            <a:r>
              <a:rPr lang="zh-CN" altLang="en-US" sz="2800"/>
              <a:t>n tīng.</a:t>
            </a:r>
            <a:endParaRPr lang="zh-CN" altLang="en-US" sz="2800"/>
          </a:p>
          <a:p>
            <a:r>
              <a:rPr lang="zh-CN" altLang="en-US" sz="2800"/>
              <a:t>    </a:t>
            </a:r>
            <a:r>
              <a:rPr lang="en-US" altLang="zh-CN" sz="2800"/>
              <a:t>Please stop reading. I don`t like listening to it at all.</a:t>
            </a:r>
            <a:endParaRPr lang="en-US" altLang="zh-CN" sz="28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94030" y="488950"/>
            <a:ext cx="7271385" cy="460375"/>
          </a:xfrm>
          <a:prstGeom prst="rect">
            <a:avLst/>
          </a:prstGeom>
          <a:noFill/>
        </p:spPr>
        <p:txBody>
          <a:bodyPr wrap="square" rtlCol="0">
            <a:spAutoFit/>
          </a:bodyPr>
          <a:p>
            <a:r>
              <a:rPr lang="en-US" altLang="zh-CN" sz="2400"/>
              <a:t>3. </a:t>
            </a:r>
            <a:r>
              <a:rPr lang="zh-CN" altLang="en-US" sz="2400"/>
              <a:t>下去</a:t>
            </a:r>
            <a:r>
              <a:rPr lang="en-US" altLang="zh-CN" sz="2400"/>
              <a:t>(xia qu) indicating Continuation</a:t>
            </a:r>
            <a:endParaRPr lang="en-US" altLang="zh-CN" sz="2400"/>
          </a:p>
        </p:txBody>
      </p:sp>
      <p:sp>
        <p:nvSpPr>
          <p:cNvPr id="5" name="文本框 4"/>
          <p:cNvSpPr txBox="1"/>
          <p:nvPr/>
        </p:nvSpPr>
        <p:spPr>
          <a:xfrm>
            <a:off x="554990" y="1043940"/>
            <a:ext cx="11480800" cy="460375"/>
          </a:xfrm>
          <a:prstGeom prst="rect">
            <a:avLst/>
          </a:prstGeom>
          <a:noFill/>
        </p:spPr>
        <p:txBody>
          <a:bodyPr wrap="square" rtlCol="0">
            <a:spAutoFit/>
          </a:bodyPr>
          <a:p>
            <a:r>
              <a:rPr lang="en-US" altLang="zh-CN" sz="2400"/>
              <a:t>  </a:t>
            </a:r>
            <a:r>
              <a:rPr lang="zh-CN" altLang="en-US" sz="2400"/>
              <a:t>下去</a:t>
            </a:r>
            <a:r>
              <a:rPr lang="en-US" altLang="zh-CN" sz="2400"/>
              <a:t>(</a:t>
            </a:r>
            <a:r>
              <a:rPr lang="en-US" altLang="zh-CN" sz="2400">
                <a:sym typeface="+mn-ea"/>
              </a:rPr>
              <a:t>xia qu</a:t>
            </a:r>
            <a:r>
              <a:rPr lang="en-US" altLang="zh-CN" sz="2400"/>
              <a:t>) signifies the continuation of an action that is already in progress.</a:t>
            </a:r>
            <a:endParaRPr lang="en-US" altLang="zh-CN" sz="2400"/>
          </a:p>
        </p:txBody>
      </p:sp>
      <p:sp>
        <p:nvSpPr>
          <p:cNvPr id="6" name="文本框 5"/>
          <p:cNvSpPr txBox="1"/>
          <p:nvPr/>
        </p:nvSpPr>
        <p:spPr>
          <a:xfrm>
            <a:off x="554990" y="1875155"/>
            <a:ext cx="11062970" cy="3538220"/>
          </a:xfrm>
          <a:prstGeom prst="rect">
            <a:avLst/>
          </a:prstGeom>
          <a:noFill/>
        </p:spPr>
        <p:txBody>
          <a:bodyPr wrap="square" rtlCol="0">
            <a:spAutoFit/>
          </a:bodyPr>
          <a:p>
            <a:r>
              <a:rPr lang="en-US" altLang="zh-CN" sz="2800"/>
              <a:t>3. </a:t>
            </a:r>
            <a:r>
              <a:rPr lang="zh-CN" altLang="en-US" sz="2800"/>
              <a:t>中文很有意思，我想学下去。</a:t>
            </a:r>
            <a:endParaRPr lang="zh-CN" altLang="en-US" sz="2800"/>
          </a:p>
          <a:p>
            <a:r>
              <a:rPr lang="zh-CN" altLang="en-US" sz="2800"/>
              <a:t>    </a:t>
            </a:r>
            <a:r>
              <a:rPr lang="en-US" altLang="zh-CN" sz="2800"/>
              <a:t>z</a:t>
            </a:r>
            <a:r>
              <a:rPr lang="zh-CN" altLang="en-US" sz="2800"/>
              <a:t>hōng wén hěn yǒu yì si, wǒ xiǎng xué xi</a:t>
            </a:r>
            <a:r>
              <a:rPr lang="en-US" altLang="zh-CN" sz="2800"/>
              <a:t>a </a:t>
            </a:r>
            <a:r>
              <a:rPr lang="zh-CN" altLang="en-US" sz="2800"/>
              <a:t>q</a:t>
            </a:r>
            <a:r>
              <a:rPr lang="en-US" altLang="zh-CN" sz="2800"/>
              <a:t>u</a:t>
            </a:r>
            <a:r>
              <a:rPr lang="zh-CN" altLang="en-US" sz="2800"/>
              <a:t>.</a:t>
            </a:r>
            <a:endParaRPr lang="zh-CN" altLang="en-US" sz="2800"/>
          </a:p>
          <a:p>
            <a:r>
              <a:rPr lang="zh-CN" altLang="en-US" sz="2800"/>
              <a:t>    </a:t>
            </a:r>
            <a:r>
              <a:rPr lang="en-US" altLang="zh-CN" sz="2800"/>
              <a:t>Chinese is very interesting. I`d like to continue learning it.</a:t>
            </a:r>
            <a:endParaRPr lang="en-US" altLang="zh-CN" sz="2800"/>
          </a:p>
          <a:p>
            <a:endParaRPr lang="zh-CN" altLang="en-US" sz="2800"/>
          </a:p>
          <a:p>
            <a:r>
              <a:rPr lang="en-US" altLang="zh-CN" sz="2800"/>
              <a:t>4. </a:t>
            </a:r>
            <a:r>
              <a:rPr lang="zh-CN" altLang="en-US" sz="2800"/>
              <a:t>你已经跑了一个多小时了，再跑下去，要累死了。</a:t>
            </a:r>
            <a:endParaRPr lang="zh-CN" altLang="en-US" sz="2800"/>
          </a:p>
          <a:p>
            <a:r>
              <a:rPr lang="zh-CN" altLang="en-US" sz="2800"/>
              <a:t>    </a:t>
            </a:r>
            <a:r>
              <a:rPr lang="en-US" altLang="zh-CN" sz="2800"/>
              <a:t>n</a:t>
            </a:r>
            <a:r>
              <a:rPr lang="zh-CN" altLang="en-US" sz="2800"/>
              <a:t>ǐ yǐ jīng pǎo le </a:t>
            </a:r>
            <a:r>
              <a:rPr lang="en-US" altLang="zh-CN" sz="2800"/>
              <a:t>y</a:t>
            </a:r>
            <a:r>
              <a:rPr lang="zh-CN" altLang="en-US" sz="2800"/>
              <a:t>í g</a:t>
            </a:r>
            <a:r>
              <a:rPr lang="en-US" altLang="zh-CN" sz="2800"/>
              <a:t>e</a:t>
            </a:r>
            <a:r>
              <a:rPr lang="zh-CN" altLang="en-US" sz="2800"/>
              <a:t> duō xiǎo shí l</a:t>
            </a:r>
            <a:r>
              <a:rPr lang="en-US" altLang="zh-CN" sz="2800"/>
              <a:t>e</a:t>
            </a:r>
            <a:r>
              <a:rPr lang="zh-CN" altLang="en-US" sz="2800"/>
              <a:t>, zài pǎo xi</a:t>
            </a:r>
            <a:r>
              <a:rPr lang="en-US" altLang="zh-CN" sz="2800"/>
              <a:t>a </a:t>
            </a:r>
            <a:r>
              <a:rPr lang="zh-CN" altLang="en-US" sz="2800"/>
              <a:t>q</a:t>
            </a:r>
            <a:r>
              <a:rPr lang="en-US" altLang="zh-CN" sz="2800"/>
              <a:t>u</a:t>
            </a:r>
            <a:r>
              <a:rPr lang="zh-CN" altLang="en-US" sz="2800"/>
              <a:t>, yào lèi sǐ le.</a:t>
            </a:r>
            <a:endParaRPr lang="zh-CN" altLang="en-US" sz="2800"/>
          </a:p>
          <a:p>
            <a:r>
              <a:rPr lang="zh-CN" altLang="en-US" sz="2800"/>
              <a:t>    </a:t>
            </a:r>
            <a:r>
              <a:rPr lang="en-US" altLang="zh-CN" sz="2800"/>
              <a:t>You`re already been running for more than an hour; if you keep </a:t>
            </a:r>
            <a:endParaRPr lang="en-US" altLang="zh-CN" sz="2800"/>
          </a:p>
          <a:p>
            <a:r>
              <a:rPr lang="en-US" altLang="zh-CN" sz="2800"/>
              <a:t>    running, you`ll be exhausted.</a:t>
            </a:r>
            <a:endParaRPr lang="en-US" altLang="zh-CN" sz="28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739140" y="874395"/>
            <a:ext cx="10724515" cy="5262245"/>
          </a:xfrm>
          <a:prstGeom prst="rect">
            <a:avLst/>
          </a:prstGeom>
          <a:noFill/>
        </p:spPr>
        <p:txBody>
          <a:bodyPr wrap="square" rtlCol="0">
            <a:spAutoFit/>
          </a:bodyPr>
          <a:p>
            <a:r>
              <a:rPr lang="en-US" altLang="zh-CN" sz="2800"/>
              <a:t>As mentioned before,</a:t>
            </a:r>
            <a:endParaRPr lang="en-US" altLang="zh-CN" sz="2800"/>
          </a:p>
          <a:p>
            <a:r>
              <a:rPr lang="en-US" altLang="zh-CN" sz="2800"/>
              <a:t> </a:t>
            </a:r>
            <a:r>
              <a:rPr lang="zh-CN" altLang="en-US" sz="2800"/>
              <a:t>又</a:t>
            </a:r>
            <a:r>
              <a:rPr lang="en-US" altLang="zh-CN" sz="2800"/>
              <a:t>(yòu) can indicate </a:t>
            </a:r>
            <a:r>
              <a:rPr lang="en-US" altLang="zh-CN" sz="2800">
                <a:solidFill>
                  <a:srgbClr val="FF0000"/>
                </a:solidFill>
              </a:rPr>
              <a:t>repetition of an action</a:t>
            </a:r>
            <a:r>
              <a:rPr lang="en-US" altLang="zh-CN" sz="2800"/>
              <a:t> over the course of time, e.g., </a:t>
            </a:r>
            <a:r>
              <a:rPr lang="zh-CN" altLang="en-US" sz="2800"/>
              <a:t>我昨天看了一个电影，今天又看了一个</a:t>
            </a:r>
            <a:r>
              <a:rPr lang="en-US" altLang="zh-CN" sz="2800"/>
              <a:t>(wǒ zuó tiān kàn le yí ge diàn yǐng, jīn tiān yòu kàn le yí ge, I watched a movie yesterday, and watched another one today). </a:t>
            </a:r>
            <a:endParaRPr lang="en-US" altLang="zh-CN" sz="2800"/>
          </a:p>
          <a:p>
            <a:endParaRPr lang="zh-CN" altLang="en-US" sz="2800"/>
          </a:p>
          <a:p>
            <a:r>
              <a:rPr lang="zh-CN" altLang="en-US" sz="2800"/>
              <a:t>又</a:t>
            </a:r>
            <a:r>
              <a:rPr lang="en-US" altLang="zh-CN" sz="2800"/>
              <a:t>(</a:t>
            </a:r>
            <a:r>
              <a:rPr lang="en-US" altLang="zh-CN" sz="2800">
                <a:sym typeface="+mn-ea"/>
              </a:rPr>
              <a:t>yòu</a:t>
            </a:r>
            <a:r>
              <a:rPr lang="en-US" altLang="zh-CN" sz="2800"/>
              <a:t>) can also suggest</a:t>
            </a:r>
            <a:r>
              <a:rPr lang="en-US" altLang="zh-CN" sz="2800">
                <a:solidFill>
                  <a:srgbClr val="FF0000"/>
                </a:solidFill>
              </a:rPr>
              <a:t> augmentation or exacerbation of certain conditions or circumstances</a:t>
            </a:r>
            <a:r>
              <a:rPr lang="en-US" altLang="zh-CN" sz="2800"/>
              <a:t> as in the sentence </a:t>
            </a:r>
            <a:endParaRPr lang="en-US" altLang="zh-CN" sz="2800"/>
          </a:p>
          <a:p>
            <a:r>
              <a:rPr lang="zh-CN" altLang="en-US" sz="2800"/>
              <a:t>你平常吃得那么多，又不运动，当然越来越胖了。</a:t>
            </a:r>
            <a:r>
              <a:rPr lang="en-US" altLang="zh-CN" sz="2800"/>
              <a:t>(nǐ píng cháng chī de nà me duō, yòu bú yùn dòng, dāng rán yuè lái yuè pàng le. You usually eat so much, and on top of that you don`t exercise. No wonder you`re putting on more and more weight).</a:t>
            </a:r>
            <a:endParaRPr lang="en-US" altLang="zh-CN" sz="28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301240" y="2507615"/>
            <a:ext cx="3056890" cy="1568450"/>
          </a:xfrm>
          <a:prstGeom prst="rect">
            <a:avLst/>
          </a:prstGeom>
          <a:noFill/>
        </p:spPr>
        <p:txBody>
          <a:bodyPr wrap="square" rtlCol="0">
            <a:spAutoFit/>
          </a:bodyPr>
          <a:p>
            <a:r>
              <a:rPr lang="zh-CN" altLang="en-US" sz="9600"/>
              <a:t>水平</a:t>
            </a:r>
            <a:endParaRPr lang="zh-CN" altLang="en-US" sz="9600"/>
          </a:p>
        </p:txBody>
      </p:sp>
      <p:sp>
        <p:nvSpPr>
          <p:cNvPr id="3" name="文本框 2"/>
          <p:cNvSpPr txBox="1"/>
          <p:nvPr/>
        </p:nvSpPr>
        <p:spPr>
          <a:xfrm>
            <a:off x="1859915" y="3922395"/>
            <a:ext cx="4117340" cy="645160"/>
          </a:xfrm>
          <a:prstGeom prst="rect">
            <a:avLst/>
          </a:prstGeom>
          <a:noFill/>
        </p:spPr>
        <p:txBody>
          <a:bodyPr wrap="square" rtlCol="0">
            <a:spAutoFit/>
          </a:bodyPr>
          <a:p>
            <a:r>
              <a:rPr lang="en-US" altLang="zh-CN" sz="3600"/>
              <a:t>  level</a:t>
            </a:r>
            <a:r>
              <a:rPr lang="zh-CN" altLang="en-US" sz="3600"/>
              <a:t>；</a:t>
            </a:r>
            <a:r>
              <a:rPr lang="en-US" altLang="zh-CN" sz="3600"/>
              <a:t>standard</a:t>
            </a:r>
            <a:endParaRPr lang="en-US" altLang="zh-CN" sz="3600"/>
          </a:p>
        </p:txBody>
      </p:sp>
      <p:sp>
        <p:nvSpPr>
          <p:cNvPr id="125" name="文本框 124"/>
          <p:cNvSpPr txBox="1"/>
          <p:nvPr/>
        </p:nvSpPr>
        <p:spPr>
          <a:xfrm>
            <a:off x="2074545" y="1862455"/>
            <a:ext cx="2700020" cy="645160"/>
          </a:xfrm>
          <a:prstGeom prst="rect">
            <a:avLst/>
          </a:prstGeom>
          <a:noFill/>
        </p:spPr>
        <p:txBody>
          <a:bodyPr wrap="square" rtlCol="0">
            <a:spAutoFit/>
          </a:bodyPr>
          <a:p>
            <a:r>
              <a:rPr lang="en-US" altLang="zh-CN" sz="3600"/>
              <a:t>   shuǐ   píng  </a:t>
            </a:r>
            <a:endParaRPr lang="en-US" altLang="zh-CN" sz="3600"/>
          </a:p>
        </p:txBody>
      </p:sp>
      <p:sp>
        <p:nvSpPr>
          <p:cNvPr id="5" name="文本框 4"/>
          <p:cNvSpPr txBox="1"/>
          <p:nvPr/>
        </p:nvSpPr>
        <p:spPr>
          <a:xfrm>
            <a:off x="5894070" y="2600325"/>
            <a:ext cx="5427345" cy="1383665"/>
          </a:xfrm>
          <a:prstGeom prst="rect">
            <a:avLst/>
          </a:prstGeom>
          <a:noFill/>
        </p:spPr>
        <p:txBody>
          <a:bodyPr wrap="square" rtlCol="0">
            <a:spAutoFit/>
          </a:bodyPr>
          <a:p>
            <a:r>
              <a:rPr lang="zh-CN" altLang="en-US" sz="2800"/>
              <a:t>他中文</a:t>
            </a:r>
            <a:r>
              <a:rPr lang="zh-CN" altLang="en-US" sz="2800">
                <a:solidFill>
                  <a:srgbClr val="FF0000"/>
                </a:solidFill>
              </a:rPr>
              <a:t>水平</a:t>
            </a:r>
            <a:r>
              <a:rPr lang="zh-CN" altLang="en-US" sz="2800"/>
              <a:t>很高</a:t>
            </a:r>
            <a:r>
              <a:rPr lang="en-US" altLang="zh-CN" sz="2800"/>
              <a:t>.</a:t>
            </a:r>
            <a:endParaRPr lang="en-US" altLang="zh-CN" sz="2800"/>
          </a:p>
          <a:p>
            <a:r>
              <a:rPr lang="en-US" altLang="zh-CN" sz="2800"/>
              <a:t>t</a:t>
            </a:r>
            <a:r>
              <a:rPr lang="zh-CN" altLang="en-US" sz="2800"/>
              <a:t>ā zhōng wén shuǐ píng hěn gāo</a:t>
            </a:r>
            <a:r>
              <a:rPr lang="en-US" altLang="zh-CN" sz="2800"/>
              <a:t>.</a:t>
            </a:r>
            <a:endParaRPr lang="zh-CN" altLang="en-US" sz="2800"/>
          </a:p>
          <a:p>
            <a:r>
              <a:rPr lang="zh-CN" altLang="en-US" sz="2800"/>
              <a:t>He has a high </a:t>
            </a:r>
            <a:r>
              <a:rPr lang="zh-CN" altLang="en-US" sz="2800">
                <a:solidFill>
                  <a:srgbClr val="FF0000"/>
                </a:solidFill>
              </a:rPr>
              <a:t>level </a:t>
            </a:r>
            <a:r>
              <a:rPr lang="zh-CN" altLang="en-US" sz="2800"/>
              <a:t>of Chinese</a:t>
            </a:r>
            <a:r>
              <a:rPr lang="en-US" altLang="zh-CN" sz="2800"/>
              <a:t>.</a:t>
            </a:r>
            <a:endParaRPr lang="en-US" altLang="zh-CN"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anim calcmode="lin" valueType="num">
                                      <p:cBhvr>
                                        <p:cTn id="8" dur="1000" fill="hold"/>
                                        <p:tgtEl>
                                          <p:spTgt spid="125"/>
                                        </p:tgtEl>
                                        <p:attrNameLst>
                                          <p:attrName>ppt_x</p:attrName>
                                        </p:attrNameLst>
                                      </p:cBhvr>
                                      <p:tavLst>
                                        <p:tav tm="0">
                                          <p:val>
                                            <p:strVal val="#ppt_x"/>
                                          </p:val>
                                        </p:tav>
                                        <p:tav tm="100000">
                                          <p:val>
                                            <p:strVal val="#ppt_x"/>
                                          </p:val>
                                        </p:tav>
                                      </p:tavLst>
                                    </p:anim>
                                    <p:anim calcmode="lin" valueType="num">
                                      <p:cBhvr>
                                        <p:cTn id="9"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2" grpId="0"/>
      <p:bldP spid="3"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301240" y="2507615"/>
            <a:ext cx="3056890" cy="1568450"/>
          </a:xfrm>
          <a:prstGeom prst="rect">
            <a:avLst/>
          </a:prstGeom>
          <a:noFill/>
        </p:spPr>
        <p:txBody>
          <a:bodyPr wrap="square" rtlCol="0">
            <a:spAutoFit/>
          </a:bodyPr>
          <a:p>
            <a:r>
              <a:rPr lang="zh-CN" altLang="en-US" sz="9600"/>
              <a:t>提高</a:t>
            </a:r>
            <a:endParaRPr lang="zh-CN" altLang="en-US" sz="9600"/>
          </a:p>
        </p:txBody>
      </p:sp>
      <p:sp>
        <p:nvSpPr>
          <p:cNvPr id="3" name="文本框 2"/>
          <p:cNvSpPr txBox="1"/>
          <p:nvPr/>
        </p:nvSpPr>
        <p:spPr>
          <a:xfrm>
            <a:off x="693420" y="3922395"/>
            <a:ext cx="6760845" cy="645160"/>
          </a:xfrm>
          <a:prstGeom prst="rect">
            <a:avLst/>
          </a:prstGeom>
          <a:noFill/>
        </p:spPr>
        <p:txBody>
          <a:bodyPr wrap="square" rtlCol="0">
            <a:spAutoFit/>
          </a:bodyPr>
          <a:p>
            <a:r>
              <a:rPr lang="en-US" altLang="zh-CN" sz="3600"/>
              <a:t>to improve; to raise; to heighten</a:t>
            </a:r>
            <a:endParaRPr lang="en-US" altLang="zh-CN" sz="3600"/>
          </a:p>
        </p:txBody>
      </p:sp>
      <p:sp>
        <p:nvSpPr>
          <p:cNvPr id="125" name="文本框 124"/>
          <p:cNvSpPr txBox="1"/>
          <p:nvPr/>
        </p:nvSpPr>
        <p:spPr>
          <a:xfrm>
            <a:off x="2074545" y="1862455"/>
            <a:ext cx="2700020" cy="645160"/>
          </a:xfrm>
          <a:prstGeom prst="rect">
            <a:avLst/>
          </a:prstGeom>
          <a:noFill/>
        </p:spPr>
        <p:txBody>
          <a:bodyPr wrap="square" rtlCol="0">
            <a:spAutoFit/>
          </a:bodyPr>
          <a:p>
            <a:r>
              <a:rPr lang="en-US" altLang="zh-CN" sz="3600"/>
              <a:t>     tí      gāo  </a:t>
            </a:r>
            <a:endParaRPr lang="en-US" altLang="zh-CN" sz="3600"/>
          </a:p>
        </p:txBody>
      </p:sp>
      <p:sp>
        <p:nvSpPr>
          <p:cNvPr id="5" name="文本框 4"/>
          <p:cNvSpPr txBox="1"/>
          <p:nvPr/>
        </p:nvSpPr>
        <p:spPr>
          <a:xfrm>
            <a:off x="5414645" y="2031365"/>
            <a:ext cx="6763385" cy="1383665"/>
          </a:xfrm>
          <a:prstGeom prst="rect">
            <a:avLst/>
          </a:prstGeom>
          <a:noFill/>
        </p:spPr>
        <p:txBody>
          <a:bodyPr wrap="square" rtlCol="0">
            <a:spAutoFit/>
          </a:bodyPr>
          <a:p>
            <a:r>
              <a:rPr lang="zh-CN" altLang="en-US" sz="2800"/>
              <a:t>他想</a:t>
            </a:r>
            <a:r>
              <a:rPr lang="zh-CN" altLang="en-US" sz="2800">
                <a:solidFill>
                  <a:srgbClr val="FF0000"/>
                </a:solidFill>
              </a:rPr>
              <a:t>提高</a:t>
            </a:r>
            <a:r>
              <a:rPr lang="zh-CN" altLang="en-US" sz="2800"/>
              <a:t>他的中文水平。</a:t>
            </a:r>
            <a:endParaRPr lang="zh-CN" altLang="en-US" sz="2800"/>
          </a:p>
          <a:p>
            <a:r>
              <a:rPr lang="en-US" altLang="zh-CN" sz="2800"/>
              <a:t>t</a:t>
            </a:r>
            <a:r>
              <a:rPr lang="zh-CN" altLang="en-US" sz="2800"/>
              <a:t>ā xiǎng tí gāo tā de zhōng wén shuǐ píng.</a:t>
            </a:r>
            <a:endParaRPr lang="zh-CN" altLang="en-US" sz="2800"/>
          </a:p>
          <a:p>
            <a:r>
              <a:rPr lang="zh-CN" altLang="en-US" sz="2800"/>
              <a:t>He wants to </a:t>
            </a:r>
            <a:r>
              <a:rPr lang="zh-CN" altLang="en-US" sz="2800">
                <a:solidFill>
                  <a:srgbClr val="FF0000"/>
                </a:solidFill>
              </a:rPr>
              <a:t>improve</a:t>
            </a:r>
            <a:r>
              <a:rPr lang="zh-CN" altLang="en-US" sz="2800"/>
              <a:t> his Chinese.</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anim calcmode="lin" valueType="num">
                                      <p:cBhvr>
                                        <p:cTn id="8" dur="1000" fill="hold"/>
                                        <p:tgtEl>
                                          <p:spTgt spid="125"/>
                                        </p:tgtEl>
                                        <p:attrNameLst>
                                          <p:attrName>ppt_x</p:attrName>
                                        </p:attrNameLst>
                                      </p:cBhvr>
                                      <p:tavLst>
                                        <p:tav tm="0">
                                          <p:val>
                                            <p:strVal val="#ppt_x"/>
                                          </p:val>
                                        </p:tav>
                                        <p:tav tm="100000">
                                          <p:val>
                                            <p:strVal val="#ppt_x"/>
                                          </p:val>
                                        </p:tav>
                                      </p:tavLst>
                                    </p:anim>
                                    <p:anim calcmode="lin" valueType="num">
                                      <p:cBhvr>
                                        <p:cTn id="9"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2" grpId="0"/>
      <p:bldP spid="3"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047240" y="2464435"/>
            <a:ext cx="3056890" cy="1568450"/>
          </a:xfrm>
          <a:prstGeom prst="rect">
            <a:avLst/>
          </a:prstGeom>
          <a:noFill/>
        </p:spPr>
        <p:txBody>
          <a:bodyPr wrap="square" rtlCol="0">
            <a:spAutoFit/>
          </a:bodyPr>
          <a:p>
            <a:r>
              <a:rPr lang="zh-CN" altLang="en-US" sz="9600"/>
              <a:t>为了</a:t>
            </a:r>
            <a:endParaRPr lang="zh-CN" altLang="en-US" sz="9600"/>
          </a:p>
        </p:txBody>
      </p:sp>
      <p:sp>
        <p:nvSpPr>
          <p:cNvPr id="3" name="文本框 2"/>
          <p:cNvSpPr txBox="1"/>
          <p:nvPr/>
        </p:nvSpPr>
        <p:spPr>
          <a:xfrm>
            <a:off x="1962150" y="3884930"/>
            <a:ext cx="3357245" cy="645160"/>
          </a:xfrm>
          <a:prstGeom prst="rect">
            <a:avLst/>
          </a:prstGeom>
          <a:noFill/>
        </p:spPr>
        <p:txBody>
          <a:bodyPr wrap="square" rtlCol="0">
            <a:spAutoFit/>
          </a:bodyPr>
          <a:p>
            <a:r>
              <a:rPr lang="en-US" altLang="zh-CN" sz="3600"/>
              <a:t> for the sake of</a:t>
            </a:r>
            <a:endParaRPr lang="en-US" altLang="zh-CN" sz="3600"/>
          </a:p>
        </p:txBody>
      </p:sp>
      <p:sp>
        <p:nvSpPr>
          <p:cNvPr id="125" name="文本框 124"/>
          <p:cNvSpPr txBox="1"/>
          <p:nvPr/>
        </p:nvSpPr>
        <p:spPr>
          <a:xfrm>
            <a:off x="2074545" y="1862455"/>
            <a:ext cx="2700020" cy="645160"/>
          </a:xfrm>
          <a:prstGeom prst="rect">
            <a:avLst/>
          </a:prstGeom>
          <a:noFill/>
        </p:spPr>
        <p:txBody>
          <a:bodyPr wrap="square" rtlCol="0">
            <a:spAutoFit/>
          </a:bodyPr>
          <a:p>
            <a:r>
              <a:rPr lang="en-US" altLang="zh-CN" sz="3600"/>
              <a:t>  wèi      le  </a:t>
            </a:r>
            <a:endParaRPr lang="en-US" altLang="zh-CN" sz="3600"/>
          </a:p>
        </p:txBody>
      </p:sp>
      <p:sp>
        <p:nvSpPr>
          <p:cNvPr id="5" name="文本框 4"/>
          <p:cNvSpPr txBox="1"/>
          <p:nvPr/>
        </p:nvSpPr>
        <p:spPr>
          <a:xfrm>
            <a:off x="5527675" y="1975485"/>
            <a:ext cx="6066790" cy="3107690"/>
          </a:xfrm>
          <a:prstGeom prst="rect">
            <a:avLst/>
          </a:prstGeom>
          <a:noFill/>
        </p:spPr>
        <p:txBody>
          <a:bodyPr wrap="square" rtlCol="0">
            <a:spAutoFit/>
          </a:bodyPr>
          <a:p>
            <a:r>
              <a:rPr lang="zh-CN" altLang="en-US" sz="2800">
                <a:solidFill>
                  <a:srgbClr val="FF0000"/>
                </a:solidFill>
              </a:rPr>
              <a:t>为了</a:t>
            </a:r>
            <a:r>
              <a:rPr lang="zh-CN" altLang="en-US" sz="2800"/>
              <a:t>提高英文水平，她每天都看两个小时的电视。</a:t>
            </a:r>
            <a:endParaRPr lang="zh-CN" altLang="en-US" sz="2800"/>
          </a:p>
          <a:p>
            <a:r>
              <a:rPr lang="en-US" altLang="zh-CN" sz="2800"/>
              <a:t> w</a:t>
            </a:r>
            <a:r>
              <a:rPr lang="zh-CN" altLang="en-US" sz="2800"/>
              <a:t>èi le tí gāo yīng wén shuǐ píng, tā  </a:t>
            </a:r>
            <a:endParaRPr lang="zh-CN" altLang="en-US" sz="2800"/>
          </a:p>
          <a:p>
            <a:r>
              <a:rPr lang="zh-CN" altLang="en-US" sz="2800"/>
              <a:t> měi tiān dū kàn liǎng g</a:t>
            </a:r>
            <a:r>
              <a:rPr lang="en-US" altLang="zh-CN" sz="2800"/>
              <a:t>e</a:t>
            </a:r>
            <a:r>
              <a:rPr lang="zh-CN" altLang="en-US" sz="2800"/>
              <a:t> xiǎo shí de  </a:t>
            </a:r>
            <a:endParaRPr lang="zh-CN" altLang="en-US" sz="2800"/>
          </a:p>
          <a:p>
            <a:r>
              <a:rPr lang="zh-CN" altLang="en-US" sz="2800"/>
              <a:t> diàn shì.</a:t>
            </a:r>
            <a:endParaRPr lang="zh-CN" altLang="en-US" sz="2800"/>
          </a:p>
          <a:p>
            <a:r>
              <a:rPr lang="zh-CN" altLang="en-US" sz="2800"/>
              <a:t> </a:t>
            </a:r>
            <a:r>
              <a:rPr lang="zh-CN" altLang="en-US" sz="2800">
                <a:solidFill>
                  <a:srgbClr val="FF0000"/>
                </a:solidFill>
              </a:rPr>
              <a:t>To </a:t>
            </a:r>
            <a:r>
              <a:rPr lang="zh-CN" altLang="en-US" sz="2800"/>
              <a:t>improve her English, she watches  </a:t>
            </a:r>
            <a:endParaRPr lang="zh-CN" altLang="en-US" sz="2800"/>
          </a:p>
          <a:p>
            <a:r>
              <a:rPr lang="zh-CN" altLang="en-US" sz="2800"/>
              <a:t> TV for two hours every day.</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anim calcmode="lin" valueType="num">
                                      <p:cBhvr>
                                        <p:cTn id="8" dur="1000" fill="hold"/>
                                        <p:tgtEl>
                                          <p:spTgt spid="125"/>
                                        </p:tgtEl>
                                        <p:attrNameLst>
                                          <p:attrName>ppt_x</p:attrName>
                                        </p:attrNameLst>
                                      </p:cBhvr>
                                      <p:tavLst>
                                        <p:tav tm="0">
                                          <p:val>
                                            <p:strVal val="#ppt_x"/>
                                          </p:val>
                                        </p:tav>
                                        <p:tav tm="100000">
                                          <p:val>
                                            <p:strVal val="#ppt_x"/>
                                          </p:val>
                                        </p:tav>
                                      </p:tavLst>
                                    </p:anim>
                                    <p:anim calcmode="lin" valueType="num">
                                      <p:cBhvr>
                                        <p:cTn id="9"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2" grpId="0"/>
      <p:bldP spid="3"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301240" y="2507615"/>
            <a:ext cx="3056890" cy="1568450"/>
          </a:xfrm>
          <a:prstGeom prst="rect">
            <a:avLst/>
          </a:prstGeom>
          <a:noFill/>
        </p:spPr>
        <p:txBody>
          <a:bodyPr wrap="square" rtlCol="0">
            <a:spAutoFit/>
          </a:bodyPr>
          <a:p>
            <a:r>
              <a:rPr lang="zh-CN" altLang="en-US" sz="9600"/>
              <a:t>足球</a:t>
            </a:r>
            <a:endParaRPr lang="zh-CN" altLang="en-US" sz="9600"/>
          </a:p>
        </p:txBody>
      </p:sp>
      <p:sp>
        <p:nvSpPr>
          <p:cNvPr id="3" name="文本框 2"/>
          <p:cNvSpPr txBox="1"/>
          <p:nvPr/>
        </p:nvSpPr>
        <p:spPr>
          <a:xfrm>
            <a:off x="1859915" y="3922395"/>
            <a:ext cx="4117340" cy="645160"/>
          </a:xfrm>
          <a:prstGeom prst="rect">
            <a:avLst/>
          </a:prstGeom>
          <a:noFill/>
        </p:spPr>
        <p:txBody>
          <a:bodyPr wrap="square" rtlCol="0">
            <a:spAutoFit/>
          </a:bodyPr>
          <a:p>
            <a:r>
              <a:rPr lang="en-US" altLang="zh-CN" sz="3600"/>
              <a:t>  soccer</a:t>
            </a:r>
            <a:r>
              <a:rPr lang="zh-CN" altLang="en-US" sz="3600"/>
              <a:t>；</a:t>
            </a:r>
            <a:r>
              <a:rPr lang="en-US" altLang="zh-CN" sz="3600"/>
              <a:t>football</a:t>
            </a:r>
            <a:endParaRPr lang="en-US" altLang="zh-CN" sz="3600"/>
          </a:p>
        </p:txBody>
      </p:sp>
      <p:sp>
        <p:nvSpPr>
          <p:cNvPr id="125" name="文本框 124"/>
          <p:cNvSpPr txBox="1"/>
          <p:nvPr/>
        </p:nvSpPr>
        <p:spPr>
          <a:xfrm>
            <a:off x="2074545" y="1862455"/>
            <a:ext cx="2700020" cy="645160"/>
          </a:xfrm>
          <a:prstGeom prst="rect">
            <a:avLst/>
          </a:prstGeom>
          <a:noFill/>
        </p:spPr>
        <p:txBody>
          <a:bodyPr wrap="square" rtlCol="0">
            <a:spAutoFit/>
          </a:bodyPr>
          <a:p>
            <a:r>
              <a:rPr lang="en-US" altLang="zh-CN" sz="3600"/>
              <a:t>     zú     qiú  </a:t>
            </a:r>
            <a:endParaRPr lang="en-US" altLang="zh-CN" sz="3600"/>
          </a:p>
        </p:txBody>
      </p:sp>
      <p:pic>
        <p:nvPicPr>
          <p:cNvPr id="5" name="图片 4"/>
          <p:cNvPicPr>
            <a:picLocks noChangeAspect="1"/>
          </p:cNvPicPr>
          <p:nvPr/>
        </p:nvPicPr>
        <p:blipFill>
          <a:blip r:embed="rId1"/>
          <a:stretch>
            <a:fillRect/>
          </a:stretch>
        </p:blipFill>
        <p:spPr>
          <a:xfrm>
            <a:off x="6162675" y="2119630"/>
            <a:ext cx="4147185" cy="23437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anim calcmode="lin" valueType="num">
                                      <p:cBhvr>
                                        <p:cTn id="8" dur="1000" fill="hold"/>
                                        <p:tgtEl>
                                          <p:spTgt spid="125"/>
                                        </p:tgtEl>
                                        <p:attrNameLst>
                                          <p:attrName>ppt_x</p:attrName>
                                        </p:attrNameLst>
                                      </p:cBhvr>
                                      <p:tavLst>
                                        <p:tav tm="0">
                                          <p:val>
                                            <p:strVal val="#ppt_x"/>
                                          </p:val>
                                        </p:tav>
                                        <p:tav tm="100000">
                                          <p:val>
                                            <p:strVal val="#ppt_x"/>
                                          </p:val>
                                        </p:tav>
                                      </p:tavLst>
                                    </p:anim>
                                    <p:anim calcmode="lin" valueType="num">
                                      <p:cBhvr>
                                        <p:cTn id="9"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774190" y="2507615"/>
            <a:ext cx="3056890" cy="1568450"/>
          </a:xfrm>
          <a:prstGeom prst="rect">
            <a:avLst/>
          </a:prstGeom>
          <a:noFill/>
        </p:spPr>
        <p:txBody>
          <a:bodyPr wrap="square" rtlCol="0">
            <a:spAutoFit/>
          </a:bodyPr>
          <a:p>
            <a:r>
              <a:rPr lang="zh-CN" altLang="en-US" sz="9600"/>
              <a:t>比赛</a:t>
            </a:r>
            <a:endParaRPr lang="zh-CN" altLang="en-US" sz="9600"/>
          </a:p>
        </p:txBody>
      </p:sp>
      <p:sp>
        <p:nvSpPr>
          <p:cNvPr id="3" name="文本框 2"/>
          <p:cNvSpPr txBox="1"/>
          <p:nvPr/>
        </p:nvSpPr>
        <p:spPr>
          <a:xfrm>
            <a:off x="1642110" y="3893820"/>
            <a:ext cx="3797935" cy="1753235"/>
          </a:xfrm>
          <a:prstGeom prst="rect">
            <a:avLst/>
          </a:prstGeom>
          <a:noFill/>
        </p:spPr>
        <p:txBody>
          <a:bodyPr wrap="square" rtlCol="0">
            <a:spAutoFit/>
          </a:bodyPr>
          <a:p>
            <a:r>
              <a:rPr lang="en-US" altLang="zh-CN" sz="3600"/>
              <a:t>game; match; </a:t>
            </a:r>
            <a:endParaRPr lang="en-US" altLang="zh-CN" sz="3600"/>
          </a:p>
          <a:p>
            <a:r>
              <a:rPr lang="en-US" altLang="zh-CN" sz="3600"/>
              <a:t>competition; </a:t>
            </a:r>
            <a:endParaRPr lang="en-US" altLang="zh-CN" sz="3600"/>
          </a:p>
          <a:p>
            <a:r>
              <a:rPr lang="en-US" altLang="zh-CN" sz="3600"/>
              <a:t>to compete</a:t>
            </a:r>
            <a:endParaRPr lang="en-US" altLang="zh-CN" sz="3600"/>
          </a:p>
        </p:txBody>
      </p:sp>
      <p:sp>
        <p:nvSpPr>
          <p:cNvPr id="125" name="文本框 124"/>
          <p:cNvSpPr txBox="1"/>
          <p:nvPr/>
        </p:nvSpPr>
        <p:spPr>
          <a:xfrm>
            <a:off x="1642110" y="1862455"/>
            <a:ext cx="2700020" cy="645160"/>
          </a:xfrm>
          <a:prstGeom prst="rect">
            <a:avLst/>
          </a:prstGeom>
          <a:noFill/>
        </p:spPr>
        <p:txBody>
          <a:bodyPr wrap="square" rtlCol="0">
            <a:spAutoFit/>
          </a:bodyPr>
          <a:p>
            <a:r>
              <a:rPr lang="en-US" altLang="zh-CN" sz="3600"/>
              <a:t>    bǐ       sài  </a:t>
            </a:r>
            <a:endParaRPr lang="en-US" altLang="zh-CN" sz="3600"/>
          </a:p>
        </p:txBody>
      </p:sp>
      <p:sp>
        <p:nvSpPr>
          <p:cNvPr id="5" name="文本框 4"/>
          <p:cNvSpPr txBox="1"/>
          <p:nvPr/>
        </p:nvSpPr>
        <p:spPr>
          <a:xfrm>
            <a:off x="4937125" y="2925445"/>
            <a:ext cx="7061835" cy="1383665"/>
          </a:xfrm>
          <a:prstGeom prst="rect">
            <a:avLst/>
          </a:prstGeom>
          <a:noFill/>
        </p:spPr>
        <p:txBody>
          <a:bodyPr wrap="square" rtlCol="0">
            <a:spAutoFit/>
          </a:bodyPr>
          <a:p>
            <a:r>
              <a:rPr lang="zh-CN" altLang="en-US" sz="2800"/>
              <a:t>快把电视打开，足球</a:t>
            </a:r>
            <a:r>
              <a:rPr lang="zh-CN" altLang="en-US" sz="2800">
                <a:solidFill>
                  <a:srgbClr val="FF0000"/>
                </a:solidFill>
              </a:rPr>
              <a:t>比赛</a:t>
            </a:r>
            <a:r>
              <a:rPr lang="zh-CN" altLang="en-US" sz="2800"/>
              <a:t>开始了。</a:t>
            </a:r>
            <a:endParaRPr lang="zh-CN" altLang="en-US" sz="2800"/>
          </a:p>
          <a:p>
            <a:r>
              <a:rPr lang="en-US" altLang="zh-CN" sz="2800"/>
              <a:t>kuài bǎ diàn shì dǎ kāi, zú qiú bǐ sài kāi shǐ le.</a:t>
            </a:r>
            <a:endParaRPr lang="en-US" altLang="zh-CN" sz="2800"/>
          </a:p>
          <a:p>
            <a:r>
              <a:rPr lang="zh-CN" altLang="en-US" sz="2800"/>
              <a:t>Turn on the TV, the football </a:t>
            </a:r>
            <a:r>
              <a:rPr lang="zh-CN" altLang="en-US" sz="2800">
                <a:solidFill>
                  <a:srgbClr val="FF0000"/>
                </a:solidFill>
              </a:rPr>
              <a:t>game</a:t>
            </a:r>
            <a:r>
              <a:rPr lang="zh-CN" altLang="en-US" sz="2800"/>
              <a:t> begins</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anim calcmode="lin" valueType="num">
                                      <p:cBhvr>
                                        <p:cTn id="8" dur="1000" fill="hold"/>
                                        <p:tgtEl>
                                          <p:spTgt spid="125"/>
                                        </p:tgtEl>
                                        <p:attrNameLst>
                                          <p:attrName>ppt_x</p:attrName>
                                        </p:attrNameLst>
                                      </p:cBhvr>
                                      <p:tavLst>
                                        <p:tav tm="0">
                                          <p:val>
                                            <p:strVal val="#ppt_x"/>
                                          </p:val>
                                        </p:tav>
                                        <p:tav tm="100000">
                                          <p:val>
                                            <p:strVal val="#ppt_x"/>
                                          </p:val>
                                        </p:tav>
                                      </p:tavLst>
                                    </p:anim>
                                    <p:anim calcmode="lin" valueType="num">
                                      <p:cBhvr>
                                        <p:cTn id="9"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2" grpId="0"/>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047240" y="2464435"/>
            <a:ext cx="3056890" cy="1568450"/>
          </a:xfrm>
          <a:prstGeom prst="rect">
            <a:avLst/>
          </a:prstGeom>
          <a:noFill/>
        </p:spPr>
        <p:txBody>
          <a:bodyPr wrap="square" rtlCol="0">
            <a:spAutoFit/>
          </a:bodyPr>
          <a:p>
            <a:r>
              <a:rPr lang="zh-CN" altLang="en-US" sz="9600"/>
              <a:t>当然</a:t>
            </a:r>
            <a:endParaRPr lang="zh-CN" altLang="en-US" sz="9600"/>
          </a:p>
        </p:txBody>
      </p:sp>
      <p:sp>
        <p:nvSpPr>
          <p:cNvPr id="3" name="文本框 2"/>
          <p:cNvSpPr txBox="1"/>
          <p:nvPr/>
        </p:nvSpPr>
        <p:spPr>
          <a:xfrm>
            <a:off x="1962150" y="3884930"/>
            <a:ext cx="2962910" cy="645160"/>
          </a:xfrm>
          <a:prstGeom prst="rect">
            <a:avLst/>
          </a:prstGeom>
          <a:noFill/>
        </p:spPr>
        <p:txBody>
          <a:bodyPr wrap="square" rtlCol="0">
            <a:spAutoFit/>
          </a:bodyPr>
          <a:p>
            <a:r>
              <a:rPr lang="en-US" altLang="zh-CN" sz="3600"/>
              <a:t>   of course</a:t>
            </a:r>
            <a:endParaRPr lang="en-US" altLang="zh-CN" sz="3600"/>
          </a:p>
        </p:txBody>
      </p:sp>
      <p:sp>
        <p:nvSpPr>
          <p:cNvPr id="125" name="文本框 124"/>
          <p:cNvSpPr txBox="1"/>
          <p:nvPr/>
        </p:nvSpPr>
        <p:spPr>
          <a:xfrm>
            <a:off x="2074545" y="1862455"/>
            <a:ext cx="2700020" cy="645160"/>
          </a:xfrm>
          <a:prstGeom prst="rect">
            <a:avLst/>
          </a:prstGeom>
          <a:noFill/>
        </p:spPr>
        <p:txBody>
          <a:bodyPr wrap="square" rtlCol="0">
            <a:spAutoFit/>
          </a:bodyPr>
          <a:p>
            <a:r>
              <a:rPr lang="en-US" altLang="zh-CN" sz="3600"/>
              <a:t> dāng   rán </a:t>
            </a:r>
            <a:endParaRPr lang="en-US" altLang="zh-CN" sz="3600"/>
          </a:p>
        </p:txBody>
      </p:sp>
      <p:sp>
        <p:nvSpPr>
          <p:cNvPr id="5" name="文本框 4"/>
          <p:cNvSpPr txBox="1"/>
          <p:nvPr/>
        </p:nvSpPr>
        <p:spPr>
          <a:xfrm>
            <a:off x="5367655" y="1551940"/>
            <a:ext cx="5352415" cy="3969385"/>
          </a:xfrm>
          <a:prstGeom prst="rect">
            <a:avLst/>
          </a:prstGeom>
          <a:noFill/>
        </p:spPr>
        <p:txBody>
          <a:bodyPr wrap="square" rtlCol="0">
            <a:spAutoFit/>
          </a:bodyPr>
          <a:p>
            <a:r>
              <a:rPr lang="zh-CN" altLang="en-US" sz="2800"/>
              <a:t>你平常吃得那么多，又不运动，</a:t>
            </a:r>
            <a:r>
              <a:rPr lang="zh-CN" altLang="en-US" sz="2800">
                <a:solidFill>
                  <a:srgbClr val="FF0000"/>
                </a:solidFill>
              </a:rPr>
              <a:t>当然</a:t>
            </a:r>
            <a:r>
              <a:rPr lang="zh-CN" altLang="en-US" sz="2800"/>
              <a:t>越来越胖了。</a:t>
            </a:r>
            <a:endParaRPr lang="zh-CN" altLang="en-US" sz="2800"/>
          </a:p>
          <a:p>
            <a:r>
              <a:rPr lang="en-US" altLang="zh-CN" sz="2800"/>
              <a:t>n</a:t>
            </a:r>
            <a:r>
              <a:rPr lang="zh-CN" altLang="en-US" sz="2800"/>
              <a:t>ǐ píng cháng chī d</a:t>
            </a:r>
            <a:r>
              <a:rPr lang="en-US" altLang="zh-CN" sz="2800"/>
              <a:t>e</a:t>
            </a:r>
            <a:r>
              <a:rPr lang="zh-CN" altLang="en-US" sz="2800"/>
              <a:t> nà me duō, yòu bú yùn dòng, dāng rán yuè lái yuè pàng le.</a:t>
            </a:r>
            <a:endParaRPr lang="zh-CN" altLang="en-US" sz="2800"/>
          </a:p>
          <a:p>
            <a:r>
              <a:rPr lang="en-US" altLang="zh-CN" sz="2800"/>
              <a:t>You usually overeat, and on top of that you don`t exercise; </a:t>
            </a:r>
            <a:r>
              <a:rPr lang="en-US" altLang="zh-CN" sz="2800">
                <a:solidFill>
                  <a:srgbClr val="FF0000"/>
                </a:solidFill>
              </a:rPr>
              <a:t>of course</a:t>
            </a:r>
            <a:r>
              <a:rPr lang="en-US" altLang="zh-CN" sz="2800"/>
              <a:t> you`re putting on more and more weight.</a:t>
            </a:r>
            <a:endParaRPr lang="en-US" altLang="zh-CN"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anim calcmode="lin" valueType="num">
                                      <p:cBhvr>
                                        <p:cTn id="8" dur="1000" fill="hold"/>
                                        <p:tgtEl>
                                          <p:spTgt spid="125"/>
                                        </p:tgtEl>
                                        <p:attrNameLst>
                                          <p:attrName>ppt_x</p:attrName>
                                        </p:attrNameLst>
                                      </p:cBhvr>
                                      <p:tavLst>
                                        <p:tav tm="0">
                                          <p:val>
                                            <p:strVal val="#ppt_x"/>
                                          </p:val>
                                        </p:tav>
                                        <p:tav tm="100000">
                                          <p:val>
                                            <p:strVal val="#ppt_x"/>
                                          </p:val>
                                        </p:tav>
                                      </p:tavLst>
                                    </p:anim>
                                    <p:anim calcmode="lin" valueType="num">
                                      <p:cBhvr>
                                        <p:cTn id="9"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2" grpId="0"/>
      <p:bldP spid="3"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301240" y="2507615"/>
            <a:ext cx="3056890" cy="1568450"/>
          </a:xfrm>
          <a:prstGeom prst="rect">
            <a:avLst/>
          </a:prstGeom>
          <a:noFill/>
        </p:spPr>
        <p:txBody>
          <a:bodyPr wrap="square" rtlCol="0">
            <a:spAutoFit/>
          </a:bodyPr>
          <a:p>
            <a:r>
              <a:rPr lang="zh-CN" altLang="en-US" sz="9600"/>
              <a:t>国际</a:t>
            </a:r>
            <a:endParaRPr lang="zh-CN" altLang="en-US" sz="9600"/>
          </a:p>
        </p:txBody>
      </p:sp>
      <p:sp>
        <p:nvSpPr>
          <p:cNvPr id="3" name="文本框 2"/>
          <p:cNvSpPr txBox="1"/>
          <p:nvPr/>
        </p:nvSpPr>
        <p:spPr>
          <a:xfrm>
            <a:off x="1859915" y="3922395"/>
            <a:ext cx="4117340" cy="645160"/>
          </a:xfrm>
          <a:prstGeom prst="rect">
            <a:avLst/>
          </a:prstGeom>
          <a:noFill/>
        </p:spPr>
        <p:txBody>
          <a:bodyPr wrap="square" rtlCol="0">
            <a:spAutoFit/>
          </a:bodyPr>
          <a:p>
            <a:r>
              <a:rPr lang="en-US" altLang="zh-CN" sz="3600"/>
              <a:t>    international</a:t>
            </a:r>
            <a:endParaRPr lang="en-US" altLang="zh-CN" sz="3600"/>
          </a:p>
        </p:txBody>
      </p:sp>
      <p:sp>
        <p:nvSpPr>
          <p:cNvPr id="125" name="文本框 124"/>
          <p:cNvSpPr txBox="1"/>
          <p:nvPr/>
        </p:nvSpPr>
        <p:spPr>
          <a:xfrm>
            <a:off x="2074545" y="1862455"/>
            <a:ext cx="2700020" cy="645160"/>
          </a:xfrm>
          <a:prstGeom prst="rect">
            <a:avLst/>
          </a:prstGeom>
          <a:noFill/>
        </p:spPr>
        <p:txBody>
          <a:bodyPr wrap="square" rtlCol="0">
            <a:spAutoFit/>
          </a:bodyPr>
          <a:p>
            <a:r>
              <a:rPr lang="en-US" altLang="zh-CN" sz="3600"/>
              <a:t>    guó     jì  </a:t>
            </a:r>
            <a:endParaRPr lang="en-US" altLang="zh-CN" sz="3600"/>
          </a:p>
        </p:txBody>
      </p:sp>
      <p:sp>
        <p:nvSpPr>
          <p:cNvPr id="5" name="文本框 4"/>
          <p:cNvSpPr txBox="1"/>
          <p:nvPr/>
        </p:nvSpPr>
        <p:spPr>
          <a:xfrm>
            <a:off x="6355080" y="2384425"/>
            <a:ext cx="4110990" cy="1814830"/>
          </a:xfrm>
          <a:prstGeom prst="rect">
            <a:avLst/>
          </a:prstGeom>
          <a:noFill/>
        </p:spPr>
        <p:txBody>
          <a:bodyPr wrap="square" rtlCol="0">
            <a:spAutoFit/>
          </a:bodyPr>
          <a:p>
            <a:r>
              <a:rPr lang="zh-CN" altLang="en-US" sz="2800"/>
              <a:t>这不是</a:t>
            </a:r>
            <a:r>
              <a:rPr lang="zh-CN" altLang="en-US" sz="2800">
                <a:solidFill>
                  <a:srgbClr val="FF0000"/>
                </a:solidFill>
              </a:rPr>
              <a:t>国际</a:t>
            </a:r>
            <a:r>
              <a:rPr lang="zh-CN" altLang="en-US" sz="2800"/>
              <a:t>足球。</a:t>
            </a:r>
            <a:endParaRPr lang="zh-CN" altLang="en-US" sz="2800"/>
          </a:p>
          <a:p>
            <a:r>
              <a:rPr lang="zh-CN" altLang="en-US" sz="2800"/>
              <a:t>Zhè bùshì guójì zúqiú.</a:t>
            </a:r>
            <a:endParaRPr lang="zh-CN" altLang="en-US" sz="2800"/>
          </a:p>
          <a:p>
            <a:r>
              <a:rPr lang="zh-CN" altLang="en-US" sz="2800"/>
              <a:t>This is not </a:t>
            </a:r>
            <a:r>
              <a:rPr lang="zh-CN" altLang="en-US" sz="2800">
                <a:solidFill>
                  <a:srgbClr val="FF0000"/>
                </a:solidFill>
              </a:rPr>
              <a:t>international</a:t>
            </a:r>
            <a:r>
              <a:rPr lang="zh-CN" altLang="en-US" sz="2800"/>
              <a:t> football.</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anim calcmode="lin" valueType="num">
                                      <p:cBhvr>
                                        <p:cTn id="8" dur="1000" fill="hold"/>
                                        <p:tgtEl>
                                          <p:spTgt spid="125"/>
                                        </p:tgtEl>
                                        <p:attrNameLst>
                                          <p:attrName>ppt_x</p:attrName>
                                        </p:attrNameLst>
                                      </p:cBhvr>
                                      <p:tavLst>
                                        <p:tav tm="0">
                                          <p:val>
                                            <p:strVal val="#ppt_x"/>
                                          </p:val>
                                        </p:tav>
                                        <p:tav tm="100000">
                                          <p:val>
                                            <p:strVal val="#ppt_x"/>
                                          </p:val>
                                        </p:tav>
                                      </p:tavLst>
                                    </p:anim>
                                    <p:anim calcmode="lin" valueType="num">
                                      <p:cBhvr>
                                        <p:cTn id="9"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2" grpId="0"/>
      <p:bldP spid="3"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301240" y="2507615"/>
            <a:ext cx="3056890" cy="1568450"/>
          </a:xfrm>
          <a:prstGeom prst="rect">
            <a:avLst/>
          </a:prstGeom>
          <a:noFill/>
        </p:spPr>
        <p:txBody>
          <a:bodyPr wrap="square" rtlCol="0">
            <a:spAutoFit/>
          </a:bodyPr>
          <a:p>
            <a:r>
              <a:rPr lang="zh-CN" altLang="en-US" sz="9600"/>
              <a:t>美式</a:t>
            </a:r>
            <a:endParaRPr lang="zh-CN" altLang="en-US" sz="9600"/>
          </a:p>
        </p:txBody>
      </p:sp>
      <p:sp>
        <p:nvSpPr>
          <p:cNvPr id="3" name="文本框 2"/>
          <p:cNvSpPr txBox="1"/>
          <p:nvPr/>
        </p:nvSpPr>
        <p:spPr>
          <a:xfrm>
            <a:off x="1859915" y="3922395"/>
            <a:ext cx="4117340" cy="645160"/>
          </a:xfrm>
          <a:prstGeom prst="rect">
            <a:avLst/>
          </a:prstGeom>
          <a:noFill/>
        </p:spPr>
        <p:txBody>
          <a:bodyPr wrap="square" rtlCol="0">
            <a:spAutoFit/>
          </a:bodyPr>
          <a:p>
            <a:r>
              <a:rPr lang="en-US" altLang="zh-CN" sz="3600"/>
              <a:t>  American-style</a:t>
            </a:r>
            <a:endParaRPr lang="en-US" altLang="zh-CN" sz="3600"/>
          </a:p>
        </p:txBody>
      </p:sp>
      <p:sp>
        <p:nvSpPr>
          <p:cNvPr id="125" name="文本框 124"/>
          <p:cNvSpPr txBox="1"/>
          <p:nvPr/>
        </p:nvSpPr>
        <p:spPr>
          <a:xfrm>
            <a:off x="2074545" y="1862455"/>
            <a:ext cx="2700020" cy="645160"/>
          </a:xfrm>
          <a:prstGeom prst="rect">
            <a:avLst/>
          </a:prstGeom>
          <a:noFill/>
        </p:spPr>
        <p:txBody>
          <a:bodyPr wrap="square" rtlCol="0">
            <a:spAutoFit/>
          </a:bodyPr>
          <a:p>
            <a:r>
              <a:rPr lang="en-US" altLang="zh-CN" sz="3600"/>
              <a:t>    měi    shì  </a:t>
            </a:r>
            <a:endParaRPr lang="en-US" altLang="zh-CN" sz="3600"/>
          </a:p>
        </p:txBody>
      </p:sp>
      <p:sp>
        <p:nvSpPr>
          <p:cNvPr id="5" name="文本框 4"/>
          <p:cNvSpPr txBox="1"/>
          <p:nvPr/>
        </p:nvSpPr>
        <p:spPr>
          <a:xfrm>
            <a:off x="5837555" y="2097405"/>
            <a:ext cx="5033010" cy="3107690"/>
          </a:xfrm>
          <a:prstGeom prst="rect">
            <a:avLst/>
          </a:prstGeom>
          <a:noFill/>
        </p:spPr>
        <p:txBody>
          <a:bodyPr wrap="square" rtlCol="0">
            <a:spAutoFit/>
          </a:bodyPr>
          <a:p>
            <a:r>
              <a:rPr lang="zh-CN" altLang="en-US" sz="2800"/>
              <a:t>这是</a:t>
            </a:r>
            <a:r>
              <a:rPr lang="zh-CN" altLang="en-US" sz="2800">
                <a:solidFill>
                  <a:srgbClr val="FF0000"/>
                </a:solidFill>
              </a:rPr>
              <a:t>美式</a:t>
            </a:r>
            <a:r>
              <a:rPr lang="zh-CN" altLang="en-US" sz="2800"/>
              <a:t>足球。</a:t>
            </a:r>
            <a:endParaRPr lang="zh-CN" altLang="en-US" sz="2800"/>
          </a:p>
          <a:p>
            <a:r>
              <a:rPr lang="en-US" altLang="zh-CN" sz="2800"/>
              <a:t>z</a:t>
            </a:r>
            <a:r>
              <a:rPr lang="zh-CN" altLang="en-US" sz="2800"/>
              <a:t>hè shì měi shì zú qiú.</a:t>
            </a:r>
            <a:endParaRPr lang="zh-CN" altLang="en-US" sz="2800"/>
          </a:p>
          <a:p>
            <a:r>
              <a:rPr lang="zh-CN" altLang="en-US" sz="2800"/>
              <a:t>This is </a:t>
            </a:r>
            <a:r>
              <a:rPr lang="zh-CN" altLang="en-US" sz="2800">
                <a:solidFill>
                  <a:srgbClr val="FF0000"/>
                </a:solidFill>
              </a:rPr>
              <a:t>American</a:t>
            </a:r>
            <a:r>
              <a:rPr lang="zh-CN" altLang="en-US" sz="2800"/>
              <a:t> football.</a:t>
            </a:r>
            <a:endParaRPr lang="zh-CN" altLang="en-US" sz="2800"/>
          </a:p>
          <a:p>
            <a:endParaRPr lang="zh-CN" altLang="en-US" sz="2800"/>
          </a:p>
          <a:p>
            <a:r>
              <a:rPr lang="zh-CN" altLang="en-US" sz="2800"/>
              <a:t>这是</a:t>
            </a:r>
            <a:r>
              <a:rPr lang="zh-CN" altLang="en-US" sz="2800">
                <a:solidFill>
                  <a:srgbClr val="FF0000"/>
                </a:solidFill>
              </a:rPr>
              <a:t>美式</a:t>
            </a:r>
            <a:r>
              <a:rPr lang="zh-CN" altLang="en-US" sz="2800"/>
              <a:t>咖啡。</a:t>
            </a:r>
            <a:endParaRPr lang="zh-CN" altLang="en-US" sz="2800"/>
          </a:p>
          <a:p>
            <a:r>
              <a:rPr lang="en-US" altLang="zh-CN" sz="2800">
                <a:sym typeface="+mn-ea"/>
              </a:rPr>
              <a:t>z</a:t>
            </a:r>
            <a:r>
              <a:rPr lang="zh-CN" altLang="en-US" sz="2800">
                <a:sym typeface="+mn-ea"/>
              </a:rPr>
              <a:t>hè shì měi shì kā fēi.</a:t>
            </a:r>
            <a:endParaRPr lang="zh-CN" altLang="en-US" sz="2800"/>
          </a:p>
          <a:p>
            <a:r>
              <a:rPr lang="zh-CN" altLang="en-US" sz="2800"/>
              <a:t>This is </a:t>
            </a:r>
            <a:r>
              <a:rPr lang="zh-CN" altLang="en-US" sz="2800">
                <a:solidFill>
                  <a:srgbClr val="FF0000"/>
                </a:solidFill>
              </a:rPr>
              <a:t>American </a:t>
            </a:r>
            <a:r>
              <a:rPr lang="zh-CN" altLang="en-US" sz="2800"/>
              <a:t>coffee.</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anim calcmode="lin" valueType="num">
                                      <p:cBhvr>
                                        <p:cTn id="8" dur="1000" fill="hold"/>
                                        <p:tgtEl>
                                          <p:spTgt spid="125"/>
                                        </p:tgtEl>
                                        <p:attrNameLst>
                                          <p:attrName>ppt_x</p:attrName>
                                        </p:attrNameLst>
                                      </p:cBhvr>
                                      <p:tavLst>
                                        <p:tav tm="0">
                                          <p:val>
                                            <p:strVal val="#ppt_x"/>
                                          </p:val>
                                        </p:tav>
                                        <p:tav tm="100000">
                                          <p:val>
                                            <p:strVal val="#ppt_x"/>
                                          </p:val>
                                        </p:tav>
                                      </p:tavLst>
                                    </p:anim>
                                    <p:anim calcmode="lin" valueType="num">
                                      <p:cBhvr>
                                        <p:cTn id="9"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2" grpId="0"/>
      <p:bldP spid="3"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301240" y="2507615"/>
            <a:ext cx="3056890" cy="1568450"/>
          </a:xfrm>
          <a:prstGeom prst="rect">
            <a:avLst/>
          </a:prstGeom>
          <a:noFill/>
        </p:spPr>
        <p:txBody>
          <a:bodyPr wrap="square" rtlCol="0">
            <a:spAutoFit/>
          </a:bodyPr>
          <a:p>
            <a:r>
              <a:rPr lang="zh-CN" altLang="en-US" sz="9600"/>
              <a:t>应该</a:t>
            </a:r>
            <a:endParaRPr lang="zh-CN" altLang="en-US" sz="9600"/>
          </a:p>
        </p:txBody>
      </p:sp>
      <p:sp>
        <p:nvSpPr>
          <p:cNvPr id="3" name="文本框 2"/>
          <p:cNvSpPr txBox="1"/>
          <p:nvPr/>
        </p:nvSpPr>
        <p:spPr>
          <a:xfrm>
            <a:off x="1859915" y="3922395"/>
            <a:ext cx="4117340" cy="645160"/>
          </a:xfrm>
          <a:prstGeom prst="rect">
            <a:avLst/>
          </a:prstGeom>
          <a:noFill/>
        </p:spPr>
        <p:txBody>
          <a:bodyPr wrap="square" rtlCol="0">
            <a:spAutoFit/>
          </a:bodyPr>
          <a:p>
            <a:r>
              <a:rPr lang="en-US" altLang="zh-CN" sz="3600"/>
              <a:t>  should</a:t>
            </a:r>
            <a:r>
              <a:rPr lang="zh-CN" altLang="en-US" sz="3600"/>
              <a:t>；</a:t>
            </a:r>
            <a:r>
              <a:rPr lang="en-US" altLang="zh-CN" sz="3600"/>
              <a:t>ought to</a:t>
            </a:r>
            <a:endParaRPr lang="en-US" altLang="zh-CN" sz="3600"/>
          </a:p>
        </p:txBody>
      </p:sp>
      <p:sp>
        <p:nvSpPr>
          <p:cNvPr id="125" name="文本框 124"/>
          <p:cNvSpPr txBox="1"/>
          <p:nvPr/>
        </p:nvSpPr>
        <p:spPr>
          <a:xfrm>
            <a:off x="2074545" y="1862455"/>
            <a:ext cx="2700020" cy="645160"/>
          </a:xfrm>
          <a:prstGeom prst="rect">
            <a:avLst/>
          </a:prstGeom>
          <a:noFill/>
        </p:spPr>
        <p:txBody>
          <a:bodyPr wrap="square" rtlCol="0">
            <a:spAutoFit/>
          </a:bodyPr>
          <a:p>
            <a:r>
              <a:rPr lang="en-US" altLang="zh-CN" sz="3600"/>
              <a:t>    yīng   gāi  </a:t>
            </a:r>
            <a:endParaRPr lang="en-US" altLang="zh-CN" sz="3600"/>
          </a:p>
        </p:txBody>
      </p:sp>
      <p:sp>
        <p:nvSpPr>
          <p:cNvPr id="5" name="文本框 4"/>
          <p:cNvSpPr txBox="1"/>
          <p:nvPr/>
        </p:nvSpPr>
        <p:spPr>
          <a:xfrm>
            <a:off x="6308090" y="2097405"/>
            <a:ext cx="5446395" cy="3107690"/>
          </a:xfrm>
          <a:prstGeom prst="rect">
            <a:avLst/>
          </a:prstGeom>
          <a:noFill/>
        </p:spPr>
        <p:txBody>
          <a:bodyPr wrap="square" rtlCol="0">
            <a:spAutoFit/>
          </a:bodyPr>
          <a:p>
            <a:r>
              <a:rPr lang="zh-CN" altLang="en-US" sz="2800"/>
              <a:t>你现在</a:t>
            </a:r>
            <a:r>
              <a:rPr lang="zh-CN" altLang="en-US" sz="2800">
                <a:solidFill>
                  <a:srgbClr val="FF0000"/>
                </a:solidFill>
              </a:rPr>
              <a:t>应该</a:t>
            </a:r>
            <a:r>
              <a:rPr lang="zh-CN" altLang="en-US" sz="2800"/>
              <a:t>去上学。</a:t>
            </a:r>
            <a:endParaRPr lang="zh-CN" altLang="en-US" sz="2800"/>
          </a:p>
          <a:p>
            <a:r>
              <a:rPr lang="en-US" altLang="zh-CN" sz="2800"/>
              <a:t>n</a:t>
            </a:r>
            <a:r>
              <a:rPr lang="zh-CN" altLang="en-US" sz="2800"/>
              <a:t>ǐ xiàn zài yīng gāi qù shàng xué.</a:t>
            </a:r>
            <a:endParaRPr lang="zh-CN" altLang="en-US" sz="2800"/>
          </a:p>
          <a:p>
            <a:r>
              <a:rPr lang="zh-CN" altLang="en-US" sz="2800"/>
              <a:t>You</a:t>
            </a:r>
            <a:r>
              <a:rPr lang="zh-CN" altLang="en-US" sz="2800">
                <a:solidFill>
                  <a:srgbClr val="FF0000"/>
                </a:solidFill>
              </a:rPr>
              <a:t> should </a:t>
            </a:r>
            <a:r>
              <a:rPr lang="zh-CN" altLang="en-US" sz="2800"/>
              <a:t>go to school now.</a:t>
            </a:r>
            <a:endParaRPr lang="zh-CN" altLang="en-US" sz="2800"/>
          </a:p>
          <a:p>
            <a:endParaRPr lang="zh-CN" altLang="en-US" sz="2800"/>
          </a:p>
          <a:p>
            <a:r>
              <a:rPr lang="zh-CN" altLang="en-US" sz="2800"/>
              <a:t>你</a:t>
            </a:r>
            <a:r>
              <a:rPr lang="zh-CN" altLang="en-US" sz="2800">
                <a:solidFill>
                  <a:srgbClr val="FF0000"/>
                </a:solidFill>
              </a:rPr>
              <a:t>应该</a:t>
            </a:r>
            <a:r>
              <a:rPr lang="zh-CN" altLang="en-US" sz="2800"/>
              <a:t>写功课。</a:t>
            </a:r>
            <a:endParaRPr lang="zh-CN" altLang="en-US" sz="2800"/>
          </a:p>
          <a:p>
            <a:r>
              <a:rPr lang="en-US" altLang="zh-CN" sz="2800">
                <a:sym typeface="+mn-ea"/>
              </a:rPr>
              <a:t>n</a:t>
            </a:r>
            <a:r>
              <a:rPr lang="zh-CN" altLang="en-US" sz="2800">
                <a:sym typeface="+mn-ea"/>
              </a:rPr>
              <a:t>ǐ yīng gāi xiě gōng kè.</a:t>
            </a:r>
            <a:endParaRPr lang="zh-CN" altLang="en-US" sz="2800"/>
          </a:p>
          <a:p>
            <a:r>
              <a:rPr lang="zh-CN" altLang="en-US" sz="2800"/>
              <a:t>You </a:t>
            </a:r>
            <a:r>
              <a:rPr lang="zh-CN" altLang="en-US" sz="2800">
                <a:solidFill>
                  <a:srgbClr val="FF0000"/>
                </a:solidFill>
              </a:rPr>
              <a:t>should</a:t>
            </a:r>
            <a:r>
              <a:rPr lang="zh-CN" altLang="en-US" sz="2800"/>
              <a:t> write your homework.</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anim calcmode="lin" valueType="num">
                                      <p:cBhvr>
                                        <p:cTn id="8" dur="1000" fill="hold"/>
                                        <p:tgtEl>
                                          <p:spTgt spid="125"/>
                                        </p:tgtEl>
                                        <p:attrNameLst>
                                          <p:attrName>ppt_x</p:attrName>
                                        </p:attrNameLst>
                                      </p:cBhvr>
                                      <p:tavLst>
                                        <p:tav tm="0">
                                          <p:val>
                                            <p:strVal val="#ppt_x"/>
                                          </p:val>
                                        </p:tav>
                                        <p:tav tm="100000">
                                          <p:val>
                                            <p:strVal val="#ppt_x"/>
                                          </p:val>
                                        </p:tav>
                                      </p:tavLst>
                                    </p:anim>
                                    <p:anim calcmode="lin" valueType="num">
                                      <p:cBhvr>
                                        <p:cTn id="9"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2" grpId="0"/>
      <p:bldP spid="3"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667635" y="2464435"/>
            <a:ext cx="1477010" cy="1568450"/>
          </a:xfrm>
          <a:prstGeom prst="rect">
            <a:avLst/>
          </a:prstGeom>
          <a:noFill/>
        </p:spPr>
        <p:txBody>
          <a:bodyPr wrap="square" rtlCol="0">
            <a:spAutoFit/>
          </a:bodyPr>
          <a:p>
            <a:r>
              <a:rPr lang="zh-CN" altLang="en-US" sz="9600"/>
              <a:t>脚</a:t>
            </a:r>
            <a:endParaRPr lang="zh-CN" altLang="en-US" sz="9600"/>
          </a:p>
        </p:txBody>
      </p:sp>
      <p:sp>
        <p:nvSpPr>
          <p:cNvPr id="3" name="文本框 2"/>
          <p:cNvSpPr txBox="1"/>
          <p:nvPr/>
        </p:nvSpPr>
        <p:spPr>
          <a:xfrm>
            <a:off x="2774950" y="3865880"/>
            <a:ext cx="1609725" cy="645160"/>
          </a:xfrm>
          <a:prstGeom prst="rect">
            <a:avLst/>
          </a:prstGeom>
          <a:noFill/>
        </p:spPr>
        <p:txBody>
          <a:bodyPr wrap="square" rtlCol="0">
            <a:spAutoFit/>
          </a:bodyPr>
          <a:p>
            <a:r>
              <a:rPr lang="en-US" altLang="zh-CN" sz="3600"/>
              <a:t> foot</a:t>
            </a:r>
            <a:endParaRPr lang="en-US" altLang="zh-CN" sz="3600"/>
          </a:p>
        </p:txBody>
      </p:sp>
      <p:sp>
        <p:nvSpPr>
          <p:cNvPr id="125" name="文本框 124"/>
          <p:cNvSpPr txBox="1"/>
          <p:nvPr/>
        </p:nvSpPr>
        <p:spPr>
          <a:xfrm>
            <a:off x="2774950" y="1819275"/>
            <a:ext cx="1262380" cy="645160"/>
          </a:xfrm>
          <a:prstGeom prst="rect">
            <a:avLst/>
          </a:prstGeom>
          <a:noFill/>
        </p:spPr>
        <p:txBody>
          <a:bodyPr wrap="square" rtlCol="0">
            <a:spAutoFit/>
          </a:bodyPr>
          <a:p>
            <a:r>
              <a:rPr lang="en-US" altLang="zh-CN" sz="3600"/>
              <a:t> jiǎo </a:t>
            </a:r>
            <a:endParaRPr lang="en-US" altLang="zh-CN" sz="3600"/>
          </a:p>
        </p:txBody>
      </p:sp>
      <p:pic>
        <p:nvPicPr>
          <p:cNvPr id="5" name="图片 4"/>
          <p:cNvPicPr>
            <a:picLocks noChangeAspect="1"/>
          </p:cNvPicPr>
          <p:nvPr/>
        </p:nvPicPr>
        <p:blipFill>
          <a:blip r:embed="rId1"/>
          <a:stretch>
            <a:fillRect/>
          </a:stretch>
        </p:blipFill>
        <p:spPr>
          <a:xfrm>
            <a:off x="5567045" y="2054225"/>
            <a:ext cx="3485515" cy="25825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anim calcmode="lin" valueType="num">
                                      <p:cBhvr>
                                        <p:cTn id="8" dur="1000" fill="hold"/>
                                        <p:tgtEl>
                                          <p:spTgt spid="125"/>
                                        </p:tgtEl>
                                        <p:attrNameLst>
                                          <p:attrName>ppt_x</p:attrName>
                                        </p:attrNameLst>
                                      </p:cBhvr>
                                      <p:tavLst>
                                        <p:tav tm="0">
                                          <p:val>
                                            <p:strVal val="#ppt_x"/>
                                          </p:val>
                                        </p:tav>
                                        <p:tav tm="100000">
                                          <p:val>
                                            <p:strVal val="#ppt_x"/>
                                          </p:val>
                                        </p:tav>
                                      </p:tavLst>
                                    </p:anim>
                                    <p:anim calcmode="lin" valueType="num">
                                      <p:cBhvr>
                                        <p:cTn id="9"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667635" y="2464435"/>
            <a:ext cx="1477010" cy="1568450"/>
          </a:xfrm>
          <a:prstGeom prst="rect">
            <a:avLst/>
          </a:prstGeom>
          <a:noFill/>
        </p:spPr>
        <p:txBody>
          <a:bodyPr wrap="square" rtlCol="0">
            <a:spAutoFit/>
          </a:bodyPr>
          <a:p>
            <a:r>
              <a:rPr lang="zh-CN" altLang="en-US" sz="9600"/>
              <a:t>踢</a:t>
            </a:r>
            <a:endParaRPr lang="zh-CN" altLang="en-US" sz="9600"/>
          </a:p>
        </p:txBody>
      </p:sp>
      <p:sp>
        <p:nvSpPr>
          <p:cNvPr id="3" name="文本框 2"/>
          <p:cNvSpPr txBox="1"/>
          <p:nvPr/>
        </p:nvSpPr>
        <p:spPr>
          <a:xfrm>
            <a:off x="2667635" y="3865880"/>
            <a:ext cx="1609725" cy="645160"/>
          </a:xfrm>
          <a:prstGeom prst="rect">
            <a:avLst/>
          </a:prstGeom>
          <a:noFill/>
        </p:spPr>
        <p:txBody>
          <a:bodyPr wrap="square" rtlCol="0">
            <a:spAutoFit/>
          </a:bodyPr>
          <a:p>
            <a:r>
              <a:rPr lang="en-US" altLang="zh-CN" sz="3600"/>
              <a:t>to kick</a:t>
            </a:r>
            <a:endParaRPr lang="en-US" altLang="zh-CN" sz="3600"/>
          </a:p>
        </p:txBody>
      </p:sp>
      <p:sp>
        <p:nvSpPr>
          <p:cNvPr id="125" name="文本框 124"/>
          <p:cNvSpPr txBox="1"/>
          <p:nvPr/>
        </p:nvSpPr>
        <p:spPr>
          <a:xfrm>
            <a:off x="2774950" y="1819275"/>
            <a:ext cx="1262380" cy="645160"/>
          </a:xfrm>
          <a:prstGeom prst="rect">
            <a:avLst/>
          </a:prstGeom>
          <a:noFill/>
        </p:spPr>
        <p:txBody>
          <a:bodyPr wrap="square" rtlCol="0">
            <a:spAutoFit/>
          </a:bodyPr>
          <a:p>
            <a:r>
              <a:rPr lang="en-US" altLang="zh-CN" sz="3600"/>
              <a:t>  tī</a:t>
            </a:r>
            <a:endParaRPr lang="en-US" altLang="zh-CN" sz="3600"/>
          </a:p>
        </p:txBody>
      </p:sp>
      <p:sp>
        <p:nvSpPr>
          <p:cNvPr id="5" name="文本框 4"/>
          <p:cNvSpPr txBox="1"/>
          <p:nvPr/>
        </p:nvSpPr>
        <p:spPr>
          <a:xfrm>
            <a:off x="5555615" y="1504950"/>
            <a:ext cx="5277485" cy="3969385"/>
          </a:xfrm>
          <a:prstGeom prst="rect">
            <a:avLst/>
          </a:prstGeom>
          <a:noFill/>
        </p:spPr>
        <p:txBody>
          <a:bodyPr wrap="square" rtlCol="0">
            <a:spAutoFit/>
          </a:bodyPr>
          <a:p>
            <a:r>
              <a:rPr lang="zh-CN" altLang="en-US" sz="2800"/>
              <a:t>王朋很喜欢</a:t>
            </a:r>
            <a:r>
              <a:rPr lang="zh-CN" altLang="en-US" sz="2800">
                <a:solidFill>
                  <a:srgbClr val="FF0000"/>
                </a:solidFill>
              </a:rPr>
              <a:t>踢</a:t>
            </a:r>
            <a:r>
              <a:rPr lang="zh-CN" altLang="en-US" sz="2800"/>
              <a:t>足球。</a:t>
            </a:r>
            <a:endParaRPr lang="zh-CN" altLang="en-US" sz="2800"/>
          </a:p>
          <a:p>
            <a:r>
              <a:rPr lang="zh-CN" altLang="en-US" sz="2800"/>
              <a:t>Wáng péng hěn xǐ hu</a:t>
            </a:r>
            <a:r>
              <a:rPr lang="en-US" altLang="zh-CN" sz="2800"/>
              <a:t>a</a:t>
            </a:r>
            <a:r>
              <a:rPr lang="zh-CN" altLang="en-US" sz="2800"/>
              <a:t>n tī zú qiú.</a:t>
            </a:r>
            <a:endParaRPr lang="zh-CN" altLang="en-US" sz="2800"/>
          </a:p>
          <a:p>
            <a:r>
              <a:rPr lang="zh-CN" altLang="en-US" sz="2800"/>
              <a:t>Wang Peng likes playing football very much.</a:t>
            </a:r>
            <a:endParaRPr lang="zh-CN" altLang="en-US" sz="2800"/>
          </a:p>
          <a:p>
            <a:endParaRPr lang="zh-CN" altLang="en-US" sz="2800"/>
          </a:p>
          <a:p>
            <a:r>
              <a:rPr lang="zh-CN" altLang="en-US" sz="2800"/>
              <a:t>足球应该用脚</a:t>
            </a:r>
            <a:r>
              <a:rPr lang="zh-CN" altLang="en-US" sz="2800">
                <a:solidFill>
                  <a:srgbClr val="FF0000"/>
                </a:solidFill>
              </a:rPr>
              <a:t>踢</a:t>
            </a:r>
            <a:r>
              <a:rPr lang="zh-CN" altLang="en-US" sz="2800"/>
              <a:t>。</a:t>
            </a:r>
            <a:endParaRPr lang="zh-CN" altLang="en-US" sz="2800"/>
          </a:p>
          <a:p>
            <a:r>
              <a:rPr lang="en-US" altLang="zh-CN" sz="2800"/>
              <a:t>z</a:t>
            </a:r>
            <a:r>
              <a:rPr lang="zh-CN" altLang="en-US" sz="2800"/>
              <a:t>ú qiú yīng gāi yòng jiǎo tī.</a:t>
            </a:r>
            <a:endParaRPr lang="zh-CN" altLang="en-US" sz="2800"/>
          </a:p>
          <a:p>
            <a:r>
              <a:rPr lang="en-US" altLang="zh-CN" sz="2800"/>
              <a:t>To play football you should </a:t>
            </a:r>
            <a:r>
              <a:rPr lang="en-US" altLang="zh-CN" sz="2800">
                <a:solidFill>
                  <a:srgbClr val="FF0000"/>
                </a:solidFill>
              </a:rPr>
              <a:t>kick</a:t>
            </a:r>
            <a:r>
              <a:rPr lang="en-US" altLang="zh-CN" sz="2800"/>
              <a:t> (the ball) with your feet</a:t>
            </a:r>
            <a:endParaRPr lang="en-US" altLang="zh-CN"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anim calcmode="lin" valueType="num">
                                      <p:cBhvr>
                                        <p:cTn id="8" dur="1000" fill="hold"/>
                                        <p:tgtEl>
                                          <p:spTgt spid="125"/>
                                        </p:tgtEl>
                                        <p:attrNameLst>
                                          <p:attrName>ppt_x</p:attrName>
                                        </p:attrNameLst>
                                      </p:cBhvr>
                                      <p:tavLst>
                                        <p:tav tm="0">
                                          <p:val>
                                            <p:strVal val="#ppt_x"/>
                                          </p:val>
                                        </p:tav>
                                        <p:tav tm="100000">
                                          <p:val>
                                            <p:strVal val="#ppt_x"/>
                                          </p:val>
                                        </p:tav>
                                      </p:tavLst>
                                    </p:anim>
                                    <p:anim calcmode="lin" valueType="num">
                                      <p:cBhvr>
                                        <p:cTn id="9"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2" grpId="0"/>
      <p:bldP spid="3"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667635" y="2464435"/>
            <a:ext cx="1477010" cy="1568450"/>
          </a:xfrm>
          <a:prstGeom prst="rect">
            <a:avLst/>
          </a:prstGeom>
          <a:noFill/>
        </p:spPr>
        <p:txBody>
          <a:bodyPr wrap="square" rtlCol="0">
            <a:spAutoFit/>
          </a:bodyPr>
          <a:p>
            <a:r>
              <a:rPr lang="zh-CN" altLang="en-US" sz="9600"/>
              <a:t>手</a:t>
            </a:r>
            <a:endParaRPr lang="zh-CN" altLang="en-US" sz="9600"/>
          </a:p>
        </p:txBody>
      </p:sp>
      <p:sp>
        <p:nvSpPr>
          <p:cNvPr id="3" name="文本框 2"/>
          <p:cNvSpPr txBox="1"/>
          <p:nvPr/>
        </p:nvSpPr>
        <p:spPr>
          <a:xfrm>
            <a:off x="2667635" y="3865880"/>
            <a:ext cx="1609725" cy="645160"/>
          </a:xfrm>
          <a:prstGeom prst="rect">
            <a:avLst/>
          </a:prstGeom>
          <a:noFill/>
        </p:spPr>
        <p:txBody>
          <a:bodyPr wrap="square" rtlCol="0">
            <a:spAutoFit/>
          </a:bodyPr>
          <a:p>
            <a:r>
              <a:rPr lang="en-US" altLang="zh-CN" sz="3600"/>
              <a:t> hand</a:t>
            </a:r>
            <a:endParaRPr lang="en-US" altLang="zh-CN" sz="3600"/>
          </a:p>
        </p:txBody>
      </p:sp>
      <p:sp>
        <p:nvSpPr>
          <p:cNvPr id="125" name="文本框 124"/>
          <p:cNvSpPr txBox="1"/>
          <p:nvPr/>
        </p:nvSpPr>
        <p:spPr>
          <a:xfrm>
            <a:off x="2774950" y="1819275"/>
            <a:ext cx="1262380" cy="645160"/>
          </a:xfrm>
          <a:prstGeom prst="rect">
            <a:avLst/>
          </a:prstGeom>
          <a:noFill/>
        </p:spPr>
        <p:txBody>
          <a:bodyPr wrap="square" rtlCol="0">
            <a:spAutoFit/>
          </a:bodyPr>
          <a:p>
            <a:r>
              <a:rPr lang="en-US" altLang="zh-CN" sz="3600"/>
              <a:t>shǒu</a:t>
            </a:r>
            <a:endParaRPr lang="en-US" altLang="zh-CN" sz="3600"/>
          </a:p>
        </p:txBody>
      </p:sp>
      <p:pic>
        <p:nvPicPr>
          <p:cNvPr id="5" name="图片 4"/>
          <p:cNvPicPr>
            <a:picLocks noChangeAspect="1"/>
          </p:cNvPicPr>
          <p:nvPr/>
        </p:nvPicPr>
        <p:blipFill>
          <a:blip r:embed="rId1"/>
          <a:stretch>
            <a:fillRect/>
          </a:stretch>
        </p:blipFill>
        <p:spPr>
          <a:xfrm>
            <a:off x="5481955" y="2051685"/>
            <a:ext cx="3636010" cy="20815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anim calcmode="lin" valueType="num">
                                      <p:cBhvr>
                                        <p:cTn id="8" dur="1000" fill="hold"/>
                                        <p:tgtEl>
                                          <p:spTgt spid="125"/>
                                        </p:tgtEl>
                                        <p:attrNameLst>
                                          <p:attrName>ppt_x</p:attrName>
                                        </p:attrNameLst>
                                      </p:cBhvr>
                                      <p:tavLst>
                                        <p:tav tm="0">
                                          <p:val>
                                            <p:strVal val="#ppt_x"/>
                                          </p:val>
                                        </p:tav>
                                        <p:tav tm="100000">
                                          <p:val>
                                            <p:strVal val="#ppt_x"/>
                                          </p:val>
                                        </p:tav>
                                      </p:tavLst>
                                    </p:anim>
                                    <p:anim calcmode="lin" valueType="num">
                                      <p:cBhvr>
                                        <p:cTn id="9"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2"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667635" y="2464435"/>
            <a:ext cx="1477010" cy="1568450"/>
          </a:xfrm>
          <a:prstGeom prst="rect">
            <a:avLst/>
          </a:prstGeom>
          <a:noFill/>
        </p:spPr>
        <p:txBody>
          <a:bodyPr wrap="square" rtlCol="0">
            <a:spAutoFit/>
          </a:bodyPr>
          <a:p>
            <a:r>
              <a:rPr lang="zh-CN" altLang="en-US" sz="9600"/>
              <a:t>抱</a:t>
            </a:r>
            <a:endParaRPr lang="zh-CN" altLang="en-US" sz="9600"/>
          </a:p>
        </p:txBody>
      </p:sp>
      <p:sp>
        <p:nvSpPr>
          <p:cNvPr id="3" name="文本框 2"/>
          <p:cNvSpPr txBox="1"/>
          <p:nvPr/>
        </p:nvSpPr>
        <p:spPr>
          <a:xfrm>
            <a:off x="936625" y="3865880"/>
            <a:ext cx="5542280" cy="645160"/>
          </a:xfrm>
          <a:prstGeom prst="rect">
            <a:avLst/>
          </a:prstGeom>
          <a:noFill/>
        </p:spPr>
        <p:txBody>
          <a:bodyPr wrap="square" rtlCol="0">
            <a:spAutoFit/>
          </a:bodyPr>
          <a:p>
            <a:r>
              <a:rPr lang="en-US" altLang="zh-CN" sz="3600"/>
              <a:t>to hold or carry in the arms</a:t>
            </a:r>
            <a:endParaRPr lang="en-US" altLang="zh-CN" sz="3600"/>
          </a:p>
        </p:txBody>
      </p:sp>
      <p:sp>
        <p:nvSpPr>
          <p:cNvPr id="125" name="文本框 124"/>
          <p:cNvSpPr txBox="1"/>
          <p:nvPr/>
        </p:nvSpPr>
        <p:spPr>
          <a:xfrm>
            <a:off x="2774950" y="1819275"/>
            <a:ext cx="1262380" cy="645160"/>
          </a:xfrm>
          <a:prstGeom prst="rect">
            <a:avLst/>
          </a:prstGeom>
          <a:noFill/>
        </p:spPr>
        <p:txBody>
          <a:bodyPr wrap="square" rtlCol="0">
            <a:spAutoFit/>
          </a:bodyPr>
          <a:p>
            <a:r>
              <a:rPr lang="en-US" altLang="zh-CN" sz="3600"/>
              <a:t>bào</a:t>
            </a:r>
            <a:endParaRPr lang="en-US" altLang="zh-CN" sz="3600"/>
          </a:p>
        </p:txBody>
      </p:sp>
      <p:sp>
        <p:nvSpPr>
          <p:cNvPr id="5" name="文本框 4"/>
          <p:cNvSpPr txBox="1"/>
          <p:nvPr/>
        </p:nvSpPr>
        <p:spPr>
          <a:xfrm>
            <a:off x="6478905" y="2389505"/>
            <a:ext cx="5445760" cy="2245360"/>
          </a:xfrm>
          <a:prstGeom prst="rect">
            <a:avLst/>
          </a:prstGeom>
          <a:noFill/>
        </p:spPr>
        <p:txBody>
          <a:bodyPr wrap="square" rtlCol="0">
            <a:spAutoFit/>
          </a:bodyPr>
          <a:p>
            <a:r>
              <a:rPr lang="zh-CN" altLang="en-US" sz="2800"/>
              <a:t>为什么那个人用手</a:t>
            </a:r>
            <a:r>
              <a:rPr lang="zh-CN" altLang="en-US" sz="2800">
                <a:solidFill>
                  <a:srgbClr val="FF0000"/>
                </a:solidFill>
              </a:rPr>
              <a:t>抱</a:t>
            </a:r>
            <a:r>
              <a:rPr lang="zh-CN" altLang="en-US" sz="2800">
                <a:solidFill>
                  <a:schemeClr val="tx1"/>
                </a:solidFill>
              </a:rPr>
              <a:t>着</a:t>
            </a:r>
            <a:r>
              <a:rPr lang="zh-CN" altLang="en-US" sz="2800"/>
              <a:t>球跑呢？</a:t>
            </a:r>
            <a:endParaRPr lang="zh-CN" altLang="en-US" sz="2800"/>
          </a:p>
          <a:p>
            <a:r>
              <a:rPr lang="en-US" altLang="zh-CN" sz="2800"/>
              <a:t>w</a:t>
            </a:r>
            <a:r>
              <a:rPr lang="zh-CN" altLang="en-US" sz="2800"/>
              <a:t>èi shé</a:t>
            </a:r>
            <a:r>
              <a:rPr lang="en-US" altLang="zh-CN" sz="2800"/>
              <a:t>n </a:t>
            </a:r>
            <a:r>
              <a:rPr lang="zh-CN" altLang="en-US" sz="2800"/>
              <a:t>me nà g</a:t>
            </a:r>
            <a:r>
              <a:rPr lang="en-US" altLang="zh-CN" sz="2800"/>
              <a:t>e</a:t>
            </a:r>
            <a:r>
              <a:rPr lang="zh-CN" altLang="en-US" sz="2800"/>
              <a:t> rén yòng shǒu bào zhe qiú pǎo ne?</a:t>
            </a:r>
            <a:endParaRPr lang="zh-CN" altLang="en-US" sz="2800"/>
          </a:p>
          <a:p>
            <a:r>
              <a:rPr lang="en-US" altLang="zh-CN" sz="2800"/>
              <a:t>Why is that guy running with the ball in his hand</a:t>
            </a:r>
            <a:endParaRPr lang="en-US" altLang="zh-CN"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anim calcmode="lin" valueType="num">
                                      <p:cBhvr>
                                        <p:cTn id="8" dur="1000" fill="hold"/>
                                        <p:tgtEl>
                                          <p:spTgt spid="125"/>
                                        </p:tgtEl>
                                        <p:attrNameLst>
                                          <p:attrName>ppt_x</p:attrName>
                                        </p:attrNameLst>
                                      </p:cBhvr>
                                      <p:tavLst>
                                        <p:tav tm="0">
                                          <p:val>
                                            <p:strVal val="#ppt_x"/>
                                          </p:val>
                                        </p:tav>
                                        <p:tav tm="100000">
                                          <p:val>
                                            <p:strVal val="#ppt_x"/>
                                          </p:val>
                                        </p:tav>
                                      </p:tavLst>
                                    </p:anim>
                                    <p:anim calcmode="lin" valueType="num">
                                      <p:cBhvr>
                                        <p:cTn id="9"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2" grpId="0"/>
      <p:bldP spid="3"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667635" y="2464435"/>
            <a:ext cx="1477010" cy="1568450"/>
          </a:xfrm>
          <a:prstGeom prst="rect">
            <a:avLst/>
          </a:prstGeom>
          <a:noFill/>
        </p:spPr>
        <p:txBody>
          <a:bodyPr wrap="square" rtlCol="0">
            <a:spAutoFit/>
          </a:bodyPr>
          <a:p>
            <a:r>
              <a:rPr lang="zh-CN" altLang="en-US" sz="9600"/>
              <a:t>压</a:t>
            </a:r>
            <a:endParaRPr lang="zh-CN" altLang="en-US" sz="9600"/>
          </a:p>
        </p:txBody>
      </p:sp>
      <p:sp>
        <p:nvSpPr>
          <p:cNvPr id="3" name="文本框 2"/>
          <p:cNvSpPr txBox="1"/>
          <p:nvPr/>
        </p:nvSpPr>
        <p:spPr>
          <a:xfrm>
            <a:off x="936625" y="3865880"/>
            <a:ext cx="5542280" cy="1198880"/>
          </a:xfrm>
          <a:prstGeom prst="rect">
            <a:avLst/>
          </a:prstGeom>
          <a:noFill/>
        </p:spPr>
        <p:txBody>
          <a:bodyPr wrap="square" rtlCol="0">
            <a:spAutoFit/>
          </a:bodyPr>
          <a:p>
            <a:r>
              <a:rPr lang="en-US" altLang="zh-CN" sz="3600"/>
              <a:t>to press; to hold down; to weigh down</a:t>
            </a:r>
            <a:endParaRPr lang="en-US" altLang="zh-CN" sz="3600"/>
          </a:p>
        </p:txBody>
      </p:sp>
      <p:sp>
        <p:nvSpPr>
          <p:cNvPr id="125" name="文本框 124"/>
          <p:cNvSpPr txBox="1"/>
          <p:nvPr/>
        </p:nvSpPr>
        <p:spPr>
          <a:xfrm>
            <a:off x="2774950" y="1819275"/>
            <a:ext cx="1262380" cy="645160"/>
          </a:xfrm>
          <a:prstGeom prst="rect">
            <a:avLst/>
          </a:prstGeom>
          <a:noFill/>
        </p:spPr>
        <p:txBody>
          <a:bodyPr wrap="square" rtlCol="0">
            <a:spAutoFit/>
          </a:bodyPr>
          <a:p>
            <a:r>
              <a:rPr lang="en-US" altLang="zh-CN" sz="3600"/>
              <a:t>  yā</a:t>
            </a:r>
            <a:endParaRPr lang="en-US" altLang="zh-CN" sz="3600"/>
          </a:p>
        </p:txBody>
      </p:sp>
      <p:sp>
        <p:nvSpPr>
          <p:cNvPr id="5" name="文本框 4"/>
          <p:cNvSpPr txBox="1"/>
          <p:nvPr/>
        </p:nvSpPr>
        <p:spPr>
          <a:xfrm>
            <a:off x="6251575" y="1504950"/>
            <a:ext cx="5334000" cy="3969385"/>
          </a:xfrm>
          <a:prstGeom prst="rect">
            <a:avLst/>
          </a:prstGeom>
          <a:noFill/>
        </p:spPr>
        <p:txBody>
          <a:bodyPr wrap="square" rtlCol="0">
            <a:spAutoFit/>
          </a:bodyPr>
          <a:p>
            <a:r>
              <a:rPr lang="zh-CN" altLang="en-US" sz="2800"/>
              <a:t>下面的人不是要被</a:t>
            </a:r>
            <a:r>
              <a:rPr lang="zh-CN" altLang="en-US" sz="2800">
                <a:solidFill>
                  <a:srgbClr val="FF0000"/>
                </a:solidFill>
              </a:rPr>
              <a:t>压</a:t>
            </a:r>
            <a:r>
              <a:rPr lang="zh-CN" altLang="en-US" sz="2800"/>
              <a:t>坏了吗？</a:t>
            </a:r>
            <a:endParaRPr lang="zh-CN" altLang="en-US" sz="2800"/>
          </a:p>
          <a:p>
            <a:r>
              <a:rPr lang="en-US" altLang="zh-CN" sz="2800"/>
              <a:t>x</a:t>
            </a:r>
            <a:r>
              <a:rPr lang="zh-CN" altLang="en-US" sz="2800"/>
              <a:t>ià miàn de rén bú shì yào bèi yā huài le ma?</a:t>
            </a:r>
            <a:endParaRPr lang="zh-CN" altLang="en-US" sz="2800"/>
          </a:p>
          <a:p>
            <a:r>
              <a:rPr lang="en-US" altLang="zh-CN" sz="2800"/>
              <a:t>Wouldn`t the people underneath be </a:t>
            </a:r>
            <a:r>
              <a:rPr lang="en-US" altLang="zh-CN" sz="2800">
                <a:solidFill>
                  <a:srgbClr val="FF0000"/>
                </a:solidFill>
              </a:rPr>
              <a:t>crushed</a:t>
            </a:r>
            <a:r>
              <a:rPr lang="en-US" altLang="zh-CN" sz="2800"/>
              <a:t> to pieces?</a:t>
            </a:r>
            <a:endParaRPr lang="en-US" altLang="zh-CN" sz="2800"/>
          </a:p>
          <a:p>
            <a:endParaRPr lang="en-US" altLang="zh-CN" sz="2800"/>
          </a:p>
          <a:p>
            <a:r>
              <a:rPr lang="en-US" altLang="zh-CN" sz="2800"/>
              <a:t>他把梨</a:t>
            </a:r>
            <a:r>
              <a:rPr lang="en-US" altLang="zh-CN" sz="2800">
                <a:solidFill>
                  <a:srgbClr val="FF0000"/>
                </a:solidFill>
              </a:rPr>
              <a:t>压</a:t>
            </a:r>
            <a:r>
              <a:rPr lang="en-US" altLang="zh-CN" sz="2800"/>
              <a:t>坏了</a:t>
            </a:r>
            <a:r>
              <a:rPr lang="zh-CN" altLang="en-US" sz="2800"/>
              <a:t>。</a:t>
            </a:r>
            <a:endParaRPr lang="zh-CN" altLang="en-US" sz="2800"/>
          </a:p>
          <a:p>
            <a:r>
              <a:rPr lang="en-US" altLang="zh-CN" sz="2800"/>
              <a:t>t</a:t>
            </a:r>
            <a:r>
              <a:rPr lang="zh-CN" altLang="en-US" sz="2800"/>
              <a:t>ā bǎ lí yā huài le</a:t>
            </a:r>
            <a:r>
              <a:rPr lang="en-US" altLang="zh-CN" sz="2800"/>
              <a:t>.</a:t>
            </a:r>
            <a:endParaRPr lang="en-US" altLang="zh-CN" sz="2800"/>
          </a:p>
          <a:p>
            <a:r>
              <a:rPr lang="en-US" altLang="zh-CN" sz="2800"/>
              <a:t>He </a:t>
            </a:r>
            <a:r>
              <a:rPr lang="en-US" altLang="zh-CN" sz="2800">
                <a:solidFill>
                  <a:srgbClr val="FF0000"/>
                </a:solidFill>
              </a:rPr>
              <a:t>crushed</a:t>
            </a:r>
            <a:r>
              <a:rPr lang="en-US" altLang="zh-CN" sz="2800"/>
              <a:t> the pear.</a:t>
            </a:r>
            <a:endParaRPr lang="en-US" altLang="zh-CN"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anim calcmode="lin" valueType="num">
                                      <p:cBhvr>
                                        <p:cTn id="8" dur="1000" fill="hold"/>
                                        <p:tgtEl>
                                          <p:spTgt spid="125"/>
                                        </p:tgtEl>
                                        <p:attrNameLst>
                                          <p:attrName>ppt_x</p:attrName>
                                        </p:attrNameLst>
                                      </p:cBhvr>
                                      <p:tavLst>
                                        <p:tav tm="0">
                                          <p:val>
                                            <p:strVal val="#ppt_x"/>
                                          </p:val>
                                        </p:tav>
                                        <p:tav tm="100000">
                                          <p:val>
                                            <p:strVal val="#ppt_x"/>
                                          </p:val>
                                        </p:tav>
                                      </p:tavLst>
                                    </p:anim>
                                    <p:anim calcmode="lin" valueType="num">
                                      <p:cBhvr>
                                        <p:cTn id="9"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2" grpId="0"/>
      <p:bldP spid="3"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413635" y="2464435"/>
            <a:ext cx="2783840" cy="1568450"/>
          </a:xfrm>
          <a:prstGeom prst="rect">
            <a:avLst/>
          </a:prstGeom>
          <a:noFill/>
        </p:spPr>
        <p:txBody>
          <a:bodyPr wrap="square" rtlCol="0">
            <a:spAutoFit/>
          </a:bodyPr>
          <a:p>
            <a:r>
              <a:rPr lang="zh-CN" altLang="en-US" sz="9600"/>
              <a:t>担心</a:t>
            </a:r>
            <a:endParaRPr lang="zh-CN" altLang="en-US" sz="9600"/>
          </a:p>
        </p:txBody>
      </p:sp>
      <p:sp>
        <p:nvSpPr>
          <p:cNvPr id="3" name="文本框 2"/>
          <p:cNvSpPr txBox="1"/>
          <p:nvPr/>
        </p:nvSpPr>
        <p:spPr>
          <a:xfrm>
            <a:off x="2291715" y="3865880"/>
            <a:ext cx="3029585" cy="645160"/>
          </a:xfrm>
          <a:prstGeom prst="rect">
            <a:avLst/>
          </a:prstGeom>
          <a:noFill/>
        </p:spPr>
        <p:txBody>
          <a:bodyPr wrap="square" rtlCol="0">
            <a:spAutoFit/>
          </a:bodyPr>
          <a:p>
            <a:r>
              <a:rPr lang="en-US" altLang="zh-CN" sz="3600"/>
              <a:t>   to worry</a:t>
            </a:r>
            <a:endParaRPr lang="en-US" altLang="zh-CN" sz="3600"/>
          </a:p>
        </p:txBody>
      </p:sp>
      <p:sp>
        <p:nvSpPr>
          <p:cNvPr id="125" name="文本框 124"/>
          <p:cNvSpPr txBox="1"/>
          <p:nvPr/>
        </p:nvSpPr>
        <p:spPr>
          <a:xfrm>
            <a:off x="2648585" y="1819275"/>
            <a:ext cx="2315845" cy="645160"/>
          </a:xfrm>
          <a:prstGeom prst="rect">
            <a:avLst/>
          </a:prstGeom>
          <a:noFill/>
        </p:spPr>
        <p:txBody>
          <a:bodyPr wrap="square" rtlCol="0">
            <a:spAutoFit/>
          </a:bodyPr>
          <a:p>
            <a:r>
              <a:rPr lang="en-US" altLang="zh-CN" sz="3600"/>
              <a:t>dān    xīn</a:t>
            </a:r>
            <a:endParaRPr lang="en-US" altLang="zh-CN" sz="3600"/>
          </a:p>
        </p:txBody>
      </p:sp>
      <p:sp>
        <p:nvSpPr>
          <p:cNvPr id="5" name="文本框 4"/>
          <p:cNvSpPr txBox="1"/>
          <p:nvPr/>
        </p:nvSpPr>
        <p:spPr>
          <a:xfrm>
            <a:off x="5772150" y="1815465"/>
            <a:ext cx="5850255" cy="3107690"/>
          </a:xfrm>
          <a:prstGeom prst="rect">
            <a:avLst/>
          </a:prstGeom>
          <a:noFill/>
        </p:spPr>
        <p:txBody>
          <a:bodyPr wrap="square" rtlCol="0">
            <a:spAutoFit/>
          </a:bodyPr>
          <a:p>
            <a:r>
              <a:rPr lang="zh-CN" altLang="en-US" sz="2800"/>
              <a:t>别</a:t>
            </a:r>
            <a:r>
              <a:rPr lang="zh-CN" altLang="en-US" sz="2800">
                <a:solidFill>
                  <a:srgbClr val="FF0000"/>
                </a:solidFill>
              </a:rPr>
              <a:t>担心</a:t>
            </a:r>
            <a:r>
              <a:rPr lang="zh-CN" altLang="en-US" sz="2800"/>
              <a:t>。</a:t>
            </a:r>
            <a:endParaRPr lang="zh-CN" altLang="en-US" sz="2800"/>
          </a:p>
          <a:p>
            <a:r>
              <a:rPr lang="en-US" altLang="zh-CN" sz="2800"/>
              <a:t>b</a:t>
            </a:r>
            <a:r>
              <a:rPr lang="zh-CN" altLang="en-US" sz="2800"/>
              <a:t>ié dān xīn</a:t>
            </a:r>
            <a:r>
              <a:rPr lang="en-US" altLang="zh-CN" sz="2800"/>
              <a:t>.</a:t>
            </a:r>
            <a:endParaRPr lang="en-US" altLang="zh-CN" sz="2800"/>
          </a:p>
          <a:p>
            <a:r>
              <a:rPr lang="en-US" altLang="zh-CN" sz="2800"/>
              <a:t>Don`t </a:t>
            </a:r>
            <a:r>
              <a:rPr lang="en-US" altLang="zh-CN" sz="2800">
                <a:solidFill>
                  <a:srgbClr val="FF0000"/>
                </a:solidFill>
              </a:rPr>
              <a:t>worry</a:t>
            </a:r>
            <a:r>
              <a:rPr lang="en-US" altLang="zh-CN" sz="2800"/>
              <a:t>.</a:t>
            </a:r>
            <a:endParaRPr lang="en-US" altLang="zh-CN" sz="2800"/>
          </a:p>
          <a:p>
            <a:endParaRPr lang="en-US" altLang="zh-CN" sz="2800"/>
          </a:p>
          <a:p>
            <a:r>
              <a:rPr lang="zh-CN" altLang="en-US" sz="2800"/>
              <a:t>我</a:t>
            </a:r>
            <a:r>
              <a:rPr lang="zh-CN" altLang="en-US" sz="2800">
                <a:solidFill>
                  <a:srgbClr val="FF0000"/>
                </a:solidFill>
              </a:rPr>
              <a:t>担心</a:t>
            </a:r>
            <a:r>
              <a:rPr lang="zh-CN" altLang="en-US" sz="2800"/>
              <a:t>她的身体健康。</a:t>
            </a:r>
            <a:endParaRPr lang="zh-CN" altLang="en-US" sz="2800"/>
          </a:p>
          <a:p>
            <a:r>
              <a:rPr lang="zh-CN" altLang="en-US" sz="2800"/>
              <a:t>Wǒ dān xīn tā de shēn tǐ jiàn kāng</a:t>
            </a:r>
            <a:r>
              <a:rPr lang="en-US" altLang="zh-CN" sz="2800"/>
              <a:t>.</a:t>
            </a:r>
            <a:endParaRPr lang="en-US" altLang="zh-CN" sz="2800"/>
          </a:p>
          <a:p>
            <a:r>
              <a:rPr lang="en-US" altLang="zh-CN" sz="2800"/>
              <a:t>I'm </a:t>
            </a:r>
            <a:r>
              <a:rPr lang="en-US" altLang="zh-CN" sz="2800">
                <a:solidFill>
                  <a:srgbClr val="FF0000"/>
                </a:solidFill>
              </a:rPr>
              <a:t>worried</a:t>
            </a:r>
            <a:r>
              <a:rPr lang="en-US" altLang="zh-CN" sz="2800"/>
              <a:t> about her health.</a:t>
            </a:r>
            <a:endParaRPr lang="en-US" altLang="zh-CN"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anim calcmode="lin" valueType="num">
                                      <p:cBhvr>
                                        <p:cTn id="8" dur="1000" fill="hold"/>
                                        <p:tgtEl>
                                          <p:spTgt spid="125"/>
                                        </p:tgtEl>
                                        <p:attrNameLst>
                                          <p:attrName>ppt_x</p:attrName>
                                        </p:attrNameLst>
                                      </p:cBhvr>
                                      <p:tavLst>
                                        <p:tav tm="0">
                                          <p:val>
                                            <p:strVal val="#ppt_x"/>
                                          </p:val>
                                        </p:tav>
                                        <p:tav tm="100000">
                                          <p:val>
                                            <p:strVal val="#ppt_x"/>
                                          </p:val>
                                        </p:tav>
                                      </p:tavLst>
                                    </p:anim>
                                    <p:anim calcmode="lin" valueType="num">
                                      <p:cBhvr>
                                        <p:cTn id="9"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2" grpId="0"/>
      <p:bldP spid="3"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667635" y="2464435"/>
            <a:ext cx="1477010" cy="1568450"/>
          </a:xfrm>
          <a:prstGeom prst="rect">
            <a:avLst/>
          </a:prstGeom>
          <a:noFill/>
        </p:spPr>
        <p:txBody>
          <a:bodyPr wrap="square" rtlCol="0">
            <a:spAutoFit/>
          </a:bodyPr>
          <a:p>
            <a:r>
              <a:rPr lang="zh-CN" altLang="en-US" sz="9600"/>
              <a:t>棒</a:t>
            </a:r>
            <a:endParaRPr lang="zh-CN" altLang="en-US" sz="9600"/>
          </a:p>
        </p:txBody>
      </p:sp>
      <p:sp>
        <p:nvSpPr>
          <p:cNvPr id="3" name="文本框 2"/>
          <p:cNvSpPr txBox="1"/>
          <p:nvPr/>
        </p:nvSpPr>
        <p:spPr>
          <a:xfrm>
            <a:off x="1256665" y="3903345"/>
            <a:ext cx="4903470" cy="645160"/>
          </a:xfrm>
          <a:prstGeom prst="rect">
            <a:avLst/>
          </a:prstGeom>
          <a:noFill/>
        </p:spPr>
        <p:txBody>
          <a:bodyPr wrap="square" rtlCol="0">
            <a:spAutoFit/>
          </a:bodyPr>
          <a:p>
            <a:r>
              <a:rPr lang="en-US" altLang="zh-CN" sz="3600"/>
              <a:t>fantastic; super [colloq.]</a:t>
            </a:r>
            <a:endParaRPr lang="en-US" altLang="zh-CN" sz="3600"/>
          </a:p>
        </p:txBody>
      </p:sp>
      <p:sp>
        <p:nvSpPr>
          <p:cNvPr id="125" name="文本框 124"/>
          <p:cNvSpPr txBox="1"/>
          <p:nvPr/>
        </p:nvSpPr>
        <p:spPr>
          <a:xfrm>
            <a:off x="2774950" y="1819275"/>
            <a:ext cx="1262380" cy="645160"/>
          </a:xfrm>
          <a:prstGeom prst="rect">
            <a:avLst/>
          </a:prstGeom>
          <a:noFill/>
        </p:spPr>
        <p:txBody>
          <a:bodyPr wrap="square" rtlCol="0">
            <a:spAutoFit/>
          </a:bodyPr>
          <a:p>
            <a:r>
              <a:rPr lang="en-US" altLang="zh-CN" sz="3600"/>
              <a:t>bàng</a:t>
            </a:r>
            <a:endParaRPr lang="en-US" altLang="zh-CN" sz="3600"/>
          </a:p>
        </p:txBody>
      </p:sp>
      <p:sp>
        <p:nvSpPr>
          <p:cNvPr id="5" name="文本框 4"/>
          <p:cNvSpPr txBox="1"/>
          <p:nvPr/>
        </p:nvSpPr>
        <p:spPr>
          <a:xfrm>
            <a:off x="6176645" y="2313940"/>
            <a:ext cx="5502275" cy="1814830"/>
          </a:xfrm>
          <a:prstGeom prst="rect">
            <a:avLst/>
          </a:prstGeom>
          <a:noFill/>
        </p:spPr>
        <p:txBody>
          <a:bodyPr wrap="square" rtlCol="0">
            <a:spAutoFit/>
          </a:bodyPr>
          <a:p>
            <a:r>
              <a:rPr lang="zh-CN" altLang="en-US" sz="2800"/>
              <a:t>他们的身体都很</a:t>
            </a:r>
            <a:r>
              <a:rPr lang="zh-CN" altLang="en-US" sz="2800">
                <a:solidFill>
                  <a:srgbClr val="FF0000"/>
                </a:solidFill>
              </a:rPr>
              <a:t>棒</a:t>
            </a:r>
            <a:r>
              <a:rPr lang="zh-CN" altLang="en-US" sz="2800"/>
              <a:t>。</a:t>
            </a:r>
            <a:endParaRPr lang="zh-CN" altLang="en-US" sz="2800"/>
          </a:p>
          <a:p>
            <a:r>
              <a:rPr lang="en-US" altLang="zh-CN" sz="2800"/>
              <a:t>t</a:t>
            </a:r>
            <a:r>
              <a:rPr lang="zh-CN" altLang="en-US" sz="2800"/>
              <a:t>ā men de shēn tǐ dōu hěn bàng.</a:t>
            </a:r>
            <a:endParaRPr lang="zh-CN" altLang="en-US" sz="2800"/>
          </a:p>
          <a:p>
            <a:r>
              <a:rPr lang="en-US" altLang="zh-CN" sz="2800"/>
              <a:t>They`re really strong.</a:t>
            </a:r>
            <a:endParaRPr lang="zh-CN" altLang="en-US" sz="2800"/>
          </a:p>
          <a:p>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anim calcmode="lin" valueType="num">
                                      <p:cBhvr>
                                        <p:cTn id="8" dur="1000" fill="hold"/>
                                        <p:tgtEl>
                                          <p:spTgt spid="125"/>
                                        </p:tgtEl>
                                        <p:attrNameLst>
                                          <p:attrName>ppt_x</p:attrName>
                                        </p:attrNameLst>
                                      </p:cBhvr>
                                      <p:tavLst>
                                        <p:tav tm="0">
                                          <p:val>
                                            <p:strVal val="#ppt_x"/>
                                          </p:val>
                                        </p:tav>
                                        <p:tav tm="100000">
                                          <p:val>
                                            <p:strVal val="#ppt_x"/>
                                          </p:val>
                                        </p:tav>
                                      </p:tavLst>
                                    </p:anim>
                                    <p:anim calcmode="lin" valueType="num">
                                      <p:cBhvr>
                                        <p:cTn id="9"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2" grpId="0"/>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667635" y="2464435"/>
            <a:ext cx="1477010" cy="1568450"/>
          </a:xfrm>
          <a:prstGeom prst="rect">
            <a:avLst/>
          </a:prstGeom>
          <a:noFill/>
        </p:spPr>
        <p:txBody>
          <a:bodyPr wrap="square" rtlCol="0">
            <a:spAutoFit/>
          </a:bodyPr>
          <a:p>
            <a:r>
              <a:rPr lang="zh-CN" altLang="en-US" sz="9600"/>
              <a:t>怕</a:t>
            </a:r>
            <a:endParaRPr lang="zh-CN" altLang="en-US" sz="9600"/>
          </a:p>
        </p:txBody>
      </p:sp>
      <p:sp>
        <p:nvSpPr>
          <p:cNvPr id="3" name="文本框 2"/>
          <p:cNvSpPr txBox="1"/>
          <p:nvPr/>
        </p:nvSpPr>
        <p:spPr>
          <a:xfrm>
            <a:off x="1435100" y="3884930"/>
            <a:ext cx="4685665" cy="645160"/>
          </a:xfrm>
          <a:prstGeom prst="rect">
            <a:avLst/>
          </a:prstGeom>
          <a:noFill/>
        </p:spPr>
        <p:txBody>
          <a:bodyPr wrap="square" rtlCol="0">
            <a:spAutoFit/>
          </a:bodyPr>
          <a:p>
            <a:r>
              <a:rPr lang="en-US" altLang="zh-CN" sz="3600"/>
              <a:t>to fear; to be afraid of</a:t>
            </a:r>
            <a:endParaRPr lang="en-US" altLang="zh-CN" sz="3600"/>
          </a:p>
        </p:txBody>
      </p:sp>
      <p:sp>
        <p:nvSpPr>
          <p:cNvPr id="125" name="文本框 124"/>
          <p:cNvSpPr txBox="1"/>
          <p:nvPr/>
        </p:nvSpPr>
        <p:spPr>
          <a:xfrm>
            <a:off x="2774950" y="1819275"/>
            <a:ext cx="1262380" cy="645160"/>
          </a:xfrm>
          <a:prstGeom prst="rect">
            <a:avLst/>
          </a:prstGeom>
          <a:noFill/>
        </p:spPr>
        <p:txBody>
          <a:bodyPr wrap="square" rtlCol="0">
            <a:spAutoFit/>
          </a:bodyPr>
          <a:p>
            <a:r>
              <a:rPr lang="en-US" altLang="zh-CN" sz="3600"/>
              <a:t>  pà  </a:t>
            </a:r>
            <a:endParaRPr lang="en-US" altLang="zh-CN" sz="3600"/>
          </a:p>
        </p:txBody>
      </p:sp>
      <p:sp>
        <p:nvSpPr>
          <p:cNvPr id="5" name="文本框 4"/>
          <p:cNvSpPr txBox="1"/>
          <p:nvPr/>
        </p:nvSpPr>
        <p:spPr>
          <a:xfrm>
            <a:off x="6656070" y="3169920"/>
            <a:ext cx="4600575" cy="3107690"/>
          </a:xfrm>
          <a:prstGeom prst="rect">
            <a:avLst/>
          </a:prstGeom>
          <a:noFill/>
        </p:spPr>
        <p:txBody>
          <a:bodyPr wrap="square" rtlCol="0">
            <a:spAutoFit/>
          </a:bodyPr>
          <a:p>
            <a:r>
              <a:rPr lang="zh-CN" altLang="en-US" sz="2800"/>
              <a:t>我很</a:t>
            </a:r>
            <a:r>
              <a:rPr lang="zh-CN" altLang="en-US" sz="2800">
                <a:solidFill>
                  <a:srgbClr val="FF0000"/>
                </a:solidFill>
              </a:rPr>
              <a:t>怕</a:t>
            </a:r>
            <a:r>
              <a:rPr lang="zh-CN" altLang="en-US" sz="2800"/>
              <a:t>蛇。</a:t>
            </a:r>
            <a:endParaRPr lang="zh-CN" altLang="en-US" sz="2800"/>
          </a:p>
          <a:p>
            <a:r>
              <a:rPr lang="en-US" altLang="zh-CN" sz="2800"/>
              <a:t>w</a:t>
            </a:r>
            <a:r>
              <a:rPr lang="zh-CN" altLang="en-US" sz="2800"/>
              <a:t>ǒ hěn pà shé.</a:t>
            </a:r>
            <a:endParaRPr lang="zh-CN" altLang="en-US" sz="2800"/>
          </a:p>
          <a:p>
            <a:r>
              <a:rPr lang="zh-CN" altLang="en-US" sz="2800"/>
              <a:t>I'</a:t>
            </a:r>
            <a:r>
              <a:rPr lang="zh-CN" altLang="en-US" sz="2800">
                <a:solidFill>
                  <a:srgbClr val="FF0000"/>
                </a:solidFill>
              </a:rPr>
              <a:t>m afraid of</a:t>
            </a:r>
            <a:r>
              <a:rPr lang="zh-CN" altLang="en-US" sz="2800"/>
              <a:t> snakes.</a:t>
            </a:r>
            <a:endParaRPr lang="zh-CN" altLang="en-US" sz="2800"/>
          </a:p>
          <a:p>
            <a:endParaRPr lang="zh-CN" altLang="en-US" sz="2800"/>
          </a:p>
          <a:p>
            <a:r>
              <a:rPr lang="zh-CN" altLang="en-US" sz="2800"/>
              <a:t>我不</a:t>
            </a:r>
            <a:r>
              <a:rPr lang="zh-CN" altLang="en-US" sz="2800">
                <a:solidFill>
                  <a:srgbClr val="FF0000"/>
                </a:solidFill>
              </a:rPr>
              <a:t>怕</a:t>
            </a:r>
            <a:r>
              <a:rPr lang="zh-CN" altLang="en-US" sz="2800"/>
              <a:t>狗。</a:t>
            </a:r>
            <a:endParaRPr lang="zh-CN" altLang="en-US" sz="2800"/>
          </a:p>
          <a:p>
            <a:r>
              <a:rPr lang="en-US" altLang="zh-CN" sz="2800"/>
              <a:t>w</a:t>
            </a:r>
            <a:r>
              <a:rPr lang="zh-CN" altLang="en-US" sz="2800"/>
              <a:t>ǒ bú pà gǒu.</a:t>
            </a:r>
            <a:endParaRPr lang="zh-CN" altLang="en-US" sz="2800"/>
          </a:p>
          <a:p>
            <a:r>
              <a:rPr lang="zh-CN" altLang="en-US" sz="2800"/>
              <a:t>I'</a:t>
            </a:r>
            <a:r>
              <a:rPr lang="zh-CN" altLang="en-US" sz="2800">
                <a:solidFill>
                  <a:srgbClr val="FF0000"/>
                </a:solidFill>
              </a:rPr>
              <a:t>m not afraid of</a:t>
            </a:r>
            <a:r>
              <a:rPr lang="zh-CN" altLang="en-US" sz="2800"/>
              <a:t> dogs.</a:t>
            </a:r>
            <a:endParaRPr lang="zh-CN" altLang="en-US" sz="2800"/>
          </a:p>
        </p:txBody>
      </p:sp>
      <p:pic>
        <p:nvPicPr>
          <p:cNvPr id="6" name="图片 5"/>
          <p:cNvPicPr>
            <a:picLocks noChangeAspect="1"/>
          </p:cNvPicPr>
          <p:nvPr/>
        </p:nvPicPr>
        <p:blipFill>
          <a:blip r:embed="rId1"/>
          <a:stretch>
            <a:fillRect/>
          </a:stretch>
        </p:blipFill>
        <p:spPr>
          <a:xfrm>
            <a:off x="7009130" y="443230"/>
            <a:ext cx="2416810" cy="24168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anim calcmode="lin" valueType="num">
                                      <p:cBhvr>
                                        <p:cTn id="8" dur="1000" fill="hold"/>
                                        <p:tgtEl>
                                          <p:spTgt spid="125"/>
                                        </p:tgtEl>
                                        <p:attrNameLst>
                                          <p:attrName>ppt_x</p:attrName>
                                        </p:attrNameLst>
                                      </p:cBhvr>
                                      <p:tavLst>
                                        <p:tav tm="0">
                                          <p:val>
                                            <p:strVal val="#ppt_x"/>
                                          </p:val>
                                        </p:tav>
                                        <p:tav tm="100000">
                                          <p:val>
                                            <p:strVal val="#ppt_x"/>
                                          </p:val>
                                        </p:tav>
                                      </p:tavLst>
                                    </p:anim>
                                    <p:anim calcmode="lin" valueType="num">
                                      <p:cBhvr>
                                        <p:cTn id="9"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2" grpId="0"/>
      <p:bldP spid="3"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009775" y="2464435"/>
            <a:ext cx="3855085" cy="1568450"/>
          </a:xfrm>
          <a:prstGeom prst="rect">
            <a:avLst/>
          </a:prstGeom>
          <a:noFill/>
        </p:spPr>
        <p:txBody>
          <a:bodyPr wrap="square" rtlCol="0">
            <a:spAutoFit/>
          </a:bodyPr>
          <a:p>
            <a:r>
              <a:rPr lang="zh-CN" altLang="en-US" sz="9600"/>
              <a:t>运动服</a:t>
            </a:r>
            <a:endParaRPr lang="zh-CN" altLang="en-US" sz="9600"/>
          </a:p>
        </p:txBody>
      </p:sp>
      <p:sp>
        <p:nvSpPr>
          <p:cNvPr id="3" name="文本框 2"/>
          <p:cNvSpPr txBox="1"/>
          <p:nvPr/>
        </p:nvSpPr>
        <p:spPr>
          <a:xfrm>
            <a:off x="1868170" y="3865880"/>
            <a:ext cx="4196715" cy="1198880"/>
          </a:xfrm>
          <a:prstGeom prst="rect">
            <a:avLst/>
          </a:prstGeom>
          <a:noFill/>
        </p:spPr>
        <p:txBody>
          <a:bodyPr wrap="square" rtlCol="0">
            <a:spAutoFit/>
          </a:bodyPr>
          <a:p>
            <a:r>
              <a:rPr lang="en-US" altLang="zh-CN" sz="3600"/>
              <a:t>sportswear; athletic clothing</a:t>
            </a:r>
            <a:endParaRPr lang="en-US" altLang="zh-CN" sz="3600"/>
          </a:p>
        </p:txBody>
      </p:sp>
      <p:sp>
        <p:nvSpPr>
          <p:cNvPr id="125" name="文本框 124"/>
          <p:cNvSpPr txBox="1"/>
          <p:nvPr/>
        </p:nvSpPr>
        <p:spPr>
          <a:xfrm>
            <a:off x="2112645" y="1819275"/>
            <a:ext cx="3603625" cy="645160"/>
          </a:xfrm>
          <a:prstGeom prst="rect">
            <a:avLst/>
          </a:prstGeom>
          <a:noFill/>
        </p:spPr>
        <p:txBody>
          <a:bodyPr wrap="square" rtlCol="0">
            <a:spAutoFit/>
          </a:bodyPr>
          <a:p>
            <a:r>
              <a:rPr lang="en-US" altLang="zh-CN" sz="3600"/>
              <a:t> yùn   dòng   fú</a:t>
            </a:r>
            <a:endParaRPr lang="en-US" altLang="zh-CN" sz="3600"/>
          </a:p>
        </p:txBody>
      </p:sp>
      <p:sp>
        <p:nvSpPr>
          <p:cNvPr id="5" name="文本框 4"/>
          <p:cNvSpPr txBox="1"/>
          <p:nvPr/>
        </p:nvSpPr>
        <p:spPr>
          <a:xfrm>
            <a:off x="6430645" y="2586990"/>
            <a:ext cx="5465445" cy="1383665"/>
          </a:xfrm>
          <a:prstGeom prst="rect">
            <a:avLst/>
          </a:prstGeom>
          <a:noFill/>
        </p:spPr>
        <p:txBody>
          <a:bodyPr wrap="square" rtlCol="0">
            <a:spAutoFit/>
          </a:bodyPr>
          <a:p>
            <a:r>
              <a:rPr lang="zh-CN" altLang="en-US" sz="2800"/>
              <a:t>这件</a:t>
            </a:r>
            <a:r>
              <a:rPr lang="zh-CN" altLang="en-US" sz="2800">
                <a:solidFill>
                  <a:srgbClr val="FF0000"/>
                </a:solidFill>
              </a:rPr>
              <a:t>运动服</a:t>
            </a:r>
            <a:r>
              <a:rPr lang="zh-CN" altLang="en-US" sz="2800"/>
              <a:t>很适合你。</a:t>
            </a:r>
            <a:endParaRPr lang="zh-CN" altLang="en-US" sz="2800"/>
          </a:p>
          <a:p>
            <a:r>
              <a:rPr lang="en-US" altLang="zh-CN" sz="2800"/>
              <a:t>z</a:t>
            </a:r>
            <a:r>
              <a:rPr lang="zh-CN" altLang="en-US" sz="2800"/>
              <a:t>hè jiàn yùn dòng fú hěn shì hé nǐ.</a:t>
            </a:r>
            <a:endParaRPr lang="zh-CN" altLang="en-US" sz="2800"/>
          </a:p>
          <a:p>
            <a:r>
              <a:rPr lang="zh-CN" altLang="en-US" sz="2800"/>
              <a:t>This </a:t>
            </a:r>
            <a:r>
              <a:rPr lang="zh-CN" altLang="en-US" sz="2800">
                <a:solidFill>
                  <a:srgbClr val="FF0000"/>
                </a:solidFill>
              </a:rPr>
              <a:t>sports suit</a:t>
            </a:r>
            <a:r>
              <a:rPr lang="zh-CN" altLang="en-US" sz="2800"/>
              <a:t> is for you.</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anim calcmode="lin" valueType="num">
                                      <p:cBhvr>
                                        <p:cTn id="8" dur="1000" fill="hold"/>
                                        <p:tgtEl>
                                          <p:spTgt spid="125"/>
                                        </p:tgtEl>
                                        <p:attrNameLst>
                                          <p:attrName>ppt_x</p:attrName>
                                        </p:attrNameLst>
                                      </p:cBhvr>
                                      <p:tavLst>
                                        <p:tav tm="0">
                                          <p:val>
                                            <p:strVal val="#ppt_x"/>
                                          </p:val>
                                        </p:tav>
                                        <p:tav tm="100000">
                                          <p:val>
                                            <p:strVal val="#ppt_x"/>
                                          </p:val>
                                        </p:tav>
                                      </p:tavLst>
                                    </p:anim>
                                    <p:anim calcmode="lin" valueType="num">
                                      <p:cBhvr>
                                        <p:cTn id="9"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2" grpId="0"/>
      <p:bldP spid="3"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413635" y="2464435"/>
            <a:ext cx="2783840" cy="1568450"/>
          </a:xfrm>
          <a:prstGeom prst="rect">
            <a:avLst/>
          </a:prstGeom>
          <a:noFill/>
        </p:spPr>
        <p:txBody>
          <a:bodyPr wrap="square" rtlCol="0">
            <a:spAutoFit/>
          </a:bodyPr>
          <a:p>
            <a:r>
              <a:rPr lang="zh-CN" altLang="en-US" sz="9600"/>
              <a:t>半天</a:t>
            </a:r>
            <a:endParaRPr lang="zh-CN" altLang="en-US" sz="9600"/>
          </a:p>
        </p:txBody>
      </p:sp>
      <p:sp>
        <p:nvSpPr>
          <p:cNvPr id="3" name="文本框 2"/>
          <p:cNvSpPr txBox="1"/>
          <p:nvPr/>
        </p:nvSpPr>
        <p:spPr>
          <a:xfrm>
            <a:off x="1392555" y="3875405"/>
            <a:ext cx="4826000" cy="645160"/>
          </a:xfrm>
          <a:prstGeom prst="rect">
            <a:avLst/>
          </a:prstGeom>
          <a:noFill/>
        </p:spPr>
        <p:txBody>
          <a:bodyPr wrap="square" rtlCol="0">
            <a:spAutoFit/>
          </a:bodyPr>
          <a:p>
            <a:r>
              <a:rPr lang="en-US" altLang="zh-CN" sz="3600"/>
              <a:t>half a day; a long time</a:t>
            </a:r>
            <a:endParaRPr lang="en-US" altLang="zh-CN" sz="3600"/>
          </a:p>
        </p:txBody>
      </p:sp>
      <p:sp>
        <p:nvSpPr>
          <p:cNvPr id="125" name="文本框 124"/>
          <p:cNvSpPr txBox="1"/>
          <p:nvPr/>
        </p:nvSpPr>
        <p:spPr>
          <a:xfrm>
            <a:off x="2648585" y="1819275"/>
            <a:ext cx="2315845" cy="645160"/>
          </a:xfrm>
          <a:prstGeom prst="rect">
            <a:avLst/>
          </a:prstGeom>
          <a:noFill/>
        </p:spPr>
        <p:txBody>
          <a:bodyPr wrap="square" rtlCol="0">
            <a:spAutoFit/>
          </a:bodyPr>
          <a:p>
            <a:r>
              <a:rPr lang="en-US" altLang="zh-CN" sz="3600"/>
              <a:t>bàn    tiān</a:t>
            </a:r>
            <a:endParaRPr lang="en-US" altLang="zh-CN" sz="3600"/>
          </a:p>
        </p:txBody>
      </p:sp>
      <p:sp>
        <p:nvSpPr>
          <p:cNvPr id="5" name="文本框 4"/>
          <p:cNvSpPr txBox="1"/>
          <p:nvPr/>
        </p:nvSpPr>
        <p:spPr>
          <a:xfrm>
            <a:off x="5801360" y="2210435"/>
            <a:ext cx="5803265" cy="1814830"/>
          </a:xfrm>
          <a:prstGeom prst="rect">
            <a:avLst/>
          </a:prstGeom>
          <a:noFill/>
        </p:spPr>
        <p:txBody>
          <a:bodyPr wrap="square" rtlCol="0">
            <a:spAutoFit/>
          </a:bodyPr>
          <a:p>
            <a:r>
              <a:rPr lang="zh-CN" altLang="en-US" sz="2800"/>
              <a:t>我看了</a:t>
            </a:r>
            <a:r>
              <a:rPr lang="zh-CN" altLang="en-US" sz="2800">
                <a:solidFill>
                  <a:srgbClr val="FF0000"/>
                </a:solidFill>
              </a:rPr>
              <a:t>半天</a:t>
            </a:r>
            <a:r>
              <a:rPr lang="zh-CN" altLang="en-US" sz="2800"/>
              <a:t>也看不懂。</a:t>
            </a:r>
            <a:endParaRPr lang="zh-CN" altLang="en-US" sz="2800"/>
          </a:p>
          <a:p>
            <a:r>
              <a:rPr lang="en-US" altLang="zh-CN" sz="2800"/>
              <a:t>w</a:t>
            </a:r>
            <a:r>
              <a:rPr lang="zh-CN" altLang="en-US" sz="2800"/>
              <a:t>ǒ kàn le bàn tiān yě kàn bù dǒng.</a:t>
            </a:r>
            <a:endParaRPr lang="zh-CN" altLang="en-US" sz="2800"/>
          </a:p>
          <a:p>
            <a:r>
              <a:rPr lang="en-US" altLang="zh-CN" sz="2800"/>
              <a:t>I`ve been watching for</a:t>
            </a:r>
            <a:r>
              <a:rPr lang="en-US" altLang="zh-CN" sz="2800">
                <a:solidFill>
                  <a:srgbClr val="FF0000"/>
                </a:solidFill>
              </a:rPr>
              <a:t> a while</a:t>
            </a:r>
            <a:r>
              <a:rPr lang="en-US" altLang="zh-CN" sz="2800"/>
              <a:t> and I still don`t get it.</a:t>
            </a:r>
            <a:endParaRPr lang="en-US" altLang="zh-CN"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anim calcmode="lin" valueType="num">
                                      <p:cBhvr>
                                        <p:cTn id="8" dur="1000" fill="hold"/>
                                        <p:tgtEl>
                                          <p:spTgt spid="125"/>
                                        </p:tgtEl>
                                        <p:attrNameLst>
                                          <p:attrName>ppt_x</p:attrName>
                                        </p:attrNameLst>
                                      </p:cBhvr>
                                      <p:tavLst>
                                        <p:tav tm="0">
                                          <p:val>
                                            <p:strVal val="#ppt_x"/>
                                          </p:val>
                                        </p:tav>
                                        <p:tav tm="100000">
                                          <p:val>
                                            <p:strVal val="#ppt_x"/>
                                          </p:val>
                                        </p:tav>
                                      </p:tavLst>
                                    </p:anim>
                                    <p:anim calcmode="lin" valueType="num">
                                      <p:cBhvr>
                                        <p:cTn id="9"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2" grpId="0"/>
      <p:bldP spid="3"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94030" y="488950"/>
            <a:ext cx="4298950" cy="460375"/>
          </a:xfrm>
          <a:prstGeom prst="rect">
            <a:avLst/>
          </a:prstGeom>
          <a:noFill/>
        </p:spPr>
        <p:txBody>
          <a:bodyPr wrap="square" rtlCol="0">
            <a:spAutoFit/>
          </a:bodyPr>
          <a:p>
            <a:r>
              <a:rPr lang="en-US" altLang="zh-CN" sz="2400"/>
              <a:t>4. Duration of Actions</a:t>
            </a:r>
            <a:endParaRPr lang="en-US" altLang="zh-CN" sz="2400"/>
          </a:p>
        </p:txBody>
      </p:sp>
      <p:sp>
        <p:nvSpPr>
          <p:cNvPr id="3" name="文本框 2"/>
          <p:cNvSpPr txBox="1"/>
          <p:nvPr/>
        </p:nvSpPr>
        <p:spPr>
          <a:xfrm>
            <a:off x="592455" y="3043555"/>
            <a:ext cx="11122025" cy="1383665"/>
          </a:xfrm>
          <a:prstGeom prst="rect">
            <a:avLst/>
          </a:prstGeom>
          <a:noFill/>
        </p:spPr>
        <p:txBody>
          <a:bodyPr wrap="square" rtlCol="0">
            <a:spAutoFit/>
          </a:bodyPr>
          <a:p>
            <a:r>
              <a:rPr lang="en-US" altLang="zh-CN" sz="2800"/>
              <a:t>A. </a:t>
            </a:r>
            <a:r>
              <a:rPr lang="en-US" altLang="zh-CN" sz="2800" b="1"/>
              <a:t>Repetition of the verb</a:t>
            </a:r>
            <a:r>
              <a:rPr lang="en-US" altLang="zh-CN" sz="2800"/>
              <a:t>  or  </a:t>
            </a:r>
            <a:endParaRPr lang="en-US" altLang="zh-CN" sz="2800"/>
          </a:p>
          <a:p>
            <a:r>
              <a:rPr lang="en-US" altLang="zh-CN" sz="2800"/>
              <a:t>B. Time expression placed before the object, often with </a:t>
            </a:r>
            <a:r>
              <a:rPr lang="zh-CN" altLang="en-US" sz="2800"/>
              <a:t>的 </a:t>
            </a:r>
            <a:r>
              <a:rPr lang="en-US" altLang="zh-CN" sz="2800"/>
              <a:t>(de)</a:t>
            </a:r>
            <a:endParaRPr lang="en-US" altLang="zh-CN" sz="2800"/>
          </a:p>
          <a:p>
            <a:r>
              <a:rPr lang="en-US" altLang="zh-CN" sz="2800"/>
              <a:t>    </a:t>
            </a:r>
            <a:r>
              <a:rPr lang="en-US" altLang="zh-CN" sz="2800" b="1">
                <a:sym typeface="+mn-ea"/>
              </a:rPr>
              <a:t>Time expression+(</a:t>
            </a:r>
            <a:r>
              <a:rPr lang="zh-CN" altLang="en-US" sz="2800" b="1">
                <a:sym typeface="+mn-ea"/>
              </a:rPr>
              <a:t>的</a:t>
            </a:r>
            <a:r>
              <a:rPr lang="en-US" altLang="zh-CN" sz="2800" b="1">
                <a:sym typeface="+mn-ea"/>
              </a:rPr>
              <a:t>)+object</a:t>
            </a:r>
            <a:endParaRPr lang="en-US" altLang="zh-CN" sz="2800" b="1"/>
          </a:p>
        </p:txBody>
      </p:sp>
      <p:sp>
        <p:nvSpPr>
          <p:cNvPr id="5" name="文本框 4"/>
          <p:cNvSpPr txBox="1"/>
          <p:nvPr/>
        </p:nvSpPr>
        <p:spPr>
          <a:xfrm>
            <a:off x="591820" y="1194435"/>
            <a:ext cx="11122660" cy="1383665"/>
          </a:xfrm>
          <a:prstGeom prst="rect">
            <a:avLst/>
          </a:prstGeom>
          <a:noFill/>
        </p:spPr>
        <p:txBody>
          <a:bodyPr wrap="square" rtlCol="0">
            <a:spAutoFit/>
          </a:bodyPr>
          <a:p>
            <a:r>
              <a:rPr lang="en-US" altLang="zh-CN" sz="2800"/>
              <a:t>When a sentence contains </a:t>
            </a:r>
            <a:r>
              <a:rPr lang="en-US" altLang="zh-CN" sz="2800">
                <a:solidFill>
                  <a:srgbClr val="FF0000"/>
                </a:solidFill>
              </a:rPr>
              <a:t>both a time expression</a:t>
            </a:r>
            <a:r>
              <a:rPr lang="en-US" altLang="zh-CN" sz="2800"/>
              <a:t> that indicates the duration of an action </a:t>
            </a:r>
            <a:r>
              <a:rPr lang="en-US" altLang="zh-CN" sz="2800">
                <a:solidFill>
                  <a:srgbClr val="FF0000"/>
                </a:solidFill>
              </a:rPr>
              <a:t>and</a:t>
            </a:r>
            <a:r>
              <a:rPr lang="en-US" altLang="zh-CN" sz="2800"/>
              <a:t> </a:t>
            </a:r>
            <a:r>
              <a:rPr lang="en-US" altLang="zh-CN" sz="2800">
                <a:solidFill>
                  <a:srgbClr val="FF0000"/>
                </a:solidFill>
              </a:rPr>
              <a:t>an object</a:t>
            </a:r>
            <a:r>
              <a:rPr lang="en-US" altLang="zh-CN" sz="2800"/>
              <a:t>, it needs to be formed in one of these two patterns:</a:t>
            </a:r>
            <a:endParaRPr lang="en-US" altLang="zh-CN" sz="28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94030" y="488950"/>
            <a:ext cx="4298950" cy="460375"/>
          </a:xfrm>
          <a:prstGeom prst="rect">
            <a:avLst/>
          </a:prstGeom>
          <a:noFill/>
        </p:spPr>
        <p:txBody>
          <a:bodyPr wrap="square" rtlCol="0">
            <a:spAutoFit/>
          </a:bodyPr>
          <a:p>
            <a:r>
              <a:rPr lang="en-US" altLang="zh-CN" sz="2400"/>
              <a:t>4. Duration of Actions</a:t>
            </a:r>
            <a:endParaRPr lang="en-US" altLang="zh-CN" sz="2400"/>
          </a:p>
        </p:txBody>
      </p:sp>
      <p:sp>
        <p:nvSpPr>
          <p:cNvPr id="3" name="文本框 2"/>
          <p:cNvSpPr txBox="1"/>
          <p:nvPr/>
        </p:nvSpPr>
        <p:spPr>
          <a:xfrm>
            <a:off x="535305" y="1152525"/>
            <a:ext cx="11122025" cy="953135"/>
          </a:xfrm>
          <a:prstGeom prst="rect">
            <a:avLst/>
          </a:prstGeom>
          <a:noFill/>
        </p:spPr>
        <p:txBody>
          <a:bodyPr wrap="square" rtlCol="0">
            <a:spAutoFit/>
          </a:bodyPr>
          <a:p>
            <a:r>
              <a:rPr lang="en-US" altLang="zh-CN" sz="2800"/>
              <a:t>A. Repetition of the verb  or  </a:t>
            </a:r>
            <a:endParaRPr lang="en-US" altLang="zh-CN" sz="2800"/>
          </a:p>
          <a:p>
            <a:r>
              <a:rPr lang="en-US" altLang="zh-CN" sz="2800"/>
              <a:t>B. Time expression placed before the object, often with </a:t>
            </a:r>
            <a:r>
              <a:rPr lang="zh-CN" altLang="en-US" sz="2800"/>
              <a:t>的 </a:t>
            </a:r>
            <a:r>
              <a:rPr lang="en-US" altLang="zh-CN" sz="2800"/>
              <a:t>(de)  </a:t>
            </a:r>
            <a:endParaRPr lang="en-US" altLang="zh-CN" sz="2800"/>
          </a:p>
        </p:txBody>
      </p:sp>
      <p:sp>
        <p:nvSpPr>
          <p:cNvPr id="6" name="文本框 5"/>
          <p:cNvSpPr txBox="1"/>
          <p:nvPr/>
        </p:nvSpPr>
        <p:spPr>
          <a:xfrm>
            <a:off x="564515" y="2480945"/>
            <a:ext cx="11062970" cy="3107690"/>
          </a:xfrm>
          <a:prstGeom prst="rect">
            <a:avLst/>
          </a:prstGeom>
          <a:noFill/>
        </p:spPr>
        <p:txBody>
          <a:bodyPr wrap="square" rtlCol="0">
            <a:spAutoFit/>
          </a:bodyPr>
          <a:p>
            <a:r>
              <a:rPr lang="en-US" altLang="zh-CN" sz="2800"/>
              <a:t>1. A. </a:t>
            </a:r>
            <a:r>
              <a:rPr lang="zh-CN" altLang="en-US" sz="2800"/>
              <a:t>她每天</a:t>
            </a:r>
            <a:r>
              <a:rPr lang="zh-CN" altLang="en-US" sz="2800">
                <a:solidFill>
                  <a:srgbClr val="FF0000"/>
                </a:solidFill>
              </a:rPr>
              <a:t>听</a:t>
            </a:r>
            <a:r>
              <a:rPr lang="zh-CN" altLang="en-US" sz="2800"/>
              <a:t>录音</a:t>
            </a:r>
            <a:r>
              <a:rPr lang="zh-CN" altLang="en-US" sz="2800">
                <a:solidFill>
                  <a:srgbClr val="FF0000"/>
                </a:solidFill>
              </a:rPr>
              <a:t>听</a:t>
            </a:r>
            <a:r>
              <a:rPr lang="zh-CN" altLang="en-US" sz="2800"/>
              <a:t>一个小时。</a:t>
            </a:r>
            <a:endParaRPr lang="zh-CN" altLang="en-US" sz="2800"/>
          </a:p>
          <a:p>
            <a:r>
              <a:rPr lang="zh-CN" altLang="en-US" sz="2800"/>
              <a:t>        </a:t>
            </a:r>
            <a:r>
              <a:rPr lang="en-US" altLang="zh-CN" sz="2800"/>
              <a:t>t</a:t>
            </a:r>
            <a:r>
              <a:rPr lang="zh-CN" altLang="en-US" sz="2800"/>
              <a:t>ā měi tiān tīng lù yīn tīng </a:t>
            </a:r>
            <a:r>
              <a:rPr lang="en-US" altLang="zh-CN" sz="2800"/>
              <a:t>y</a:t>
            </a:r>
            <a:r>
              <a:rPr lang="zh-CN" altLang="en-US" sz="2800"/>
              <a:t>í g</a:t>
            </a:r>
            <a:r>
              <a:rPr lang="en-US" altLang="zh-CN" sz="2800"/>
              <a:t>e</a:t>
            </a:r>
            <a:r>
              <a:rPr lang="zh-CN" altLang="en-US" sz="2800"/>
              <a:t> xiǎo shí.</a:t>
            </a:r>
            <a:endParaRPr lang="zh-CN" altLang="en-US" sz="2800"/>
          </a:p>
          <a:p>
            <a:r>
              <a:rPr lang="zh-CN" altLang="en-US" sz="2800"/>
              <a:t>        </a:t>
            </a:r>
            <a:endParaRPr lang="zh-CN" altLang="en-US" sz="2800"/>
          </a:p>
          <a:p>
            <a:r>
              <a:rPr lang="zh-CN" altLang="en-US" sz="2800"/>
              <a:t>    </a:t>
            </a:r>
            <a:r>
              <a:rPr lang="en-US" altLang="zh-CN" sz="2800"/>
              <a:t>B. </a:t>
            </a:r>
            <a:r>
              <a:rPr lang="zh-CN" altLang="en-US" sz="2800"/>
              <a:t>她每天</a:t>
            </a:r>
            <a:r>
              <a:rPr lang="zh-CN" altLang="en-US" sz="2800">
                <a:solidFill>
                  <a:srgbClr val="FF0000"/>
                </a:solidFill>
              </a:rPr>
              <a:t>听一个小时</a:t>
            </a:r>
            <a:r>
              <a:rPr lang="en-US" altLang="zh-CN" sz="2800">
                <a:solidFill>
                  <a:srgbClr val="FF0000"/>
                </a:solidFill>
              </a:rPr>
              <a:t>(</a:t>
            </a:r>
            <a:r>
              <a:rPr lang="zh-CN" altLang="en-US" sz="2800">
                <a:solidFill>
                  <a:srgbClr val="FF0000"/>
                </a:solidFill>
              </a:rPr>
              <a:t>的</a:t>
            </a:r>
            <a:r>
              <a:rPr lang="en-US" altLang="zh-CN" sz="2800">
                <a:solidFill>
                  <a:srgbClr val="FF0000"/>
                </a:solidFill>
              </a:rPr>
              <a:t>)</a:t>
            </a:r>
            <a:r>
              <a:rPr lang="zh-CN" altLang="en-US" sz="2800">
                <a:solidFill>
                  <a:srgbClr val="FF0000"/>
                </a:solidFill>
              </a:rPr>
              <a:t>录音</a:t>
            </a:r>
            <a:r>
              <a:rPr lang="zh-CN" altLang="en-US" sz="2800"/>
              <a:t>。</a:t>
            </a:r>
            <a:endParaRPr lang="zh-CN" altLang="en-US" sz="2800"/>
          </a:p>
          <a:p>
            <a:r>
              <a:rPr lang="en-US" altLang="zh-CN" sz="2800"/>
              <a:t>        tā měi tiān tīng yí ge xiǎo shí (de) lù yīn.</a:t>
            </a:r>
            <a:endParaRPr lang="en-US" altLang="zh-CN" sz="2800"/>
          </a:p>
          <a:p>
            <a:endParaRPr lang="en-US" altLang="zh-CN" sz="2800"/>
          </a:p>
          <a:p>
            <a:r>
              <a:rPr lang="en-US" altLang="zh-CN" sz="2800"/>
              <a:t>       She listens to recordings for an hour every day.</a:t>
            </a:r>
            <a:endParaRPr lang="en-US" altLang="zh-CN" sz="28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94030" y="488950"/>
            <a:ext cx="4298950" cy="460375"/>
          </a:xfrm>
          <a:prstGeom prst="rect">
            <a:avLst/>
          </a:prstGeom>
          <a:noFill/>
        </p:spPr>
        <p:txBody>
          <a:bodyPr wrap="square" rtlCol="0">
            <a:spAutoFit/>
          </a:bodyPr>
          <a:p>
            <a:r>
              <a:rPr lang="en-US" altLang="zh-CN" sz="2400"/>
              <a:t>4. Duration of Actions</a:t>
            </a:r>
            <a:endParaRPr lang="en-US" altLang="zh-CN" sz="2400"/>
          </a:p>
        </p:txBody>
      </p:sp>
      <p:sp>
        <p:nvSpPr>
          <p:cNvPr id="3" name="文本框 2"/>
          <p:cNvSpPr txBox="1"/>
          <p:nvPr/>
        </p:nvSpPr>
        <p:spPr>
          <a:xfrm>
            <a:off x="535305" y="1152525"/>
            <a:ext cx="11122025" cy="953135"/>
          </a:xfrm>
          <a:prstGeom prst="rect">
            <a:avLst/>
          </a:prstGeom>
          <a:noFill/>
        </p:spPr>
        <p:txBody>
          <a:bodyPr wrap="square" rtlCol="0">
            <a:spAutoFit/>
          </a:bodyPr>
          <a:p>
            <a:r>
              <a:rPr lang="en-US" altLang="zh-CN" sz="2800"/>
              <a:t>A. Repetition of the verb  or  </a:t>
            </a:r>
            <a:endParaRPr lang="en-US" altLang="zh-CN" sz="2800"/>
          </a:p>
          <a:p>
            <a:r>
              <a:rPr lang="en-US" altLang="zh-CN" sz="2800"/>
              <a:t>B. Time expression placed before the object, often with </a:t>
            </a:r>
            <a:r>
              <a:rPr lang="zh-CN" altLang="en-US" sz="2800"/>
              <a:t>的 </a:t>
            </a:r>
            <a:r>
              <a:rPr lang="en-US" altLang="zh-CN" sz="2800"/>
              <a:t>(de)  </a:t>
            </a:r>
            <a:endParaRPr lang="en-US" altLang="zh-CN" sz="2800"/>
          </a:p>
        </p:txBody>
      </p:sp>
      <p:sp>
        <p:nvSpPr>
          <p:cNvPr id="6" name="文本框 5"/>
          <p:cNvSpPr txBox="1"/>
          <p:nvPr/>
        </p:nvSpPr>
        <p:spPr>
          <a:xfrm>
            <a:off x="564515" y="2480945"/>
            <a:ext cx="11062970" cy="2676525"/>
          </a:xfrm>
          <a:prstGeom prst="rect">
            <a:avLst/>
          </a:prstGeom>
          <a:noFill/>
        </p:spPr>
        <p:txBody>
          <a:bodyPr wrap="square" rtlCol="0">
            <a:spAutoFit/>
          </a:bodyPr>
          <a:p>
            <a:r>
              <a:rPr lang="en-US" altLang="zh-CN" sz="2800"/>
              <a:t>2. A. </a:t>
            </a:r>
            <a:r>
              <a:rPr lang="zh-CN" altLang="en-US" sz="2800"/>
              <a:t>她每天下午</a:t>
            </a:r>
            <a:r>
              <a:rPr lang="zh-CN" altLang="en-US" sz="2800">
                <a:solidFill>
                  <a:srgbClr val="FF0000"/>
                </a:solidFill>
              </a:rPr>
              <a:t>游</a:t>
            </a:r>
            <a:r>
              <a:rPr lang="zh-CN" altLang="en-US" sz="2800"/>
              <a:t>泳</a:t>
            </a:r>
            <a:r>
              <a:rPr lang="zh-CN" altLang="en-US" sz="2800">
                <a:solidFill>
                  <a:srgbClr val="FF0000"/>
                </a:solidFill>
              </a:rPr>
              <a:t>游</a:t>
            </a:r>
            <a:r>
              <a:rPr lang="zh-CN" altLang="en-US" sz="2800"/>
              <a:t>四十分钟。</a:t>
            </a:r>
            <a:endParaRPr lang="zh-CN" altLang="en-US" sz="2800"/>
          </a:p>
          <a:p>
            <a:r>
              <a:rPr lang="zh-CN" altLang="en-US" sz="2800"/>
              <a:t>        </a:t>
            </a:r>
            <a:r>
              <a:rPr lang="en-US" altLang="zh-CN" sz="2800"/>
              <a:t>t</a:t>
            </a:r>
            <a:r>
              <a:rPr lang="zh-CN" altLang="en-US" sz="2800"/>
              <a:t>ā měi tiān xià wǔ yóu yǒng yóu sì shí fēn zhōng.</a:t>
            </a:r>
            <a:endParaRPr lang="zh-CN" altLang="en-US" sz="2800"/>
          </a:p>
          <a:p>
            <a:r>
              <a:rPr lang="zh-CN" altLang="en-US" sz="2800"/>
              <a:t>    </a:t>
            </a:r>
            <a:r>
              <a:rPr lang="en-US" altLang="zh-CN" sz="2800"/>
              <a:t>B. </a:t>
            </a:r>
            <a:r>
              <a:rPr lang="zh-CN" altLang="en-US" sz="2800"/>
              <a:t>她每天下午</a:t>
            </a:r>
            <a:r>
              <a:rPr lang="zh-CN" altLang="en-US" sz="2800">
                <a:solidFill>
                  <a:srgbClr val="FF0000"/>
                </a:solidFill>
              </a:rPr>
              <a:t>游四十分钟</a:t>
            </a:r>
            <a:r>
              <a:rPr lang="en-US" altLang="zh-CN" sz="2800">
                <a:solidFill>
                  <a:srgbClr val="FF0000"/>
                </a:solidFill>
              </a:rPr>
              <a:t>(</a:t>
            </a:r>
            <a:r>
              <a:rPr lang="zh-CN" altLang="en-US" sz="2800">
                <a:solidFill>
                  <a:srgbClr val="FF0000"/>
                </a:solidFill>
              </a:rPr>
              <a:t>的</a:t>
            </a:r>
            <a:r>
              <a:rPr lang="en-US" altLang="zh-CN" sz="2800">
                <a:solidFill>
                  <a:srgbClr val="FF0000"/>
                </a:solidFill>
              </a:rPr>
              <a:t>)</a:t>
            </a:r>
            <a:r>
              <a:rPr lang="zh-CN" altLang="en-US" sz="2800">
                <a:solidFill>
                  <a:srgbClr val="FF0000"/>
                </a:solidFill>
              </a:rPr>
              <a:t>泳</a:t>
            </a:r>
            <a:r>
              <a:rPr lang="zh-CN" altLang="en-US" sz="2800"/>
              <a:t>。</a:t>
            </a:r>
            <a:endParaRPr lang="zh-CN" altLang="en-US" sz="2800"/>
          </a:p>
          <a:p>
            <a:r>
              <a:rPr lang="en-US" altLang="zh-CN" sz="2800"/>
              <a:t>        tā měi tiān xià wǔ yóu sì shí fēn zhōng (de) yǒng.</a:t>
            </a:r>
            <a:endParaRPr lang="en-US" altLang="zh-CN" sz="2800"/>
          </a:p>
          <a:p>
            <a:r>
              <a:rPr lang="en-US" altLang="zh-CN" sz="2800"/>
              <a:t>      </a:t>
            </a:r>
            <a:endParaRPr lang="en-US" altLang="zh-CN" sz="2800"/>
          </a:p>
          <a:p>
            <a:r>
              <a:rPr lang="en-US" altLang="zh-CN" sz="2800"/>
              <a:t>        She swims for forty minutes every day.</a:t>
            </a:r>
            <a:endParaRPr lang="en-US" altLang="zh-CN" sz="28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18465" y="578485"/>
            <a:ext cx="11122025" cy="953135"/>
          </a:xfrm>
          <a:prstGeom prst="rect">
            <a:avLst/>
          </a:prstGeom>
          <a:noFill/>
        </p:spPr>
        <p:txBody>
          <a:bodyPr wrap="square" rtlCol="0">
            <a:spAutoFit/>
          </a:bodyPr>
          <a:p>
            <a:r>
              <a:rPr lang="en-US" altLang="zh-CN" sz="2800"/>
              <a:t>A. Repetition of the verb  or  </a:t>
            </a:r>
            <a:endParaRPr lang="en-US" altLang="zh-CN" sz="2800"/>
          </a:p>
          <a:p>
            <a:r>
              <a:rPr lang="en-US" altLang="zh-CN" sz="2800"/>
              <a:t>B. Time expression placed before the object, often with </a:t>
            </a:r>
            <a:r>
              <a:rPr lang="zh-CN" altLang="en-US" sz="2800"/>
              <a:t>的 </a:t>
            </a:r>
            <a:r>
              <a:rPr lang="en-US" altLang="zh-CN" sz="2800"/>
              <a:t>(de)  </a:t>
            </a:r>
            <a:endParaRPr lang="en-US" altLang="zh-CN" sz="2800"/>
          </a:p>
        </p:txBody>
      </p:sp>
      <p:sp>
        <p:nvSpPr>
          <p:cNvPr id="6" name="文本框 5"/>
          <p:cNvSpPr txBox="1"/>
          <p:nvPr/>
        </p:nvSpPr>
        <p:spPr>
          <a:xfrm>
            <a:off x="477520" y="1775460"/>
            <a:ext cx="11062970" cy="4399915"/>
          </a:xfrm>
          <a:prstGeom prst="rect">
            <a:avLst/>
          </a:prstGeom>
          <a:noFill/>
        </p:spPr>
        <p:txBody>
          <a:bodyPr wrap="square" rtlCol="0">
            <a:spAutoFit/>
          </a:bodyPr>
          <a:p>
            <a:r>
              <a:rPr lang="en-US" altLang="zh-CN" sz="2800"/>
              <a:t>3. A. </a:t>
            </a:r>
            <a:r>
              <a:rPr lang="zh-CN" altLang="en-US" sz="2800"/>
              <a:t>她每天</a:t>
            </a:r>
            <a:r>
              <a:rPr lang="zh-CN" altLang="en-US" sz="2800">
                <a:solidFill>
                  <a:srgbClr val="FF0000"/>
                </a:solidFill>
              </a:rPr>
              <a:t>看</a:t>
            </a:r>
            <a:r>
              <a:rPr lang="zh-CN" altLang="en-US" sz="2800"/>
              <a:t>英文报纸</a:t>
            </a:r>
            <a:r>
              <a:rPr lang="zh-CN" altLang="en-US" sz="2800">
                <a:solidFill>
                  <a:srgbClr val="FF0000"/>
                </a:solidFill>
              </a:rPr>
              <a:t>看</a:t>
            </a:r>
            <a:r>
              <a:rPr lang="zh-CN" altLang="en-US" sz="2800"/>
              <a:t>两个小时，所以英文越来越好了。</a:t>
            </a:r>
            <a:endParaRPr lang="zh-CN" altLang="en-US" sz="2800"/>
          </a:p>
          <a:p>
            <a:r>
              <a:rPr lang="zh-CN" altLang="en-US" sz="2800"/>
              <a:t>        </a:t>
            </a:r>
            <a:r>
              <a:rPr lang="en-US" altLang="zh-CN" sz="2800"/>
              <a:t>t</a:t>
            </a:r>
            <a:r>
              <a:rPr lang="zh-CN" altLang="en-US" sz="2800"/>
              <a:t>ā měi tiān kàn yīng wén bào zhǐ kàn liǎng g</a:t>
            </a:r>
            <a:r>
              <a:rPr lang="en-US" altLang="zh-CN" sz="2800"/>
              <a:t>e</a:t>
            </a:r>
            <a:r>
              <a:rPr lang="zh-CN" altLang="en-US" sz="2800"/>
              <a:t> xiǎo shí, suǒ yǐ yīn</a:t>
            </a:r>
            <a:r>
              <a:rPr lang="en-US" altLang="zh-CN" sz="2800"/>
              <a:t>g </a:t>
            </a:r>
            <a:r>
              <a:rPr lang="zh-CN" altLang="en-US" sz="2800"/>
              <a:t>wén yuè lái yuè hǎo le</a:t>
            </a:r>
            <a:r>
              <a:rPr lang="en-US" altLang="zh-CN" sz="2800"/>
              <a:t>.</a:t>
            </a:r>
            <a:endParaRPr lang="zh-CN" altLang="en-US" sz="2800"/>
          </a:p>
          <a:p>
            <a:r>
              <a:rPr lang="en-US" altLang="zh-CN" sz="2800"/>
              <a:t>    </a:t>
            </a:r>
            <a:endParaRPr lang="en-US" altLang="zh-CN" sz="2800"/>
          </a:p>
          <a:p>
            <a:r>
              <a:rPr lang="en-US" altLang="zh-CN" sz="2800"/>
              <a:t>    B. </a:t>
            </a:r>
            <a:r>
              <a:rPr lang="zh-CN" altLang="en-US" sz="2800"/>
              <a:t>她每天</a:t>
            </a:r>
            <a:r>
              <a:rPr lang="zh-CN" altLang="en-US" sz="2800">
                <a:solidFill>
                  <a:srgbClr val="FF0000"/>
                </a:solidFill>
              </a:rPr>
              <a:t>看两个小时</a:t>
            </a:r>
            <a:r>
              <a:rPr lang="en-US" altLang="zh-CN" sz="2800">
                <a:solidFill>
                  <a:srgbClr val="FF0000"/>
                </a:solidFill>
              </a:rPr>
              <a:t>(</a:t>
            </a:r>
            <a:r>
              <a:rPr lang="zh-CN" altLang="en-US" sz="2800">
                <a:solidFill>
                  <a:srgbClr val="FF0000"/>
                </a:solidFill>
              </a:rPr>
              <a:t>的</a:t>
            </a:r>
            <a:r>
              <a:rPr lang="en-US" altLang="zh-CN" sz="2800">
                <a:solidFill>
                  <a:srgbClr val="FF0000"/>
                </a:solidFill>
              </a:rPr>
              <a:t>)</a:t>
            </a:r>
            <a:r>
              <a:rPr lang="zh-CN" altLang="en-US" sz="2800">
                <a:solidFill>
                  <a:srgbClr val="FF0000"/>
                </a:solidFill>
              </a:rPr>
              <a:t>英文报纸</a:t>
            </a:r>
            <a:r>
              <a:rPr lang="zh-CN" altLang="en-US" sz="2800"/>
              <a:t>，所以英文越来越好了。</a:t>
            </a:r>
            <a:endParaRPr lang="zh-CN" altLang="en-US" sz="2800"/>
          </a:p>
          <a:p>
            <a:r>
              <a:rPr lang="zh-CN" altLang="en-US" sz="2800"/>
              <a:t>        </a:t>
            </a:r>
            <a:r>
              <a:rPr lang="en-US" altLang="zh-CN" sz="2800"/>
              <a:t>t</a:t>
            </a:r>
            <a:r>
              <a:rPr lang="zh-CN" altLang="en-US" sz="2800"/>
              <a:t>ā měi tiān kàn liǎng g</a:t>
            </a:r>
            <a:r>
              <a:rPr lang="en-US" altLang="zh-CN" sz="2800"/>
              <a:t>e</a:t>
            </a:r>
            <a:r>
              <a:rPr lang="zh-CN" altLang="en-US" sz="2800"/>
              <a:t> xiǎo shí (de) yīng wén bào zhǐ, suǒ yǐ yīng wén yuè lái yuè hǎo le.</a:t>
            </a:r>
            <a:endParaRPr lang="zh-CN" altLang="en-US" sz="2800"/>
          </a:p>
          <a:p>
            <a:endParaRPr lang="zh-CN" altLang="en-US" sz="2800"/>
          </a:p>
          <a:p>
            <a:r>
              <a:rPr lang="en-US" altLang="zh-CN" sz="2800"/>
              <a:t>She reads English newspapers for two hours every day, so her English is getting better and better.</a:t>
            </a:r>
            <a:endParaRPr lang="en-US" altLang="zh-CN" sz="28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94030" y="488950"/>
            <a:ext cx="4298950" cy="460375"/>
          </a:xfrm>
          <a:prstGeom prst="rect">
            <a:avLst/>
          </a:prstGeom>
          <a:noFill/>
        </p:spPr>
        <p:txBody>
          <a:bodyPr wrap="square" rtlCol="0">
            <a:spAutoFit/>
          </a:bodyPr>
          <a:p>
            <a:r>
              <a:rPr lang="en-US" altLang="zh-CN" sz="2400"/>
              <a:t>5. The Particle </a:t>
            </a:r>
            <a:r>
              <a:rPr lang="zh-CN" altLang="en-US" sz="2400"/>
              <a:t>着</a:t>
            </a:r>
            <a:r>
              <a:rPr lang="en-US" altLang="zh-CN" sz="2400"/>
              <a:t>(zhe)</a:t>
            </a:r>
            <a:endParaRPr lang="en-US" altLang="zh-CN" sz="2400"/>
          </a:p>
        </p:txBody>
      </p:sp>
      <p:sp>
        <p:nvSpPr>
          <p:cNvPr id="3" name="文本框 2"/>
          <p:cNvSpPr txBox="1"/>
          <p:nvPr/>
        </p:nvSpPr>
        <p:spPr>
          <a:xfrm>
            <a:off x="535305" y="1152525"/>
            <a:ext cx="11122025" cy="1814830"/>
          </a:xfrm>
          <a:prstGeom prst="rect">
            <a:avLst/>
          </a:prstGeom>
          <a:noFill/>
        </p:spPr>
        <p:txBody>
          <a:bodyPr wrap="square" rtlCol="0">
            <a:spAutoFit/>
          </a:bodyPr>
          <a:p>
            <a:r>
              <a:rPr lang="zh-CN" altLang="en-US" sz="2800"/>
              <a:t>着</a:t>
            </a:r>
            <a:r>
              <a:rPr lang="en-US" altLang="zh-CN" sz="2800"/>
              <a:t>(zhe) signifies the </a:t>
            </a:r>
            <a:r>
              <a:rPr lang="en-US" altLang="zh-CN" sz="2800">
                <a:solidFill>
                  <a:srgbClr val="FF0000"/>
                </a:solidFill>
              </a:rPr>
              <a:t>continuation of an action or a state</a:t>
            </a:r>
            <a:r>
              <a:rPr lang="en-US" altLang="zh-CN" sz="2800"/>
              <a:t>. Its function is descriptive. When </a:t>
            </a:r>
            <a:r>
              <a:rPr lang="zh-CN" altLang="en-US" sz="2800">
                <a:solidFill>
                  <a:srgbClr val="FF0000"/>
                </a:solidFill>
              </a:rPr>
              <a:t>着</a:t>
            </a:r>
            <a:r>
              <a:rPr lang="en-US" altLang="zh-CN" sz="2800">
                <a:solidFill>
                  <a:srgbClr val="FF0000"/>
                </a:solidFill>
              </a:rPr>
              <a:t>(zhe) is used between two verbs</a:t>
            </a:r>
            <a:r>
              <a:rPr lang="en-US" altLang="zh-CN" sz="2800"/>
              <a:t>, the one that precedes </a:t>
            </a:r>
            <a:r>
              <a:rPr lang="zh-CN" altLang="en-US" sz="2800"/>
              <a:t>着</a:t>
            </a:r>
            <a:r>
              <a:rPr lang="en-US" altLang="zh-CN" sz="2800"/>
              <a:t>(zhe) signifies the accompanying action, while the </a:t>
            </a:r>
            <a:r>
              <a:rPr lang="en-US" altLang="zh-CN" sz="2800">
                <a:solidFill>
                  <a:srgbClr val="FF0000"/>
                </a:solidFill>
              </a:rPr>
              <a:t>second verb</a:t>
            </a:r>
            <a:r>
              <a:rPr lang="en-US" altLang="zh-CN" sz="2800"/>
              <a:t> signifies the </a:t>
            </a:r>
            <a:r>
              <a:rPr lang="en-US" altLang="zh-CN" sz="2800">
                <a:solidFill>
                  <a:srgbClr val="FF0000"/>
                </a:solidFill>
              </a:rPr>
              <a:t>main action</a:t>
            </a:r>
            <a:r>
              <a:rPr lang="en-US" altLang="zh-CN" sz="2800"/>
              <a:t>.</a:t>
            </a:r>
            <a:endParaRPr lang="en-US" altLang="zh-CN" sz="2800"/>
          </a:p>
        </p:txBody>
      </p:sp>
      <p:sp>
        <p:nvSpPr>
          <p:cNvPr id="6" name="文本框 5"/>
          <p:cNvSpPr txBox="1"/>
          <p:nvPr/>
        </p:nvSpPr>
        <p:spPr>
          <a:xfrm>
            <a:off x="564515" y="3383915"/>
            <a:ext cx="11062970" cy="1383665"/>
          </a:xfrm>
          <a:prstGeom prst="rect">
            <a:avLst/>
          </a:prstGeom>
          <a:noFill/>
        </p:spPr>
        <p:txBody>
          <a:bodyPr wrap="square" rtlCol="0">
            <a:spAutoFit/>
          </a:bodyPr>
          <a:p>
            <a:r>
              <a:rPr lang="en-US" altLang="zh-CN" sz="2800"/>
              <a:t>1. </a:t>
            </a:r>
            <a:r>
              <a:rPr lang="zh-CN" altLang="en-US" sz="2800"/>
              <a:t>老师</a:t>
            </a:r>
            <a:r>
              <a:rPr lang="zh-CN" altLang="en-US" sz="2800">
                <a:solidFill>
                  <a:srgbClr val="FF0000"/>
                </a:solidFill>
              </a:rPr>
              <a:t>站着</a:t>
            </a:r>
            <a:r>
              <a:rPr lang="zh-CN" altLang="en-US" sz="2800"/>
              <a:t>教课，学生坐着听课。</a:t>
            </a:r>
            <a:endParaRPr lang="zh-CN" altLang="en-US" sz="2800"/>
          </a:p>
          <a:p>
            <a:r>
              <a:rPr lang="zh-CN" altLang="en-US" sz="2800"/>
              <a:t>    </a:t>
            </a:r>
            <a:r>
              <a:rPr lang="en-US" altLang="zh-CN" sz="2800"/>
              <a:t>l</a:t>
            </a:r>
            <a:r>
              <a:rPr lang="zh-CN" altLang="en-US" sz="2800"/>
              <a:t>ǎo shī zhàn zhe jiāo kè, xué shēng zuò zhe tīng kè.</a:t>
            </a:r>
            <a:endParaRPr lang="zh-CN" altLang="en-US" sz="2800"/>
          </a:p>
          <a:p>
            <a:r>
              <a:rPr lang="zh-CN" altLang="en-US" sz="2800"/>
              <a:t>    </a:t>
            </a:r>
            <a:r>
              <a:rPr lang="en-US" altLang="zh-CN" sz="2800"/>
              <a:t>While the teacher stood lecturing, the students sat listening. </a:t>
            </a:r>
            <a:endParaRPr lang="en-US" altLang="zh-CN" sz="28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94030" y="488950"/>
            <a:ext cx="4298950" cy="460375"/>
          </a:xfrm>
          <a:prstGeom prst="rect">
            <a:avLst/>
          </a:prstGeom>
          <a:noFill/>
        </p:spPr>
        <p:txBody>
          <a:bodyPr wrap="square" rtlCol="0">
            <a:spAutoFit/>
          </a:bodyPr>
          <a:p>
            <a:r>
              <a:rPr lang="en-US" altLang="zh-CN" sz="2400"/>
              <a:t>5. The Particle </a:t>
            </a:r>
            <a:r>
              <a:rPr lang="zh-CN" altLang="en-US" sz="2400"/>
              <a:t>着</a:t>
            </a:r>
            <a:r>
              <a:rPr lang="en-US" altLang="zh-CN" sz="2400"/>
              <a:t>(zhe)</a:t>
            </a:r>
            <a:endParaRPr lang="en-US" altLang="zh-CN" sz="2400"/>
          </a:p>
        </p:txBody>
      </p:sp>
      <p:sp>
        <p:nvSpPr>
          <p:cNvPr id="3" name="文本框 2"/>
          <p:cNvSpPr txBox="1"/>
          <p:nvPr/>
        </p:nvSpPr>
        <p:spPr>
          <a:xfrm>
            <a:off x="535305" y="1152525"/>
            <a:ext cx="11122025" cy="1814830"/>
          </a:xfrm>
          <a:prstGeom prst="rect">
            <a:avLst/>
          </a:prstGeom>
          <a:noFill/>
        </p:spPr>
        <p:txBody>
          <a:bodyPr wrap="square" rtlCol="0">
            <a:spAutoFit/>
          </a:bodyPr>
          <a:p>
            <a:r>
              <a:rPr lang="zh-CN" altLang="en-US" sz="2800"/>
              <a:t>着</a:t>
            </a:r>
            <a:r>
              <a:rPr lang="en-US" altLang="zh-CN" sz="2800"/>
              <a:t>(zhe) signifies the continuation of an action or a state. Its function is descriptive. When </a:t>
            </a:r>
            <a:r>
              <a:rPr lang="zh-CN" altLang="en-US" sz="2800"/>
              <a:t>着</a:t>
            </a:r>
            <a:r>
              <a:rPr lang="en-US" altLang="zh-CN" sz="2800"/>
              <a:t>(zhe) is used between two verbs, the one that precedes </a:t>
            </a:r>
            <a:r>
              <a:rPr lang="zh-CN" altLang="en-US" sz="2800"/>
              <a:t>着</a:t>
            </a:r>
            <a:r>
              <a:rPr lang="en-US" altLang="zh-CN" sz="2800"/>
              <a:t>(zhe) signifies the accompanying action, while the second verb signifies the main action.</a:t>
            </a:r>
            <a:endParaRPr lang="en-US" altLang="zh-CN" sz="2800"/>
          </a:p>
        </p:txBody>
      </p:sp>
      <p:sp>
        <p:nvSpPr>
          <p:cNvPr id="6" name="文本框 5"/>
          <p:cNvSpPr txBox="1"/>
          <p:nvPr/>
        </p:nvSpPr>
        <p:spPr>
          <a:xfrm>
            <a:off x="564515" y="3383915"/>
            <a:ext cx="11062970" cy="1383665"/>
          </a:xfrm>
          <a:prstGeom prst="rect">
            <a:avLst/>
          </a:prstGeom>
          <a:noFill/>
        </p:spPr>
        <p:txBody>
          <a:bodyPr wrap="square" rtlCol="0">
            <a:spAutoFit/>
          </a:bodyPr>
          <a:p>
            <a:r>
              <a:rPr lang="en-US" altLang="zh-CN" sz="2800"/>
              <a:t>2. </a:t>
            </a:r>
            <a:r>
              <a:rPr lang="zh-CN" altLang="en-US" sz="2800"/>
              <a:t>我喜欢</a:t>
            </a:r>
            <a:r>
              <a:rPr lang="zh-CN" altLang="en-US" sz="2800">
                <a:solidFill>
                  <a:srgbClr val="FF0000"/>
                </a:solidFill>
              </a:rPr>
              <a:t>躺着</a:t>
            </a:r>
            <a:r>
              <a:rPr lang="zh-CN" altLang="en-US" sz="2800"/>
              <a:t>听音乐。</a:t>
            </a:r>
            <a:endParaRPr lang="zh-CN" altLang="en-US" sz="2800"/>
          </a:p>
          <a:p>
            <a:r>
              <a:rPr lang="zh-CN" altLang="en-US" sz="2800"/>
              <a:t>    </a:t>
            </a:r>
            <a:r>
              <a:rPr lang="en-US" altLang="zh-CN" sz="2800"/>
              <a:t>w</a:t>
            </a:r>
            <a:r>
              <a:rPr lang="zh-CN" altLang="en-US" sz="2800"/>
              <a:t>ǒ xǐ hu</a:t>
            </a:r>
            <a:r>
              <a:rPr lang="en-US" altLang="zh-CN" sz="2800"/>
              <a:t>a</a:t>
            </a:r>
            <a:r>
              <a:rPr lang="zh-CN" altLang="en-US" sz="2800"/>
              <a:t>n tǎng zhe tīng yīn yuè.</a:t>
            </a:r>
            <a:endParaRPr lang="zh-CN" altLang="en-US" sz="2800"/>
          </a:p>
          <a:p>
            <a:r>
              <a:rPr lang="zh-CN" altLang="en-US" sz="2800"/>
              <a:t>    </a:t>
            </a:r>
            <a:r>
              <a:rPr lang="en-US" altLang="zh-CN" sz="2800"/>
              <a:t>I like to listen to music while lying down.</a:t>
            </a:r>
            <a:endParaRPr lang="en-US" altLang="zh-CN" sz="28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94030" y="488950"/>
            <a:ext cx="4298950" cy="460375"/>
          </a:xfrm>
          <a:prstGeom prst="rect">
            <a:avLst/>
          </a:prstGeom>
          <a:noFill/>
        </p:spPr>
        <p:txBody>
          <a:bodyPr wrap="square" rtlCol="0">
            <a:spAutoFit/>
          </a:bodyPr>
          <a:p>
            <a:r>
              <a:rPr lang="en-US" altLang="zh-CN" sz="2400"/>
              <a:t>5. The Particle </a:t>
            </a:r>
            <a:r>
              <a:rPr lang="zh-CN" altLang="en-US" sz="2400"/>
              <a:t>着</a:t>
            </a:r>
            <a:r>
              <a:rPr lang="en-US" altLang="zh-CN" sz="2400"/>
              <a:t>(zhe)</a:t>
            </a:r>
            <a:endParaRPr lang="en-US" altLang="zh-CN" sz="2400"/>
          </a:p>
        </p:txBody>
      </p:sp>
      <p:sp>
        <p:nvSpPr>
          <p:cNvPr id="3" name="文本框 2"/>
          <p:cNvSpPr txBox="1"/>
          <p:nvPr/>
        </p:nvSpPr>
        <p:spPr>
          <a:xfrm>
            <a:off x="535305" y="1152525"/>
            <a:ext cx="11122025" cy="1814830"/>
          </a:xfrm>
          <a:prstGeom prst="rect">
            <a:avLst/>
          </a:prstGeom>
          <a:noFill/>
        </p:spPr>
        <p:txBody>
          <a:bodyPr wrap="square" rtlCol="0">
            <a:spAutoFit/>
          </a:bodyPr>
          <a:p>
            <a:r>
              <a:rPr lang="zh-CN" altLang="en-US" sz="2800"/>
              <a:t>着</a:t>
            </a:r>
            <a:r>
              <a:rPr lang="en-US" altLang="zh-CN" sz="2800"/>
              <a:t>(zhe) signifies the continuation of an action or a state. Its function is descriptive. When </a:t>
            </a:r>
            <a:r>
              <a:rPr lang="zh-CN" altLang="en-US" sz="2800"/>
              <a:t>着</a:t>
            </a:r>
            <a:r>
              <a:rPr lang="en-US" altLang="zh-CN" sz="2800"/>
              <a:t>(zhe) is used between two verbs, the one that precedes </a:t>
            </a:r>
            <a:r>
              <a:rPr lang="zh-CN" altLang="en-US" sz="2800"/>
              <a:t>着</a:t>
            </a:r>
            <a:r>
              <a:rPr lang="en-US" altLang="zh-CN" sz="2800"/>
              <a:t>(zhe) signifies the accompanying action, while the second verb signifies the main action.</a:t>
            </a:r>
            <a:endParaRPr lang="en-US" altLang="zh-CN" sz="2800"/>
          </a:p>
        </p:txBody>
      </p:sp>
      <p:sp>
        <p:nvSpPr>
          <p:cNvPr id="6" name="文本框 5"/>
          <p:cNvSpPr txBox="1"/>
          <p:nvPr/>
        </p:nvSpPr>
        <p:spPr>
          <a:xfrm>
            <a:off x="564515" y="3383915"/>
            <a:ext cx="11062970" cy="1383665"/>
          </a:xfrm>
          <a:prstGeom prst="rect">
            <a:avLst/>
          </a:prstGeom>
          <a:noFill/>
        </p:spPr>
        <p:txBody>
          <a:bodyPr wrap="square" rtlCol="0">
            <a:spAutoFit/>
          </a:bodyPr>
          <a:p>
            <a:r>
              <a:rPr lang="en-US" altLang="zh-CN" sz="2800"/>
              <a:t>3. </a:t>
            </a:r>
            <a:r>
              <a:rPr lang="zh-CN" altLang="en-US" sz="2800"/>
              <a:t>美式足球可以</a:t>
            </a:r>
            <a:r>
              <a:rPr lang="zh-CN" altLang="en-US" sz="2800">
                <a:solidFill>
                  <a:srgbClr val="FF0000"/>
                </a:solidFill>
              </a:rPr>
              <a:t>抱着</a:t>
            </a:r>
            <a:r>
              <a:rPr lang="zh-CN" altLang="en-US" sz="2800"/>
              <a:t>球跑。</a:t>
            </a:r>
            <a:endParaRPr lang="zh-CN" altLang="en-US" sz="2800"/>
          </a:p>
          <a:p>
            <a:r>
              <a:rPr lang="zh-CN" altLang="en-US" sz="2800"/>
              <a:t>    </a:t>
            </a:r>
            <a:r>
              <a:rPr lang="en-US" altLang="zh-CN" sz="2800"/>
              <a:t>m</a:t>
            </a:r>
            <a:r>
              <a:rPr lang="zh-CN" altLang="en-US" sz="2800"/>
              <a:t>ěi shì zú qiú kě yǐ bào zhe qiú pǎo.</a:t>
            </a:r>
            <a:endParaRPr lang="zh-CN" altLang="en-US" sz="2800"/>
          </a:p>
          <a:p>
            <a:r>
              <a:rPr lang="zh-CN" altLang="en-US" sz="2800"/>
              <a:t>    </a:t>
            </a:r>
            <a:r>
              <a:rPr lang="en-US" altLang="zh-CN" sz="2800"/>
              <a:t>In American football, you can run with the ball in your hands.</a:t>
            </a:r>
            <a:endParaRPr lang="en-US" altLang="zh-CN" sz="28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94030" y="488950"/>
            <a:ext cx="4298950" cy="460375"/>
          </a:xfrm>
          <a:prstGeom prst="rect">
            <a:avLst/>
          </a:prstGeom>
          <a:noFill/>
        </p:spPr>
        <p:txBody>
          <a:bodyPr wrap="square" rtlCol="0">
            <a:spAutoFit/>
          </a:bodyPr>
          <a:p>
            <a:r>
              <a:rPr lang="en-US" altLang="zh-CN" sz="2400"/>
              <a:t>5. The Particle </a:t>
            </a:r>
            <a:r>
              <a:rPr lang="zh-CN" altLang="en-US" sz="2400"/>
              <a:t>着</a:t>
            </a:r>
            <a:r>
              <a:rPr lang="en-US" altLang="zh-CN" sz="2400"/>
              <a:t>(zhe)</a:t>
            </a:r>
            <a:endParaRPr lang="en-US" altLang="zh-CN" sz="2400"/>
          </a:p>
        </p:txBody>
      </p:sp>
      <p:sp>
        <p:nvSpPr>
          <p:cNvPr id="3" name="文本框 2"/>
          <p:cNvSpPr txBox="1"/>
          <p:nvPr/>
        </p:nvSpPr>
        <p:spPr>
          <a:xfrm>
            <a:off x="535305" y="1152525"/>
            <a:ext cx="11122025" cy="1383665"/>
          </a:xfrm>
          <a:prstGeom prst="rect">
            <a:avLst/>
          </a:prstGeom>
          <a:noFill/>
        </p:spPr>
        <p:txBody>
          <a:bodyPr wrap="square" rtlCol="0">
            <a:spAutoFit/>
          </a:bodyPr>
          <a:p>
            <a:r>
              <a:rPr lang="zh-CN" altLang="en-US" sz="2800">
                <a:sym typeface="+mn-ea"/>
              </a:rPr>
              <a:t>着</a:t>
            </a:r>
            <a:r>
              <a:rPr lang="en-US" altLang="zh-CN" sz="2800">
                <a:sym typeface="+mn-ea"/>
              </a:rPr>
              <a:t>(zhe) is normally used </a:t>
            </a:r>
            <a:r>
              <a:rPr lang="en-US" altLang="zh-CN" sz="2800">
                <a:solidFill>
                  <a:srgbClr val="FF0000"/>
                </a:solidFill>
                <a:sym typeface="+mn-ea"/>
              </a:rPr>
              <a:t>after a verb</a:t>
            </a:r>
            <a:r>
              <a:rPr lang="en-US" altLang="zh-CN" sz="2800">
                <a:sym typeface="+mn-ea"/>
              </a:rPr>
              <a:t> to indicate a </a:t>
            </a:r>
            <a:r>
              <a:rPr lang="en-US" altLang="zh-CN" sz="2800">
                <a:solidFill>
                  <a:srgbClr val="FF0000"/>
                </a:solidFill>
                <a:sym typeface="+mn-ea"/>
              </a:rPr>
              <a:t>continuing action or a state. </a:t>
            </a:r>
            <a:endParaRPr lang="en-US" altLang="zh-CN" sz="2800">
              <a:solidFill>
                <a:srgbClr val="FF0000"/>
              </a:solidFill>
              <a:sym typeface="+mn-ea"/>
            </a:endParaRPr>
          </a:p>
          <a:p>
            <a:r>
              <a:rPr lang="zh-CN" altLang="en-US" sz="2800">
                <a:sym typeface="+mn-ea"/>
              </a:rPr>
              <a:t>在</a:t>
            </a:r>
            <a:r>
              <a:rPr lang="en-US" altLang="zh-CN" sz="2800">
                <a:sym typeface="+mn-ea"/>
              </a:rPr>
              <a:t>(zài) is normally used </a:t>
            </a:r>
            <a:r>
              <a:rPr lang="en-US" altLang="zh-CN" sz="2800">
                <a:gradFill>
                  <a:gsLst>
                    <a:gs pos="0">
                      <a:srgbClr val="007BD3"/>
                    </a:gs>
                    <a:gs pos="100000">
                      <a:srgbClr val="034373"/>
                    </a:gs>
                  </a:gsLst>
                  <a:lin scaled="0"/>
                </a:gradFill>
                <a:sym typeface="+mn-ea"/>
              </a:rPr>
              <a:t>before a verb </a:t>
            </a:r>
            <a:r>
              <a:rPr lang="en-US" altLang="zh-CN" sz="2800">
                <a:sym typeface="+mn-ea"/>
              </a:rPr>
              <a:t>to indicate an </a:t>
            </a:r>
            <a:r>
              <a:rPr lang="en-US" altLang="zh-CN" sz="2800">
                <a:gradFill>
                  <a:gsLst>
                    <a:gs pos="0">
                      <a:srgbClr val="007BD3"/>
                    </a:gs>
                    <a:gs pos="100000">
                      <a:srgbClr val="034373"/>
                    </a:gs>
                  </a:gsLst>
                  <a:lin scaled="0"/>
                </a:gradFill>
                <a:sym typeface="+mn-ea"/>
              </a:rPr>
              <a:t>ongoing action</a:t>
            </a:r>
            <a:r>
              <a:rPr lang="en-US" altLang="zh-CN" sz="2800">
                <a:sym typeface="+mn-ea"/>
              </a:rPr>
              <a:t>.</a:t>
            </a:r>
            <a:endParaRPr lang="en-US" altLang="zh-CN" sz="2800">
              <a:sym typeface="+mn-ea"/>
            </a:endParaRPr>
          </a:p>
        </p:txBody>
      </p:sp>
      <p:sp>
        <p:nvSpPr>
          <p:cNvPr id="6" name="文本框 5"/>
          <p:cNvSpPr txBox="1"/>
          <p:nvPr/>
        </p:nvSpPr>
        <p:spPr>
          <a:xfrm>
            <a:off x="535305" y="3016885"/>
            <a:ext cx="11062970" cy="3107690"/>
          </a:xfrm>
          <a:prstGeom prst="rect">
            <a:avLst/>
          </a:prstGeom>
          <a:noFill/>
        </p:spPr>
        <p:txBody>
          <a:bodyPr wrap="square" rtlCol="0">
            <a:spAutoFit/>
          </a:bodyPr>
          <a:p>
            <a:r>
              <a:rPr lang="en-US" altLang="zh-CN" sz="2800"/>
              <a:t>4. A: </a:t>
            </a:r>
            <a:r>
              <a:rPr lang="zh-CN" altLang="en-US" sz="2800"/>
              <a:t>学生们在做什么呢？</a:t>
            </a:r>
            <a:endParaRPr lang="zh-CN" altLang="en-US" sz="2800"/>
          </a:p>
          <a:p>
            <a:r>
              <a:rPr lang="zh-CN" altLang="en-US" sz="2800"/>
              <a:t>        </a:t>
            </a:r>
            <a:r>
              <a:rPr lang="en-US" altLang="zh-CN" sz="2800"/>
              <a:t>x</a:t>
            </a:r>
            <a:r>
              <a:rPr lang="zh-CN" altLang="en-US" sz="2800"/>
              <a:t>ué sh</a:t>
            </a:r>
            <a:r>
              <a:rPr lang="en-US" altLang="zh-CN" sz="2800"/>
              <a:t>e</a:t>
            </a:r>
            <a:r>
              <a:rPr lang="zh-CN" altLang="en-US" sz="2800"/>
              <a:t>ng men zài zuò shén me ne?</a:t>
            </a:r>
            <a:endParaRPr lang="zh-CN" altLang="en-US" sz="2800"/>
          </a:p>
          <a:p>
            <a:r>
              <a:rPr lang="zh-CN" altLang="en-US" sz="2800"/>
              <a:t>        </a:t>
            </a:r>
            <a:r>
              <a:rPr lang="en-US" altLang="zh-CN" sz="2800"/>
              <a:t>What are the students doing?</a:t>
            </a:r>
            <a:endParaRPr lang="en-US" altLang="zh-CN" sz="2800"/>
          </a:p>
          <a:p>
            <a:endParaRPr lang="zh-CN" altLang="en-US" sz="2800"/>
          </a:p>
          <a:p>
            <a:r>
              <a:rPr lang="zh-CN" altLang="en-US" sz="2800"/>
              <a:t>    </a:t>
            </a:r>
            <a:r>
              <a:rPr lang="en-US" altLang="zh-CN" sz="2800"/>
              <a:t>B: </a:t>
            </a:r>
            <a:r>
              <a:rPr lang="zh-CN" altLang="en-US" sz="2800"/>
              <a:t>在运动。</a:t>
            </a:r>
            <a:endParaRPr lang="zh-CN" altLang="en-US" sz="2800"/>
          </a:p>
          <a:p>
            <a:r>
              <a:rPr lang="zh-CN" altLang="en-US" sz="2800"/>
              <a:t>        </a:t>
            </a:r>
            <a:r>
              <a:rPr lang="en-US" altLang="zh-CN" sz="2800"/>
              <a:t>z</a:t>
            </a:r>
            <a:r>
              <a:rPr lang="zh-CN" altLang="en-US" sz="2800"/>
              <a:t>ài yùn dòng</a:t>
            </a:r>
            <a:r>
              <a:rPr lang="en-US" altLang="zh-CN" sz="2800"/>
              <a:t>.</a:t>
            </a:r>
            <a:endParaRPr lang="en-US" altLang="zh-CN" sz="2800"/>
          </a:p>
          <a:p>
            <a:r>
              <a:rPr lang="en-US" altLang="zh-CN" sz="2800"/>
              <a:t>        They`re exercising.</a:t>
            </a:r>
            <a:endParaRPr lang="en-US" altLang="zh-CN" sz="28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047240" y="2464435"/>
            <a:ext cx="3056890" cy="1568450"/>
          </a:xfrm>
          <a:prstGeom prst="rect">
            <a:avLst/>
          </a:prstGeom>
          <a:noFill/>
        </p:spPr>
        <p:txBody>
          <a:bodyPr wrap="square" rtlCol="0">
            <a:spAutoFit/>
          </a:bodyPr>
          <a:p>
            <a:r>
              <a:rPr lang="zh-CN" altLang="en-US" sz="9600"/>
              <a:t>简单</a:t>
            </a:r>
            <a:endParaRPr lang="zh-CN" altLang="en-US" sz="9600"/>
          </a:p>
        </p:txBody>
      </p:sp>
      <p:sp>
        <p:nvSpPr>
          <p:cNvPr id="3" name="文本框 2"/>
          <p:cNvSpPr txBox="1"/>
          <p:nvPr/>
        </p:nvSpPr>
        <p:spPr>
          <a:xfrm>
            <a:off x="1962150" y="3884930"/>
            <a:ext cx="2962910" cy="645160"/>
          </a:xfrm>
          <a:prstGeom prst="rect">
            <a:avLst/>
          </a:prstGeom>
          <a:noFill/>
        </p:spPr>
        <p:txBody>
          <a:bodyPr wrap="square" rtlCol="0">
            <a:spAutoFit/>
          </a:bodyPr>
          <a:p>
            <a:r>
              <a:rPr lang="en-US" altLang="zh-CN" sz="3600"/>
              <a:t>     simple</a:t>
            </a:r>
            <a:endParaRPr lang="en-US" altLang="zh-CN" sz="3600"/>
          </a:p>
        </p:txBody>
      </p:sp>
      <p:sp>
        <p:nvSpPr>
          <p:cNvPr id="125" name="文本框 124"/>
          <p:cNvSpPr txBox="1"/>
          <p:nvPr/>
        </p:nvSpPr>
        <p:spPr>
          <a:xfrm>
            <a:off x="2074545" y="1862455"/>
            <a:ext cx="2700020" cy="645160"/>
          </a:xfrm>
          <a:prstGeom prst="rect">
            <a:avLst/>
          </a:prstGeom>
          <a:noFill/>
        </p:spPr>
        <p:txBody>
          <a:bodyPr wrap="square" rtlCol="0">
            <a:spAutoFit/>
          </a:bodyPr>
          <a:p>
            <a:r>
              <a:rPr lang="en-US" altLang="zh-CN" sz="3600"/>
              <a:t>  jiǎn    dān </a:t>
            </a:r>
            <a:endParaRPr lang="en-US" altLang="zh-CN" sz="3600"/>
          </a:p>
        </p:txBody>
      </p:sp>
      <p:sp>
        <p:nvSpPr>
          <p:cNvPr id="5" name="文本框 4"/>
          <p:cNvSpPr txBox="1"/>
          <p:nvPr/>
        </p:nvSpPr>
        <p:spPr>
          <a:xfrm>
            <a:off x="5536565" y="1692910"/>
            <a:ext cx="6162675" cy="3107690"/>
          </a:xfrm>
          <a:prstGeom prst="rect">
            <a:avLst/>
          </a:prstGeom>
          <a:noFill/>
        </p:spPr>
        <p:txBody>
          <a:bodyPr wrap="square" rtlCol="0">
            <a:spAutoFit/>
          </a:bodyPr>
          <a:p>
            <a:r>
              <a:rPr lang="zh-CN" altLang="en-US" sz="2800"/>
              <a:t>最</a:t>
            </a:r>
            <a:r>
              <a:rPr lang="zh-CN" altLang="en-US" sz="2800">
                <a:solidFill>
                  <a:srgbClr val="FF0000"/>
                </a:solidFill>
              </a:rPr>
              <a:t>简单</a:t>
            </a:r>
            <a:r>
              <a:rPr lang="zh-CN" altLang="en-US" sz="2800"/>
              <a:t>的运动是跑步。</a:t>
            </a:r>
            <a:endParaRPr lang="zh-CN" altLang="en-US" sz="2800"/>
          </a:p>
          <a:p>
            <a:r>
              <a:rPr lang="en-US" altLang="zh-CN" sz="2800"/>
              <a:t>z</a:t>
            </a:r>
            <a:r>
              <a:rPr lang="zh-CN" altLang="en-US" sz="2800"/>
              <a:t>uì jiǎn dān de yùn dòng shì pǎo bù.</a:t>
            </a:r>
            <a:endParaRPr lang="zh-CN" altLang="en-US" sz="2800"/>
          </a:p>
          <a:p>
            <a:r>
              <a:rPr lang="en-US" altLang="zh-CN" sz="2800"/>
              <a:t>The </a:t>
            </a:r>
            <a:r>
              <a:rPr lang="en-US" altLang="zh-CN" sz="2800">
                <a:solidFill>
                  <a:srgbClr val="FF0000"/>
                </a:solidFill>
              </a:rPr>
              <a:t>simple</a:t>
            </a:r>
            <a:r>
              <a:rPr lang="en-US" altLang="zh-CN" sz="2800"/>
              <a:t>st exercise is jogging.</a:t>
            </a:r>
            <a:endParaRPr lang="en-US" altLang="zh-CN" sz="2800"/>
          </a:p>
          <a:p>
            <a:endParaRPr lang="en-US" altLang="zh-CN" sz="2800"/>
          </a:p>
          <a:p>
            <a:r>
              <a:rPr lang="zh-CN" altLang="en-US" sz="2800"/>
              <a:t>这道题很</a:t>
            </a:r>
            <a:r>
              <a:rPr lang="zh-CN" altLang="en-US" sz="2800">
                <a:solidFill>
                  <a:srgbClr val="FF0000"/>
                </a:solidFill>
              </a:rPr>
              <a:t>简单</a:t>
            </a:r>
            <a:r>
              <a:rPr lang="zh-CN" altLang="en-US" sz="2800"/>
              <a:t>。</a:t>
            </a:r>
            <a:endParaRPr lang="zh-CN" altLang="en-US" sz="2800"/>
          </a:p>
          <a:p>
            <a:r>
              <a:rPr lang="en-US" altLang="zh-CN" sz="2800"/>
              <a:t>z</a:t>
            </a:r>
            <a:r>
              <a:rPr lang="zh-CN" altLang="en-US" sz="2800"/>
              <a:t>hè dào tí hěn jiǎn dān.</a:t>
            </a:r>
            <a:endParaRPr lang="zh-CN" altLang="en-US" sz="2800"/>
          </a:p>
          <a:p>
            <a:r>
              <a:rPr lang="zh-CN" altLang="en-US" sz="2800"/>
              <a:t>This question is very </a:t>
            </a:r>
            <a:r>
              <a:rPr lang="zh-CN" altLang="en-US" sz="2800">
                <a:solidFill>
                  <a:srgbClr val="FF0000"/>
                </a:solidFill>
              </a:rPr>
              <a:t>simple</a:t>
            </a:r>
            <a:r>
              <a:rPr lang="zh-CN" altLang="en-US" sz="2800"/>
              <a:t>.</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anim calcmode="lin" valueType="num">
                                      <p:cBhvr>
                                        <p:cTn id="8" dur="1000" fill="hold"/>
                                        <p:tgtEl>
                                          <p:spTgt spid="125"/>
                                        </p:tgtEl>
                                        <p:attrNameLst>
                                          <p:attrName>ppt_x</p:attrName>
                                        </p:attrNameLst>
                                      </p:cBhvr>
                                      <p:tavLst>
                                        <p:tav tm="0">
                                          <p:val>
                                            <p:strVal val="#ppt_x"/>
                                          </p:val>
                                        </p:tav>
                                        <p:tav tm="100000">
                                          <p:val>
                                            <p:strVal val="#ppt_x"/>
                                          </p:val>
                                        </p:tav>
                                      </p:tavLst>
                                    </p:anim>
                                    <p:anim calcmode="lin" valueType="num">
                                      <p:cBhvr>
                                        <p:cTn id="9"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2" grpId="0"/>
      <p:bldP spid="3"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981575" y="2388870"/>
            <a:ext cx="1477010" cy="1568450"/>
          </a:xfrm>
          <a:prstGeom prst="rect">
            <a:avLst/>
          </a:prstGeom>
          <a:noFill/>
        </p:spPr>
        <p:txBody>
          <a:bodyPr wrap="square" rtlCol="0">
            <a:spAutoFit/>
          </a:bodyPr>
          <a:p>
            <a:r>
              <a:rPr lang="zh-CN" altLang="en-US" sz="9600"/>
              <a:t>被</a:t>
            </a:r>
            <a:endParaRPr lang="zh-CN" altLang="en-US" sz="9600"/>
          </a:p>
        </p:txBody>
      </p:sp>
      <p:sp>
        <p:nvSpPr>
          <p:cNvPr id="3" name="文本框 2"/>
          <p:cNvSpPr txBox="1"/>
          <p:nvPr/>
        </p:nvSpPr>
        <p:spPr>
          <a:xfrm>
            <a:off x="5230495" y="3957320"/>
            <a:ext cx="979805" cy="645160"/>
          </a:xfrm>
          <a:prstGeom prst="rect">
            <a:avLst/>
          </a:prstGeom>
          <a:noFill/>
        </p:spPr>
        <p:txBody>
          <a:bodyPr wrap="square" rtlCol="0">
            <a:spAutoFit/>
          </a:bodyPr>
          <a:p>
            <a:r>
              <a:rPr lang="en-US" altLang="zh-CN" sz="3600"/>
              <a:t> by</a:t>
            </a:r>
            <a:endParaRPr lang="en-US" altLang="zh-CN" sz="3600"/>
          </a:p>
        </p:txBody>
      </p:sp>
      <p:sp>
        <p:nvSpPr>
          <p:cNvPr id="125" name="文本框 124"/>
          <p:cNvSpPr txBox="1"/>
          <p:nvPr/>
        </p:nvSpPr>
        <p:spPr>
          <a:xfrm>
            <a:off x="5088890" y="1743710"/>
            <a:ext cx="1262380" cy="645160"/>
          </a:xfrm>
          <a:prstGeom prst="rect">
            <a:avLst/>
          </a:prstGeom>
          <a:noFill/>
        </p:spPr>
        <p:txBody>
          <a:bodyPr wrap="square" rtlCol="0">
            <a:spAutoFit/>
          </a:bodyPr>
          <a:p>
            <a:r>
              <a:rPr lang="en-US" altLang="zh-CN" sz="3600"/>
              <a:t> bèi</a:t>
            </a:r>
            <a:endParaRPr lang="en-US" altLang="zh-CN"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anim calcmode="lin" valueType="num">
                                      <p:cBhvr>
                                        <p:cTn id="8" dur="1000" fill="hold"/>
                                        <p:tgtEl>
                                          <p:spTgt spid="125"/>
                                        </p:tgtEl>
                                        <p:attrNameLst>
                                          <p:attrName>ppt_x</p:attrName>
                                        </p:attrNameLst>
                                      </p:cBhvr>
                                      <p:tavLst>
                                        <p:tav tm="0">
                                          <p:val>
                                            <p:strVal val="#ppt_x"/>
                                          </p:val>
                                        </p:tav>
                                        <p:tav tm="100000">
                                          <p:val>
                                            <p:strVal val="#ppt_x"/>
                                          </p:val>
                                        </p:tav>
                                      </p:tavLst>
                                    </p:anim>
                                    <p:anim calcmode="lin" valueType="num">
                                      <p:cBhvr>
                                        <p:cTn id="9"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2" grpId="0"/>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94030" y="488950"/>
            <a:ext cx="8842375" cy="460375"/>
          </a:xfrm>
          <a:prstGeom prst="rect">
            <a:avLst/>
          </a:prstGeom>
          <a:noFill/>
        </p:spPr>
        <p:txBody>
          <a:bodyPr wrap="square" rtlCol="0">
            <a:spAutoFit/>
          </a:bodyPr>
          <a:p>
            <a:r>
              <a:rPr lang="en-US" altLang="zh-CN" sz="2400"/>
              <a:t>6. </a:t>
            </a:r>
            <a:r>
              <a:rPr lang="zh-CN" altLang="en-US" sz="2400"/>
              <a:t>被</a:t>
            </a:r>
            <a:r>
              <a:rPr lang="en-US" altLang="zh-CN" sz="2400"/>
              <a:t>/</a:t>
            </a:r>
            <a:r>
              <a:rPr lang="zh-CN" altLang="en-US" sz="2400"/>
              <a:t>叫</a:t>
            </a:r>
            <a:r>
              <a:rPr lang="en-US" altLang="zh-CN" sz="2400"/>
              <a:t>/</a:t>
            </a:r>
            <a:r>
              <a:rPr lang="zh-CN" altLang="en-US" sz="2400"/>
              <a:t>让</a:t>
            </a:r>
            <a:r>
              <a:rPr lang="en-US" altLang="zh-CN" sz="2400"/>
              <a:t>(bèi/jiào/ràng) in Passive-Voice Sentences</a:t>
            </a:r>
            <a:endParaRPr lang="en-US" altLang="zh-CN" sz="2400"/>
          </a:p>
        </p:txBody>
      </p:sp>
      <p:sp>
        <p:nvSpPr>
          <p:cNvPr id="3" name="文本框 2"/>
          <p:cNvSpPr txBox="1"/>
          <p:nvPr/>
        </p:nvSpPr>
        <p:spPr>
          <a:xfrm>
            <a:off x="535305" y="1152525"/>
            <a:ext cx="11122025" cy="829945"/>
          </a:xfrm>
          <a:prstGeom prst="rect">
            <a:avLst/>
          </a:prstGeom>
          <a:noFill/>
        </p:spPr>
        <p:txBody>
          <a:bodyPr wrap="square" rtlCol="0">
            <a:spAutoFit/>
          </a:bodyPr>
          <a:p>
            <a:r>
              <a:rPr lang="en-US" altLang="zh-CN" sz="2400"/>
              <a:t>A sentence </a:t>
            </a:r>
            <a:r>
              <a:rPr lang="en-US" altLang="zh-CN" sz="2400">
                <a:solidFill>
                  <a:srgbClr val="FF0000"/>
                </a:solidFill>
              </a:rPr>
              <a:t>in the passive voice</a:t>
            </a:r>
            <a:r>
              <a:rPr lang="en-US" altLang="zh-CN" sz="2400"/>
              <a:t> can be constructed with </a:t>
            </a:r>
            <a:r>
              <a:rPr lang="zh-CN" altLang="en-US" sz="2400">
                <a:solidFill>
                  <a:srgbClr val="FF0000"/>
                </a:solidFill>
              </a:rPr>
              <a:t>被</a:t>
            </a:r>
            <a:r>
              <a:rPr lang="en-US" altLang="zh-CN" sz="2400">
                <a:solidFill>
                  <a:srgbClr val="FF0000"/>
                </a:solidFill>
              </a:rPr>
              <a:t>(</a:t>
            </a:r>
            <a:r>
              <a:rPr lang="en-US" altLang="zh-CN" sz="2400">
                <a:solidFill>
                  <a:srgbClr val="FF0000"/>
                </a:solidFill>
                <a:sym typeface="+mn-ea"/>
              </a:rPr>
              <a:t>bèi</a:t>
            </a:r>
            <a:r>
              <a:rPr lang="en-US" altLang="zh-CN" sz="2400">
                <a:solidFill>
                  <a:srgbClr val="FF0000"/>
                </a:solidFill>
              </a:rPr>
              <a:t>), </a:t>
            </a:r>
            <a:r>
              <a:rPr lang="zh-CN" altLang="en-US" sz="2400">
                <a:solidFill>
                  <a:srgbClr val="FF0000"/>
                </a:solidFill>
              </a:rPr>
              <a:t>叫</a:t>
            </a:r>
            <a:r>
              <a:rPr lang="en-US" altLang="zh-CN" sz="2400">
                <a:solidFill>
                  <a:srgbClr val="FF0000"/>
                </a:solidFill>
              </a:rPr>
              <a:t>(</a:t>
            </a:r>
            <a:r>
              <a:rPr lang="en-US" altLang="zh-CN" sz="2400">
                <a:solidFill>
                  <a:srgbClr val="FF0000"/>
                </a:solidFill>
                <a:sym typeface="+mn-ea"/>
              </a:rPr>
              <a:t>jiào</a:t>
            </a:r>
            <a:r>
              <a:rPr lang="en-US" altLang="zh-CN" sz="2400">
                <a:solidFill>
                  <a:srgbClr val="FF0000"/>
                </a:solidFill>
              </a:rPr>
              <a:t>), or </a:t>
            </a:r>
            <a:r>
              <a:rPr lang="zh-CN" altLang="en-US" sz="2400">
                <a:solidFill>
                  <a:srgbClr val="FF0000"/>
                </a:solidFill>
              </a:rPr>
              <a:t>让</a:t>
            </a:r>
            <a:r>
              <a:rPr lang="en-US" altLang="zh-CN" sz="2400">
                <a:solidFill>
                  <a:srgbClr val="FF0000"/>
                </a:solidFill>
              </a:rPr>
              <a:t>(</a:t>
            </a:r>
            <a:r>
              <a:rPr lang="en-US" altLang="zh-CN" sz="2400">
                <a:solidFill>
                  <a:srgbClr val="FF0000"/>
                </a:solidFill>
                <a:sym typeface="+mn-ea"/>
              </a:rPr>
              <a:t>ràng</a:t>
            </a:r>
            <a:r>
              <a:rPr lang="en-US" altLang="zh-CN" sz="2400">
                <a:solidFill>
                  <a:srgbClr val="FF0000"/>
                </a:solidFill>
              </a:rPr>
              <a:t>)</a:t>
            </a:r>
            <a:r>
              <a:rPr lang="en-US" altLang="zh-CN" sz="2400"/>
              <a:t>. Its structure is as follows:</a:t>
            </a:r>
            <a:endParaRPr lang="en-US" altLang="zh-CN" sz="2400"/>
          </a:p>
        </p:txBody>
      </p:sp>
      <p:sp>
        <p:nvSpPr>
          <p:cNvPr id="6" name="文本框 5"/>
          <p:cNvSpPr txBox="1"/>
          <p:nvPr/>
        </p:nvSpPr>
        <p:spPr>
          <a:xfrm>
            <a:off x="564515" y="3703955"/>
            <a:ext cx="11062970" cy="1383665"/>
          </a:xfrm>
          <a:prstGeom prst="rect">
            <a:avLst/>
          </a:prstGeom>
          <a:noFill/>
        </p:spPr>
        <p:txBody>
          <a:bodyPr wrap="square" rtlCol="0">
            <a:spAutoFit/>
          </a:bodyPr>
          <a:p>
            <a:r>
              <a:rPr lang="en-US" altLang="zh-CN" sz="2800"/>
              <a:t>1. </a:t>
            </a:r>
            <a:r>
              <a:rPr lang="zh-CN" altLang="en-US" sz="2800"/>
              <a:t>我的功课</a:t>
            </a:r>
            <a:r>
              <a:rPr lang="zh-CN" altLang="en-US" sz="2800">
                <a:solidFill>
                  <a:srgbClr val="FF0000"/>
                </a:solidFill>
              </a:rPr>
              <a:t>被</a:t>
            </a:r>
            <a:r>
              <a:rPr lang="en-US" altLang="zh-CN" sz="2800">
                <a:solidFill>
                  <a:srgbClr val="FF0000"/>
                </a:solidFill>
              </a:rPr>
              <a:t>/</a:t>
            </a:r>
            <a:r>
              <a:rPr lang="zh-CN" altLang="en-US" sz="2800">
                <a:solidFill>
                  <a:srgbClr val="FF0000"/>
                </a:solidFill>
              </a:rPr>
              <a:t>叫</a:t>
            </a:r>
            <a:r>
              <a:rPr lang="en-US" altLang="zh-CN" sz="2800">
                <a:solidFill>
                  <a:srgbClr val="FF0000"/>
                </a:solidFill>
              </a:rPr>
              <a:t>/</a:t>
            </a:r>
            <a:r>
              <a:rPr lang="zh-CN" altLang="en-US" sz="2800">
                <a:solidFill>
                  <a:srgbClr val="FF0000"/>
                </a:solidFill>
              </a:rPr>
              <a:t>让</a:t>
            </a:r>
            <a:r>
              <a:rPr lang="zh-CN" altLang="en-US" sz="2800"/>
              <a:t>狗</a:t>
            </a:r>
            <a:r>
              <a:rPr lang="zh-CN" altLang="en-US" sz="2800">
                <a:solidFill>
                  <a:srgbClr val="FF0000"/>
                </a:solidFill>
              </a:rPr>
              <a:t>吃了</a:t>
            </a:r>
            <a:r>
              <a:rPr lang="zh-CN" altLang="en-US" sz="2800"/>
              <a:t>。</a:t>
            </a:r>
            <a:endParaRPr lang="zh-CN" altLang="en-US" sz="2800"/>
          </a:p>
          <a:p>
            <a:r>
              <a:rPr lang="zh-CN" altLang="en-US" sz="2800"/>
              <a:t>    </a:t>
            </a:r>
            <a:r>
              <a:rPr lang="en-US" altLang="zh-CN" sz="2800"/>
              <a:t>w</a:t>
            </a:r>
            <a:r>
              <a:rPr lang="zh-CN" altLang="en-US" sz="2800"/>
              <a:t>ǒ de gōng kè bèi/jiào/ràng gǒu chī le.</a:t>
            </a:r>
            <a:endParaRPr lang="zh-CN" altLang="en-US" sz="2800"/>
          </a:p>
          <a:p>
            <a:r>
              <a:rPr lang="zh-CN" altLang="en-US" sz="2800"/>
              <a:t>    </a:t>
            </a:r>
            <a:r>
              <a:rPr lang="en-US" altLang="zh-CN" sz="2800"/>
              <a:t>My homework </a:t>
            </a:r>
            <a:r>
              <a:rPr lang="en-US" altLang="zh-CN" sz="2800">
                <a:solidFill>
                  <a:srgbClr val="FF0000"/>
                </a:solidFill>
              </a:rPr>
              <a:t>was eaten</a:t>
            </a:r>
            <a:r>
              <a:rPr lang="en-US" altLang="zh-CN" sz="2800"/>
              <a:t> by my dog.</a:t>
            </a:r>
            <a:endParaRPr lang="en-US" altLang="zh-CN" sz="2800"/>
          </a:p>
        </p:txBody>
      </p:sp>
      <p:sp>
        <p:nvSpPr>
          <p:cNvPr id="5" name="文本框 4"/>
          <p:cNvSpPr txBox="1"/>
          <p:nvPr/>
        </p:nvSpPr>
        <p:spPr>
          <a:xfrm>
            <a:off x="494030" y="2153285"/>
            <a:ext cx="10828020" cy="953135"/>
          </a:xfrm>
          <a:prstGeom prst="rect">
            <a:avLst/>
          </a:prstGeom>
          <a:noFill/>
        </p:spPr>
        <p:txBody>
          <a:bodyPr wrap="square" rtlCol="0">
            <a:spAutoFit/>
          </a:bodyPr>
          <a:p>
            <a:r>
              <a:rPr lang="en-US" altLang="zh-CN" sz="2800"/>
              <a:t>receiver of the action+</a:t>
            </a:r>
            <a:r>
              <a:rPr lang="zh-CN" altLang="en-US" sz="2800">
                <a:sym typeface="+mn-ea"/>
              </a:rPr>
              <a:t>被</a:t>
            </a:r>
            <a:r>
              <a:rPr lang="en-US" altLang="zh-CN" sz="2800">
                <a:sym typeface="+mn-ea"/>
              </a:rPr>
              <a:t>/</a:t>
            </a:r>
            <a:r>
              <a:rPr lang="zh-CN" altLang="en-US" sz="2800">
                <a:sym typeface="+mn-ea"/>
              </a:rPr>
              <a:t>叫</a:t>
            </a:r>
            <a:r>
              <a:rPr lang="en-US" altLang="zh-CN" sz="2800">
                <a:sym typeface="+mn-ea"/>
              </a:rPr>
              <a:t>/</a:t>
            </a:r>
            <a:r>
              <a:rPr lang="zh-CN" altLang="en-US" sz="2800">
                <a:sym typeface="+mn-ea"/>
              </a:rPr>
              <a:t>让</a:t>
            </a:r>
            <a:r>
              <a:rPr lang="en-US" altLang="zh-CN" sz="2800">
                <a:sym typeface="+mn-ea"/>
              </a:rPr>
              <a:t>(bèi/jiào/ràng)+agent of the action+verb+other element (complement/</a:t>
            </a:r>
            <a:r>
              <a:rPr lang="zh-CN" altLang="en-US" sz="2800">
                <a:sym typeface="+mn-ea"/>
              </a:rPr>
              <a:t>了</a:t>
            </a:r>
            <a:r>
              <a:rPr lang="en-US" altLang="zh-CN" sz="2800">
                <a:sym typeface="+mn-ea"/>
              </a:rPr>
              <a:t>[le],etc)</a:t>
            </a:r>
            <a:endParaRPr lang="en-US" altLang="zh-CN" sz="2800">
              <a:sym typeface="+mn-ea"/>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94030" y="488950"/>
            <a:ext cx="8842375" cy="460375"/>
          </a:xfrm>
          <a:prstGeom prst="rect">
            <a:avLst/>
          </a:prstGeom>
          <a:noFill/>
        </p:spPr>
        <p:txBody>
          <a:bodyPr wrap="square" rtlCol="0">
            <a:spAutoFit/>
          </a:bodyPr>
          <a:p>
            <a:r>
              <a:rPr lang="en-US" altLang="zh-CN" sz="2400"/>
              <a:t>6. </a:t>
            </a:r>
            <a:r>
              <a:rPr lang="zh-CN" altLang="en-US" sz="2400"/>
              <a:t>被</a:t>
            </a:r>
            <a:r>
              <a:rPr lang="en-US" altLang="zh-CN" sz="2400"/>
              <a:t>/</a:t>
            </a:r>
            <a:r>
              <a:rPr lang="zh-CN" altLang="en-US" sz="2400"/>
              <a:t>叫</a:t>
            </a:r>
            <a:r>
              <a:rPr lang="en-US" altLang="zh-CN" sz="2400"/>
              <a:t>/</a:t>
            </a:r>
            <a:r>
              <a:rPr lang="zh-CN" altLang="en-US" sz="2400"/>
              <a:t>让</a:t>
            </a:r>
            <a:r>
              <a:rPr lang="en-US" altLang="zh-CN" sz="2400"/>
              <a:t>(bèi/jiào/ràng) in Passive-Voice Sentences</a:t>
            </a:r>
            <a:endParaRPr lang="en-US" altLang="zh-CN" sz="2400"/>
          </a:p>
        </p:txBody>
      </p:sp>
      <p:sp>
        <p:nvSpPr>
          <p:cNvPr id="6" name="文本框 5"/>
          <p:cNvSpPr txBox="1"/>
          <p:nvPr/>
        </p:nvSpPr>
        <p:spPr>
          <a:xfrm>
            <a:off x="564515" y="2264410"/>
            <a:ext cx="11062970" cy="3107690"/>
          </a:xfrm>
          <a:prstGeom prst="rect">
            <a:avLst/>
          </a:prstGeom>
          <a:noFill/>
        </p:spPr>
        <p:txBody>
          <a:bodyPr wrap="square" rtlCol="0">
            <a:spAutoFit/>
          </a:bodyPr>
          <a:p>
            <a:r>
              <a:rPr lang="en-US" sz="2800"/>
              <a:t>2. </a:t>
            </a:r>
            <a:r>
              <a:rPr lang="zh-CN" altLang="en-US" sz="2800"/>
              <a:t>你买的那些书</a:t>
            </a:r>
            <a:r>
              <a:rPr lang="zh-CN" altLang="en-US" sz="2800">
                <a:solidFill>
                  <a:srgbClr val="FF0000"/>
                </a:solidFill>
              </a:rPr>
              <a:t>被</a:t>
            </a:r>
            <a:r>
              <a:rPr lang="en-US" altLang="zh-CN" sz="2800">
                <a:solidFill>
                  <a:srgbClr val="FF0000"/>
                </a:solidFill>
              </a:rPr>
              <a:t>/</a:t>
            </a:r>
            <a:r>
              <a:rPr lang="zh-CN" altLang="en-US" sz="2800">
                <a:solidFill>
                  <a:srgbClr val="FF0000"/>
                </a:solidFill>
              </a:rPr>
              <a:t>叫</a:t>
            </a:r>
            <a:r>
              <a:rPr lang="en-US" altLang="zh-CN" sz="2800">
                <a:solidFill>
                  <a:srgbClr val="FF0000"/>
                </a:solidFill>
              </a:rPr>
              <a:t>/</a:t>
            </a:r>
            <a:r>
              <a:rPr lang="zh-CN" altLang="en-US" sz="2800">
                <a:solidFill>
                  <a:srgbClr val="FF0000"/>
                </a:solidFill>
              </a:rPr>
              <a:t>让</a:t>
            </a:r>
            <a:r>
              <a:rPr lang="zh-CN" altLang="en-US" sz="2800"/>
              <a:t>你的女朋友</a:t>
            </a:r>
            <a:r>
              <a:rPr lang="zh-CN" altLang="en-US" sz="2800">
                <a:solidFill>
                  <a:srgbClr val="FF0000"/>
                </a:solidFill>
              </a:rPr>
              <a:t>拿去了</a:t>
            </a:r>
            <a:r>
              <a:rPr lang="zh-CN" altLang="en-US" sz="2800"/>
              <a:t>。</a:t>
            </a:r>
            <a:endParaRPr lang="zh-CN" altLang="en-US" sz="2800"/>
          </a:p>
          <a:p>
            <a:r>
              <a:rPr lang="zh-CN" altLang="en-US" sz="2800"/>
              <a:t>    </a:t>
            </a:r>
            <a:r>
              <a:rPr lang="en-US" altLang="zh-CN" sz="2800"/>
              <a:t>n</a:t>
            </a:r>
            <a:r>
              <a:rPr lang="zh-CN" altLang="en-US" sz="2800"/>
              <a:t>ǐ mǎi d</a:t>
            </a:r>
            <a:r>
              <a:rPr lang="en-US" altLang="zh-CN" sz="2800"/>
              <a:t>e</a:t>
            </a:r>
            <a:r>
              <a:rPr lang="zh-CN" altLang="en-US" sz="2800"/>
              <a:t> nà xiē shū bèi/jiào/ràng nǐ de nǚ péng yǒu ná qù le.</a:t>
            </a:r>
            <a:endParaRPr lang="zh-CN" altLang="en-US" sz="2800"/>
          </a:p>
          <a:p>
            <a:r>
              <a:rPr lang="zh-CN" altLang="en-US" sz="2800"/>
              <a:t>    </a:t>
            </a:r>
            <a:r>
              <a:rPr lang="en-US" altLang="zh-CN" sz="2800"/>
              <a:t>The books that you bought </a:t>
            </a:r>
            <a:r>
              <a:rPr lang="en-US" altLang="zh-CN" sz="2800">
                <a:solidFill>
                  <a:srgbClr val="FF0000"/>
                </a:solidFill>
              </a:rPr>
              <a:t>were taken away</a:t>
            </a:r>
            <a:r>
              <a:rPr lang="en-US" altLang="zh-CN" sz="2800"/>
              <a:t> by your girlfriend.</a:t>
            </a:r>
            <a:endParaRPr lang="en-US" altLang="zh-CN" sz="2800"/>
          </a:p>
          <a:p>
            <a:endParaRPr lang="en-US" altLang="zh-CN" sz="2800"/>
          </a:p>
          <a:p>
            <a:r>
              <a:rPr lang="en-US" altLang="zh-CN" sz="2800"/>
              <a:t>3. </a:t>
            </a:r>
            <a:r>
              <a:rPr lang="zh-CN" altLang="en-US" sz="2800"/>
              <a:t>糟糕，你的网球拍</a:t>
            </a:r>
            <a:r>
              <a:rPr lang="zh-CN" altLang="en-US" sz="2800">
                <a:solidFill>
                  <a:srgbClr val="FF0000"/>
                </a:solidFill>
              </a:rPr>
              <a:t>被</a:t>
            </a:r>
            <a:r>
              <a:rPr lang="en-US" altLang="zh-CN" sz="2800">
                <a:solidFill>
                  <a:srgbClr val="FF0000"/>
                </a:solidFill>
              </a:rPr>
              <a:t>/</a:t>
            </a:r>
            <a:r>
              <a:rPr lang="zh-CN" altLang="en-US" sz="2800">
                <a:solidFill>
                  <a:srgbClr val="FF0000"/>
                </a:solidFill>
              </a:rPr>
              <a:t>叫</a:t>
            </a:r>
            <a:r>
              <a:rPr lang="en-US" altLang="zh-CN" sz="2800">
                <a:solidFill>
                  <a:srgbClr val="FF0000"/>
                </a:solidFill>
              </a:rPr>
              <a:t>/</a:t>
            </a:r>
            <a:r>
              <a:rPr lang="zh-CN" altLang="en-US" sz="2800">
                <a:solidFill>
                  <a:srgbClr val="FF0000"/>
                </a:solidFill>
              </a:rPr>
              <a:t>让</a:t>
            </a:r>
            <a:r>
              <a:rPr lang="zh-CN" altLang="en-US" sz="2800"/>
              <a:t>我</a:t>
            </a:r>
            <a:r>
              <a:rPr lang="zh-CN" altLang="en-US" sz="2800">
                <a:solidFill>
                  <a:srgbClr val="FF0000"/>
                </a:solidFill>
              </a:rPr>
              <a:t>压坏了</a:t>
            </a:r>
            <a:r>
              <a:rPr lang="zh-CN" altLang="en-US" sz="2800"/>
              <a:t>。</a:t>
            </a:r>
            <a:endParaRPr lang="zh-CN" altLang="en-US" sz="2800"/>
          </a:p>
          <a:p>
            <a:r>
              <a:rPr lang="zh-CN" altLang="en-US" sz="2800"/>
              <a:t>    </a:t>
            </a:r>
            <a:r>
              <a:rPr lang="en-US" altLang="zh-CN" sz="2800"/>
              <a:t>z</a:t>
            </a:r>
            <a:r>
              <a:rPr lang="zh-CN" altLang="en-US" sz="2800"/>
              <a:t>āo gāo, nǐ de wǎng qiú pāi bèi/jiào/ràng wǒ yā huài le.</a:t>
            </a:r>
            <a:endParaRPr lang="zh-CN" altLang="en-US" sz="2800"/>
          </a:p>
          <a:p>
            <a:r>
              <a:rPr lang="zh-CN" altLang="en-US" sz="2800"/>
              <a:t>    </a:t>
            </a:r>
            <a:r>
              <a:rPr lang="en-US" altLang="zh-CN" sz="2800"/>
              <a:t>Oh gosh, your tennis racket </a:t>
            </a:r>
            <a:r>
              <a:rPr lang="en-US" altLang="zh-CN" sz="2800">
                <a:solidFill>
                  <a:srgbClr val="FF0000"/>
                </a:solidFill>
              </a:rPr>
              <a:t>was crushed </a:t>
            </a:r>
            <a:r>
              <a:rPr lang="en-US" altLang="zh-CN" sz="2800"/>
              <a:t>[by me].</a:t>
            </a:r>
            <a:endParaRPr lang="en-US" altLang="zh-CN" sz="2800"/>
          </a:p>
        </p:txBody>
      </p:sp>
      <p:sp>
        <p:nvSpPr>
          <p:cNvPr id="5" name="文本框 4"/>
          <p:cNvSpPr txBox="1"/>
          <p:nvPr/>
        </p:nvSpPr>
        <p:spPr>
          <a:xfrm>
            <a:off x="494030" y="1062355"/>
            <a:ext cx="10828020" cy="953135"/>
          </a:xfrm>
          <a:prstGeom prst="rect">
            <a:avLst/>
          </a:prstGeom>
          <a:noFill/>
        </p:spPr>
        <p:txBody>
          <a:bodyPr wrap="square" rtlCol="0">
            <a:spAutoFit/>
          </a:bodyPr>
          <a:p>
            <a:r>
              <a:rPr lang="en-US" altLang="zh-CN" sz="2800"/>
              <a:t>receiver of the action+</a:t>
            </a:r>
            <a:r>
              <a:rPr lang="zh-CN" altLang="en-US" sz="2800">
                <a:sym typeface="+mn-ea"/>
              </a:rPr>
              <a:t>被</a:t>
            </a:r>
            <a:r>
              <a:rPr lang="en-US" altLang="zh-CN" sz="2800">
                <a:sym typeface="+mn-ea"/>
              </a:rPr>
              <a:t>/</a:t>
            </a:r>
            <a:r>
              <a:rPr lang="zh-CN" altLang="en-US" sz="2800">
                <a:sym typeface="+mn-ea"/>
              </a:rPr>
              <a:t>叫</a:t>
            </a:r>
            <a:r>
              <a:rPr lang="en-US" altLang="zh-CN" sz="2800">
                <a:sym typeface="+mn-ea"/>
              </a:rPr>
              <a:t>/</a:t>
            </a:r>
            <a:r>
              <a:rPr lang="zh-CN" altLang="en-US" sz="2800">
                <a:sym typeface="+mn-ea"/>
              </a:rPr>
              <a:t>让</a:t>
            </a:r>
            <a:r>
              <a:rPr lang="en-US" altLang="zh-CN" sz="2800">
                <a:sym typeface="+mn-ea"/>
              </a:rPr>
              <a:t>(bèi/jiào/ràng)+agent of the action+verb+other element (complement/</a:t>
            </a:r>
            <a:r>
              <a:rPr lang="zh-CN" altLang="en-US" sz="2800">
                <a:sym typeface="+mn-ea"/>
              </a:rPr>
              <a:t>了</a:t>
            </a:r>
            <a:r>
              <a:rPr lang="en-US" altLang="zh-CN" sz="2800">
                <a:sym typeface="+mn-ea"/>
              </a:rPr>
              <a:t>[le],etc)</a:t>
            </a:r>
            <a:endParaRPr lang="en-US" altLang="zh-CN" sz="2800">
              <a:sym typeface="+mn-ea"/>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94030" y="488950"/>
            <a:ext cx="8842375" cy="460375"/>
          </a:xfrm>
          <a:prstGeom prst="rect">
            <a:avLst/>
          </a:prstGeom>
          <a:noFill/>
        </p:spPr>
        <p:txBody>
          <a:bodyPr wrap="square" rtlCol="0">
            <a:spAutoFit/>
          </a:bodyPr>
          <a:p>
            <a:r>
              <a:rPr lang="en-US" altLang="zh-CN" sz="2400"/>
              <a:t>6. </a:t>
            </a:r>
            <a:r>
              <a:rPr lang="zh-CN" altLang="en-US" sz="2400"/>
              <a:t>被</a:t>
            </a:r>
            <a:r>
              <a:rPr lang="en-US" altLang="zh-CN" sz="2400"/>
              <a:t>/</a:t>
            </a:r>
            <a:r>
              <a:rPr lang="zh-CN" altLang="en-US" sz="2400"/>
              <a:t>叫</a:t>
            </a:r>
            <a:r>
              <a:rPr lang="en-US" altLang="zh-CN" sz="2400"/>
              <a:t>/</a:t>
            </a:r>
            <a:r>
              <a:rPr lang="zh-CN" altLang="en-US" sz="2400"/>
              <a:t>让</a:t>
            </a:r>
            <a:r>
              <a:rPr lang="en-US" altLang="zh-CN" sz="2400"/>
              <a:t>(bèi/jiào/ràng) in Passive-Voice Sentences</a:t>
            </a:r>
            <a:endParaRPr lang="en-US" altLang="zh-CN" sz="2400"/>
          </a:p>
        </p:txBody>
      </p:sp>
      <p:sp>
        <p:nvSpPr>
          <p:cNvPr id="6" name="文本框 5"/>
          <p:cNvSpPr txBox="1"/>
          <p:nvPr/>
        </p:nvSpPr>
        <p:spPr>
          <a:xfrm>
            <a:off x="564515" y="2660015"/>
            <a:ext cx="11062970" cy="1383665"/>
          </a:xfrm>
          <a:prstGeom prst="rect">
            <a:avLst/>
          </a:prstGeom>
          <a:noFill/>
        </p:spPr>
        <p:txBody>
          <a:bodyPr wrap="square" rtlCol="0">
            <a:spAutoFit/>
          </a:bodyPr>
          <a:p>
            <a:r>
              <a:rPr lang="en-US" altLang="zh-CN" sz="2800"/>
              <a:t>4. </a:t>
            </a:r>
            <a:r>
              <a:rPr lang="zh-CN" altLang="en-US" sz="2800"/>
              <a:t>你看，我的梨</a:t>
            </a:r>
            <a:r>
              <a:rPr lang="zh-CN" altLang="en-US" sz="2800">
                <a:solidFill>
                  <a:srgbClr val="FF0000"/>
                </a:solidFill>
              </a:rPr>
              <a:t>被</a:t>
            </a:r>
            <a:r>
              <a:rPr lang="en-US" altLang="zh-CN" sz="2800">
                <a:solidFill>
                  <a:srgbClr val="FF0000"/>
                </a:solidFill>
              </a:rPr>
              <a:t>/</a:t>
            </a:r>
            <a:r>
              <a:rPr lang="zh-CN" altLang="en-US" sz="2800">
                <a:solidFill>
                  <a:srgbClr val="FF0000"/>
                </a:solidFill>
              </a:rPr>
              <a:t>叫</a:t>
            </a:r>
            <a:r>
              <a:rPr lang="en-US" altLang="zh-CN" sz="2800">
                <a:solidFill>
                  <a:srgbClr val="FF0000"/>
                </a:solidFill>
              </a:rPr>
              <a:t>/</a:t>
            </a:r>
            <a:r>
              <a:rPr lang="zh-CN" altLang="en-US" sz="2800">
                <a:solidFill>
                  <a:srgbClr val="FF0000"/>
                </a:solidFill>
              </a:rPr>
              <a:t>让</a:t>
            </a:r>
            <a:r>
              <a:rPr lang="zh-CN" altLang="en-US" sz="2800"/>
              <a:t>你的西瓜</a:t>
            </a:r>
            <a:r>
              <a:rPr lang="zh-CN" altLang="en-US" sz="2800">
                <a:solidFill>
                  <a:srgbClr val="FF0000"/>
                </a:solidFill>
              </a:rPr>
              <a:t>压坏了</a:t>
            </a:r>
            <a:r>
              <a:rPr lang="zh-CN" altLang="en-US" sz="2800"/>
              <a:t>。</a:t>
            </a:r>
            <a:endParaRPr lang="zh-CN" altLang="en-US" sz="2800"/>
          </a:p>
          <a:p>
            <a:r>
              <a:rPr lang="zh-CN" altLang="en-US" sz="2800"/>
              <a:t>    </a:t>
            </a:r>
            <a:r>
              <a:rPr lang="en-US" altLang="zh-CN" sz="2800"/>
              <a:t>n</a:t>
            </a:r>
            <a:r>
              <a:rPr lang="zh-CN" altLang="en-US" sz="2800"/>
              <a:t>ǐ kàn, wǒ de lí bèi/jiào/ràng nǐ de xī guā yā huài le.</a:t>
            </a:r>
            <a:endParaRPr lang="zh-CN" altLang="en-US" sz="2800"/>
          </a:p>
          <a:p>
            <a:r>
              <a:rPr lang="zh-CN" altLang="en-US" sz="2800"/>
              <a:t>    </a:t>
            </a:r>
            <a:r>
              <a:rPr lang="en-US" altLang="zh-CN" sz="2800"/>
              <a:t>Take a look. My pears </a:t>
            </a:r>
            <a:r>
              <a:rPr lang="en-US" altLang="zh-CN" sz="2800">
                <a:solidFill>
                  <a:srgbClr val="FF0000"/>
                </a:solidFill>
              </a:rPr>
              <a:t>were crushed</a:t>
            </a:r>
            <a:r>
              <a:rPr lang="en-US" altLang="zh-CN" sz="2800"/>
              <a:t> by your watermelon,</a:t>
            </a:r>
            <a:endParaRPr lang="en-US" altLang="zh-CN" sz="2800"/>
          </a:p>
        </p:txBody>
      </p:sp>
      <p:sp>
        <p:nvSpPr>
          <p:cNvPr id="5" name="文本框 4"/>
          <p:cNvSpPr txBox="1"/>
          <p:nvPr/>
        </p:nvSpPr>
        <p:spPr>
          <a:xfrm>
            <a:off x="494030" y="1214755"/>
            <a:ext cx="10828020" cy="953135"/>
          </a:xfrm>
          <a:prstGeom prst="rect">
            <a:avLst/>
          </a:prstGeom>
          <a:noFill/>
        </p:spPr>
        <p:txBody>
          <a:bodyPr wrap="square" rtlCol="0">
            <a:spAutoFit/>
          </a:bodyPr>
          <a:p>
            <a:r>
              <a:rPr lang="en-US" altLang="zh-CN" sz="2800"/>
              <a:t>receiver of the action+</a:t>
            </a:r>
            <a:r>
              <a:rPr lang="zh-CN" altLang="en-US" sz="2800">
                <a:sym typeface="+mn-ea"/>
              </a:rPr>
              <a:t>被</a:t>
            </a:r>
            <a:r>
              <a:rPr lang="en-US" altLang="zh-CN" sz="2800">
                <a:sym typeface="+mn-ea"/>
              </a:rPr>
              <a:t>/</a:t>
            </a:r>
            <a:r>
              <a:rPr lang="zh-CN" altLang="en-US" sz="2800">
                <a:sym typeface="+mn-ea"/>
              </a:rPr>
              <a:t>叫</a:t>
            </a:r>
            <a:r>
              <a:rPr lang="en-US" altLang="zh-CN" sz="2800">
                <a:sym typeface="+mn-ea"/>
              </a:rPr>
              <a:t>/</a:t>
            </a:r>
            <a:r>
              <a:rPr lang="zh-CN" altLang="en-US" sz="2800">
                <a:sym typeface="+mn-ea"/>
              </a:rPr>
              <a:t>让</a:t>
            </a:r>
            <a:r>
              <a:rPr lang="en-US" altLang="zh-CN" sz="2800">
                <a:sym typeface="+mn-ea"/>
              </a:rPr>
              <a:t>(bèi/jiào/ràng)+agent of the action+verb+other element (complement/</a:t>
            </a:r>
            <a:r>
              <a:rPr lang="zh-CN" altLang="en-US" sz="2800">
                <a:sym typeface="+mn-ea"/>
              </a:rPr>
              <a:t>了</a:t>
            </a:r>
            <a:r>
              <a:rPr lang="en-US" altLang="zh-CN" sz="2800">
                <a:sym typeface="+mn-ea"/>
              </a:rPr>
              <a:t>[le],etc)</a:t>
            </a:r>
            <a:endParaRPr lang="en-US" altLang="zh-CN" sz="2800">
              <a:sym typeface="+mn-ea"/>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94030" y="488950"/>
            <a:ext cx="8842375" cy="521970"/>
          </a:xfrm>
          <a:prstGeom prst="rect">
            <a:avLst/>
          </a:prstGeom>
          <a:noFill/>
        </p:spPr>
        <p:txBody>
          <a:bodyPr wrap="square" rtlCol="0">
            <a:spAutoFit/>
          </a:bodyPr>
          <a:p>
            <a:r>
              <a:rPr lang="en-US" altLang="zh-CN" sz="2800"/>
              <a:t>6. </a:t>
            </a:r>
            <a:r>
              <a:rPr lang="zh-CN" altLang="en-US" sz="2800"/>
              <a:t>被</a:t>
            </a:r>
            <a:r>
              <a:rPr lang="en-US" altLang="zh-CN" sz="2800"/>
              <a:t>/</a:t>
            </a:r>
            <a:r>
              <a:rPr lang="zh-CN" altLang="en-US" sz="2800"/>
              <a:t>叫</a:t>
            </a:r>
            <a:r>
              <a:rPr lang="en-US" altLang="zh-CN" sz="2800"/>
              <a:t>/</a:t>
            </a:r>
            <a:r>
              <a:rPr lang="zh-CN" altLang="en-US" sz="2800"/>
              <a:t>让</a:t>
            </a:r>
            <a:r>
              <a:rPr lang="en-US" altLang="zh-CN" sz="2800"/>
              <a:t>(bèi/jiào/ràng) in Passive-Voice Sentences</a:t>
            </a:r>
            <a:endParaRPr lang="en-US" altLang="zh-CN" sz="2800"/>
          </a:p>
        </p:txBody>
      </p:sp>
      <p:sp>
        <p:nvSpPr>
          <p:cNvPr id="6" name="文本框 5"/>
          <p:cNvSpPr txBox="1"/>
          <p:nvPr/>
        </p:nvSpPr>
        <p:spPr>
          <a:xfrm>
            <a:off x="433070" y="1444625"/>
            <a:ext cx="11062970" cy="2676525"/>
          </a:xfrm>
          <a:prstGeom prst="rect">
            <a:avLst/>
          </a:prstGeom>
          <a:noFill/>
        </p:spPr>
        <p:txBody>
          <a:bodyPr wrap="square" rtlCol="0">
            <a:spAutoFit/>
          </a:bodyPr>
          <a:p>
            <a:r>
              <a:rPr lang="en-US" altLang="zh-CN" sz="2800"/>
              <a:t>In Chinese, the passive voice often carries </a:t>
            </a:r>
            <a:r>
              <a:rPr lang="en-US" altLang="zh-CN" sz="2800">
                <a:solidFill>
                  <a:srgbClr val="FF0000"/>
                </a:solidFill>
              </a:rPr>
              <a:t>negative connotations</a:t>
            </a:r>
            <a:r>
              <a:rPr lang="en-US" altLang="zh-CN" sz="2800"/>
              <a:t> and usually appears in situations that are </a:t>
            </a:r>
            <a:r>
              <a:rPr lang="en-US" altLang="zh-CN" sz="2800">
                <a:solidFill>
                  <a:srgbClr val="FF0000"/>
                </a:solidFill>
              </a:rPr>
              <a:t>unpleasant for the receiver of the action</a:t>
            </a:r>
            <a:r>
              <a:rPr lang="en-US" altLang="zh-CN" sz="2800"/>
              <a:t>, or in situations </a:t>
            </a:r>
            <a:r>
              <a:rPr lang="en-US" altLang="zh-CN" sz="2800">
                <a:solidFill>
                  <a:srgbClr val="FF0000"/>
                </a:solidFill>
              </a:rPr>
              <a:t>where something is lost</a:t>
            </a:r>
            <a:r>
              <a:rPr lang="en-US" altLang="zh-CN" sz="2800"/>
              <a:t>. As in the </a:t>
            </a:r>
            <a:r>
              <a:rPr lang="zh-CN" altLang="en-US" sz="2800"/>
              <a:t>把</a:t>
            </a:r>
            <a:r>
              <a:rPr lang="en-US" altLang="zh-CN" sz="2800"/>
              <a:t>(bǎ) structure, the verb is usually followed by another element, such as a complement or </a:t>
            </a:r>
            <a:r>
              <a:rPr lang="zh-CN" altLang="en-US" sz="2800"/>
              <a:t>了</a:t>
            </a:r>
            <a:r>
              <a:rPr lang="en-US" altLang="zh-CN" sz="2800"/>
              <a:t>(le)</a:t>
            </a:r>
            <a:endParaRPr lang="en-US" altLang="zh-CN" sz="2800"/>
          </a:p>
          <a:p>
            <a:endParaRPr lang="zh-CN" altLang="en-US" sz="280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94030" y="488950"/>
            <a:ext cx="8842375" cy="460375"/>
          </a:xfrm>
          <a:prstGeom prst="rect">
            <a:avLst/>
          </a:prstGeom>
          <a:noFill/>
        </p:spPr>
        <p:txBody>
          <a:bodyPr wrap="square" rtlCol="0">
            <a:spAutoFit/>
          </a:bodyPr>
          <a:p>
            <a:r>
              <a:rPr lang="en-US" altLang="zh-CN" sz="2400"/>
              <a:t>6. </a:t>
            </a:r>
            <a:r>
              <a:rPr lang="zh-CN" altLang="en-US" sz="2400"/>
              <a:t>被</a:t>
            </a:r>
            <a:r>
              <a:rPr lang="en-US" altLang="zh-CN" sz="2400"/>
              <a:t>/</a:t>
            </a:r>
            <a:r>
              <a:rPr lang="zh-CN" altLang="en-US" sz="2400"/>
              <a:t>叫</a:t>
            </a:r>
            <a:r>
              <a:rPr lang="en-US" altLang="zh-CN" sz="2400"/>
              <a:t>/</a:t>
            </a:r>
            <a:r>
              <a:rPr lang="zh-CN" altLang="en-US" sz="2400"/>
              <a:t>让</a:t>
            </a:r>
            <a:r>
              <a:rPr lang="en-US" altLang="zh-CN" sz="2400"/>
              <a:t>(bèi/jiào/ràng) in Passive-Voice Sentences</a:t>
            </a:r>
            <a:endParaRPr lang="en-US" altLang="zh-CN" sz="2400"/>
          </a:p>
        </p:txBody>
      </p:sp>
      <p:sp>
        <p:nvSpPr>
          <p:cNvPr id="6" name="文本框 5"/>
          <p:cNvSpPr txBox="1"/>
          <p:nvPr/>
        </p:nvSpPr>
        <p:spPr>
          <a:xfrm>
            <a:off x="433070" y="1275080"/>
            <a:ext cx="11062970" cy="1814830"/>
          </a:xfrm>
          <a:prstGeom prst="rect">
            <a:avLst/>
          </a:prstGeom>
          <a:noFill/>
        </p:spPr>
        <p:txBody>
          <a:bodyPr wrap="square" rtlCol="0">
            <a:spAutoFit/>
          </a:bodyPr>
          <a:p>
            <a:r>
              <a:rPr lang="en-US" altLang="zh-CN" sz="2800"/>
              <a:t>In a passive-voice sentence with </a:t>
            </a:r>
            <a:r>
              <a:rPr lang="zh-CN" altLang="en-US" sz="2800">
                <a:sym typeface="+mn-ea"/>
              </a:rPr>
              <a:t>被</a:t>
            </a:r>
            <a:r>
              <a:rPr lang="en-US" altLang="zh-CN" sz="2800">
                <a:sym typeface="+mn-ea"/>
              </a:rPr>
              <a:t>/</a:t>
            </a:r>
            <a:r>
              <a:rPr lang="zh-CN" altLang="en-US" sz="2800">
                <a:sym typeface="+mn-ea"/>
              </a:rPr>
              <a:t>叫</a:t>
            </a:r>
            <a:r>
              <a:rPr lang="en-US" altLang="zh-CN" sz="2800">
                <a:sym typeface="+mn-ea"/>
              </a:rPr>
              <a:t>/</a:t>
            </a:r>
            <a:r>
              <a:rPr lang="zh-CN" altLang="en-US" sz="2800">
                <a:sym typeface="+mn-ea"/>
              </a:rPr>
              <a:t>让</a:t>
            </a:r>
            <a:r>
              <a:rPr lang="en-US" altLang="zh-CN" sz="2800">
                <a:sym typeface="+mn-ea"/>
              </a:rPr>
              <a:t>(bèi/jiào/ràng), </a:t>
            </a:r>
            <a:r>
              <a:rPr lang="en-US" altLang="zh-CN" sz="2800">
                <a:solidFill>
                  <a:srgbClr val="FF0000"/>
                </a:solidFill>
                <a:sym typeface="+mn-ea"/>
              </a:rPr>
              <a:t>the agent</a:t>
            </a:r>
            <a:r>
              <a:rPr lang="en-US" altLang="zh-CN" sz="2800">
                <a:sym typeface="+mn-ea"/>
              </a:rPr>
              <a:t> of the action </a:t>
            </a:r>
            <a:r>
              <a:rPr lang="en-US" altLang="zh-CN" sz="2800">
                <a:solidFill>
                  <a:srgbClr val="FF0000"/>
                </a:solidFill>
                <a:sym typeface="+mn-ea"/>
              </a:rPr>
              <a:t>does not always have to be specified</a:t>
            </a:r>
            <a:r>
              <a:rPr lang="en-US" altLang="zh-CN" sz="2800">
                <a:sym typeface="+mn-ea"/>
              </a:rPr>
              <a:t>. If the agent of the action is someone that is </a:t>
            </a:r>
            <a:r>
              <a:rPr lang="en-US" altLang="zh-CN" sz="2800">
                <a:solidFill>
                  <a:srgbClr val="FF0000"/>
                </a:solidFill>
                <a:sym typeface="+mn-ea"/>
              </a:rPr>
              <a:t>not identifiable</a:t>
            </a:r>
            <a:r>
              <a:rPr lang="en-US" altLang="zh-CN" sz="2800">
                <a:sym typeface="+mn-ea"/>
              </a:rPr>
              <a:t> or need not be identified, it can be referred to </a:t>
            </a:r>
            <a:r>
              <a:rPr lang="en-US" altLang="zh-CN" sz="2800">
                <a:solidFill>
                  <a:srgbClr val="FF0000"/>
                </a:solidFill>
                <a:sym typeface="+mn-ea"/>
              </a:rPr>
              <a:t>simply as </a:t>
            </a:r>
            <a:r>
              <a:rPr lang="zh-CN" altLang="en-US" sz="2800">
                <a:solidFill>
                  <a:srgbClr val="FF0000"/>
                </a:solidFill>
                <a:sym typeface="+mn-ea"/>
              </a:rPr>
              <a:t>人</a:t>
            </a:r>
            <a:r>
              <a:rPr lang="en-US" altLang="zh-CN" sz="2800">
                <a:sym typeface="+mn-ea"/>
              </a:rPr>
              <a:t>(rén, someone; people).</a:t>
            </a:r>
            <a:r>
              <a:rPr lang="en-US" altLang="zh-CN" sz="2800"/>
              <a:t> </a:t>
            </a:r>
            <a:endParaRPr lang="zh-CN" altLang="en-US" sz="2800"/>
          </a:p>
        </p:txBody>
      </p:sp>
      <p:sp>
        <p:nvSpPr>
          <p:cNvPr id="5" name="文本框 4"/>
          <p:cNvSpPr txBox="1"/>
          <p:nvPr/>
        </p:nvSpPr>
        <p:spPr>
          <a:xfrm>
            <a:off x="494030" y="3384550"/>
            <a:ext cx="11062970" cy="1383665"/>
          </a:xfrm>
          <a:prstGeom prst="rect">
            <a:avLst/>
          </a:prstGeom>
          <a:noFill/>
        </p:spPr>
        <p:txBody>
          <a:bodyPr wrap="square" rtlCol="0">
            <a:spAutoFit/>
          </a:bodyPr>
          <a:p>
            <a:r>
              <a:rPr lang="en-US" altLang="zh-CN" sz="2800"/>
              <a:t>5. </a:t>
            </a:r>
            <a:r>
              <a:rPr lang="zh-CN" altLang="en-US" sz="2800"/>
              <a:t>我的信用卡</a:t>
            </a:r>
            <a:r>
              <a:rPr lang="zh-CN" altLang="en-US" sz="2800">
                <a:solidFill>
                  <a:srgbClr val="FF0000"/>
                </a:solidFill>
                <a:sym typeface="+mn-ea"/>
              </a:rPr>
              <a:t>被</a:t>
            </a:r>
            <a:r>
              <a:rPr lang="en-US" altLang="zh-CN" sz="2800">
                <a:solidFill>
                  <a:srgbClr val="FF0000"/>
                </a:solidFill>
                <a:sym typeface="+mn-ea"/>
              </a:rPr>
              <a:t>/</a:t>
            </a:r>
            <a:r>
              <a:rPr lang="zh-CN" altLang="en-US" sz="2800">
                <a:solidFill>
                  <a:srgbClr val="FF0000"/>
                </a:solidFill>
                <a:sym typeface="+mn-ea"/>
              </a:rPr>
              <a:t>叫</a:t>
            </a:r>
            <a:r>
              <a:rPr lang="en-US" altLang="zh-CN" sz="2800">
                <a:solidFill>
                  <a:srgbClr val="FF0000"/>
                </a:solidFill>
                <a:sym typeface="+mn-ea"/>
              </a:rPr>
              <a:t>/</a:t>
            </a:r>
            <a:r>
              <a:rPr lang="zh-CN" altLang="en-US" sz="2800">
                <a:solidFill>
                  <a:srgbClr val="FF0000"/>
                </a:solidFill>
                <a:sym typeface="+mn-ea"/>
              </a:rPr>
              <a:t>让</a:t>
            </a:r>
            <a:r>
              <a:rPr lang="zh-CN" altLang="en-US" sz="2800">
                <a:sym typeface="+mn-ea"/>
              </a:rPr>
              <a:t>人</a:t>
            </a:r>
            <a:r>
              <a:rPr lang="zh-CN" altLang="en-US" sz="2800">
                <a:solidFill>
                  <a:srgbClr val="FF0000"/>
                </a:solidFill>
                <a:sym typeface="+mn-ea"/>
              </a:rPr>
              <a:t>拿走了</a:t>
            </a:r>
            <a:r>
              <a:rPr lang="zh-CN" altLang="en-US" sz="2800">
                <a:sym typeface="+mn-ea"/>
              </a:rPr>
              <a:t>。</a:t>
            </a:r>
            <a:endParaRPr lang="zh-CN" altLang="en-US" sz="2800">
              <a:sym typeface="+mn-ea"/>
            </a:endParaRPr>
          </a:p>
          <a:p>
            <a:r>
              <a:rPr lang="zh-CN" altLang="en-US" sz="2800"/>
              <a:t>    </a:t>
            </a:r>
            <a:r>
              <a:rPr lang="en-US" altLang="zh-CN" sz="2800"/>
              <a:t>w</a:t>
            </a:r>
            <a:r>
              <a:rPr lang="zh-CN" altLang="en-US" sz="2800"/>
              <a:t>ǒ de xìn yòng kǎ bèi/jiào/ràng rén ná zǒu le.</a:t>
            </a:r>
            <a:endParaRPr lang="zh-CN" altLang="en-US" sz="2800"/>
          </a:p>
          <a:p>
            <a:r>
              <a:rPr lang="zh-CN" altLang="en-US" sz="2800"/>
              <a:t>    </a:t>
            </a:r>
            <a:r>
              <a:rPr lang="en-US" altLang="zh-CN" sz="2800"/>
              <a:t>My credit card </a:t>
            </a:r>
            <a:r>
              <a:rPr lang="en-US" altLang="zh-CN" sz="2800">
                <a:solidFill>
                  <a:srgbClr val="FF0000"/>
                </a:solidFill>
              </a:rPr>
              <a:t>was taken away</a:t>
            </a:r>
            <a:r>
              <a:rPr lang="en-US" altLang="zh-CN" sz="2800"/>
              <a:t>.</a:t>
            </a:r>
            <a:endParaRPr lang="en-US" altLang="zh-CN" sz="2800"/>
          </a:p>
        </p:txBody>
      </p:sp>
      <p:sp>
        <p:nvSpPr>
          <p:cNvPr id="3" name="文本框 2"/>
          <p:cNvSpPr txBox="1"/>
          <p:nvPr/>
        </p:nvSpPr>
        <p:spPr>
          <a:xfrm>
            <a:off x="611505" y="5090795"/>
            <a:ext cx="10828020" cy="953135"/>
          </a:xfrm>
          <a:prstGeom prst="rect">
            <a:avLst/>
          </a:prstGeom>
          <a:noFill/>
        </p:spPr>
        <p:txBody>
          <a:bodyPr wrap="square" rtlCol="0">
            <a:spAutoFit/>
          </a:bodyPr>
          <a:p>
            <a:r>
              <a:rPr lang="en-US" altLang="zh-CN" sz="2800"/>
              <a:t>receiver of the action+</a:t>
            </a:r>
            <a:r>
              <a:rPr lang="zh-CN" altLang="en-US" sz="2800">
                <a:sym typeface="+mn-ea"/>
              </a:rPr>
              <a:t>被</a:t>
            </a:r>
            <a:r>
              <a:rPr lang="en-US" altLang="zh-CN" sz="2800">
                <a:sym typeface="+mn-ea"/>
              </a:rPr>
              <a:t>/</a:t>
            </a:r>
            <a:r>
              <a:rPr lang="zh-CN" altLang="en-US" sz="2800">
                <a:sym typeface="+mn-ea"/>
              </a:rPr>
              <a:t>叫</a:t>
            </a:r>
            <a:r>
              <a:rPr lang="en-US" altLang="zh-CN" sz="2800">
                <a:sym typeface="+mn-ea"/>
              </a:rPr>
              <a:t>/</a:t>
            </a:r>
            <a:r>
              <a:rPr lang="zh-CN" altLang="en-US" sz="2800">
                <a:sym typeface="+mn-ea"/>
              </a:rPr>
              <a:t>让</a:t>
            </a:r>
            <a:r>
              <a:rPr lang="en-US" altLang="zh-CN" sz="2800">
                <a:sym typeface="+mn-ea"/>
              </a:rPr>
              <a:t>(bèi/jiào/ràng)+</a:t>
            </a:r>
            <a:r>
              <a:rPr lang="en-US" altLang="zh-CN" sz="2800">
                <a:solidFill>
                  <a:srgbClr val="FF0000"/>
                </a:solidFill>
                <a:sym typeface="+mn-ea"/>
              </a:rPr>
              <a:t>agent of the action</a:t>
            </a:r>
            <a:r>
              <a:rPr lang="en-US" altLang="zh-CN" sz="2800">
                <a:sym typeface="+mn-ea"/>
              </a:rPr>
              <a:t>+verb+other element (complement/</a:t>
            </a:r>
            <a:r>
              <a:rPr lang="zh-CN" altLang="en-US" sz="2800">
                <a:sym typeface="+mn-ea"/>
              </a:rPr>
              <a:t>了</a:t>
            </a:r>
            <a:r>
              <a:rPr lang="en-US" altLang="zh-CN" sz="2800">
                <a:sym typeface="+mn-ea"/>
              </a:rPr>
              <a:t>[le],etc)</a:t>
            </a:r>
            <a:endParaRPr lang="en-US" altLang="zh-CN" sz="2800">
              <a:sym typeface="+mn-ea"/>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94030" y="488950"/>
            <a:ext cx="8842375" cy="460375"/>
          </a:xfrm>
          <a:prstGeom prst="rect">
            <a:avLst/>
          </a:prstGeom>
          <a:noFill/>
        </p:spPr>
        <p:txBody>
          <a:bodyPr wrap="square" rtlCol="0">
            <a:spAutoFit/>
          </a:bodyPr>
          <a:p>
            <a:r>
              <a:rPr lang="en-US" altLang="zh-CN" sz="2400"/>
              <a:t>6. </a:t>
            </a:r>
            <a:r>
              <a:rPr lang="zh-CN" altLang="en-US" sz="2400"/>
              <a:t>被</a:t>
            </a:r>
            <a:r>
              <a:rPr lang="en-US" altLang="zh-CN" sz="2400"/>
              <a:t>/</a:t>
            </a:r>
            <a:r>
              <a:rPr lang="zh-CN" altLang="en-US" sz="2400"/>
              <a:t>叫</a:t>
            </a:r>
            <a:r>
              <a:rPr lang="en-US" altLang="zh-CN" sz="2400"/>
              <a:t>/</a:t>
            </a:r>
            <a:r>
              <a:rPr lang="zh-CN" altLang="en-US" sz="2400"/>
              <a:t>让</a:t>
            </a:r>
            <a:r>
              <a:rPr lang="en-US" altLang="zh-CN" sz="2400"/>
              <a:t>(bèi/jiào/ràng) in Passive-Voice Sentences</a:t>
            </a:r>
            <a:endParaRPr lang="en-US" altLang="zh-CN" sz="2400"/>
          </a:p>
        </p:txBody>
      </p:sp>
      <p:sp>
        <p:nvSpPr>
          <p:cNvPr id="6" name="文本框 5"/>
          <p:cNvSpPr txBox="1"/>
          <p:nvPr/>
        </p:nvSpPr>
        <p:spPr>
          <a:xfrm>
            <a:off x="433070" y="1209040"/>
            <a:ext cx="11062970" cy="521970"/>
          </a:xfrm>
          <a:prstGeom prst="rect">
            <a:avLst/>
          </a:prstGeom>
          <a:noFill/>
        </p:spPr>
        <p:txBody>
          <a:bodyPr wrap="square" rtlCol="0">
            <a:spAutoFit/>
          </a:bodyPr>
          <a:p>
            <a:r>
              <a:rPr lang="en-US" altLang="zh-CN" sz="2800"/>
              <a:t>With </a:t>
            </a:r>
            <a:r>
              <a:rPr lang="zh-CN" altLang="en-US" sz="2800"/>
              <a:t>被</a:t>
            </a:r>
            <a:r>
              <a:rPr lang="en-US" altLang="zh-CN" sz="2800"/>
              <a:t>(</a:t>
            </a:r>
            <a:r>
              <a:rPr lang="en-US" altLang="zh-CN" sz="2800">
                <a:sym typeface="+mn-ea"/>
              </a:rPr>
              <a:t>bèi</a:t>
            </a:r>
            <a:r>
              <a:rPr lang="en-US" altLang="zh-CN" sz="2800"/>
              <a:t>), the agent of the action </a:t>
            </a:r>
            <a:r>
              <a:rPr lang="en-US" altLang="zh-CN" sz="2800">
                <a:solidFill>
                  <a:srgbClr val="FF0000"/>
                </a:solidFill>
              </a:rPr>
              <a:t>can be omitted</a:t>
            </a:r>
            <a:r>
              <a:rPr lang="en-US" altLang="zh-CN" sz="2800"/>
              <a:t> from the sentence:</a:t>
            </a:r>
            <a:endParaRPr lang="en-US" altLang="zh-CN" sz="2800"/>
          </a:p>
        </p:txBody>
      </p:sp>
      <p:sp>
        <p:nvSpPr>
          <p:cNvPr id="5" name="文本框 4"/>
          <p:cNvSpPr txBox="1"/>
          <p:nvPr/>
        </p:nvSpPr>
        <p:spPr>
          <a:xfrm>
            <a:off x="433070" y="2142490"/>
            <a:ext cx="11062970" cy="1814830"/>
          </a:xfrm>
          <a:prstGeom prst="rect">
            <a:avLst/>
          </a:prstGeom>
          <a:noFill/>
        </p:spPr>
        <p:txBody>
          <a:bodyPr wrap="square" rtlCol="0">
            <a:spAutoFit/>
          </a:bodyPr>
          <a:p>
            <a:r>
              <a:rPr lang="en-US" altLang="zh-CN" sz="2800"/>
              <a:t>6. </a:t>
            </a:r>
            <a:r>
              <a:rPr lang="zh-CN" altLang="en-US" sz="2800"/>
              <a:t>同学们在教室里又唱又跳，他快</a:t>
            </a:r>
            <a:r>
              <a:rPr lang="zh-CN" altLang="en-US" sz="2800">
                <a:solidFill>
                  <a:srgbClr val="FF0000"/>
                </a:solidFill>
              </a:rPr>
              <a:t>被吵死了</a:t>
            </a:r>
            <a:r>
              <a:rPr lang="zh-CN" altLang="en-US" sz="2800"/>
              <a:t>。</a:t>
            </a:r>
            <a:endParaRPr lang="zh-CN" altLang="en-US" sz="2800"/>
          </a:p>
          <a:p>
            <a:r>
              <a:rPr lang="zh-CN" altLang="en-US" sz="2800"/>
              <a:t>    </a:t>
            </a:r>
            <a:r>
              <a:rPr lang="en-US" altLang="zh-CN" sz="2800"/>
              <a:t>t</a:t>
            </a:r>
            <a:r>
              <a:rPr lang="zh-CN" altLang="en-US" sz="2800"/>
              <a:t>óng xué men zài jiào shì lǐ yòu chàng yòu tiào, tā kuài bèi chǎo sǐ le.</a:t>
            </a:r>
            <a:endParaRPr lang="zh-CN" altLang="en-US" sz="2800"/>
          </a:p>
          <a:p>
            <a:r>
              <a:rPr lang="zh-CN" altLang="en-US" sz="2800"/>
              <a:t>    </a:t>
            </a:r>
            <a:r>
              <a:rPr lang="en-US" altLang="zh-CN" sz="2800"/>
              <a:t>His classmates are singing and dancing in the classroom, The noise </a:t>
            </a:r>
            <a:endParaRPr lang="en-US" altLang="zh-CN" sz="2800"/>
          </a:p>
          <a:p>
            <a:r>
              <a:rPr lang="en-US" altLang="zh-CN" sz="2800"/>
              <a:t>    is driving him to distraction.</a:t>
            </a:r>
            <a:endParaRPr lang="en-US" altLang="zh-CN" sz="2800"/>
          </a:p>
        </p:txBody>
      </p:sp>
      <p:sp>
        <p:nvSpPr>
          <p:cNvPr id="3" name="文本框 2"/>
          <p:cNvSpPr txBox="1"/>
          <p:nvPr/>
        </p:nvSpPr>
        <p:spPr>
          <a:xfrm>
            <a:off x="668020" y="5403850"/>
            <a:ext cx="11062970" cy="521970"/>
          </a:xfrm>
          <a:prstGeom prst="rect">
            <a:avLst/>
          </a:prstGeom>
          <a:noFill/>
        </p:spPr>
        <p:txBody>
          <a:bodyPr wrap="square" rtlCol="0">
            <a:spAutoFit/>
          </a:bodyPr>
          <a:p>
            <a:r>
              <a:rPr lang="zh-CN" altLang="en-US" sz="2800"/>
              <a:t>被</a:t>
            </a:r>
            <a:r>
              <a:rPr lang="en-US" altLang="zh-CN" sz="2800"/>
              <a:t>(</a:t>
            </a:r>
            <a:r>
              <a:rPr lang="en-US" altLang="zh-CN" sz="2800">
                <a:sym typeface="+mn-ea"/>
              </a:rPr>
              <a:t>bèi</a:t>
            </a:r>
            <a:r>
              <a:rPr lang="en-US" altLang="zh-CN" sz="2800"/>
              <a:t>) sometimes can be used in a positive sense</a:t>
            </a:r>
            <a:endParaRPr lang="en-US" altLang="zh-CN" sz="2800"/>
          </a:p>
        </p:txBody>
      </p:sp>
      <p:sp>
        <p:nvSpPr>
          <p:cNvPr id="7" name="文本框 6"/>
          <p:cNvSpPr txBox="1"/>
          <p:nvPr/>
        </p:nvSpPr>
        <p:spPr>
          <a:xfrm>
            <a:off x="668020" y="4150360"/>
            <a:ext cx="10828020" cy="953135"/>
          </a:xfrm>
          <a:prstGeom prst="rect">
            <a:avLst/>
          </a:prstGeom>
          <a:noFill/>
        </p:spPr>
        <p:txBody>
          <a:bodyPr wrap="square" rtlCol="0">
            <a:spAutoFit/>
          </a:bodyPr>
          <a:p>
            <a:r>
              <a:rPr lang="en-US" altLang="zh-CN" sz="2800"/>
              <a:t>receiver of the action+</a:t>
            </a:r>
            <a:r>
              <a:rPr lang="zh-CN" altLang="en-US" sz="2800">
                <a:sym typeface="+mn-ea"/>
              </a:rPr>
              <a:t>被</a:t>
            </a:r>
            <a:r>
              <a:rPr lang="en-US" altLang="zh-CN" sz="2800">
                <a:sym typeface="+mn-ea"/>
              </a:rPr>
              <a:t>/</a:t>
            </a:r>
            <a:r>
              <a:rPr lang="zh-CN" altLang="en-US" sz="2800">
                <a:sym typeface="+mn-ea"/>
              </a:rPr>
              <a:t>叫</a:t>
            </a:r>
            <a:r>
              <a:rPr lang="en-US" altLang="zh-CN" sz="2800">
                <a:sym typeface="+mn-ea"/>
              </a:rPr>
              <a:t>/</a:t>
            </a:r>
            <a:r>
              <a:rPr lang="zh-CN" altLang="en-US" sz="2800">
                <a:sym typeface="+mn-ea"/>
              </a:rPr>
              <a:t>让</a:t>
            </a:r>
            <a:r>
              <a:rPr lang="en-US" altLang="zh-CN" sz="2800">
                <a:sym typeface="+mn-ea"/>
              </a:rPr>
              <a:t>(bèi/jiào/ràng)+</a:t>
            </a:r>
            <a:r>
              <a:rPr lang="en-US" altLang="zh-CN" sz="2800">
                <a:solidFill>
                  <a:srgbClr val="FF0000"/>
                </a:solidFill>
                <a:sym typeface="+mn-ea"/>
              </a:rPr>
              <a:t>agent of the action</a:t>
            </a:r>
            <a:r>
              <a:rPr lang="en-US" altLang="zh-CN" sz="2800">
                <a:sym typeface="+mn-ea"/>
              </a:rPr>
              <a:t>+verb+other element (complement/</a:t>
            </a:r>
            <a:r>
              <a:rPr lang="zh-CN" altLang="en-US" sz="2800">
                <a:sym typeface="+mn-ea"/>
              </a:rPr>
              <a:t>了</a:t>
            </a:r>
            <a:r>
              <a:rPr lang="en-US" altLang="zh-CN" sz="2800">
                <a:sym typeface="+mn-ea"/>
              </a:rPr>
              <a:t>[le],etc)</a:t>
            </a:r>
            <a:endParaRPr lang="en-US" altLang="zh-CN" sz="2800">
              <a:sym typeface="+mn-ea"/>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739140" y="874395"/>
            <a:ext cx="10724515" cy="4831080"/>
          </a:xfrm>
          <a:prstGeom prst="rect">
            <a:avLst/>
          </a:prstGeom>
          <a:noFill/>
        </p:spPr>
        <p:txBody>
          <a:bodyPr wrap="square" rtlCol="0">
            <a:spAutoFit/>
          </a:bodyPr>
          <a:p>
            <a:r>
              <a:rPr lang="en-US" altLang="zh-CN" sz="2800"/>
              <a:t>1. </a:t>
            </a:r>
            <a:r>
              <a:rPr lang="zh-CN" altLang="en-US" sz="2800"/>
              <a:t>上</a:t>
            </a:r>
            <a:r>
              <a:rPr lang="en-US" altLang="zh-CN" sz="2800"/>
              <a:t>(shàng) is a </a:t>
            </a:r>
            <a:r>
              <a:rPr lang="en-US" altLang="zh-CN" sz="2800">
                <a:solidFill>
                  <a:srgbClr val="FF0000"/>
                </a:solidFill>
              </a:rPr>
              <a:t>versatile verb</a:t>
            </a:r>
            <a:r>
              <a:rPr lang="en-US" altLang="zh-CN" sz="2800"/>
              <a:t>. To board a car or plane is </a:t>
            </a:r>
            <a:r>
              <a:rPr lang="zh-CN" altLang="en-US" sz="2800"/>
              <a:t>上车</a:t>
            </a:r>
            <a:r>
              <a:rPr lang="en-US" altLang="zh-CN" sz="2800"/>
              <a:t>/</a:t>
            </a:r>
            <a:r>
              <a:rPr lang="zh-CN" altLang="en-US" sz="2800"/>
              <a:t>飞机</a:t>
            </a:r>
            <a:r>
              <a:rPr lang="en-US" altLang="zh-CN" sz="2800"/>
              <a:t>(shàng chē/fēi jī), and to go to the bathroom is </a:t>
            </a:r>
            <a:r>
              <a:rPr lang="zh-CN" altLang="en-US" sz="2800"/>
              <a:t>上厕所</a:t>
            </a:r>
            <a:r>
              <a:rPr lang="en-US" altLang="zh-CN" sz="2800"/>
              <a:t>(shàng cè suǒ). In this lesson, to go to school is </a:t>
            </a:r>
            <a:r>
              <a:rPr lang="zh-CN" altLang="en-US" sz="2800"/>
              <a:t>上学</a:t>
            </a:r>
            <a:r>
              <a:rPr lang="en-US" altLang="zh-CN" sz="2800"/>
              <a:t>(shàng xué) in colloquial Mandarin. So one can say </a:t>
            </a:r>
            <a:r>
              <a:rPr lang="zh-CN" altLang="en-US" sz="2800"/>
              <a:t>上小学</a:t>
            </a:r>
            <a:r>
              <a:rPr lang="en-US" altLang="zh-CN" sz="2800"/>
              <a:t>/</a:t>
            </a:r>
            <a:r>
              <a:rPr lang="zh-CN" altLang="en-US" sz="2800"/>
              <a:t>中学</a:t>
            </a:r>
            <a:r>
              <a:rPr lang="en-US" altLang="zh-CN" sz="2800"/>
              <a:t>/</a:t>
            </a:r>
            <a:r>
              <a:rPr lang="zh-CN" altLang="en-US" sz="2800"/>
              <a:t>大学</a:t>
            </a:r>
            <a:r>
              <a:rPr lang="en-US" altLang="zh-CN" sz="2800"/>
              <a:t>(shàng xiǎo xué/zhōng xué/dà xué) for attending elementary school/ middle school/college.</a:t>
            </a:r>
            <a:endParaRPr lang="en-US" altLang="zh-CN" sz="2800"/>
          </a:p>
          <a:p>
            <a:endParaRPr lang="en-US" altLang="zh-CN" sz="2800"/>
          </a:p>
          <a:p>
            <a:r>
              <a:rPr lang="en-US" altLang="zh-CN" sz="2800"/>
              <a:t>2. </a:t>
            </a:r>
            <a:r>
              <a:rPr lang="zh-CN" altLang="en-US" sz="2800"/>
              <a:t>为了</a:t>
            </a:r>
            <a:r>
              <a:rPr lang="en-US" altLang="zh-CN" sz="2800"/>
              <a:t>(</a:t>
            </a:r>
            <a:r>
              <a:rPr lang="en-US" altLang="zh-CN" sz="2800">
                <a:sym typeface="+mn-ea"/>
              </a:rPr>
              <a:t>wèi le</a:t>
            </a:r>
            <a:r>
              <a:rPr lang="en-US" altLang="zh-CN" sz="2800"/>
              <a:t>) usually appears </a:t>
            </a:r>
            <a:r>
              <a:rPr lang="en-US" altLang="zh-CN" sz="2800">
                <a:solidFill>
                  <a:srgbClr val="FF0000"/>
                </a:solidFill>
              </a:rPr>
              <a:t>in the first clause</a:t>
            </a:r>
            <a:r>
              <a:rPr lang="en-US" altLang="zh-CN" sz="2800"/>
              <a:t> of a complex sentence,e.g.,</a:t>
            </a:r>
            <a:r>
              <a:rPr lang="zh-CN" altLang="en-US" sz="2800"/>
              <a:t>为了学好中文，他每天听两个小时录音。</a:t>
            </a:r>
            <a:r>
              <a:rPr lang="en-US" altLang="zh-CN" sz="2800"/>
              <a:t>(wèi le xué hǎo zhōng wén, tā měi tiān tīng liǎng ge xiǎos hí lù yīn. In order to learn Chinese well, he listens to the recording for two hours everyday).</a:t>
            </a:r>
            <a:endParaRPr lang="en-US" altLang="zh-CN" sz="280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739140" y="874395"/>
            <a:ext cx="10724515" cy="4399915"/>
          </a:xfrm>
          <a:prstGeom prst="rect">
            <a:avLst/>
          </a:prstGeom>
          <a:noFill/>
        </p:spPr>
        <p:txBody>
          <a:bodyPr wrap="square" rtlCol="0">
            <a:spAutoFit/>
          </a:bodyPr>
          <a:p>
            <a:r>
              <a:rPr lang="en-US" altLang="zh-CN" sz="2800"/>
              <a:t>3. </a:t>
            </a:r>
            <a:r>
              <a:rPr lang="zh-CN" altLang="en-US" sz="2800"/>
              <a:t>赛</a:t>
            </a:r>
            <a:r>
              <a:rPr lang="en-US" altLang="zh-CN" sz="2800"/>
              <a:t>(</a:t>
            </a:r>
            <a:r>
              <a:rPr lang="en-US" altLang="zh-CN" sz="2800">
                <a:sym typeface="+mn-ea"/>
              </a:rPr>
              <a:t>sài</a:t>
            </a:r>
            <a:r>
              <a:rPr lang="en-US" altLang="zh-CN" sz="2800"/>
              <a:t>) stands for </a:t>
            </a:r>
            <a:r>
              <a:rPr lang="zh-CN" altLang="en-US" sz="2800"/>
              <a:t>比赛</a:t>
            </a:r>
            <a:r>
              <a:rPr lang="en-US" altLang="zh-CN" sz="2800"/>
              <a:t>(bǐ sài).</a:t>
            </a:r>
            <a:endParaRPr lang="en-US" altLang="zh-CN" sz="2800"/>
          </a:p>
          <a:p>
            <a:endParaRPr lang="en-US" altLang="zh-CN" sz="2800"/>
          </a:p>
          <a:p>
            <a:r>
              <a:rPr lang="en-US" altLang="zh-CN" sz="2800"/>
              <a:t>4. Although the term </a:t>
            </a:r>
            <a:r>
              <a:rPr lang="zh-CN" altLang="en-US" sz="2800"/>
              <a:t>足球 </a:t>
            </a:r>
            <a:r>
              <a:rPr lang="en-US" altLang="zh-CN" sz="2800"/>
              <a:t>(zú qiú) literally means “football,” it refers to soccer, rather than American football. To avoid confusion, Chinese speakers refer to American football as </a:t>
            </a:r>
            <a:r>
              <a:rPr lang="zh-CN" altLang="en-US" sz="2800"/>
              <a:t>美式足球</a:t>
            </a:r>
            <a:r>
              <a:rPr lang="en-US" altLang="zh-CN" sz="2800"/>
              <a:t>(měi shì zú qiú, American-style football) or </a:t>
            </a:r>
            <a:r>
              <a:rPr lang="zh-CN" altLang="en-US" sz="2800"/>
              <a:t>橄榄球</a:t>
            </a:r>
            <a:r>
              <a:rPr lang="en-US" altLang="zh-CN" sz="2800"/>
              <a:t>(gǎn lǎn qiú, lit.,“olive ball”).</a:t>
            </a:r>
            <a:endParaRPr lang="en-US" altLang="zh-CN" sz="2800"/>
          </a:p>
          <a:p>
            <a:endParaRPr lang="en-US" altLang="zh-CN" sz="2800"/>
          </a:p>
          <a:p>
            <a:r>
              <a:rPr lang="en-US" altLang="zh-CN" sz="2800"/>
              <a:t>5. </a:t>
            </a:r>
            <a:r>
              <a:rPr lang="zh-CN" altLang="en-US" sz="2800"/>
              <a:t>半天</a:t>
            </a:r>
            <a:r>
              <a:rPr lang="en-US" altLang="zh-CN" sz="2800"/>
              <a:t>(bàn tiān) does </a:t>
            </a:r>
            <a:r>
              <a:rPr lang="en-US" altLang="zh-CN" sz="2800">
                <a:solidFill>
                  <a:srgbClr val="FF0000"/>
                </a:solidFill>
              </a:rPr>
              <a:t>not always</a:t>
            </a:r>
            <a:r>
              <a:rPr lang="en-US" altLang="zh-CN" sz="2800"/>
              <a:t> </a:t>
            </a:r>
            <a:r>
              <a:rPr lang="en-US" altLang="zh-CN" sz="2800">
                <a:solidFill>
                  <a:srgbClr val="FF0000"/>
                </a:solidFill>
              </a:rPr>
              <a:t>mean exactly a “half day”</a:t>
            </a:r>
            <a:r>
              <a:rPr lang="en-US" altLang="zh-CN" sz="2800"/>
              <a:t> as the word literally suggests. Rather, it often metaphorically denotes a </a:t>
            </a:r>
            <a:r>
              <a:rPr lang="en-US" altLang="zh-CN" sz="2800">
                <a:solidFill>
                  <a:srgbClr val="FF0000"/>
                </a:solidFill>
              </a:rPr>
              <a:t>comparatively long stretch of time</a:t>
            </a:r>
            <a:r>
              <a:rPr lang="en-US" altLang="zh-CN" sz="2800"/>
              <a:t>.</a:t>
            </a:r>
            <a:endParaRPr lang="en-US" altLang="zh-CN" sz="28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047240" y="2464435"/>
            <a:ext cx="3056890" cy="1568450"/>
          </a:xfrm>
          <a:prstGeom prst="rect">
            <a:avLst/>
          </a:prstGeom>
          <a:noFill/>
        </p:spPr>
        <p:txBody>
          <a:bodyPr wrap="square" rtlCol="0">
            <a:spAutoFit/>
          </a:bodyPr>
          <a:p>
            <a:r>
              <a:rPr lang="zh-CN" altLang="en-US" sz="9600"/>
              <a:t>跑步</a:t>
            </a:r>
            <a:endParaRPr lang="zh-CN" altLang="en-US" sz="9600"/>
          </a:p>
        </p:txBody>
      </p:sp>
      <p:sp>
        <p:nvSpPr>
          <p:cNvPr id="3" name="文本框 2"/>
          <p:cNvSpPr txBox="1"/>
          <p:nvPr/>
        </p:nvSpPr>
        <p:spPr>
          <a:xfrm>
            <a:off x="1962150" y="3884930"/>
            <a:ext cx="2962910" cy="645160"/>
          </a:xfrm>
          <a:prstGeom prst="rect">
            <a:avLst/>
          </a:prstGeom>
          <a:noFill/>
        </p:spPr>
        <p:txBody>
          <a:bodyPr wrap="square" rtlCol="0">
            <a:spAutoFit/>
          </a:bodyPr>
          <a:p>
            <a:r>
              <a:rPr lang="en-US" altLang="zh-CN" sz="3600"/>
              <a:t>     to jog</a:t>
            </a:r>
            <a:endParaRPr lang="en-US" altLang="zh-CN" sz="3600"/>
          </a:p>
        </p:txBody>
      </p:sp>
      <p:sp>
        <p:nvSpPr>
          <p:cNvPr id="125" name="文本框 124"/>
          <p:cNvSpPr txBox="1"/>
          <p:nvPr/>
        </p:nvSpPr>
        <p:spPr>
          <a:xfrm>
            <a:off x="2074545" y="1862455"/>
            <a:ext cx="2700020" cy="645160"/>
          </a:xfrm>
          <a:prstGeom prst="rect">
            <a:avLst/>
          </a:prstGeom>
          <a:noFill/>
        </p:spPr>
        <p:txBody>
          <a:bodyPr wrap="square" rtlCol="0">
            <a:spAutoFit/>
          </a:bodyPr>
          <a:p>
            <a:r>
              <a:rPr lang="en-US" altLang="zh-CN" sz="3600"/>
              <a:t> pǎo     bù </a:t>
            </a:r>
            <a:endParaRPr lang="en-US" altLang="zh-CN" sz="3600"/>
          </a:p>
        </p:txBody>
      </p:sp>
      <p:sp>
        <p:nvSpPr>
          <p:cNvPr id="5" name="文本框 4"/>
          <p:cNvSpPr txBox="1"/>
          <p:nvPr/>
        </p:nvSpPr>
        <p:spPr>
          <a:xfrm>
            <a:off x="5104130" y="3668395"/>
            <a:ext cx="6659245" cy="2245360"/>
          </a:xfrm>
          <a:prstGeom prst="rect">
            <a:avLst/>
          </a:prstGeom>
          <a:noFill/>
        </p:spPr>
        <p:txBody>
          <a:bodyPr wrap="square" rtlCol="0">
            <a:spAutoFit/>
          </a:bodyPr>
          <a:p>
            <a:r>
              <a:rPr lang="zh-CN" altLang="en-US" sz="2800"/>
              <a:t>冬天那么冷，夏天那么热，</a:t>
            </a:r>
            <a:r>
              <a:rPr lang="zh-CN" altLang="en-US" sz="2800">
                <a:solidFill>
                  <a:srgbClr val="FF0000"/>
                </a:solidFill>
              </a:rPr>
              <a:t>跑步</a:t>
            </a:r>
            <a:r>
              <a:rPr lang="zh-CN" altLang="en-US" sz="2800"/>
              <a:t>太难受了。</a:t>
            </a:r>
            <a:endParaRPr lang="zh-CN" altLang="en-US" sz="2800"/>
          </a:p>
          <a:p>
            <a:r>
              <a:rPr lang="en-US" altLang="zh-CN" sz="2800"/>
              <a:t>d</a:t>
            </a:r>
            <a:r>
              <a:rPr lang="zh-CN" altLang="en-US" sz="2800"/>
              <a:t>ōng tiān nà me lěng, xià tiān nà me rè, pǎo bù tài nán shòu le.</a:t>
            </a:r>
            <a:endParaRPr lang="zh-CN" altLang="en-US" sz="2800"/>
          </a:p>
          <a:p>
            <a:r>
              <a:rPr lang="en-US" altLang="zh-CN" sz="2800"/>
              <a:t>It`s so cold in winter, and so hot in summer. </a:t>
            </a:r>
            <a:r>
              <a:rPr lang="en-US" altLang="zh-CN" sz="2800">
                <a:solidFill>
                  <a:srgbClr val="FF0000"/>
                </a:solidFill>
              </a:rPr>
              <a:t>Jogging</a:t>
            </a:r>
            <a:r>
              <a:rPr lang="en-US" altLang="zh-CN" sz="2800"/>
              <a:t> is too uncomfortable.</a:t>
            </a:r>
            <a:endParaRPr lang="en-US" altLang="zh-CN" sz="2800"/>
          </a:p>
        </p:txBody>
      </p:sp>
      <p:pic>
        <p:nvPicPr>
          <p:cNvPr id="6" name="图片 5"/>
          <p:cNvPicPr>
            <a:picLocks noChangeAspect="1"/>
          </p:cNvPicPr>
          <p:nvPr/>
        </p:nvPicPr>
        <p:blipFill>
          <a:blip r:embed="rId1"/>
          <a:stretch>
            <a:fillRect/>
          </a:stretch>
        </p:blipFill>
        <p:spPr>
          <a:xfrm>
            <a:off x="6282055" y="1125855"/>
            <a:ext cx="3701415" cy="21183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anim calcmode="lin" valueType="num">
                                      <p:cBhvr>
                                        <p:cTn id="8" dur="1000" fill="hold"/>
                                        <p:tgtEl>
                                          <p:spTgt spid="125"/>
                                        </p:tgtEl>
                                        <p:attrNameLst>
                                          <p:attrName>ppt_x</p:attrName>
                                        </p:attrNameLst>
                                      </p:cBhvr>
                                      <p:tavLst>
                                        <p:tav tm="0">
                                          <p:val>
                                            <p:strVal val="#ppt_x"/>
                                          </p:val>
                                        </p:tav>
                                        <p:tav tm="100000">
                                          <p:val>
                                            <p:strVal val="#ppt_x"/>
                                          </p:val>
                                        </p:tav>
                                      </p:tavLst>
                                    </p:anim>
                                    <p:anim calcmode="lin" valueType="num">
                                      <p:cBhvr>
                                        <p:cTn id="9"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2" grpId="0"/>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667635" y="2464435"/>
            <a:ext cx="1477010" cy="1568450"/>
          </a:xfrm>
          <a:prstGeom prst="rect">
            <a:avLst/>
          </a:prstGeom>
          <a:noFill/>
        </p:spPr>
        <p:txBody>
          <a:bodyPr wrap="square" rtlCol="0">
            <a:spAutoFit/>
          </a:bodyPr>
          <a:p>
            <a:r>
              <a:rPr lang="zh-CN" altLang="en-US" sz="9600"/>
              <a:t>跑</a:t>
            </a:r>
            <a:endParaRPr lang="zh-CN" altLang="en-US" sz="9600"/>
          </a:p>
        </p:txBody>
      </p:sp>
      <p:sp>
        <p:nvSpPr>
          <p:cNvPr id="3" name="文本框 2"/>
          <p:cNvSpPr txBox="1"/>
          <p:nvPr/>
        </p:nvSpPr>
        <p:spPr>
          <a:xfrm>
            <a:off x="2667635" y="3894455"/>
            <a:ext cx="1609725" cy="645160"/>
          </a:xfrm>
          <a:prstGeom prst="rect">
            <a:avLst/>
          </a:prstGeom>
          <a:noFill/>
        </p:spPr>
        <p:txBody>
          <a:bodyPr wrap="square" rtlCol="0">
            <a:spAutoFit/>
          </a:bodyPr>
          <a:p>
            <a:r>
              <a:rPr lang="en-US" altLang="zh-CN" sz="3600"/>
              <a:t>to run</a:t>
            </a:r>
            <a:endParaRPr lang="en-US" altLang="zh-CN" sz="3600"/>
          </a:p>
        </p:txBody>
      </p:sp>
      <p:sp>
        <p:nvSpPr>
          <p:cNvPr id="125" name="文本框 124"/>
          <p:cNvSpPr txBox="1"/>
          <p:nvPr/>
        </p:nvSpPr>
        <p:spPr>
          <a:xfrm>
            <a:off x="2774950" y="1819275"/>
            <a:ext cx="1262380" cy="645160"/>
          </a:xfrm>
          <a:prstGeom prst="rect">
            <a:avLst/>
          </a:prstGeom>
          <a:noFill/>
        </p:spPr>
        <p:txBody>
          <a:bodyPr wrap="square" rtlCol="0">
            <a:spAutoFit/>
          </a:bodyPr>
          <a:p>
            <a:r>
              <a:rPr lang="en-US" altLang="zh-CN" sz="3600"/>
              <a:t> </a:t>
            </a:r>
            <a:r>
              <a:rPr lang="en-US" altLang="zh-CN" sz="3600">
                <a:sym typeface="+mn-ea"/>
              </a:rPr>
              <a:t>pǎo</a:t>
            </a:r>
            <a:r>
              <a:rPr lang="en-US" altLang="zh-CN" sz="3600"/>
              <a:t>  </a:t>
            </a:r>
            <a:endParaRPr lang="en-US" altLang="zh-CN" sz="3600"/>
          </a:p>
        </p:txBody>
      </p:sp>
      <p:sp>
        <p:nvSpPr>
          <p:cNvPr id="5" name="文本框 4"/>
          <p:cNvSpPr txBox="1"/>
          <p:nvPr/>
        </p:nvSpPr>
        <p:spPr>
          <a:xfrm>
            <a:off x="6083300" y="2954020"/>
            <a:ext cx="5351145" cy="3107690"/>
          </a:xfrm>
          <a:prstGeom prst="rect">
            <a:avLst/>
          </a:prstGeom>
          <a:noFill/>
        </p:spPr>
        <p:txBody>
          <a:bodyPr wrap="square" rtlCol="0">
            <a:spAutoFit/>
          </a:bodyPr>
          <a:p>
            <a:r>
              <a:rPr lang="zh-CN" altLang="en-US" sz="2800"/>
              <a:t>快</a:t>
            </a:r>
            <a:r>
              <a:rPr lang="zh-CN" altLang="en-US" sz="2800">
                <a:solidFill>
                  <a:srgbClr val="FF0000"/>
                </a:solidFill>
              </a:rPr>
              <a:t>跑</a:t>
            </a:r>
            <a:r>
              <a:rPr lang="zh-CN" altLang="en-US" sz="2800"/>
              <a:t>。</a:t>
            </a:r>
            <a:endParaRPr lang="zh-CN" altLang="en-US" sz="2800"/>
          </a:p>
          <a:p>
            <a:r>
              <a:rPr lang="en-US" altLang="zh-CN" sz="2800"/>
              <a:t>k</a:t>
            </a:r>
            <a:r>
              <a:rPr lang="zh-CN" altLang="en-US" sz="2800"/>
              <a:t>uài pǎo</a:t>
            </a:r>
            <a:r>
              <a:rPr lang="en-US" altLang="zh-CN" sz="2800"/>
              <a:t>.</a:t>
            </a:r>
            <a:endParaRPr lang="en-US" altLang="zh-CN" sz="2800"/>
          </a:p>
          <a:p>
            <a:r>
              <a:rPr lang="en-US" altLang="zh-CN" sz="2800">
                <a:solidFill>
                  <a:srgbClr val="FF0000"/>
                </a:solidFill>
              </a:rPr>
              <a:t>run</a:t>
            </a:r>
            <a:r>
              <a:rPr lang="en-US" altLang="zh-CN" sz="2800"/>
              <a:t> fast</a:t>
            </a:r>
            <a:endParaRPr lang="en-US" altLang="zh-CN" sz="2800"/>
          </a:p>
          <a:p>
            <a:endParaRPr lang="en-US" altLang="zh-CN" sz="2800"/>
          </a:p>
          <a:p>
            <a:r>
              <a:rPr lang="zh-CN" altLang="en-US" sz="2800"/>
              <a:t>他</a:t>
            </a:r>
            <a:r>
              <a:rPr lang="zh-CN" altLang="en-US" sz="2800">
                <a:solidFill>
                  <a:srgbClr val="FF0000"/>
                </a:solidFill>
              </a:rPr>
              <a:t>跑</a:t>
            </a:r>
            <a:r>
              <a:rPr lang="zh-CN" altLang="en-US" sz="2800"/>
              <a:t>回家找妈妈。</a:t>
            </a:r>
            <a:endParaRPr lang="zh-CN" altLang="en-US" sz="2800"/>
          </a:p>
          <a:p>
            <a:r>
              <a:rPr lang="en-US" altLang="zh-CN" sz="2800"/>
              <a:t>t</a:t>
            </a:r>
            <a:r>
              <a:rPr lang="zh-CN" altLang="en-US" sz="2800"/>
              <a:t>ā pǎo huí jiā zhǎo mā m</a:t>
            </a:r>
            <a:r>
              <a:rPr lang="en-US" altLang="zh-CN" sz="2800"/>
              <a:t>a.</a:t>
            </a:r>
            <a:endParaRPr lang="en-US" altLang="zh-CN" sz="2800"/>
          </a:p>
          <a:p>
            <a:r>
              <a:rPr lang="en-US" altLang="zh-CN" sz="2800"/>
              <a:t>He </a:t>
            </a:r>
            <a:r>
              <a:rPr lang="en-US" altLang="zh-CN" sz="2800">
                <a:solidFill>
                  <a:srgbClr val="FF0000"/>
                </a:solidFill>
              </a:rPr>
              <a:t>ran</a:t>
            </a:r>
            <a:r>
              <a:rPr lang="en-US" altLang="zh-CN" sz="2800"/>
              <a:t> home to find his mother.</a:t>
            </a:r>
            <a:endParaRPr lang="en-US" altLang="zh-CN" sz="2800"/>
          </a:p>
        </p:txBody>
      </p:sp>
      <p:pic>
        <p:nvPicPr>
          <p:cNvPr id="6" name="图片 5"/>
          <p:cNvPicPr>
            <a:picLocks noChangeAspect="1"/>
          </p:cNvPicPr>
          <p:nvPr/>
        </p:nvPicPr>
        <p:blipFill>
          <a:blip r:embed="rId1"/>
          <a:stretch>
            <a:fillRect/>
          </a:stretch>
        </p:blipFill>
        <p:spPr>
          <a:xfrm>
            <a:off x="5898515" y="476250"/>
            <a:ext cx="2255520" cy="2255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anim calcmode="lin" valueType="num">
                                      <p:cBhvr>
                                        <p:cTn id="8" dur="1000" fill="hold"/>
                                        <p:tgtEl>
                                          <p:spTgt spid="125"/>
                                        </p:tgtEl>
                                        <p:attrNameLst>
                                          <p:attrName>ppt_x</p:attrName>
                                        </p:attrNameLst>
                                      </p:cBhvr>
                                      <p:tavLst>
                                        <p:tav tm="0">
                                          <p:val>
                                            <p:strVal val="#ppt_x"/>
                                          </p:val>
                                        </p:tav>
                                        <p:tav tm="100000">
                                          <p:val>
                                            <p:strVal val="#ppt_x"/>
                                          </p:val>
                                        </p:tav>
                                      </p:tavLst>
                                    </p:anim>
                                    <p:anim calcmode="lin" valueType="num">
                                      <p:cBhvr>
                                        <p:cTn id="9"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2" grpId="0"/>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047240" y="2464435"/>
            <a:ext cx="3056890" cy="1568450"/>
          </a:xfrm>
          <a:prstGeom prst="rect">
            <a:avLst/>
          </a:prstGeom>
          <a:noFill/>
        </p:spPr>
        <p:txBody>
          <a:bodyPr wrap="square" rtlCol="0">
            <a:spAutoFit/>
          </a:bodyPr>
          <a:p>
            <a:r>
              <a:rPr lang="zh-CN" altLang="en-US" sz="9600"/>
              <a:t>难受</a:t>
            </a:r>
            <a:endParaRPr lang="zh-CN" altLang="en-US" sz="9600"/>
          </a:p>
        </p:txBody>
      </p:sp>
      <p:sp>
        <p:nvSpPr>
          <p:cNvPr id="3" name="文本框 2"/>
          <p:cNvSpPr txBox="1"/>
          <p:nvPr/>
        </p:nvSpPr>
        <p:spPr>
          <a:xfrm>
            <a:off x="1962150" y="3884930"/>
            <a:ext cx="3357245" cy="1198880"/>
          </a:xfrm>
          <a:prstGeom prst="rect">
            <a:avLst/>
          </a:prstGeom>
          <a:noFill/>
        </p:spPr>
        <p:txBody>
          <a:bodyPr wrap="square" rtlCol="0">
            <a:spAutoFit/>
          </a:bodyPr>
          <a:p>
            <a:r>
              <a:rPr lang="en-US" altLang="zh-CN" sz="3600"/>
              <a:t>hard to bear, uncomfortable</a:t>
            </a:r>
            <a:endParaRPr lang="en-US" altLang="zh-CN" sz="3600"/>
          </a:p>
        </p:txBody>
      </p:sp>
      <p:sp>
        <p:nvSpPr>
          <p:cNvPr id="125" name="文本框 124"/>
          <p:cNvSpPr txBox="1"/>
          <p:nvPr/>
        </p:nvSpPr>
        <p:spPr>
          <a:xfrm>
            <a:off x="2074545" y="1862455"/>
            <a:ext cx="2700020" cy="645160"/>
          </a:xfrm>
          <a:prstGeom prst="rect">
            <a:avLst/>
          </a:prstGeom>
          <a:noFill/>
        </p:spPr>
        <p:txBody>
          <a:bodyPr wrap="square" rtlCol="0">
            <a:spAutoFit/>
          </a:bodyPr>
          <a:p>
            <a:r>
              <a:rPr lang="en-US" altLang="zh-CN" sz="3600"/>
              <a:t>  </a:t>
            </a:r>
            <a:r>
              <a:rPr lang="en-US" altLang="zh-CN" sz="3600">
                <a:sym typeface="+mn-ea"/>
              </a:rPr>
              <a:t>nán   shòu</a:t>
            </a:r>
            <a:r>
              <a:rPr lang="en-US" altLang="zh-CN" sz="3600"/>
              <a:t> </a:t>
            </a:r>
            <a:endParaRPr lang="en-US" altLang="zh-CN" sz="3600"/>
          </a:p>
        </p:txBody>
      </p:sp>
      <p:pic>
        <p:nvPicPr>
          <p:cNvPr id="7" name="图片 6"/>
          <p:cNvPicPr>
            <a:picLocks noChangeAspect="1"/>
          </p:cNvPicPr>
          <p:nvPr/>
        </p:nvPicPr>
        <p:blipFill>
          <a:blip r:embed="rId1"/>
          <a:stretch>
            <a:fillRect/>
          </a:stretch>
        </p:blipFill>
        <p:spPr>
          <a:xfrm>
            <a:off x="5827395" y="620395"/>
            <a:ext cx="2185670" cy="2185670"/>
          </a:xfrm>
          <a:prstGeom prst="rect">
            <a:avLst/>
          </a:prstGeom>
        </p:spPr>
      </p:pic>
      <p:pic>
        <p:nvPicPr>
          <p:cNvPr id="8" name="图片 7"/>
          <p:cNvPicPr>
            <a:picLocks noChangeAspect="1"/>
          </p:cNvPicPr>
          <p:nvPr/>
        </p:nvPicPr>
        <p:blipFill>
          <a:blip r:embed="rId2"/>
          <a:stretch>
            <a:fillRect/>
          </a:stretch>
        </p:blipFill>
        <p:spPr>
          <a:xfrm>
            <a:off x="6946900" y="3475990"/>
            <a:ext cx="2795270" cy="15849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anim calcmode="lin" valueType="num">
                                      <p:cBhvr>
                                        <p:cTn id="8" dur="1000" fill="hold"/>
                                        <p:tgtEl>
                                          <p:spTgt spid="125"/>
                                        </p:tgtEl>
                                        <p:attrNameLst>
                                          <p:attrName>ppt_x</p:attrName>
                                        </p:attrNameLst>
                                      </p:cBhvr>
                                      <p:tavLst>
                                        <p:tav tm="0">
                                          <p:val>
                                            <p:strVal val="#ppt_x"/>
                                          </p:val>
                                        </p:tav>
                                        <p:tav tm="100000">
                                          <p:val>
                                            <p:strVal val="#ppt_x"/>
                                          </p:val>
                                        </p:tav>
                                      </p:tavLst>
                                    </p:anim>
                                    <p:anim calcmode="lin" valueType="num">
                                      <p:cBhvr>
                                        <p:cTn id="9"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08547" y="207963"/>
            <a:ext cx="11790948" cy="6442074"/>
          </a:xfrm>
          <a:prstGeom prst="rect">
            <a:avLst/>
          </a:prstGeom>
          <a:noFill/>
          <a:ln>
            <a:solidFill>
              <a:srgbClr val="FF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741680" y="1013460"/>
            <a:ext cx="10724515" cy="5384800"/>
          </a:xfrm>
          <a:prstGeom prst="rect">
            <a:avLst/>
          </a:prstGeom>
          <a:noFill/>
        </p:spPr>
        <p:txBody>
          <a:bodyPr wrap="square" rtlCol="0">
            <a:spAutoFit/>
          </a:bodyPr>
          <a:p>
            <a:r>
              <a:rPr lang="en-US" altLang="zh-CN" sz="2400"/>
              <a:t>Some verbs can be preceded by </a:t>
            </a:r>
            <a:r>
              <a:rPr lang="zh-CN" altLang="en-US" sz="2400"/>
              <a:t>好 </a:t>
            </a:r>
            <a:r>
              <a:rPr lang="en-US" altLang="zh-CN" sz="2400"/>
              <a:t>or </a:t>
            </a:r>
            <a:r>
              <a:rPr lang="zh-CN" altLang="en-US" sz="2400"/>
              <a:t>难</a:t>
            </a:r>
            <a:r>
              <a:rPr lang="en-US" altLang="zh-CN" sz="2400"/>
              <a:t>(hǎo/nán), and the resulting compounds become adjectives.  </a:t>
            </a:r>
            <a:endParaRPr lang="en-US" altLang="zh-CN" sz="2400"/>
          </a:p>
          <a:p>
            <a:endParaRPr lang="en-US" altLang="zh-CN" sz="2400"/>
          </a:p>
          <a:p>
            <a:r>
              <a:rPr lang="en-US" altLang="zh-CN" sz="2400"/>
              <a:t>1. In this case,</a:t>
            </a:r>
            <a:r>
              <a:rPr lang="en-US" altLang="zh-CN" sz="2400">
                <a:gradFill>
                  <a:gsLst>
                    <a:gs pos="0">
                      <a:srgbClr val="007BD3"/>
                    </a:gs>
                    <a:gs pos="100000">
                      <a:srgbClr val="034373"/>
                    </a:gs>
                  </a:gsLst>
                  <a:lin scaled="0"/>
                </a:gradFill>
              </a:rPr>
              <a:t> </a:t>
            </a:r>
            <a:r>
              <a:rPr lang="zh-CN" altLang="en-US" sz="2400">
                <a:solidFill>
                  <a:srgbClr val="FF0000"/>
                </a:solidFill>
              </a:rPr>
              <a:t>好</a:t>
            </a:r>
            <a:r>
              <a:rPr lang="en-US" altLang="zh-CN" sz="2400">
                <a:solidFill>
                  <a:srgbClr val="FF0000"/>
                </a:solidFill>
              </a:rPr>
              <a:t>(</a:t>
            </a:r>
            <a:r>
              <a:rPr lang="en-US" altLang="zh-CN" sz="2400">
                <a:solidFill>
                  <a:srgbClr val="FF0000"/>
                </a:solidFill>
                <a:sym typeface="+mn-ea"/>
              </a:rPr>
              <a:t>hǎo</a:t>
            </a:r>
            <a:r>
              <a:rPr lang="en-US" altLang="zh-CN" sz="2400">
                <a:solidFill>
                  <a:srgbClr val="FF0000"/>
                </a:solidFill>
              </a:rPr>
              <a:t>) usually means “easy”</a:t>
            </a:r>
            <a:r>
              <a:rPr lang="en-US" altLang="zh-CN" sz="2400"/>
              <a:t> while </a:t>
            </a:r>
            <a:r>
              <a:rPr lang="zh-CN" altLang="en-US" sz="2400">
                <a:gradFill>
                  <a:gsLst>
                    <a:gs pos="0">
                      <a:srgbClr val="007BD3"/>
                    </a:gs>
                    <a:gs pos="100000">
                      <a:srgbClr val="034373"/>
                    </a:gs>
                  </a:gsLst>
                  <a:lin scaled="0"/>
                </a:gradFill>
              </a:rPr>
              <a:t>难</a:t>
            </a:r>
            <a:r>
              <a:rPr lang="en-US" altLang="zh-CN" sz="2400">
                <a:gradFill>
                  <a:gsLst>
                    <a:gs pos="0">
                      <a:srgbClr val="007BD3"/>
                    </a:gs>
                    <a:gs pos="100000">
                      <a:srgbClr val="034373"/>
                    </a:gs>
                  </a:gsLst>
                  <a:lin scaled="0"/>
                </a:gradFill>
              </a:rPr>
              <a:t>(</a:t>
            </a:r>
            <a:r>
              <a:rPr lang="en-US" altLang="zh-CN" sz="2400">
                <a:gradFill>
                  <a:gsLst>
                    <a:gs pos="0">
                      <a:srgbClr val="007BD3"/>
                    </a:gs>
                    <a:gs pos="100000">
                      <a:srgbClr val="034373"/>
                    </a:gs>
                  </a:gsLst>
                  <a:lin scaled="0"/>
                </a:gradFill>
                <a:sym typeface="+mn-ea"/>
              </a:rPr>
              <a:t>nán</a:t>
            </a:r>
            <a:r>
              <a:rPr lang="en-US" altLang="zh-CN" sz="2400">
                <a:gradFill>
                  <a:gsLst>
                    <a:gs pos="0">
                      <a:srgbClr val="007BD3"/>
                    </a:gs>
                    <a:gs pos="100000">
                      <a:srgbClr val="034373"/>
                    </a:gs>
                  </a:gsLst>
                  <a:lin scaled="0"/>
                </a:gradFill>
              </a:rPr>
              <a:t>) means “difficult,”</a:t>
            </a:r>
            <a:r>
              <a:rPr lang="en-US" altLang="zh-CN" sz="2400"/>
              <a:t> e.g.</a:t>
            </a:r>
            <a:endParaRPr lang="en-US" altLang="zh-CN" sz="2400"/>
          </a:p>
          <a:p>
            <a:endParaRPr lang="zh-CN" altLang="en-US" sz="2400"/>
          </a:p>
          <a:p>
            <a:r>
              <a:rPr lang="zh-CN" altLang="en-US" sz="2800"/>
              <a:t>好受</a:t>
            </a:r>
            <a:r>
              <a:rPr lang="en-US" altLang="zh-CN" sz="2800"/>
              <a:t>/</a:t>
            </a:r>
            <a:r>
              <a:rPr lang="zh-CN" altLang="en-US" sz="2800"/>
              <a:t>难受</a:t>
            </a:r>
            <a:r>
              <a:rPr lang="en-US" altLang="zh-CN" sz="2800"/>
              <a:t>(hǎo shòu/nán shòu, easy to bear/hard to bear),</a:t>
            </a:r>
            <a:endParaRPr lang="en-US" altLang="zh-CN" sz="2800"/>
          </a:p>
          <a:p>
            <a:r>
              <a:rPr lang="zh-CN" altLang="en-US" sz="2800"/>
              <a:t>好写</a:t>
            </a:r>
            <a:r>
              <a:rPr lang="en-US" altLang="zh-CN" sz="2800"/>
              <a:t>/</a:t>
            </a:r>
            <a:r>
              <a:rPr lang="zh-CN" altLang="en-US" sz="2800"/>
              <a:t>难写</a:t>
            </a:r>
            <a:r>
              <a:rPr lang="en-US" altLang="zh-CN" sz="2800"/>
              <a:t>(hǎo xiě/nán xiě, easy to write/ hard to write),</a:t>
            </a:r>
            <a:endParaRPr lang="en-US" altLang="zh-CN" sz="2800"/>
          </a:p>
          <a:p>
            <a:r>
              <a:rPr lang="zh-CN" altLang="en-US" sz="2800"/>
              <a:t>好走</a:t>
            </a:r>
            <a:r>
              <a:rPr lang="en-US" altLang="zh-CN" sz="2800"/>
              <a:t>/</a:t>
            </a:r>
            <a:r>
              <a:rPr lang="zh-CN" altLang="en-US" sz="2800"/>
              <a:t>难走</a:t>
            </a:r>
            <a:r>
              <a:rPr lang="en-US" altLang="zh-CN" sz="2800"/>
              <a:t>(hǎo zǒu/nán zǒu, easy to walk on/hard to walk on),</a:t>
            </a:r>
            <a:endParaRPr lang="en-US" altLang="zh-CN" sz="2800"/>
          </a:p>
          <a:p>
            <a:r>
              <a:rPr lang="zh-CN" altLang="en-US" sz="2800"/>
              <a:t>好说</a:t>
            </a:r>
            <a:r>
              <a:rPr lang="en-US" altLang="zh-CN" sz="2800"/>
              <a:t>/</a:t>
            </a:r>
            <a:r>
              <a:rPr lang="zh-CN" altLang="en-US" sz="2800"/>
              <a:t>难说</a:t>
            </a:r>
            <a:r>
              <a:rPr lang="en-US" altLang="zh-CN" sz="2800"/>
              <a:t>(hǎo shuō/nán shuō, easy to say/difficult to say),</a:t>
            </a:r>
            <a:endParaRPr lang="en-US" altLang="zh-CN" sz="2800"/>
          </a:p>
          <a:p>
            <a:r>
              <a:rPr lang="zh-CN" altLang="en-US" sz="2800"/>
              <a:t>好懂</a:t>
            </a:r>
            <a:r>
              <a:rPr lang="en-US" altLang="zh-CN" sz="2800"/>
              <a:t>/</a:t>
            </a:r>
            <a:r>
              <a:rPr lang="zh-CN" altLang="en-US" sz="2800"/>
              <a:t>难懂</a:t>
            </a:r>
            <a:r>
              <a:rPr lang="en-US" altLang="zh-CN" sz="2800"/>
              <a:t>(hǎo dǒng/nán dǒng, easy to understand/ hard to understand), </a:t>
            </a:r>
            <a:endParaRPr lang="en-US" altLang="zh-CN" sz="2800"/>
          </a:p>
          <a:p>
            <a:r>
              <a:rPr lang="zh-CN" altLang="en-US" sz="2800"/>
              <a:t>好唱</a:t>
            </a:r>
            <a:r>
              <a:rPr lang="en-US" altLang="zh-CN" sz="2800"/>
              <a:t>/</a:t>
            </a:r>
            <a:r>
              <a:rPr lang="zh-CN" altLang="en-US" sz="2800"/>
              <a:t>难唱</a:t>
            </a:r>
            <a:r>
              <a:rPr lang="en-US" altLang="zh-CN" sz="2800"/>
              <a:t>(hǎo chàng/nán chàng, easy to sing/hard to sing). </a:t>
            </a:r>
            <a:endParaRPr lang="en-US" altLang="zh-CN" sz="2800"/>
          </a:p>
          <a:p>
            <a:endParaRPr lang="en-US" altLang="zh-CN" sz="2800"/>
          </a:p>
        </p:txBody>
      </p:sp>
      <p:sp>
        <p:nvSpPr>
          <p:cNvPr id="3" name="文本框 2"/>
          <p:cNvSpPr txBox="1"/>
          <p:nvPr/>
        </p:nvSpPr>
        <p:spPr>
          <a:xfrm>
            <a:off x="795655" y="554990"/>
            <a:ext cx="6725920" cy="521970"/>
          </a:xfrm>
          <a:prstGeom prst="rect">
            <a:avLst/>
          </a:prstGeom>
          <a:noFill/>
        </p:spPr>
        <p:txBody>
          <a:bodyPr wrap="square" rtlCol="0">
            <a:spAutoFit/>
          </a:bodyPr>
          <a:p>
            <a:r>
              <a:rPr lang="en-US" altLang="zh-CN" sz="2800"/>
              <a:t>2. </a:t>
            </a:r>
            <a:r>
              <a:rPr lang="zh-CN" altLang="en-US" sz="2800"/>
              <a:t>好</a:t>
            </a:r>
            <a:r>
              <a:rPr lang="en-US" altLang="zh-CN" sz="2800"/>
              <a:t>/</a:t>
            </a:r>
            <a:r>
              <a:rPr lang="zh-CN" altLang="en-US" sz="2800"/>
              <a:t>难</a:t>
            </a:r>
            <a:r>
              <a:rPr lang="en-US" altLang="zh-CN" sz="2800"/>
              <a:t>(hǎo/nán)+V</a:t>
            </a:r>
            <a:endParaRPr lang="en-US" altLang="zh-CN" sz="28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卡通运动">
      <a:dk1>
        <a:sysClr val="windowText" lastClr="000000"/>
      </a:dk1>
      <a:lt1>
        <a:sysClr val="window" lastClr="FFFFFF"/>
      </a:lt1>
      <a:dk2>
        <a:srgbClr val="44546A"/>
      </a:dk2>
      <a:lt2>
        <a:srgbClr val="E7E6E6"/>
      </a:lt2>
      <a:accent1>
        <a:srgbClr val="EF5350"/>
      </a:accent1>
      <a:accent2>
        <a:srgbClr val="F9A825"/>
      </a:accent2>
      <a:accent3>
        <a:srgbClr val="7CB342"/>
      </a:accent3>
      <a:accent4>
        <a:srgbClr val="545454"/>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卡通运动">
      <a:dk1>
        <a:sysClr val="windowText" lastClr="000000"/>
      </a:dk1>
      <a:lt1>
        <a:sysClr val="window" lastClr="FFFFFF"/>
      </a:lt1>
      <a:dk2>
        <a:srgbClr val="44546A"/>
      </a:dk2>
      <a:lt2>
        <a:srgbClr val="E7E6E6"/>
      </a:lt2>
      <a:accent1>
        <a:srgbClr val="EF5350"/>
      </a:accent1>
      <a:accent2>
        <a:srgbClr val="F9A825"/>
      </a:accent2>
      <a:accent3>
        <a:srgbClr val="7CB342"/>
      </a:accent3>
      <a:accent4>
        <a:srgbClr val="545454"/>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13726</Words>
  <Application>WPS 演示</Application>
  <PresentationFormat>宽屏</PresentationFormat>
  <Paragraphs>603</Paragraphs>
  <Slides>58</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58</vt:i4>
      </vt:variant>
    </vt:vector>
  </HeadingPairs>
  <TitlesOfParts>
    <vt:vector size="69" baseType="lpstr">
      <vt:lpstr>Arial</vt:lpstr>
      <vt:lpstr>宋体</vt:lpstr>
      <vt:lpstr>Wingdings</vt:lpstr>
      <vt:lpstr>造字工房童心（非商用）常规体</vt:lpstr>
      <vt:lpstr>Calibri</vt:lpstr>
      <vt:lpstr>微软雅黑</vt:lpstr>
      <vt:lpstr>等线</vt:lpstr>
      <vt:lpstr>Arial Unicode MS</vt:lpstr>
      <vt:lpstr>等线 Light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xiaofan Zhou</dc:creator>
  <cp:lastModifiedBy>花开盛雪</cp:lastModifiedBy>
  <cp:revision>28</cp:revision>
  <dcterms:created xsi:type="dcterms:W3CDTF">2018-05-29T05:10:00Z</dcterms:created>
  <dcterms:modified xsi:type="dcterms:W3CDTF">2020-04-28T07:33:17Z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