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–王大明</a:t>
            </a:r>
          </a:p>
        </p:txBody>
      </p:sp>
      <p:sp>
        <p:nvSpPr>
          <p:cNvPr id="94" name="「在此輸入名言語錄。」"/>
          <p:cNvSpPr txBox="1"/>
          <p:nvPr>
            <p:ph type="body" sz="quarter" idx="14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大標題文字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大標題文字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影像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影像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Relationship Id="rId3" Type="http://schemas.openxmlformats.org/officeDocument/2006/relationships/image" Target="../media/image26.jpeg"/><Relationship Id="rId4" Type="http://schemas.openxmlformats.org/officeDocument/2006/relationships/image" Target="../media/image2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Relationship Id="rId3" Type="http://schemas.openxmlformats.org/officeDocument/2006/relationships/image" Target="../media/image1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Relationship Id="rId3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3.jpeg"/><Relationship Id="rId7" Type="http://schemas.openxmlformats.org/officeDocument/2006/relationships/image" Target="../media/image9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50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jpeg"/><Relationship Id="rId3" Type="http://schemas.openxmlformats.org/officeDocument/2006/relationships/image" Target="../media/image1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60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4.jpeg"/><Relationship Id="rId3" Type="http://schemas.openxmlformats.org/officeDocument/2006/relationships/image" Target="../media/image2.gif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5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3.jpeg"/><Relationship Id="rId4" Type="http://schemas.openxmlformats.org/officeDocument/2006/relationships/image" Target="../media/image15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66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0.jpeg"/><Relationship Id="rId4" Type="http://schemas.openxmlformats.org/officeDocument/2006/relationships/image" Target="../media/image3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hyperlink" Target="https://www.youtube.com/watch?v=OKpnp3nQlgY" TargetMode="Externa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7.jpe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jpe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9.jpe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0.jpeg"/><Relationship Id="rId3" Type="http://schemas.openxmlformats.org/officeDocument/2006/relationships/image" Target="../media/image71.jpe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2.jpe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Relationship Id="rId3" Type="http://schemas.openxmlformats.org/officeDocument/2006/relationships/image" Target="../media/image2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第十一课  中国的节日"/>
          <p:cNvSpPr txBox="1"/>
          <p:nvPr/>
        </p:nvSpPr>
        <p:spPr>
          <a:xfrm>
            <a:off x="2196185" y="590549"/>
            <a:ext cx="9095030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/>
            </a:lvl1pPr>
          </a:lstStyle>
          <a:p>
            <a:pPr/>
            <a:r>
              <a:t>第十一课  中国的节日</a:t>
            </a:r>
          </a:p>
        </p:txBody>
      </p:sp>
      <p:pic>
        <p:nvPicPr>
          <p:cNvPr id="120" name="5a50fb166e23dd9ffe00cd49.png" descr="5a50fb166e23dd9ffe00cd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105" y="2175271"/>
            <a:ext cx="2949874" cy="2949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d66371d35cfc65ee10f678b2201ff349.jpg" descr="d66371d35cfc65ee10f678b2201ff34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7071" y="3098998"/>
            <a:ext cx="4269380" cy="4678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FFFFFFFF.png" descr="FFFFFFF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74112" y="5458668"/>
            <a:ext cx="4077495" cy="4077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dragon-boat-icon-simple-style-vector-20314726.jpg" descr="dragon-boat-icon-simple-style-vector-20314726.jp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5006"/>
          <a:stretch>
            <a:fillRect/>
          </a:stretch>
        </p:blipFill>
        <p:spPr>
          <a:xfrm>
            <a:off x="757970" y="6110982"/>
            <a:ext cx="3746659" cy="3034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Mid-Autumn-Festival-Vector-Icon.jpg" descr="Mid-Autumn-Festival-Vector-Icon.jpg"/>
          <p:cNvPicPr>
            <a:picLocks noChangeAspect="1"/>
          </p:cNvPicPr>
          <p:nvPr/>
        </p:nvPicPr>
        <p:blipFill>
          <a:blip r:embed="rId6">
            <a:extLst/>
          </a:blip>
          <a:srcRect l="42552" t="66734" r="27859" b="3189"/>
          <a:stretch>
            <a:fillRect/>
          </a:stretch>
        </p:blipFill>
        <p:spPr>
          <a:xfrm>
            <a:off x="9446815" y="2125662"/>
            <a:ext cx="3270717" cy="2327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老师：郑学懿"/>
          <p:cNvSpPr txBox="1"/>
          <p:nvPr/>
        </p:nvSpPr>
        <p:spPr>
          <a:xfrm>
            <a:off x="4791441" y="8204199"/>
            <a:ext cx="36957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老师：郑学懿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a8f191e69797c32c31e548cf50f5e71a00ecf37f.jpg" descr="a8f191e69797c32c31e548cf50f5e71a00ecf37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297" y="2508024"/>
            <a:ext cx="6311784" cy="473755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x气氛"/>
          <p:cNvSpPr txBox="1"/>
          <p:nvPr/>
        </p:nvSpPr>
        <p:spPr>
          <a:xfrm>
            <a:off x="4177855" y="5519361"/>
            <a:ext cx="2312290" cy="17628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1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x</a:t>
            </a:r>
            <a:r>
              <a:rPr sz="5700"/>
              <a:t>气氛</a:t>
            </a:r>
          </a:p>
        </p:txBody>
      </p:sp>
      <p:sp>
        <p:nvSpPr>
          <p:cNvPr id="229" name="台北年货大街，…"/>
          <p:cNvSpPr txBox="1"/>
          <p:nvPr/>
        </p:nvSpPr>
        <p:spPr>
          <a:xfrm>
            <a:off x="6983809" y="5256830"/>
            <a:ext cx="5514182" cy="1422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700"/>
            </a:pPr>
            <a:r>
              <a:t>台北年货大街，</a:t>
            </a:r>
          </a:p>
          <a:p>
            <a:pPr>
              <a:defRPr sz="3700"/>
            </a:pPr>
            <a:r>
              <a:t>没有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过年</a:t>
            </a:r>
            <a:r>
              <a:t>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气氛</a:t>
            </a:r>
            <a:r>
              <a:t>。</a:t>
            </a:r>
          </a:p>
        </p:txBody>
      </p:sp>
      <p:sp>
        <p:nvSpPr>
          <p:cNvPr id="230" name="在台北年货大街，…"/>
          <p:cNvSpPr txBox="1"/>
          <p:nvPr/>
        </p:nvSpPr>
        <p:spPr>
          <a:xfrm>
            <a:off x="6983809" y="2850624"/>
            <a:ext cx="5514182" cy="13198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700"/>
            </a:pPr>
            <a:r>
              <a:t>在台北年货大街，</a:t>
            </a:r>
          </a:p>
          <a:p>
            <a:pPr>
              <a:defRPr sz="3700"/>
            </a:pPr>
            <a:r>
              <a:t>____________________</a:t>
            </a:r>
          </a:p>
        </p:txBody>
      </p:sp>
      <p:sp>
        <p:nvSpPr>
          <p:cNvPr id="231" name="N+气氛"/>
          <p:cNvSpPr txBox="1"/>
          <p:nvPr/>
        </p:nvSpPr>
        <p:spPr>
          <a:xfrm>
            <a:off x="5440447" y="215899"/>
            <a:ext cx="4164141" cy="10922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N+气氛</a:t>
            </a:r>
          </a:p>
        </p:txBody>
      </p:sp>
      <p:sp>
        <p:nvSpPr>
          <p:cNvPr id="232" name="你感觉不到过年的气氛。"/>
          <p:cNvSpPr txBox="1"/>
          <p:nvPr/>
        </p:nvSpPr>
        <p:spPr>
          <a:xfrm>
            <a:off x="7264400" y="3428999"/>
            <a:ext cx="52832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你感觉不到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过年</a:t>
            </a:r>
            <a:r>
              <a:t>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气氛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1"/>
      <p:bldP build="whole" bldLvl="1" animBg="1" rev="0" advAuto="0" spid="232" grpId="3"/>
      <p:bldP build="whole" bldLvl="1" animBg="1" rev="0" advAuto="0" spid="229" grpId="4"/>
      <p:bldP build="whole" bldLvl="1" animBg="1" rev="0" advAuto="0" spid="23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气氛"/>
          <p:cNvSpPr txBox="1"/>
          <p:nvPr/>
        </p:nvSpPr>
        <p:spPr>
          <a:xfrm>
            <a:off x="19049" y="311150"/>
            <a:ext cx="2476501" cy="1765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300">
                <a:solidFill>
                  <a:srgbClr val="0433FF"/>
                </a:solidFill>
              </a:defRPr>
            </a:lvl1pPr>
          </a:lstStyle>
          <a:p>
            <a:pPr/>
            <a:r>
              <a:t>气氛</a:t>
            </a:r>
          </a:p>
        </p:txBody>
      </p:sp>
      <p:sp>
        <p:nvSpPr>
          <p:cNvPr id="235" name="Spoken Chinese"/>
          <p:cNvSpPr txBox="1"/>
          <p:nvPr/>
        </p:nvSpPr>
        <p:spPr>
          <a:xfrm>
            <a:off x="3592829" y="802038"/>
            <a:ext cx="4549141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0433FF"/>
                </a:solidFill>
              </a:defRPr>
            </a:lvl1pPr>
          </a:lstStyle>
          <a:p>
            <a:pPr/>
            <a:r>
              <a:t>Spoken Chinese</a:t>
            </a:r>
          </a:p>
        </p:txBody>
      </p:sp>
      <p:pic>
        <p:nvPicPr>
          <p:cNvPr id="236" name="e902bf6b191f46228ea03475d963a2c3.jpeg" descr="e902bf6b191f46228ea03475d963a2c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028" y="2036632"/>
            <a:ext cx="6058932" cy="403928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这家餐厅很有气氛。"/>
          <p:cNvSpPr txBox="1"/>
          <p:nvPr/>
        </p:nvSpPr>
        <p:spPr>
          <a:xfrm>
            <a:off x="7099299" y="2641599"/>
            <a:ext cx="43434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这家餐厅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很有气氛</a:t>
            </a:r>
            <a:r>
              <a:t>。</a:t>
            </a:r>
          </a:p>
        </p:txBody>
      </p:sp>
      <p:grpSp>
        <p:nvGrpSpPr>
          <p:cNvPr id="240" name="群組"/>
          <p:cNvGrpSpPr/>
          <p:nvPr/>
        </p:nvGrpSpPr>
        <p:grpSpPr>
          <a:xfrm>
            <a:off x="9032754" y="3441700"/>
            <a:ext cx="2100378" cy="499159"/>
            <a:chOff x="0" y="0"/>
            <a:chExt cx="2100376" cy="499158"/>
          </a:xfrm>
        </p:grpSpPr>
        <p:sp>
          <p:nvSpPr>
            <p:cNvPr id="238" name="線條"/>
            <p:cNvSpPr/>
            <p:nvPr/>
          </p:nvSpPr>
          <p:spPr>
            <a:xfrm>
              <a:off x="35044" y="0"/>
              <a:ext cx="203028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39" name="Feel romantic"/>
            <p:cNvSpPr txBox="1"/>
            <p:nvPr/>
          </p:nvSpPr>
          <p:spPr>
            <a:xfrm>
              <a:off x="-1" y="38099"/>
              <a:ext cx="2100378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Feel romantic</a:t>
              </a:r>
            </a:p>
          </p:txBody>
        </p:sp>
      </p:grpSp>
      <p:grpSp>
        <p:nvGrpSpPr>
          <p:cNvPr id="243" name="群組"/>
          <p:cNvGrpSpPr/>
          <p:nvPr/>
        </p:nvGrpSpPr>
        <p:grpSpPr>
          <a:xfrm>
            <a:off x="263028" y="6240479"/>
            <a:ext cx="6074717" cy="3200760"/>
            <a:chOff x="0" y="0"/>
            <a:chExt cx="6074715" cy="3200758"/>
          </a:xfrm>
        </p:grpSpPr>
        <p:pic>
          <p:nvPicPr>
            <p:cNvPr id="241" name="5283927_full.jpg" descr="5283927_full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58931" cy="3180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2" name="x气氛"/>
            <p:cNvSpPr txBox="1"/>
            <p:nvPr/>
          </p:nvSpPr>
          <p:spPr>
            <a:xfrm>
              <a:off x="3762426" y="1437881"/>
              <a:ext cx="2312290" cy="17628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10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t>x</a:t>
              </a:r>
              <a:r>
                <a:rPr sz="5700"/>
                <a:t>气氛</a:t>
              </a:r>
            </a:p>
          </p:txBody>
        </p:sp>
      </p:grpSp>
      <p:sp>
        <p:nvSpPr>
          <p:cNvPr id="244" name="今年的圣诞节"/>
          <p:cNvSpPr txBox="1"/>
          <p:nvPr/>
        </p:nvSpPr>
        <p:spPr>
          <a:xfrm>
            <a:off x="6457950" y="7297549"/>
            <a:ext cx="29337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今年的圣诞节</a:t>
            </a:r>
          </a:p>
        </p:txBody>
      </p:sp>
      <p:sp>
        <p:nvSpPr>
          <p:cNvPr id="245" name="没有气氛。"/>
          <p:cNvSpPr txBox="1"/>
          <p:nvPr/>
        </p:nvSpPr>
        <p:spPr>
          <a:xfrm>
            <a:off x="9309099" y="7297549"/>
            <a:ext cx="24638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没有气氛。</a:t>
            </a:r>
          </a:p>
        </p:txBody>
      </p:sp>
      <p:sp>
        <p:nvSpPr>
          <p:cNvPr id="246" name="很有气氛"/>
          <p:cNvSpPr txBox="1"/>
          <p:nvPr/>
        </p:nvSpPr>
        <p:spPr>
          <a:xfrm>
            <a:off x="9239249" y="152399"/>
            <a:ext cx="19939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很有气氛</a:t>
            </a:r>
          </a:p>
        </p:txBody>
      </p:sp>
      <p:sp>
        <p:nvSpPr>
          <p:cNvPr id="247" name="没有气氛。"/>
          <p:cNvSpPr txBox="1"/>
          <p:nvPr/>
        </p:nvSpPr>
        <p:spPr>
          <a:xfrm>
            <a:off x="9239249" y="1201549"/>
            <a:ext cx="24638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没有气氛。</a:t>
            </a:r>
          </a:p>
        </p:txBody>
      </p:sp>
      <p:pic>
        <p:nvPicPr>
          <p:cNvPr id="248" name="concert-923245_1280.jpg" descr="concert-923245_128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0258" y="4152348"/>
            <a:ext cx="4549141" cy="3028606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这个演唱会很有气氛。"/>
          <p:cNvSpPr txBox="1"/>
          <p:nvPr/>
        </p:nvSpPr>
        <p:spPr>
          <a:xfrm>
            <a:off x="6699250" y="5130799"/>
            <a:ext cx="48133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这个演唱会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很有气氛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6"/>
      <p:bldP build="whole" bldLvl="1" animBg="1" rev="0" advAuto="0" spid="249" grpId="7"/>
      <p:bldP build="whole" bldLvl="1" animBg="1" rev="0" advAuto="0" spid="245" grpId="5"/>
      <p:bldP build="whole" bldLvl="1" animBg="1" rev="0" advAuto="0" spid="244" grpId="4"/>
      <p:bldP build="whole" bldLvl="1" animBg="1" rev="0" advAuto="0" spid="240" grpId="2"/>
      <p:bldP build="whole" bldLvl="1" animBg="1" rev="0" advAuto="0" spid="243" grpId="3"/>
      <p:bldP build="whole" bldLvl="1" animBg="1" rev="0" advAuto="0" spid="2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群組"/>
          <p:cNvGrpSpPr/>
          <p:nvPr/>
        </p:nvGrpSpPr>
        <p:grpSpPr>
          <a:xfrm>
            <a:off x="-87718" y="215075"/>
            <a:ext cx="7465236" cy="4829058"/>
            <a:chOff x="0" y="0"/>
            <a:chExt cx="7465235" cy="4829056"/>
          </a:xfrm>
        </p:grpSpPr>
        <p:pic>
          <p:nvPicPr>
            <p:cNvPr id="251" name="1461709112-2489441005.jpg" descr="1461709112-2489441005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633594"/>
              <a:ext cx="7465236" cy="41954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2" name="bustling with activity"/>
            <p:cNvSpPr txBox="1"/>
            <p:nvPr/>
          </p:nvSpPr>
          <p:spPr>
            <a:xfrm>
              <a:off x="1756942" y="-1"/>
              <a:ext cx="3951352" cy="560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bustling with activity </a:t>
              </a:r>
            </a:p>
          </p:txBody>
        </p:sp>
      </p:grpSp>
      <p:sp>
        <p:nvSpPr>
          <p:cNvPr id="254" name="热闹"/>
          <p:cNvSpPr txBox="1"/>
          <p:nvPr/>
        </p:nvSpPr>
        <p:spPr>
          <a:xfrm>
            <a:off x="5861049" y="3956049"/>
            <a:ext cx="1511301" cy="1079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pPr/>
            <a:r>
              <a:t>热闹</a:t>
            </a:r>
          </a:p>
        </p:txBody>
      </p:sp>
      <p:sp>
        <p:nvSpPr>
          <p:cNvPr id="255" name="一到晚上，士林夜市就会很________。"/>
          <p:cNvSpPr txBox="1"/>
          <p:nvPr/>
        </p:nvSpPr>
        <p:spPr>
          <a:xfrm>
            <a:off x="7133332" y="2578099"/>
            <a:ext cx="5664002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700"/>
            </a:pPr>
            <a:r>
              <a:t>一到晚上，士林夜市就会</a:t>
            </a:r>
            <a:r>
              <a:rPr>
                <a:solidFill>
                  <a:srgbClr val="0433FF"/>
                </a:solidFill>
              </a:rPr>
              <a:t>很</a:t>
            </a:r>
            <a:r>
              <a:t>________。</a:t>
            </a:r>
          </a:p>
        </p:txBody>
      </p:sp>
      <p:sp>
        <p:nvSpPr>
          <p:cNvPr id="256" name="热闹"/>
          <p:cNvSpPr txBox="1"/>
          <p:nvPr/>
        </p:nvSpPr>
        <p:spPr>
          <a:xfrm>
            <a:off x="9387482" y="3092450"/>
            <a:ext cx="11557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热闹</a:t>
            </a:r>
          </a:p>
        </p:txBody>
      </p:sp>
      <p:pic>
        <p:nvPicPr>
          <p:cNvPr id="257" name="20180301-052516_U6077_M385884_6289.jpg" descr="20180301-052516_U6077_M385884_628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838" y="5117278"/>
            <a:ext cx="6737555" cy="4488896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元宵节的灯会特别热闹。"/>
          <p:cNvSpPr txBox="1"/>
          <p:nvPr/>
        </p:nvSpPr>
        <p:spPr>
          <a:xfrm>
            <a:off x="7044332" y="6330950"/>
            <a:ext cx="58420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元宵节的灯会</a:t>
            </a:r>
            <a:r>
              <a:rPr>
                <a:solidFill>
                  <a:srgbClr val="0433FF"/>
                </a:solidFill>
              </a:rPr>
              <a:t>特别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热闹</a:t>
            </a:r>
            <a:r>
              <a:t>。</a:t>
            </a:r>
          </a:p>
        </p:txBody>
      </p:sp>
      <p:sp>
        <p:nvSpPr>
          <p:cNvPr id="259" name="Adverb of degree+热闹"/>
          <p:cNvSpPr txBox="1"/>
          <p:nvPr/>
        </p:nvSpPr>
        <p:spPr>
          <a:xfrm>
            <a:off x="7435524" y="431799"/>
            <a:ext cx="5466018" cy="7874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FFFFFF"/>
                </a:solidFill>
              </a:defRPr>
            </a:lvl1pPr>
          </a:lstStyle>
          <a:p>
            <a:pPr/>
            <a:r>
              <a:t>Adverb of degree+热闹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5"/>
      <p:bldP build="whole" bldLvl="1" animBg="1" rev="0" advAuto="0" spid="253" grpId="1"/>
      <p:bldP build="whole" bldLvl="1" animBg="1" rev="0" advAuto="0" spid="258" grpId="7"/>
      <p:bldP build="whole" bldLvl="1" animBg="1" rev="0" advAuto="0" spid="255" grpId="4"/>
      <p:bldP build="whole" bldLvl="1" animBg="1" rev="0" advAuto="0" spid="259" grpId="3"/>
      <p:bldP build="whole" bldLvl="1" animBg="1" rev="0" advAuto="0" spid="254" grpId="2"/>
      <p:bldP build="whole" bldLvl="1" animBg="1" rev="0" advAuto="0" spid="257" gr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热闹的+N"/>
          <p:cNvSpPr txBox="1"/>
          <p:nvPr/>
        </p:nvSpPr>
        <p:spPr>
          <a:xfrm>
            <a:off x="5016857" y="177799"/>
            <a:ext cx="3936286" cy="10922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热闹的+N</a:t>
            </a:r>
          </a:p>
        </p:txBody>
      </p:sp>
      <p:pic>
        <p:nvPicPr>
          <p:cNvPr id="262" name="f5fe91e29c6543f1824cd977ac1a34bc.jpeg" descr="f5fe91e29c6543f1824cd977ac1a34bc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41082" y="1517185"/>
            <a:ext cx="6201665" cy="4651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群組"/>
          <p:cNvGrpSpPr/>
          <p:nvPr/>
        </p:nvGrpSpPr>
        <p:grpSpPr>
          <a:xfrm>
            <a:off x="324891" y="2063658"/>
            <a:ext cx="4273402" cy="3824074"/>
            <a:chOff x="0" y="0"/>
            <a:chExt cx="4273401" cy="3824072"/>
          </a:xfrm>
        </p:grpSpPr>
        <p:pic>
          <p:nvPicPr>
            <p:cNvPr id="263" name="f4e35db4ab744b97830e476146af7e74_th.jpg" descr="f4e35db4ab744b97830e476146af7e74_th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273402" cy="3824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4" name="不喜欢"/>
            <p:cNvSpPr txBox="1"/>
            <p:nvPr/>
          </p:nvSpPr>
          <p:spPr>
            <a:xfrm>
              <a:off x="1622350" y="3136991"/>
              <a:ext cx="1028701" cy="520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不喜欢</a:t>
              </a:r>
            </a:p>
          </p:txBody>
        </p:sp>
      </p:grpSp>
      <p:sp>
        <p:nvSpPr>
          <p:cNvPr id="266" name="姐姐"/>
          <p:cNvSpPr txBox="1"/>
          <p:nvPr/>
        </p:nvSpPr>
        <p:spPr>
          <a:xfrm>
            <a:off x="1555750" y="1111250"/>
            <a:ext cx="14859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姐姐</a:t>
            </a:r>
          </a:p>
        </p:txBody>
      </p:sp>
      <p:sp>
        <p:nvSpPr>
          <p:cNvPr id="267" name="姐姐不喜欢热闹的地方。"/>
          <p:cNvSpPr txBox="1"/>
          <p:nvPr/>
        </p:nvSpPr>
        <p:spPr>
          <a:xfrm>
            <a:off x="2647950" y="7442199"/>
            <a:ext cx="793750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/>
            </a:pPr>
            <a:r>
              <a:t>姐姐不喜欢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热闹的地方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-1081314"/>
            <a:satOff val="4338"/>
            <a:lumOff val="-893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语法"/>
          <p:cNvSpPr txBox="1"/>
          <p:nvPr/>
        </p:nvSpPr>
        <p:spPr>
          <a:xfrm>
            <a:off x="4210049" y="1657350"/>
            <a:ext cx="5143501" cy="361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800">
                <a:solidFill>
                  <a:srgbClr val="FFFFFF"/>
                </a:solidFill>
              </a:defRPr>
            </a:lvl1pPr>
          </a:lstStyle>
          <a:p>
            <a:pPr/>
            <a:r>
              <a:t>语法</a:t>
            </a:r>
          </a:p>
        </p:txBody>
      </p:sp>
      <p:pic>
        <p:nvPicPr>
          <p:cNvPr id="270" name="smail-png-.png" descr="smail-png-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7782" y="5666804"/>
            <a:ext cx="3493171" cy="3493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Adj/V+着+V sentence"/>
          <p:cNvSpPr txBox="1"/>
          <p:nvPr/>
        </p:nvSpPr>
        <p:spPr>
          <a:xfrm>
            <a:off x="-520705" y="2578100"/>
            <a:ext cx="13792210" cy="16510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Adj/V+着+V sentence</a:t>
            </a:r>
          </a:p>
        </p:txBody>
      </p:sp>
      <p:sp>
        <p:nvSpPr>
          <p:cNvPr id="273" name="1"/>
          <p:cNvSpPr/>
          <p:nvPr/>
        </p:nvSpPr>
        <p:spPr>
          <a:xfrm>
            <a:off x="863600" y="774700"/>
            <a:ext cx="1270000" cy="12700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6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74" name="The second verb phrase indicates the reason for the first action or state"/>
          <p:cNvSpPr txBox="1"/>
          <p:nvPr/>
        </p:nvSpPr>
        <p:spPr>
          <a:xfrm>
            <a:off x="149529" y="6666491"/>
            <a:ext cx="12705741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The second verb phrase indicates the reason for the first action or state</a:t>
            </a:r>
          </a:p>
        </p:txBody>
      </p:sp>
      <p:grpSp>
        <p:nvGrpSpPr>
          <p:cNvPr id="277" name="群組"/>
          <p:cNvGrpSpPr/>
          <p:nvPr/>
        </p:nvGrpSpPr>
        <p:grpSpPr>
          <a:xfrm>
            <a:off x="406400" y="2008832"/>
            <a:ext cx="4168875" cy="2842618"/>
            <a:chOff x="0" y="0"/>
            <a:chExt cx="4168874" cy="2842616"/>
          </a:xfrm>
        </p:grpSpPr>
        <p:sp>
          <p:nvSpPr>
            <p:cNvPr id="275" name="橢圓形"/>
            <p:cNvSpPr/>
            <p:nvPr/>
          </p:nvSpPr>
          <p:spPr>
            <a:xfrm>
              <a:off x="0" y="0"/>
              <a:ext cx="3310484" cy="2574132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6" name="線條"/>
            <p:cNvSpPr/>
            <p:nvPr/>
          </p:nvSpPr>
          <p:spPr>
            <a:xfrm flipH="1" flipV="1">
              <a:off x="2691060" y="2335898"/>
              <a:ext cx="1477815" cy="50671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78" name="status"/>
          <p:cNvSpPr txBox="1"/>
          <p:nvPr/>
        </p:nvSpPr>
        <p:spPr>
          <a:xfrm>
            <a:off x="4383817" y="4619949"/>
            <a:ext cx="1722566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status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1"/>
      <p:bldP build="whole" bldLvl="1" animBg="1" rev="0" advAuto="0" spid="278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Adj/V+着+V sentence"/>
          <p:cNvSpPr txBox="1"/>
          <p:nvPr/>
        </p:nvSpPr>
        <p:spPr>
          <a:xfrm>
            <a:off x="25395" y="19049"/>
            <a:ext cx="7772162" cy="11557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/>
            <a:r>
              <a:t>Adj/V+着+V sentence</a:t>
            </a:r>
          </a:p>
        </p:txBody>
      </p:sp>
      <p:sp>
        <p:nvSpPr>
          <p:cNvPr id="281" name="橢圓形"/>
          <p:cNvSpPr/>
          <p:nvPr/>
        </p:nvSpPr>
        <p:spPr>
          <a:xfrm>
            <a:off x="25399" y="-144948"/>
            <a:ext cx="2132312" cy="1483696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2" name="線條"/>
          <p:cNvSpPr/>
          <p:nvPr/>
        </p:nvSpPr>
        <p:spPr>
          <a:xfrm flipH="1" flipV="1">
            <a:off x="1636960" y="1284030"/>
            <a:ext cx="1477815" cy="50672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3" name="status"/>
          <p:cNvSpPr txBox="1"/>
          <p:nvPr/>
        </p:nvSpPr>
        <p:spPr>
          <a:xfrm>
            <a:off x="3228117" y="1368749"/>
            <a:ext cx="1722566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status</a:t>
            </a:r>
          </a:p>
        </p:txBody>
      </p:sp>
      <p:pic>
        <p:nvPicPr>
          <p:cNvPr id="284" name="istockphoto-951937752-1024x1024.jpg" descr="istockphoto-951937752-1024x10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3872" y="2089881"/>
            <a:ext cx="4938837" cy="4938838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The second verb phrase indicates the reason for the first action or state"/>
          <p:cNvSpPr txBox="1"/>
          <p:nvPr/>
        </p:nvSpPr>
        <p:spPr>
          <a:xfrm>
            <a:off x="5712129" y="1251870"/>
            <a:ext cx="6834820" cy="97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The second verb phrase indicates the reason for the first action or state</a:t>
            </a:r>
          </a:p>
        </p:txBody>
      </p:sp>
      <p:sp>
        <p:nvSpPr>
          <p:cNvPr id="286" name="期末考快到了，大家都很忙。"/>
          <p:cNvSpPr txBox="1"/>
          <p:nvPr/>
        </p:nvSpPr>
        <p:spPr>
          <a:xfrm>
            <a:off x="838200" y="6661150"/>
            <a:ext cx="58928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期末考快到了，大家都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很忙</a:t>
            </a:r>
            <a:r>
              <a:t>。</a:t>
            </a:r>
          </a:p>
        </p:txBody>
      </p:sp>
      <p:sp>
        <p:nvSpPr>
          <p:cNvPr id="287" name="因为大家都在准备考试。"/>
          <p:cNvSpPr txBox="1"/>
          <p:nvPr/>
        </p:nvSpPr>
        <p:spPr>
          <a:xfrm>
            <a:off x="6627638" y="6661150"/>
            <a:ext cx="50038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因为大家都在</a:t>
            </a:r>
            <a:r>
              <a:rPr>
                <a:solidFill>
                  <a:srgbClr val="0433FF"/>
                </a:solidFill>
              </a:rPr>
              <a:t>准备考试</a:t>
            </a:r>
            <a:r>
              <a:t>。</a:t>
            </a:r>
          </a:p>
        </p:txBody>
      </p:sp>
      <p:sp>
        <p:nvSpPr>
          <p:cNvPr id="288" name="reason"/>
          <p:cNvSpPr txBox="1"/>
          <p:nvPr/>
        </p:nvSpPr>
        <p:spPr>
          <a:xfrm>
            <a:off x="9488059" y="7295642"/>
            <a:ext cx="1314959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reason</a:t>
            </a:r>
          </a:p>
        </p:txBody>
      </p:sp>
      <p:sp>
        <p:nvSpPr>
          <p:cNvPr id="289" name="期末考快到了，大家都忙着准备考试。"/>
          <p:cNvSpPr txBox="1"/>
          <p:nvPr/>
        </p:nvSpPr>
        <p:spPr>
          <a:xfrm>
            <a:off x="1358899" y="7797800"/>
            <a:ext cx="93980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期末考快到了，大家都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忙着</a:t>
            </a:r>
            <a:r>
              <a:rPr>
                <a:solidFill>
                  <a:srgbClr val="0433FF"/>
                </a:solidFill>
              </a:rPr>
              <a:t>准备考试</a:t>
            </a:r>
            <a:r>
              <a:t>。</a:t>
            </a:r>
          </a:p>
        </p:txBody>
      </p:sp>
      <p:grpSp>
        <p:nvGrpSpPr>
          <p:cNvPr id="292" name="群組"/>
          <p:cNvGrpSpPr/>
          <p:nvPr/>
        </p:nvGrpSpPr>
        <p:grpSpPr>
          <a:xfrm>
            <a:off x="7251700" y="8534400"/>
            <a:ext cx="3284385" cy="876388"/>
            <a:chOff x="0" y="0"/>
            <a:chExt cx="3284384" cy="876387"/>
          </a:xfrm>
        </p:grpSpPr>
        <p:sp>
          <p:nvSpPr>
            <p:cNvPr id="290" name="線條"/>
            <p:cNvSpPr/>
            <p:nvPr/>
          </p:nvSpPr>
          <p:spPr>
            <a:xfrm>
              <a:off x="0" y="0"/>
              <a:ext cx="322154" cy="3221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1" name="Only one word"/>
            <p:cNvSpPr txBox="1"/>
            <p:nvPr/>
          </p:nvSpPr>
          <p:spPr>
            <a:xfrm>
              <a:off x="195414" y="266612"/>
              <a:ext cx="3088971" cy="609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/>
              </a:lvl1pPr>
            </a:lstStyle>
            <a:p>
              <a:pPr/>
              <a:r>
                <a:t>Only one word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1"/>
      <p:bldP build="whole" bldLvl="1" animBg="1" rev="0" advAuto="0" spid="287" grpId="2"/>
      <p:bldP build="whole" bldLvl="1" animBg="1" rev="0" advAuto="0" spid="288" grpId="3"/>
      <p:bldP build="whole" bldLvl="1" animBg="1" rev="0" advAuto="0" spid="289" grpId="4"/>
      <p:bldP build="whole" bldLvl="1" animBg="1" rev="0" advAuto="0" spid="292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Adj/V+着+V sentence"/>
          <p:cNvSpPr txBox="1"/>
          <p:nvPr/>
        </p:nvSpPr>
        <p:spPr>
          <a:xfrm>
            <a:off x="25395" y="19049"/>
            <a:ext cx="7772162" cy="11557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/>
            <a:r>
              <a:t>Adj/V+着+V sentence</a:t>
            </a:r>
          </a:p>
        </p:txBody>
      </p:sp>
      <p:sp>
        <p:nvSpPr>
          <p:cNvPr id="295" name="The second verb phrase indicates the reason for the first action or state"/>
          <p:cNvSpPr txBox="1"/>
          <p:nvPr/>
        </p:nvSpPr>
        <p:spPr>
          <a:xfrm>
            <a:off x="5712129" y="1251870"/>
            <a:ext cx="6834820" cy="97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The second verb phrase indicates the reason for the first action or state</a:t>
            </a:r>
          </a:p>
        </p:txBody>
      </p:sp>
      <p:pic>
        <p:nvPicPr>
          <p:cNvPr id="296" name="hqdefault.jpg" descr="hqdefaul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416" y="3022524"/>
            <a:ext cx="4944734" cy="3708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20170126092331938.jpg" descr="2017012609233193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9430" y="3272876"/>
            <a:ext cx="4800097" cy="3388868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箭頭"/>
          <p:cNvSpPr/>
          <p:nvPr/>
        </p:nvSpPr>
        <p:spPr>
          <a:xfrm>
            <a:off x="6068174" y="4044837"/>
            <a:ext cx="1270001" cy="736006"/>
          </a:xfrm>
          <a:prstGeom prst="rightArrow">
            <a:avLst>
              <a:gd name="adj1" fmla="val 32000"/>
              <a:gd name="adj2" fmla="val 110434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9" name="妈妈很忙"/>
          <p:cNvSpPr txBox="1"/>
          <p:nvPr/>
        </p:nvSpPr>
        <p:spPr>
          <a:xfrm>
            <a:off x="1860550" y="2235199"/>
            <a:ext cx="20955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妈妈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很忙</a:t>
            </a:r>
          </a:p>
        </p:txBody>
      </p:sp>
      <p:sp>
        <p:nvSpPr>
          <p:cNvPr id="300" name="她在准备年夜饭"/>
          <p:cNvSpPr txBox="1"/>
          <p:nvPr/>
        </p:nvSpPr>
        <p:spPr>
          <a:xfrm>
            <a:off x="8470900" y="2235199"/>
            <a:ext cx="35814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她在</a:t>
            </a:r>
            <a:r>
              <a:rPr>
                <a:solidFill>
                  <a:srgbClr val="0433FF"/>
                </a:solidFill>
              </a:rPr>
              <a:t>准备年夜饭</a:t>
            </a:r>
          </a:p>
        </p:txBody>
      </p:sp>
      <p:sp>
        <p:nvSpPr>
          <p:cNvPr id="301" name="妈妈忙着准备年夜饭。"/>
          <p:cNvSpPr txBox="1"/>
          <p:nvPr/>
        </p:nvSpPr>
        <p:spPr>
          <a:xfrm>
            <a:off x="3359149" y="7842532"/>
            <a:ext cx="59563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妈妈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忙着</a:t>
            </a:r>
            <a:r>
              <a:rPr>
                <a:solidFill>
                  <a:srgbClr val="0433FF"/>
                </a:solidFill>
              </a:rPr>
              <a:t>准备年夜饭</a:t>
            </a:r>
            <a:r>
              <a:t>。</a:t>
            </a:r>
          </a:p>
        </p:txBody>
      </p:sp>
      <p:sp>
        <p:nvSpPr>
          <p:cNvPr id="302" name="橢圓形"/>
          <p:cNvSpPr/>
          <p:nvPr/>
        </p:nvSpPr>
        <p:spPr>
          <a:xfrm>
            <a:off x="25399" y="-144948"/>
            <a:ext cx="2132312" cy="1483696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3" name="線條"/>
          <p:cNvSpPr/>
          <p:nvPr/>
        </p:nvSpPr>
        <p:spPr>
          <a:xfrm flipH="1" flipV="1">
            <a:off x="1636960" y="1284030"/>
            <a:ext cx="1477815" cy="50672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4" name="status"/>
          <p:cNvSpPr txBox="1"/>
          <p:nvPr/>
        </p:nvSpPr>
        <p:spPr>
          <a:xfrm>
            <a:off x="3228117" y="1368749"/>
            <a:ext cx="1722566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status</a:t>
            </a:r>
          </a:p>
        </p:txBody>
      </p:sp>
      <p:sp>
        <p:nvSpPr>
          <p:cNvPr id="305" name="reason"/>
          <p:cNvSpPr txBox="1"/>
          <p:nvPr/>
        </p:nvSpPr>
        <p:spPr>
          <a:xfrm>
            <a:off x="10313559" y="2761742"/>
            <a:ext cx="1314959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reason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2"/>
      <p:bldP build="whole" bldLvl="1" animBg="1" rev="0" advAuto="0" spid="30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Adj/V+着+V sentence"/>
          <p:cNvSpPr txBox="1"/>
          <p:nvPr/>
        </p:nvSpPr>
        <p:spPr>
          <a:xfrm>
            <a:off x="25395" y="19049"/>
            <a:ext cx="7772162" cy="11557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/>
            <a:r>
              <a:t>Adj/V+着+V sentence</a:t>
            </a:r>
          </a:p>
        </p:txBody>
      </p:sp>
      <p:sp>
        <p:nvSpPr>
          <p:cNvPr id="308" name="The second verb phrase indicates the reason for the first action or state"/>
          <p:cNvSpPr txBox="1"/>
          <p:nvPr/>
        </p:nvSpPr>
        <p:spPr>
          <a:xfrm>
            <a:off x="5712129" y="1162970"/>
            <a:ext cx="6834820" cy="97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The second verb phrase indicates the reason for the first action or state</a:t>
            </a:r>
          </a:p>
        </p:txBody>
      </p:sp>
      <p:sp>
        <p:nvSpPr>
          <p:cNvPr id="309" name="他急着去学校上课。"/>
          <p:cNvSpPr txBox="1"/>
          <p:nvPr/>
        </p:nvSpPr>
        <p:spPr>
          <a:xfrm>
            <a:off x="3822700" y="8350250"/>
            <a:ext cx="5715000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急着</a:t>
            </a:r>
            <a:r>
              <a:rPr>
                <a:solidFill>
                  <a:srgbClr val="0433FF"/>
                </a:solidFill>
              </a:rPr>
              <a:t>去学校上课。</a:t>
            </a:r>
          </a:p>
        </p:txBody>
      </p:sp>
      <p:pic>
        <p:nvPicPr>
          <p:cNvPr id="310" name="unnamed.jpg" descr="unnam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1632" y="3068759"/>
            <a:ext cx="4917316" cy="5267082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他很着急"/>
          <p:cNvSpPr txBox="1"/>
          <p:nvPr/>
        </p:nvSpPr>
        <p:spPr>
          <a:xfrm>
            <a:off x="2787650" y="2101850"/>
            <a:ext cx="25527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他很着急</a:t>
            </a:r>
          </a:p>
        </p:txBody>
      </p:sp>
      <p:sp>
        <p:nvSpPr>
          <p:cNvPr id="312" name="他要去学校上课"/>
          <p:cNvSpPr txBox="1"/>
          <p:nvPr/>
        </p:nvSpPr>
        <p:spPr>
          <a:xfrm>
            <a:off x="7512049" y="2101850"/>
            <a:ext cx="43815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他要去学校上课</a:t>
            </a:r>
          </a:p>
        </p:txBody>
      </p:sp>
      <p:sp>
        <p:nvSpPr>
          <p:cNvPr id="313" name="橢圓形"/>
          <p:cNvSpPr/>
          <p:nvPr/>
        </p:nvSpPr>
        <p:spPr>
          <a:xfrm>
            <a:off x="25399" y="-144948"/>
            <a:ext cx="2132312" cy="1483696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4" name="線條"/>
          <p:cNvSpPr/>
          <p:nvPr/>
        </p:nvSpPr>
        <p:spPr>
          <a:xfrm flipH="1" flipV="1">
            <a:off x="1636960" y="1284030"/>
            <a:ext cx="1477815" cy="50672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5" name="status"/>
          <p:cNvSpPr txBox="1"/>
          <p:nvPr/>
        </p:nvSpPr>
        <p:spPr>
          <a:xfrm>
            <a:off x="3228117" y="1368749"/>
            <a:ext cx="1722566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status</a:t>
            </a:r>
          </a:p>
        </p:txBody>
      </p:sp>
      <p:sp>
        <p:nvSpPr>
          <p:cNvPr id="316" name="reason"/>
          <p:cNvSpPr txBox="1"/>
          <p:nvPr/>
        </p:nvSpPr>
        <p:spPr>
          <a:xfrm>
            <a:off x="9691259" y="2952242"/>
            <a:ext cx="1314959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reason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3"/>
      <p:bldP build="whole" bldLvl="1" animBg="1" rev="0" advAuto="0" spid="312" grpId="1"/>
      <p:bldP build="whole" bldLvl="1" animBg="1" rev="0" advAuto="0" spid="31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Adj/V+着+V sentence"/>
          <p:cNvSpPr txBox="1"/>
          <p:nvPr/>
        </p:nvSpPr>
        <p:spPr>
          <a:xfrm>
            <a:off x="25395" y="19049"/>
            <a:ext cx="7772162" cy="11557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/>
            <a:r>
              <a:t>Adj/V+着+V sentence</a:t>
            </a:r>
          </a:p>
        </p:txBody>
      </p:sp>
      <p:sp>
        <p:nvSpPr>
          <p:cNvPr id="319" name="The second verb phrase indicates the reason for the first action or state"/>
          <p:cNvSpPr txBox="1"/>
          <p:nvPr/>
        </p:nvSpPr>
        <p:spPr>
          <a:xfrm>
            <a:off x="5712129" y="1135371"/>
            <a:ext cx="6834820" cy="979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The second verb phrase indicates the reason for the first action or state</a:t>
            </a:r>
          </a:p>
        </p:txBody>
      </p:sp>
      <p:sp>
        <p:nvSpPr>
          <p:cNvPr id="320" name="丽莎迷路了，她哭着找妈妈。"/>
          <p:cNvSpPr txBox="1"/>
          <p:nvPr/>
        </p:nvSpPr>
        <p:spPr>
          <a:xfrm>
            <a:off x="2768599" y="8134350"/>
            <a:ext cx="82042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丽莎迷路了，她</a:t>
            </a:r>
            <a:r>
              <a:rPr>
                <a:solidFill>
                  <a:srgbClr val="FF2600"/>
                </a:solidFill>
              </a:rPr>
              <a:t>哭着</a:t>
            </a:r>
            <a:r>
              <a:rPr>
                <a:solidFill>
                  <a:srgbClr val="0433FF"/>
                </a:solidFill>
              </a:rPr>
              <a:t>找妈妈</a:t>
            </a:r>
            <a:r>
              <a:t>。</a:t>
            </a:r>
          </a:p>
        </p:txBody>
      </p:sp>
      <p:pic>
        <p:nvPicPr>
          <p:cNvPr id="321" name="20200120172548_6d3d6beb335cf14b4d4fd857927b77e0_1.jpeg" descr="20200120172548_6d3d6beb335cf14b4d4fd857927b77e0_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2540" y="3356327"/>
            <a:ext cx="6519720" cy="4186884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丽莎迷路了，她哭了。"/>
          <p:cNvSpPr txBox="1"/>
          <p:nvPr/>
        </p:nvSpPr>
        <p:spPr>
          <a:xfrm>
            <a:off x="1250825" y="2241550"/>
            <a:ext cx="53213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丽莎迷路了，她哭了。</a:t>
            </a:r>
          </a:p>
        </p:txBody>
      </p:sp>
      <p:sp>
        <p:nvSpPr>
          <p:cNvPr id="323" name="妈妈！"/>
          <p:cNvSpPr/>
          <p:nvPr/>
        </p:nvSpPr>
        <p:spPr>
          <a:xfrm>
            <a:off x="8304038" y="4223623"/>
            <a:ext cx="2557613" cy="1551187"/>
          </a:xfrm>
          <a:prstGeom prst="wedgeEllipseCallout">
            <a:avLst>
              <a:gd name="adj1" fmla="val -49385"/>
              <a:gd name="adj2" fmla="val 66234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7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妈妈！</a:t>
            </a:r>
          </a:p>
        </p:txBody>
      </p:sp>
      <p:sp>
        <p:nvSpPr>
          <p:cNvPr id="324" name="她在找妈妈。"/>
          <p:cNvSpPr txBox="1"/>
          <p:nvPr/>
        </p:nvSpPr>
        <p:spPr>
          <a:xfrm>
            <a:off x="7510288" y="2127250"/>
            <a:ext cx="32385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她在找妈妈。</a:t>
            </a:r>
          </a:p>
        </p:txBody>
      </p:sp>
      <p:sp>
        <p:nvSpPr>
          <p:cNvPr id="325" name="reason"/>
          <p:cNvSpPr txBox="1"/>
          <p:nvPr/>
        </p:nvSpPr>
        <p:spPr>
          <a:xfrm>
            <a:off x="8294259" y="2837942"/>
            <a:ext cx="1314959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reason</a:t>
            </a:r>
          </a:p>
        </p:txBody>
      </p:sp>
      <p:sp>
        <p:nvSpPr>
          <p:cNvPr id="326" name="橢圓形"/>
          <p:cNvSpPr/>
          <p:nvPr/>
        </p:nvSpPr>
        <p:spPr>
          <a:xfrm>
            <a:off x="25399" y="-144948"/>
            <a:ext cx="2132312" cy="1483696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7" name="線條"/>
          <p:cNvSpPr/>
          <p:nvPr/>
        </p:nvSpPr>
        <p:spPr>
          <a:xfrm flipH="1" flipV="1">
            <a:off x="1636960" y="1284030"/>
            <a:ext cx="1477815" cy="50672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8" name="status"/>
          <p:cNvSpPr txBox="1"/>
          <p:nvPr/>
        </p:nvSpPr>
        <p:spPr>
          <a:xfrm>
            <a:off x="3228117" y="1368749"/>
            <a:ext cx="1722566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status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你知道哪些中国的节日？"/>
          <p:cNvSpPr txBox="1"/>
          <p:nvPr/>
        </p:nvSpPr>
        <p:spPr>
          <a:xfrm>
            <a:off x="2787650" y="19050"/>
            <a:ext cx="82169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你知道哪些中国的节日？</a:t>
            </a:r>
          </a:p>
        </p:txBody>
      </p:sp>
      <p:pic>
        <p:nvPicPr>
          <p:cNvPr id="128" name="6326.jpg_wh860.jpg" descr="6326.jpg_wh86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74" y="2714433"/>
            <a:ext cx="6115051" cy="455689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春节"/>
          <p:cNvSpPr txBox="1"/>
          <p:nvPr/>
        </p:nvSpPr>
        <p:spPr>
          <a:xfrm>
            <a:off x="311149" y="990599"/>
            <a:ext cx="17399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春节</a:t>
            </a:r>
          </a:p>
        </p:txBody>
      </p:sp>
      <p:sp>
        <p:nvSpPr>
          <p:cNvPr id="130" name="放鞭炮"/>
          <p:cNvSpPr txBox="1"/>
          <p:nvPr/>
        </p:nvSpPr>
        <p:spPr>
          <a:xfrm>
            <a:off x="62557" y="6275578"/>
            <a:ext cx="2019301" cy="990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放鞭炮</a:t>
            </a:r>
          </a:p>
        </p:txBody>
      </p:sp>
      <p:pic>
        <p:nvPicPr>
          <p:cNvPr id="131" name="maxresdefault.jpg" descr="maxresdefault.jpg"/>
          <p:cNvPicPr>
            <a:picLocks noChangeAspect="1"/>
          </p:cNvPicPr>
          <p:nvPr/>
        </p:nvPicPr>
        <p:blipFill>
          <a:blip r:embed="rId3">
            <a:extLst/>
          </a:blip>
          <a:srcRect l="0" t="6844" r="0" b="6844"/>
          <a:stretch>
            <a:fillRect/>
          </a:stretch>
        </p:blipFill>
        <p:spPr>
          <a:xfrm>
            <a:off x="6193007" y="6448083"/>
            <a:ext cx="6698358" cy="325208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写春联…"/>
          <p:cNvSpPr txBox="1"/>
          <p:nvPr/>
        </p:nvSpPr>
        <p:spPr>
          <a:xfrm>
            <a:off x="6141539" y="8369524"/>
            <a:ext cx="2195831" cy="13500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写春联</a:t>
            </a:r>
          </a:p>
          <a:p>
            <a:pPr/>
            <a:r>
              <a:t>xiě chūnlián</a:t>
            </a:r>
          </a:p>
        </p:txBody>
      </p:sp>
      <p:pic>
        <p:nvPicPr>
          <p:cNvPr id="133" name="unnamed.jpg" descr="unname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0376" y="1575990"/>
            <a:ext cx="4656536" cy="465653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拜年"/>
          <p:cNvSpPr txBox="1"/>
          <p:nvPr/>
        </p:nvSpPr>
        <p:spPr>
          <a:xfrm>
            <a:off x="10890249" y="5245100"/>
            <a:ext cx="1384301" cy="990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拜年</a:t>
            </a:r>
          </a:p>
        </p:txBody>
      </p:sp>
      <p:sp>
        <p:nvSpPr>
          <p:cNvPr id="135" name="(正月初一)"/>
          <p:cNvSpPr txBox="1"/>
          <p:nvPr/>
        </p:nvSpPr>
        <p:spPr>
          <a:xfrm>
            <a:off x="2257532" y="1301749"/>
            <a:ext cx="180553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(正月初一)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3"/>
      <p:bldP build="whole" bldLvl="1" animBg="1" rev="0" advAuto="0" spid="128" grpId="2"/>
      <p:bldP build="whole" bldLvl="1" animBg="1" rev="0" advAuto="0" spid="131" grpId="6"/>
      <p:bldP build="whole" bldLvl="1" animBg="1" rev="0" advAuto="0" spid="133" grpId="4"/>
      <p:bldP build="whole" bldLvl="1" animBg="1" rev="0" advAuto="0" spid="134" grpId="5"/>
      <p:bldP build="whole" bldLvl="1" animBg="1" rev="0" advAuto="0" spid="129" grpId="1"/>
      <p:bldP build="whole" bldLvl="1" animBg="1" rev="0" advAuto="0" spid="132" grpId="7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Adj/V+着+V sentence"/>
          <p:cNvSpPr txBox="1"/>
          <p:nvPr/>
        </p:nvSpPr>
        <p:spPr>
          <a:xfrm>
            <a:off x="25395" y="19049"/>
            <a:ext cx="7772162" cy="11557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/>
            <a:r>
              <a:t>Adj/V+着+V sentence</a:t>
            </a:r>
          </a:p>
        </p:txBody>
      </p:sp>
      <p:sp>
        <p:nvSpPr>
          <p:cNvPr id="331" name="The second verb phrase indicates the reason for the first action or state"/>
          <p:cNvSpPr txBox="1"/>
          <p:nvPr/>
        </p:nvSpPr>
        <p:spPr>
          <a:xfrm>
            <a:off x="5712129" y="1135371"/>
            <a:ext cx="6834820" cy="979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The second verb phrase indicates the reason for the first action or state</a:t>
            </a:r>
          </a:p>
        </p:txBody>
      </p:sp>
      <p:sp>
        <p:nvSpPr>
          <p:cNvPr id="332" name="橢圓形"/>
          <p:cNvSpPr/>
          <p:nvPr/>
        </p:nvSpPr>
        <p:spPr>
          <a:xfrm>
            <a:off x="25399" y="-144948"/>
            <a:ext cx="2132312" cy="1483696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3" name="線條"/>
          <p:cNvSpPr/>
          <p:nvPr/>
        </p:nvSpPr>
        <p:spPr>
          <a:xfrm flipH="1" flipV="1">
            <a:off x="1636960" y="1284030"/>
            <a:ext cx="1477815" cy="50672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4" name="status"/>
          <p:cNvSpPr txBox="1"/>
          <p:nvPr/>
        </p:nvSpPr>
        <p:spPr>
          <a:xfrm>
            <a:off x="3228117" y="1368749"/>
            <a:ext cx="1722566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status</a:t>
            </a:r>
          </a:p>
        </p:txBody>
      </p:sp>
      <p:sp>
        <p:nvSpPr>
          <p:cNvPr id="335" name="弟弟吵着要妈妈买玩具给他。"/>
          <p:cNvSpPr txBox="1"/>
          <p:nvPr/>
        </p:nvSpPr>
        <p:spPr>
          <a:xfrm>
            <a:off x="3327400" y="7772399"/>
            <a:ext cx="78740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弟弟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吵着</a:t>
            </a:r>
            <a:r>
              <a:rPr>
                <a:solidFill>
                  <a:srgbClr val="0433FF"/>
                </a:solidFill>
              </a:rPr>
              <a:t>要妈妈买玩具给他</a:t>
            </a:r>
            <a:r>
              <a:t>。</a:t>
            </a:r>
          </a:p>
        </p:txBody>
      </p:sp>
      <p:pic>
        <p:nvPicPr>
          <p:cNvPr id="336" name="9789861754833-08.jpg" descr="9789861754833-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9925" y="2963823"/>
            <a:ext cx="6934675" cy="4862377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妈妈我要买玩具！:("/>
          <p:cNvSpPr/>
          <p:nvPr/>
        </p:nvSpPr>
        <p:spPr>
          <a:xfrm>
            <a:off x="2062658" y="3148012"/>
            <a:ext cx="4427042" cy="1639888"/>
          </a:xfrm>
          <a:prstGeom prst="wedgeEllipseCallout">
            <a:avLst>
              <a:gd name="adj1" fmla="val 38597"/>
              <a:gd name="adj2" fmla="val 5672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1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妈妈我要买玩具！:(</a:t>
            </a:r>
          </a:p>
        </p:txBody>
      </p:sp>
      <p:sp>
        <p:nvSpPr>
          <p:cNvPr id="338" name="弟弟在吵闹"/>
          <p:cNvSpPr txBox="1"/>
          <p:nvPr/>
        </p:nvSpPr>
        <p:spPr>
          <a:xfrm>
            <a:off x="3365499" y="2308908"/>
            <a:ext cx="27178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弟弟在吵闹</a:t>
            </a:r>
          </a:p>
        </p:txBody>
      </p:sp>
      <p:sp>
        <p:nvSpPr>
          <p:cNvPr id="339" name="他要妈妈买玩具给他"/>
          <p:cNvSpPr txBox="1"/>
          <p:nvPr/>
        </p:nvSpPr>
        <p:spPr>
          <a:xfrm>
            <a:off x="7353300" y="2308908"/>
            <a:ext cx="48006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他要妈妈买玩具给他</a:t>
            </a:r>
          </a:p>
        </p:txBody>
      </p:sp>
      <p:grpSp>
        <p:nvGrpSpPr>
          <p:cNvPr id="342" name="群組"/>
          <p:cNvGrpSpPr/>
          <p:nvPr/>
        </p:nvGrpSpPr>
        <p:grpSpPr>
          <a:xfrm>
            <a:off x="9771939" y="3626297"/>
            <a:ext cx="2376323" cy="2133154"/>
            <a:chOff x="0" y="0"/>
            <a:chExt cx="2376322" cy="2133152"/>
          </a:xfrm>
        </p:grpSpPr>
        <p:sp>
          <p:nvSpPr>
            <p:cNvPr id="340" name="toy/toys"/>
            <p:cNvSpPr txBox="1"/>
            <p:nvPr/>
          </p:nvSpPr>
          <p:spPr>
            <a:xfrm>
              <a:off x="0" y="-1"/>
              <a:ext cx="2376323" cy="795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600"/>
              </a:lvl1pPr>
            </a:lstStyle>
            <a:p>
              <a:pPr/>
              <a:r>
                <a:t>toy/toys</a:t>
              </a:r>
            </a:p>
          </p:txBody>
        </p:sp>
        <p:sp>
          <p:nvSpPr>
            <p:cNvPr id="341" name="玩具"/>
            <p:cNvSpPr txBox="1"/>
            <p:nvPr/>
          </p:nvSpPr>
          <p:spPr>
            <a:xfrm>
              <a:off x="305511" y="875852"/>
              <a:ext cx="1765301" cy="1257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500"/>
              </a:lvl1pPr>
            </a:lstStyle>
            <a:p>
              <a:pPr/>
              <a:r>
                <a:t>玩具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2" grpId="1"/>
      <p:bldP build="whole" bldLvl="1" animBg="1" rev="0" advAuto="0" spid="335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Adj/V+着+V sentence"/>
          <p:cNvSpPr txBox="1"/>
          <p:nvPr/>
        </p:nvSpPr>
        <p:spPr>
          <a:xfrm>
            <a:off x="355595" y="2038349"/>
            <a:ext cx="7772162" cy="11557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/>
            <a:r>
              <a:t>Adj/V+着+V sentence</a:t>
            </a:r>
          </a:p>
        </p:txBody>
      </p:sp>
      <p:sp>
        <p:nvSpPr>
          <p:cNvPr id="345" name="The second verb phrase indicates the reason for the first action or state"/>
          <p:cNvSpPr txBox="1"/>
          <p:nvPr/>
        </p:nvSpPr>
        <p:spPr>
          <a:xfrm>
            <a:off x="6042329" y="3154671"/>
            <a:ext cx="6834820" cy="979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The second verb phrase indicates the reason for the first action or state</a:t>
            </a:r>
          </a:p>
        </p:txBody>
      </p:sp>
      <p:sp>
        <p:nvSpPr>
          <p:cNvPr id="346" name="橢圓形"/>
          <p:cNvSpPr/>
          <p:nvPr/>
        </p:nvSpPr>
        <p:spPr>
          <a:xfrm>
            <a:off x="355600" y="1874352"/>
            <a:ext cx="2132311" cy="1483696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7" name="線條"/>
          <p:cNvSpPr/>
          <p:nvPr/>
        </p:nvSpPr>
        <p:spPr>
          <a:xfrm flipH="1" flipV="1">
            <a:off x="1967160" y="3303330"/>
            <a:ext cx="1477815" cy="50672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8" name="status"/>
          <p:cNvSpPr txBox="1"/>
          <p:nvPr/>
        </p:nvSpPr>
        <p:spPr>
          <a:xfrm>
            <a:off x="3558317" y="3388049"/>
            <a:ext cx="1722566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status</a:t>
            </a:r>
          </a:p>
        </p:txBody>
      </p:sp>
      <p:sp>
        <p:nvSpPr>
          <p:cNvPr id="349" name="请造句"/>
          <p:cNvSpPr txBox="1"/>
          <p:nvPr/>
        </p:nvSpPr>
        <p:spPr>
          <a:xfrm>
            <a:off x="4699000" y="4794249"/>
            <a:ext cx="3962401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/>
            </a:lvl1pPr>
          </a:lstStyle>
          <a:p>
            <a:pPr/>
            <a:r>
              <a:t>请造句</a:t>
            </a:r>
          </a:p>
        </p:txBody>
      </p:sp>
      <p:sp>
        <p:nvSpPr>
          <p:cNvPr id="350" name="忙着/急着/哭着/吵着+V sentence"/>
          <p:cNvSpPr txBox="1"/>
          <p:nvPr/>
        </p:nvSpPr>
        <p:spPr>
          <a:xfrm>
            <a:off x="1494891" y="7346212"/>
            <a:ext cx="1001501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忙着/急着/哭着/吵着+V sentence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duplication of Measure Words"/>
          <p:cNvSpPr txBox="1"/>
          <p:nvPr/>
        </p:nvSpPr>
        <p:spPr>
          <a:xfrm>
            <a:off x="41846" y="2583722"/>
            <a:ext cx="12921108" cy="108095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FFFFFF"/>
                </a:solidFill>
              </a:defRPr>
            </a:lvl1pPr>
          </a:lstStyle>
          <a:p>
            <a:pPr/>
            <a:r>
              <a:t>Reduplication of Measure Words</a:t>
            </a:r>
          </a:p>
        </p:txBody>
      </p:sp>
      <p:sp>
        <p:nvSpPr>
          <p:cNvPr id="353" name="A measure word can be reduplicated to mean “without exception, all-inclusive.”"/>
          <p:cNvSpPr txBox="1"/>
          <p:nvPr/>
        </p:nvSpPr>
        <p:spPr>
          <a:xfrm>
            <a:off x="2517955" y="4311562"/>
            <a:ext cx="8662678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/>
            </a:pPr>
            <a:r>
              <a:t>A measure word can be reduplicated to mean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“without exception, all-inclusive.”</a:t>
            </a:r>
          </a:p>
        </p:txBody>
      </p:sp>
      <p:sp>
        <p:nvSpPr>
          <p:cNvPr id="354" name="Only some specific measure words can be used in this grammar"/>
          <p:cNvSpPr txBox="1"/>
          <p:nvPr/>
        </p:nvSpPr>
        <p:spPr>
          <a:xfrm>
            <a:off x="431679" y="6470010"/>
            <a:ext cx="12141442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Only some specific measure words can be used in this grammar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duplication of Measure Words"/>
          <p:cNvSpPr txBox="1"/>
          <p:nvPr/>
        </p:nvSpPr>
        <p:spPr>
          <a:xfrm>
            <a:off x="8254" y="396559"/>
            <a:ext cx="9965691" cy="85788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Reduplication of Measure Words</a:t>
            </a:r>
          </a:p>
        </p:txBody>
      </p:sp>
      <p:sp>
        <p:nvSpPr>
          <p:cNvPr id="357" name="A measure word can be reduplicated to mean “without exception, all-inclusive.”"/>
          <p:cNvSpPr txBox="1"/>
          <p:nvPr/>
        </p:nvSpPr>
        <p:spPr>
          <a:xfrm>
            <a:off x="2080425" y="1300741"/>
            <a:ext cx="7638691" cy="97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00"/>
            </a:pPr>
            <a:r>
              <a:t>A measure word can be reduplicated to mean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“without exception, all-inclusive.”</a:t>
            </a:r>
          </a:p>
        </p:txBody>
      </p:sp>
      <p:sp>
        <p:nvSpPr>
          <p:cNvPr id="358" name="我的姐姐个个都比我高。"/>
          <p:cNvSpPr txBox="1"/>
          <p:nvPr/>
        </p:nvSpPr>
        <p:spPr>
          <a:xfrm>
            <a:off x="2882900" y="7766049"/>
            <a:ext cx="72390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我的姐姐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个个</a:t>
            </a:r>
            <a:r>
              <a:rPr>
                <a:solidFill>
                  <a:srgbClr val="0433FF"/>
                </a:solidFill>
              </a:rPr>
              <a:t>都</a:t>
            </a:r>
            <a:r>
              <a:t>比我高。</a:t>
            </a:r>
          </a:p>
        </p:txBody>
      </p:sp>
      <p:grpSp>
        <p:nvGrpSpPr>
          <p:cNvPr id="361" name="群組"/>
          <p:cNvGrpSpPr/>
          <p:nvPr/>
        </p:nvGrpSpPr>
        <p:grpSpPr>
          <a:xfrm>
            <a:off x="4241799" y="8712200"/>
            <a:ext cx="1495130" cy="362398"/>
            <a:chOff x="0" y="0"/>
            <a:chExt cx="1495128" cy="362397"/>
          </a:xfrm>
        </p:grpSpPr>
        <p:sp>
          <p:nvSpPr>
            <p:cNvPr id="359" name="線條"/>
            <p:cNvSpPr/>
            <p:nvPr/>
          </p:nvSpPr>
          <p:spPr>
            <a:xfrm>
              <a:off x="0" y="0"/>
              <a:ext cx="127000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0" name="線條"/>
            <p:cNvSpPr/>
            <p:nvPr/>
          </p:nvSpPr>
          <p:spPr>
            <a:xfrm>
              <a:off x="660399" y="0"/>
              <a:ext cx="834730" cy="36239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62" name="More than one person"/>
          <p:cNvSpPr txBox="1"/>
          <p:nvPr/>
        </p:nvSpPr>
        <p:spPr>
          <a:xfrm>
            <a:off x="5644845" y="9129370"/>
            <a:ext cx="331531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More than one person</a:t>
            </a:r>
          </a:p>
        </p:txBody>
      </p:sp>
      <p:pic>
        <p:nvPicPr>
          <p:cNvPr id="363" name="unnamed.jpg" descr="unnam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618" y="2885759"/>
            <a:ext cx="5147268" cy="4801648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我"/>
          <p:cNvSpPr txBox="1"/>
          <p:nvPr/>
        </p:nvSpPr>
        <p:spPr>
          <a:xfrm>
            <a:off x="6038850" y="2641600"/>
            <a:ext cx="74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我</a:t>
            </a:r>
          </a:p>
        </p:txBody>
      </p:sp>
      <p:sp>
        <p:nvSpPr>
          <p:cNvPr id="365" name="All of my sisters are taller than me!"/>
          <p:cNvSpPr/>
          <p:nvPr/>
        </p:nvSpPr>
        <p:spPr>
          <a:xfrm>
            <a:off x="7162800" y="2641600"/>
            <a:ext cx="4761158" cy="2506812"/>
          </a:xfrm>
          <a:prstGeom prst="wedgeEllipseCallout">
            <a:avLst>
              <a:gd name="adj1" fmla="val -69184"/>
              <a:gd name="adj2" fmla="val 2128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9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All of my sisters are taller than me!</a:t>
            </a:r>
          </a:p>
        </p:txBody>
      </p:sp>
      <p:sp>
        <p:nvSpPr>
          <p:cNvPr id="366" name="我的姐姐"/>
          <p:cNvSpPr txBox="1"/>
          <p:nvPr/>
        </p:nvSpPr>
        <p:spPr>
          <a:xfrm>
            <a:off x="2241550" y="2286000"/>
            <a:ext cx="19431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我的姐姐</a:t>
            </a:r>
          </a:p>
        </p:txBody>
      </p:sp>
      <p:sp>
        <p:nvSpPr>
          <p:cNvPr id="367" name="線條"/>
          <p:cNvSpPr/>
          <p:nvPr/>
        </p:nvSpPr>
        <p:spPr>
          <a:xfrm flipV="1">
            <a:off x="6280850" y="7435893"/>
            <a:ext cx="452080" cy="45208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8" name="每个"/>
          <p:cNvSpPr txBox="1"/>
          <p:nvPr/>
        </p:nvSpPr>
        <p:spPr>
          <a:xfrm>
            <a:off x="6610349" y="6758329"/>
            <a:ext cx="10795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每个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1" grpId="2"/>
      <p:bldP build="whole" bldLvl="1" animBg="1" rev="0" advAuto="0" spid="362" grpId="3"/>
      <p:bldP build="whole" bldLvl="1" animBg="1" rev="0" advAuto="0" spid="367" grpId="4"/>
      <p:bldP build="whole" bldLvl="1" animBg="1" rev="0" advAuto="0" spid="358" grpId="1"/>
      <p:bldP build="whole" bldLvl="1" animBg="1" rev="0" advAuto="0" spid="368" grpId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duplication of Measure Words"/>
          <p:cNvSpPr txBox="1"/>
          <p:nvPr/>
        </p:nvSpPr>
        <p:spPr>
          <a:xfrm>
            <a:off x="8254" y="396559"/>
            <a:ext cx="9965691" cy="85788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Reduplication of Measure Words</a:t>
            </a:r>
          </a:p>
        </p:txBody>
      </p:sp>
      <p:sp>
        <p:nvSpPr>
          <p:cNvPr id="371" name="A measure word can be reduplicated to mean “without exception, all-inclusive.”"/>
          <p:cNvSpPr txBox="1"/>
          <p:nvPr/>
        </p:nvSpPr>
        <p:spPr>
          <a:xfrm>
            <a:off x="2080425" y="1313810"/>
            <a:ext cx="7638691" cy="1055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100"/>
            </a:pPr>
            <a:r>
              <a:t>A measure word can be reduplicated to mean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“without exception, all-inclusive.”</a:t>
            </a:r>
          </a:p>
        </p:txBody>
      </p:sp>
      <p:pic>
        <p:nvPicPr>
          <p:cNvPr id="372" name="product-500x500.jpeg" descr="product-500x50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8878" y="2987675"/>
            <a:ext cx="5236196" cy="5183833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张天明的衣服，件件都是名牌。"/>
          <p:cNvSpPr txBox="1"/>
          <p:nvPr/>
        </p:nvSpPr>
        <p:spPr>
          <a:xfrm>
            <a:off x="2444750" y="8506952"/>
            <a:ext cx="8115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张天明的衣服，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件件</a:t>
            </a:r>
            <a:r>
              <a:rPr>
                <a:solidFill>
                  <a:srgbClr val="0433FF"/>
                </a:solidFill>
              </a:rPr>
              <a:t>都</a:t>
            </a:r>
            <a:r>
              <a:t>是名牌。</a:t>
            </a:r>
          </a:p>
        </p:txBody>
      </p:sp>
      <p:sp>
        <p:nvSpPr>
          <p:cNvPr id="374" name="张天明的衣服"/>
          <p:cNvSpPr txBox="1"/>
          <p:nvPr/>
        </p:nvSpPr>
        <p:spPr>
          <a:xfrm>
            <a:off x="501649" y="4502871"/>
            <a:ext cx="3162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张天明的衣服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tumblr_4c3232e9e36cc2c424a12cd5327a6b23_96eb8534_400.jpg" descr="tumblr_4c3232e9e36cc2c424a12cd5327a6b23_96eb8534_400.jpg"/>
          <p:cNvPicPr>
            <a:picLocks noChangeAspect="1"/>
          </p:cNvPicPr>
          <p:nvPr/>
        </p:nvPicPr>
        <p:blipFill>
          <a:blip r:embed="rId2">
            <a:extLst/>
          </a:blip>
          <a:srcRect l="8251" t="0" r="2142" b="0"/>
          <a:stretch>
            <a:fillRect/>
          </a:stretch>
        </p:blipFill>
        <p:spPr>
          <a:xfrm>
            <a:off x="1239837" y="2403159"/>
            <a:ext cx="3286140" cy="6510067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Reduplication of Measure Words"/>
          <p:cNvSpPr txBox="1"/>
          <p:nvPr/>
        </p:nvSpPr>
        <p:spPr>
          <a:xfrm>
            <a:off x="1671954" y="117159"/>
            <a:ext cx="9965691" cy="85788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Reduplication of Measure Words</a:t>
            </a:r>
          </a:p>
        </p:txBody>
      </p:sp>
      <p:sp>
        <p:nvSpPr>
          <p:cNvPr id="378" name="A measure word can be reduplicated to mean “without exception, all-inclusive.”"/>
          <p:cNvSpPr txBox="1"/>
          <p:nvPr/>
        </p:nvSpPr>
        <p:spPr>
          <a:xfrm>
            <a:off x="3744124" y="1034410"/>
            <a:ext cx="7638692" cy="1055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100"/>
            </a:pPr>
            <a:r>
              <a:t>A measure word can be reduplicated to mean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“without exception, all-inclusive.”</a:t>
            </a:r>
          </a:p>
        </p:txBody>
      </p:sp>
      <p:sp>
        <p:nvSpPr>
          <p:cNvPr id="379" name="他们的茶杯杯都是现泡的。"/>
          <p:cNvSpPr txBox="1"/>
          <p:nvPr/>
        </p:nvSpPr>
        <p:spPr>
          <a:xfrm>
            <a:off x="4883150" y="5505450"/>
            <a:ext cx="75819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他们的茶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杯杯</a:t>
            </a:r>
            <a:r>
              <a:rPr>
                <a:solidFill>
                  <a:srgbClr val="0433FF"/>
                </a:solidFill>
              </a:rPr>
              <a:t>都</a:t>
            </a:r>
            <a:r>
              <a:t>是现泡的。</a:t>
            </a:r>
          </a:p>
        </p:txBody>
      </p:sp>
      <p:sp>
        <p:nvSpPr>
          <p:cNvPr id="380" name="他们的茶每杯都是现泡的。"/>
          <p:cNvSpPr txBox="1"/>
          <p:nvPr/>
        </p:nvSpPr>
        <p:spPr>
          <a:xfrm>
            <a:off x="5251449" y="3244850"/>
            <a:ext cx="63627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他们的茶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每杯</a:t>
            </a:r>
            <a:r>
              <a:t>都是现泡的。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0" grpId="1"/>
      <p:bldP build="whole" bldLvl="1" animBg="1" rev="0" advAuto="0" spid="379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duplication of Measure Words"/>
          <p:cNvSpPr txBox="1"/>
          <p:nvPr/>
        </p:nvSpPr>
        <p:spPr>
          <a:xfrm>
            <a:off x="8254" y="396559"/>
            <a:ext cx="9965691" cy="85788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Reduplication of Measure Words</a:t>
            </a:r>
          </a:p>
        </p:txBody>
      </p:sp>
      <p:sp>
        <p:nvSpPr>
          <p:cNvPr id="383" name="人、年、月、天, etc. can also be reduplicated in this way"/>
          <p:cNvSpPr txBox="1"/>
          <p:nvPr/>
        </p:nvSpPr>
        <p:spPr>
          <a:xfrm>
            <a:off x="523399" y="1822450"/>
            <a:ext cx="1195800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人、年、</a:t>
            </a:r>
            <a:r>
              <a:rPr>
                <a:solidFill>
                  <a:srgbClr val="D6D5D5"/>
                </a:solidFill>
              </a:rPr>
              <a:t>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、天</a:t>
            </a:r>
            <a:r>
              <a:t>, etc. can also be reduplicated in this way</a:t>
            </a:r>
          </a:p>
        </p:txBody>
      </p:sp>
      <p:sp>
        <p:nvSpPr>
          <p:cNvPr id="384" name="我们班人人都会说中文。"/>
          <p:cNvSpPr txBox="1"/>
          <p:nvPr/>
        </p:nvSpPr>
        <p:spPr>
          <a:xfrm>
            <a:off x="3371849" y="8032749"/>
            <a:ext cx="65405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我们班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人人</a:t>
            </a:r>
            <a:r>
              <a:rPr>
                <a:solidFill>
                  <a:srgbClr val="0433FF"/>
                </a:solidFill>
              </a:rPr>
              <a:t>都</a:t>
            </a:r>
            <a:r>
              <a:t>会说中文。</a:t>
            </a:r>
          </a:p>
        </p:txBody>
      </p:sp>
      <p:pic>
        <p:nvPicPr>
          <p:cNvPr id="385" name="unnamed.jpg" descr="unnam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0267" y="3816192"/>
            <a:ext cx="7724266" cy="321341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KSCA009"/>
          <p:cNvSpPr txBox="1"/>
          <p:nvPr/>
        </p:nvSpPr>
        <p:spPr>
          <a:xfrm>
            <a:off x="5708078" y="6543886"/>
            <a:ext cx="1588644" cy="4984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KSCA009</a:t>
            </a:r>
          </a:p>
        </p:txBody>
      </p:sp>
      <p:sp>
        <p:nvSpPr>
          <p:cNvPr id="387" name="你好！"/>
          <p:cNvSpPr/>
          <p:nvPr/>
        </p:nvSpPr>
        <p:spPr>
          <a:xfrm>
            <a:off x="9105900" y="3515798"/>
            <a:ext cx="2769196" cy="1195587"/>
          </a:xfrm>
          <a:prstGeom prst="wedgeEllipseCallout">
            <a:avLst>
              <a:gd name="adj1" fmla="val -49633"/>
              <a:gd name="adj2" fmla="val 63597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你好！</a:t>
            </a:r>
          </a:p>
        </p:txBody>
      </p:sp>
      <p:sp>
        <p:nvSpPr>
          <p:cNvPr id="388" name="谢谢！"/>
          <p:cNvSpPr/>
          <p:nvPr/>
        </p:nvSpPr>
        <p:spPr>
          <a:xfrm>
            <a:off x="990600" y="3596959"/>
            <a:ext cx="2769196" cy="1195587"/>
          </a:xfrm>
          <a:prstGeom prst="wedgeEllipseCallout">
            <a:avLst>
              <a:gd name="adj1" fmla="val 56850"/>
              <a:gd name="adj2" fmla="val 4219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谢谢！</a:t>
            </a:r>
          </a:p>
        </p:txBody>
      </p:sp>
      <p:sp>
        <p:nvSpPr>
          <p:cNvPr id="389" name="再见！"/>
          <p:cNvSpPr/>
          <p:nvPr/>
        </p:nvSpPr>
        <p:spPr>
          <a:xfrm>
            <a:off x="6858000" y="2512498"/>
            <a:ext cx="2769196" cy="1195587"/>
          </a:xfrm>
          <a:prstGeom prst="wedgeEllipseCallout">
            <a:avLst>
              <a:gd name="adj1" fmla="val -49633"/>
              <a:gd name="adj2" fmla="val 63597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再见！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duplication of Measure Words"/>
          <p:cNvSpPr txBox="1"/>
          <p:nvPr/>
        </p:nvSpPr>
        <p:spPr>
          <a:xfrm>
            <a:off x="8254" y="396559"/>
            <a:ext cx="9965691" cy="85788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Reduplication of Measure Words</a:t>
            </a:r>
          </a:p>
        </p:txBody>
      </p:sp>
      <p:sp>
        <p:nvSpPr>
          <p:cNvPr id="392" name="人、年、月、天, etc. can also be reduplicated in this way"/>
          <p:cNvSpPr txBox="1"/>
          <p:nvPr/>
        </p:nvSpPr>
        <p:spPr>
          <a:xfrm>
            <a:off x="523399" y="1822450"/>
            <a:ext cx="1195800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人、年、</a:t>
            </a:r>
            <a:r>
              <a:rPr>
                <a:solidFill>
                  <a:srgbClr val="D6D5D5"/>
                </a:solidFill>
              </a:rPr>
              <a:t>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、天</a:t>
            </a:r>
            <a:r>
              <a:t>, etc. can also be reduplicated in this way</a:t>
            </a:r>
          </a:p>
        </p:txBody>
      </p:sp>
      <p:sp>
        <p:nvSpPr>
          <p:cNvPr id="393" name="他天天都吃垃圾食物，结果越来越胖。"/>
          <p:cNvSpPr txBox="1"/>
          <p:nvPr/>
        </p:nvSpPr>
        <p:spPr>
          <a:xfrm>
            <a:off x="1701800" y="8121650"/>
            <a:ext cx="9829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天天</a:t>
            </a:r>
            <a:r>
              <a:rPr>
                <a:solidFill>
                  <a:srgbClr val="0433FF"/>
                </a:solidFill>
              </a:rPr>
              <a:t>都</a:t>
            </a:r>
            <a:r>
              <a:t>吃垃圾食物，结果越来越胖。</a:t>
            </a:r>
          </a:p>
        </p:txBody>
      </p:sp>
      <p:pic>
        <p:nvPicPr>
          <p:cNvPr id="394" name="9b702fa4f6473d5d46b25891f14a790a.jpg" descr="9b702fa4f6473d5d46b25891f14a790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191" y="2821781"/>
            <a:ext cx="6308435" cy="4800719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麦当劳"/>
          <p:cNvSpPr txBox="1"/>
          <p:nvPr/>
        </p:nvSpPr>
        <p:spPr>
          <a:xfrm>
            <a:off x="546100" y="4648199"/>
            <a:ext cx="11430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麦当劳</a:t>
            </a:r>
          </a:p>
        </p:txBody>
      </p:sp>
      <p:sp>
        <p:nvSpPr>
          <p:cNvPr id="396" name="Pizza"/>
          <p:cNvSpPr txBox="1"/>
          <p:nvPr/>
        </p:nvSpPr>
        <p:spPr>
          <a:xfrm>
            <a:off x="1853971" y="4678757"/>
            <a:ext cx="1016458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Pizza</a:t>
            </a:r>
          </a:p>
        </p:txBody>
      </p:sp>
      <p:sp>
        <p:nvSpPr>
          <p:cNvPr id="397" name="Kebab"/>
          <p:cNvSpPr txBox="1"/>
          <p:nvPr/>
        </p:nvSpPr>
        <p:spPr>
          <a:xfrm>
            <a:off x="3115037" y="4709770"/>
            <a:ext cx="105674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Kebab</a:t>
            </a:r>
          </a:p>
        </p:txBody>
      </p:sp>
      <p:sp>
        <p:nvSpPr>
          <p:cNvPr id="398" name="KFC"/>
          <p:cNvSpPr txBox="1"/>
          <p:nvPr/>
        </p:nvSpPr>
        <p:spPr>
          <a:xfrm>
            <a:off x="4519015" y="4709770"/>
            <a:ext cx="74097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KFC</a:t>
            </a:r>
          </a:p>
        </p:txBody>
      </p:sp>
      <p:sp>
        <p:nvSpPr>
          <p:cNvPr id="399" name="麦当劳"/>
          <p:cNvSpPr txBox="1"/>
          <p:nvPr/>
        </p:nvSpPr>
        <p:spPr>
          <a:xfrm>
            <a:off x="5607220" y="4648199"/>
            <a:ext cx="11430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麦当劳</a:t>
            </a:r>
          </a:p>
        </p:txBody>
      </p:sp>
      <p:pic>
        <p:nvPicPr>
          <p:cNvPr id="400" name="65.png" descr="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115" y="5354339"/>
            <a:ext cx="740970" cy="724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pizza-512.png" descr="pizza-5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3971" y="5308153"/>
            <a:ext cx="1016458" cy="1016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sim875-512.png" descr="sim875-5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15205" y="5188179"/>
            <a:ext cx="1256407" cy="1256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KFC_01.jpg" descr="KFC_0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13970" y="5327798"/>
            <a:ext cx="973273" cy="1256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65.png" descr="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8236" y="5454171"/>
            <a:ext cx="740969" cy="724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a-fat-man.png" descr="a-fat-man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67153" y="2931417"/>
            <a:ext cx="4629471" cy="4222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duplication of Measure Words"/>
          <p:cNvSpPr txBox="1"/>
          <p:nvPr/>
        </p:nvSpPr>
        <p:spPr>
          <a:xfrm>
            <a:off x="8254" y="396559"/>
            <a:ext cx="9965691" cy="85788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Reduplication of Measure Words</a:t>
            </a:r>
          </a:p>
        </p:txBody>
      </p:sp>
      <p:sp>
        <p:nvSpPr>
          <p:cNvPr id="408" name="人、年、月、天, etc. can also be reduplicated in this way"/>
          <p:cNvSpPr txBox="1"/>
          <p:nvPr/>
        </p:nvSpPr>
        <p:spPr>
          <a:xfrm>
            <a:off x="523399" y="1581150"/>
            <a:ext cx="1195800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人、年、</a:t>
            </a:r>
            <a:r>
              <a:rPr>
                <a:solidFill>
                  <a:srgbClr val="D6D5D5"/>
                </a:solidFill>
              </a:rPr>
              <a:t>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、天</a:t>
            </a:r>
            <a:r>
              <a:t>, etc. can also be reduplicated in this way</a:t>
            </a:r>
          </a:p>
        </p:txBody>
      </p:sp>
      <p:sp>
        <p:nvSpPr>
          <p:cNvPr id="409" name="她年年都参加元宵节的灯会。"/>
          <p:cNvSpPr txBox="1"/>
          <p:nvPr/>
        </p:nvSpPr>
        <p:spPr>
          <a:xfrm>
            <a:off x="2882899" y="8261350"/>
            <a:ext cx="7543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年年</a:t>
            </a:r>
            <a:r>
              <a:rPr>
                <a:solidFill>
                  <a:srgbClr val="0433FF"/>
                </a:solidFill>
              </a:rPr>
              <a:t>都</a:t>
            </a:r>
            <a:r>
              <a:t>参加元宵节的灯会。</a:t>
            </a:r>
          </a:p>
        </p:txBody>
      </p:sp>
      <p:pic>
        <p:nvPicPr>
          <p:cNvPr id="410" name="5c78a46953f2c.png" descr="5c78a46953f2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4629" y="3257032"/>
            <a:ext cx="6255542" cy="4585373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文字"/>
          <p:cNvSpPr txBox="1"/>
          <p:nvPr/>
        </p:nvSpPr>
        <p:spPr>
          <a:xfrm>
            <a:off x="6140450" y="4476750"/>
            <a:ext cx="723901" cy="520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412" name="她每年都参加元宵节的灯会。"/>
          <p:cNvSpPr txBox="1"/>
          <p:nvPr/>
        </p:nvSpPr>
        <p:spPr>
          <a:xfrm>
            <a:off x="3308349" y="2393690"/>
            <a:ext cx="63881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她</a:t>
            </a:r>
            <a:r>
              <a:t>每年</a:t>
            </a:r>
            <a:r>
              <a:t>都参加元宵节的灯会。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Reduplication of Measure Words"/>
          <p:cNvSpPr txBox="1"/>
          <p:nvPr/>
        </p:nvSpPr>
        <p:spPr>
          <a:xfrm>
            <a:off x="41846" y="932722"/>
            <a:ext cx="12921108" cy="108095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FFFFFF"/>
                </a:solidFill>
              </a:defRPr>
            </a:lvl1pPr>
          </a:lstStyle>
          <a:p>
            <a:pPr/>
            <a:r>
              <a:t>Reduplication of Measure Words</a:t>
            </a:r>
          </a:p>
        </p:txBody>
      </p:sp>
      <p:sp>
        <p:nvSpPr>
          <p:cNvPr id="415" name="A measure word can be reduplicated to mean “without exception, all-inclusive.”"/>
          <p:cNvSpPr txBox="1"/>
          <p:nvPr/>
        </p:nvSpPr>
        <p:spPr>
          <a:xfrm>
            <a:off x="2517955" y="2660562"/>
            <a:ext cx="8662678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/>
            </a:pPr>
            <a:r>
              <a:t>A measure word can be reduplicated to mean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“without exception, all-inclusive.”</a:t>
            </a:r>
          </a:p>
        </p:txBody>
      </p:sp>
      <p:sp>
        <p:nvSpPr>
          <p:cNvPr id="416" name="Only some specific measure words can be used in this grammar"/>
          <p:cNvSpPr txBox="1"/>
          <p:nvPr/>
        </p:nvSpPr>
        <p:spPr>
          <a:xfrm>
            <a:off x="431679" y="4819010"/>
            <a:ext cx="12141442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Only some specific measure words can be used in this grammar</a:t>
            </a:r>
          </a:p>
        </p:txBody>
      </p:sp>
      <p:sp>
        <p:nvSpPr>
          <p:cNvPr id="417" name="请造句"/>
          <p:cNvSpPr txBox="1"/>
          <p:nvPr/>
        </p:nvSpPr>
        <p:spPr>
          <a:xfrm>
            <a:off x="4921249" y="7492912"/>
            <a:ext cx="3162301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请造句</a:t>
            </a:r>
          </a:p>
        </p:txBody>
      </p:sp>
      <p:sp>
        <p:nvSpPr>
          <p:cNvPr id="418" name="个个/件件/杯杯/天天/年年/人人"/>
          <p:cNvSpPr txBox="1"/>
          <p:nvPr/>
        </p:nvSpPr>
        <p:spPr>
          <a:xfrm>
            <a:off x="3014059" y="5676899"/>
            <a:ext cx="6976682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个个/件件/杯杯/天天/年年/人人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除夕"/>
          <p:cNvSpPr txBox="1"/>
          <p:nvPr/>
        </p:nvSpPr>
        <p:spPr>
          <a:xfrm>
            <a:off x="857249" y="-76201"/>
            <a:ext cx="17399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除夕</a:t>
            </a:r>
          </a:p>
        </p:txBody>
      </p:sp>
      <p:pic>
        <p:nvPicPr>
          <p:cNvPr id="138" name="29478a56c64064540afb07858726c108.jpg" descr="29478a56c64064540afb07858726c1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55492" y="5446319"/>
            <a:ext cx="5562541" cy="41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拿红包"/>
          <p:cNvSpPr txBox="1"/>
          <p:nvPr/>
        </p:nvSpPr>
        <p:spPr>
          <a:xfrm>
            <a:off x="10902949" y="8640082"/>
            <a:ext cx="2019301" cy="990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拿红包</a:t>
            </a:r>
          </a:p>
        </p:txBody>
      </p:sp>
      <p:pic>
        <p:nvPicPr>
          <p:cNvPr id="140" name="20170126092331938.jpg" descr="2017012609233193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5732" y="655595"/>
            <a:ext cx="5953192" cy="420295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吃年夜饭"/>
          <p:cNvSpPr txBox="1"/>
          <p:nvPr/>
        </p:nvSpPr>
        <p:spPr>
          <a:xfrm>
            <a:off x="10229849" y="3864882"/>
            <a:ext cx="2705101" cy="1003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吃年夜饭</a:t>
            </a:r>
          </a:p>
        </p:txBody>
      </p:sp>
      <p:pic>
        <p:nvPicPr>
          <p:cNvPr id="142" name="20180218000843.jpg" descr="2018021800084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537" y="5941188"/>
            <a:ext cx="6232612" cy="3587215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打麻将…"/>
          <p:cNvSpPr txBox="1"/>
          <p:nvPr/>
        </p:nvSpPr>
        <p:spPr>
          <a:xfrm>
            <a:off x="4574400" y="8208620"/>
            <a:ext cx="2154200" cy="1337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打麻将</a:t>
            </a:r>
          </a:p>
          <a:p>
            <a:pPr/>
            <a:r>
              <a:t>dǎ májiàng</a:t>
            </a:r>
          </a:p>
        </p:txBody>
      </p:sp>
      <p:pic>
        <p:nvPicPr>
          <p:cNvPr id="144" name="789a2fcc290d4b299fa28d5fab26a477_th.jpeg" descr="789a2fcc290d4b299fa28d5fab26a477_th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1151" y="2007038"/>
            <a:ext cx="3901961" cy="39019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7" name="群組"/>
          <p:cNvGrpSpPr/>
          <p:nvPr/>
        </p:nvGrpSpPr>
        <p:grpSpPr>
          <a:xfrm>
            <a:off x="387349" y="1047749"/>
            <a:ext cx="5036618" cy="927101"/>
            <a:chOff x="0" y="0"/>
            <a:chExt cx="5036616" cy="927100"/>
          </a:xfrm>
        </p:grpSpPr>
        <p:sp>
          <p:nvSpPr>
            <p:cNvPr id="145" name="一月二十四"/>
            <p:cNvSpPr txBox="1"/>
            <p:nvPr/>
          </p:nvSpPr>
          <p:spPr>
            <a:xfrm>
              <a:off x="0" y="-1"/>
              <a:ext cx="3035301" cy="927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600">
                  <a:solidFill>
                    <a:schemeClr val="accent1">
                      <a:lumOff val="-13575"/>
                    </a:schemeClr>
                  </a:solidFill>
                </a:defRPr>
              </a:lvl1pPr>
            </a:lstStyle>
            <a:p>
              <a:pPr/>
              <a:r>
                <a:t>一月二十四</a:t>
              </a:r>
            </a:p>
          </p:txBody>
        </p:sp>
        <p:sp>
          <p:nvSpPr>
            <p:cNvPr id="146" name="(大年三十)"/>
            <p:cNvSpPr txBox="1"/>
            <p:nvPr/>
          </p:nvSpPr>
          <p:spPr>
            <a:xfrm>
              <a:off x="3231083" y="152399"/>
              <a:ext cx="180553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900"/>
              </a:lvl1pPr>
            </a:lstStyle>
            <a:p>
              <a:pPr/>
              <a:r>
                <a:t>(大年三十)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5"/>
      <p:bldP build="whole" bldLvl="1" animBg="1" rev="0" advAuto="0" spid="138" grpId="6"/>
      <p:bldP build="whole" bldLvl="1" animBg="1" rev="0" advAuto="0" spid="142" grpId="4"/>
      <p:bldP build="whole" bldLvl="1" animBg="1" rev="0" advAuto="0" spid="141" grpId="3"/>
      <p:bldP build="whole" bldLvl="1" animBg="1" rev="0" advAuto="0" spid="137" grpId="1"/>
      <p:bldP build="whole" bldLvl="1" animBg="1" rev="0" advAuto="0" spid="139" grpId="7"/>
      <p:bldP build="whole" bldLvl="1" animBg="1" rev="0" advAuto="0" spid="140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mala-mo-la-jian-dao-jian-tao__0711775_PE728424_S4.JPG.jp2" descr="mala-mo-la-jian-dao-jian-tao__0711775_PE728424_S4.JPG.j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0532" y="1790625"/>
            <a:ext cx="4758061" cy="4758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tt506.jpeg" descr="tt50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07510" y="2264655"/>
            <a:ext cx="5080001" cy="381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*请准备"/>
          <p:cNvSpPr txBox="1"/>
          <p:nvPr/>
        </p:nvSpPr>
        <p:spPr>
          <a:xfrm>
            <a:off x="5247379" y="736600"/>
            <a:ext cx="284024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/>
            </a:lvl1pPr>
          </a:lstStyle>
          <a:p>
            <a:pPr/>
            <a:r>
              <a:t>*请准备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群組"/>
          <p:cNvGrpSpPr/>
          <p:nvPr/>
        </p:nvGrpSpPr>
        <p:grpSpPr>
          <a:xfrm>
            <a:off x="2171700" y="933450"/>
            <a:ext cx="8204201" cy="1309661"/>
            <a:chOff x="-311150" y="0"/>
            <a:chExt cx="8204200" cy="1309660"/>
          </a:xfrm>
        </p:grpSpPr>
        <p:sp>
          <p:nvSpPr>
            <p:cNvPr id="424" name="拜年的时候要说什么吉祥话？"/>
            <p:cNvSpPr txBox="1"/>
            <p:nvPr/>
          </p:nvSpPr>
          <p:spPr>
            <a:xfrm>
              <a:off x="-311151" y="0"/>
              <a:ext cx="8204201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900"/>
              </a:pPr>
              <a:r>
                <a:t>拜年的时候要说什么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吉祥话</a:t>
              </a:r>
              <a:r>
                <a:t>？</a:t>
              </a:r>
            </a:p>
          </p:txBody>
        </p:sp>
        <p:sp>
          <p:nvSpPr>
            <p:cNvPr id="425" name="jíxiáng"/>
            <p:cNvSpPr txBox="1"/>
            <p:nvPr/>
          </p:nvSpPr>
          <p:spPr>
            <a:xfrm>
              <a:off x="5455704" y="811239"/>
              <a:ext cx="1140892" cy="498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pPr/>
              <a:r>
                <a:t>jíxiáng</a:t>
              </a:r>
            </a:p>
          </p:txBody>
        </p:sp>
      </p:grpSp>
      <p:sp>
        <p:nvSpPr>
          <p:cNvPr id="427" name="Blessing words"/>
          <p:cNvSpPr txBox="1"/>
          <p:nvPr/>
        </p:nvSpPr>
        <p:spPr>
          <a:xfrm>
            <a:off x="7949844" y="2563470"/>
            <a:ext cx="233751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Blessing words</a:t>
            </a:r>
          </a:p>
        </p:txBody>
      </p:sp>
      <p:sp>
        <p:nvSpPr>
          <p:cNvPr id="428" name="線條"/>
          <p:cNvSpPr/>
          <p:nvPr/>
        </p:nvSpPr>
        <p:spPr>
          <a:xfrm>
            <a:off x="9118599" y="1765300"/>
            <a:ext cx="1" cy="74104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29" name="unnamed.jpg" descr="unnam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5835" y="3193479"/>
            <a:ext cx="5240388" cy="5240388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泡泡引言框"/>
          <p:cNvSpPr/>
          <p:nvPr/>
        </p:nvSpPr>
        <p:spPr>
          <a:xfrm>
            <a:off x="6122937" y="3081653"/>
            <a:ext cx="4628070" cy="2728467"/>
          </a:xfrm>
          <a:prstGeom prst="wedgeEllipseCallout">
            <a:avLst>
              <a:gd name="adj1" fmla="val -51383"/>
              <a:gd name="adj2" fmla="val 30739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1" name="恭喜发财！新年快乐！"/>
          <p:cNvSpPr txBox="1"/>
          <p:nvPr/>
        </p:nvSpPr>
        <p:spPr>
          <a:xfrm>
            <a:off x="6249281" y="4058561"/>
            <a:ext cx="45593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rPr sz="3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恭喜发财！</a:t>
            </a:r>
            <a:r>
              <a:t>新年快乐！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05990e0b4182c5caeb3fd6598db5b983.jpg" descr="05990e0b4182c5caeb3fd6598db5b98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3071" y="742156"/>
            <a:ext cx="3200401" cy="228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線條"/>
          <p:cNvSpPr/>
          <p:nvPr/>
        </p:nvSpPr>
        <p:spPr>
          <a:xfrm>
            <a:off x="4127499" y="2997199"/>
            <a:ext cx="1" cy="48554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5" name="線條"/>
          <p:cNvSpPr/>
          <p:nvPr/>
        </p:nvSpPr>
        <p:spPr>
          <a:xfrm>
            <a:off x="4114800" y="3479800"/>
            <a:ext cx="2852154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6" name="線條"/>
          <p:cNvSpPr/>
          <p:nvPr/>
        </p:nvSpPr>
        <p:spPr>
          <a:xfrm>
            <a:off x="6959599" y="2997199"/>
            <a:ext cx="1" cy="48554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7" name="爸爸"/>
          <p:cNvSpPr txBox="1"/>
          <p:nvPr/>
        </p:nvSpPr>
        <p:spPr>
          <a:xfrm>
            <a:off x="2546350" y="596900"/>
            <a:ext cx="8763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爸爸</a:t>
            </a:r>
          </a:p>
        </p:txBody>
      </p:sp>
      <p:sp>
        <p:nvSpPr>
          <p:cNvPr id="438" name="妈妈"/>
          <p:cNvSpPr txBox="1"/>
          <p:nvPr/>
        </p:nvSpPr>
        <p:spPr>
          <a:xfrm>
            <a:off x="3689350" y="596900"/>
            <a:ext cx="8763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妈妈</a:t>
            </a:r>
          </a:p>
        </p:txBody>
      </p:sp>
      <p:pic>
        <p:nvPicPr>
          <p:cNvPr id="439" name="unnamed.jpg" descr="unname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2057" y="1326875"/>
            <a:ext cx="2315086" cy="1668490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舅舅"/>
          <p:cNvSpPr txBox="1"/>
          <p:nvPr/>
        </p:nvSpPr>
        <p:spPr>
          <a:xfrm>
            <a:off x="5810249" y="520699"/>
            <a:ext cx="11049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舅舅</a:t>
            </a:r>
          </a:p>
        </p:txBody>
      </p:sp>
      <p:sp>
        <p:nvSpPr>
          <p:cNvPr id="441" name="舅妈"/>
          <p:cNvSpPr txBox="1"/>
          <p:nvPr/>
        </p:nvSpPr>
        <p:spPr>
          <a:xfrm>
            <a:off x="7169149" y="520699"/>
            <a:ext cx="11049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舅妈</a:t>
            </a:r>
          </a:p>
        </p:txBody>
      </p:sp>
      <p:grpSp>
        <p:nvGrpSpPr>
          <p:cNvPr id="445" name="群組"/>
          <p:cNvGrpSpPr/>
          <p:nvPr/>
        </p:nvGrpSpPr>
        <p:grpSpPr>
          <a:xfrm>
            <a:off x="6946900" y="1101427"/>
            <a:ext cx="3629901" cy="2381312"/>
            <a:chOff x="0" y="0"/>
            <a:chExt cx="3629900" cy="2381310"/>
          </a:xfrm>
        </p:grpSpPr>
        <p:pic>
          <p:nvPicPr>
            <p:cNvPr id="442" name="Unknown.jpeg" descr="Unknown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9760" t="0" r="4343" b="0"/>
            <a:stretch>
              <a:fillRect/>
            </a:stretch>
          </p:blipFill>
          <p:spPr>
            <a:xfrm>
              <a:off x="1926927" y="0"/>
              <a:ext cx="1702974" cy="1789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3" name="線條"/>
            <p:cNvSpPr/>
            <p:nvPr/>
          </p:nvSpPr>
          <p:spPr>
            <a:xfrm>
              <a:off x="0" y="2378372"/>
              <a:ext cx="242460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44" name="線條"/>
            <p:cNvSpPr/>
            <p:nvPr/>
          </p:nvSpPr>
          <p:spPr>
            <a:xfrm>
              <a:off x="2425699" y="1895772"/>
              <a:ext cx="1" cy="4855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446" name="大"/>
          <p:cNvSpPr txBox="1"/>
          <p:nvPr/>
        </p:nvSpPr>
        <p:spPr>
          <a:xfrm>
            <a:off x="5255126" y="546100"/>
            <a:ext cx="5715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大</a:t>
            </a:r>
          </a:p>
        </p:txBody>
      </p:sp>
      <p:sp>
        <p:nvSpPr>
          <p:cNvPr id="447" name="舅舅"/>
          <p:cNvSpPr txBox="1"/>
          <p:nvPr/>
        </p:nvSpPr>
        <p:spPr>
          <a:xfrm>
            <a:off x="9353549" y="419099"/>
            <a:ext cx="11049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舅舅</a:t>
            </a:r>
          </a:p>
        </p:txBody>
      </p:sp>
      <p:sp>
        <p:nvSpPr>
          <p:cNvPr id="448" name="小"/>
          <p:cNvSpPr txBox="1"/>
          <p:nvPr/>
        </p:nvSpPr>
        <p:spPr>
          <a:xfrm>
            <a:off x="8883650" y="444500"/>
            <a:ext cx="5715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小</a:t>
            </a:r>
          </a:p>
        </p:txBody>
      </p:sp>
      <p:pic>
        <p:nvPicPr>
          <p:cNvPr id="449" name="3909148_0.jpg" descr="3909148_0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20445" y="5290343"/>
            <a:ext cx="4279901" cy="4279901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箭頭"/>
          <p:cNvSpPr/>
          <p:nvPr/>
        </p:nvSpPr>
        <p:spPr>
          <a:xfrm>
            <a:off x="9893300" y="7448550"/>
            <a:ext cx="1702991" cy="927100"/>
          </a:xfrm>
          <a:prstGeom prst="rightArrow">
            <a:avLst>
              <a:gd name="adj1" fmla="val 32000"/>
              <a:gd name="adj2" fmla="val 8767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1" name="结束"/>
          <p:cNvSpPr txBox="1"/>
          <p:nvPr/>
        </p:nvSpPr>
        <p:spPr>
          <a:xfrm>
            <a:off x="11677650" y="6559549"/>
            <a:ext cx="12827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结束</a:t>
            </a:r>
          </a:p>
        </p:txBody>
      </p:sp>
      <p:sp>
        <p:nvSpPr>
          <p:cNvPr id="452" name="箭頭"/>
          <p:cNvSpPr/>
          <p:nvPr/>
        </p:nvSpPr>
        <p:spPr>
          <a:xfrm>
            <a:off x="9994900" y="6629400"/>
            <a:ext cx="1702991" cy="787400"/>
          </a:xfrm>
          <a:prstGeom prst="rightArrow">
            <a:avLst>
              <a:gd name="adj1" fmla="val 32000"/>
              <a:gd name="adj2" fmla="val 103226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3" name="继续"/>
          <p:cNvSpPr txBox="1"/>
          <p:nvPr/>
        </p:nvSpPr>
        <p:spPr>
          <a:xfrm>
            <a:off x="11677650" y="7448549"/>
            <a:ext cx="12827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继续</a:t>
            </a:r>
          </a:p>
        </p:txBody>
      </p:sp>
      <p:sp>
        <p:nvSpPr>
          <p:cNvPr id="454" name="emotion; affection"/>
          <p:cNvSpPr txBox="1"/>
          <p:nvPr/>
        </p:nvSpPr>
        <p:spPr>
          <a:xfrm>
            <a:off x="766724" y="3964235"/>
            <a:ext cx="3622752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emotion; affection</a:t>
            </a:r>
          </a:p>
        </p:txBody>
      </p:sp>
      <p:sp>
        <p:nvSpPr>
          <p:cNvPr id="455" name="感情"/>
          <p:cNvSpPr txBox="1"/>
          <p:nvPr/>
        </p:nvSpPr>
        <p:spPr>
          <a:xfrm>
            <a:off x="1492250" y="4513945"/>
            <a:ext cx="19685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感情</a:t>
            </a:r>
          </a:p>
        </p:txBody>
      </p:sp>
      <p:sp>
        <p:nvSpPr>
          <p:cNvPr id="456" name="*relationship"/>
          <p:cNvSpPr txBox="1"/>
          <p:nvPr/>
        </p:nvSpPr>
        <p:spPr>
          <a:xfrm>
            <a:off x="1010450" y="6012239"/>
            <a:ext cx="331310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0433FF"/>
                </a:solidFill>
              </a:defRPr>
            </a:lvl1pPr>
          </a:lstStyle>
          <a:p>
            <a:pPr/>
            <a:r>
              <a:t>*relationship</a:t>
            </a:r>
          </a:p>
        </p:txBody>
      </p:sp>
      <p:sp>
        <p:nvSpPr>
          <p:cNvPr id="457" name="My uncle and aunt are very fond of each other."/>
          <p:cNvSpPr txBox="1"/>
          <p:nvPr/>
        </p:nvSpPr>
        <p:spPr>
          <a:xfrm>
            <a:off x="505068" y="6847359"/>
            <a:ext cx="4776103" cy="97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My uncle and aunt are very fond of each other.</a:t>
            </a:r>
          </a:p>
        </p:txBody>
      </p:sp>
      <p:sp>
        <p:nvSpPr>
          <p:cNvPr id="458" name="我舅舅和舅妈的感情很好。"/>
          <p:cNvSpPr txBox="1"/>
          <p:nvPr/>
        </p:nvSpPr>
        <p:spPr>
          <a:xfrm>
            <a:off x="133350" y="8208958"/>
            <a:ext cx="60579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我舅舅和舅妈的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感情</a:t>
            </a:r>
            <a:r>
              <a:t>很好。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1" grpId="2"/>
      <p:bldP build="whole" bldLvl="1" animBg="1" rev="0" advAuto="0" spid="446" grpId="6"/>
      <p:bldP build="whole" bldLvl="1" animBg="1" rev="0" advAuto="0" spid="448" grpId="5"/>
      <p:bldP build="whole" bldLvl="1" animBg="1" rev="0" advAuto="0" spid="440" grpId="1"/>
      <p:bldP build="whole" bldLvl="1" animBg="1" rev="0" advAuto="0" spid="455" grpId="8"/>
      <p:bldP build="whole" bldLvl="1" animBg="1" rev="0" advAuto="0" spid="445" grpId="3"/>
      <p:bldP build="whole" bldLvl="1" animBg="1" rev="0" advAuto="0" spid="449" grpId="12"/>
      <p:bldP build="whole" bldLvl="1" animBg="1" rev="0" advAuto="0" spid="451" grpId="14"/>
      <p:bldP build="whole" bldLvl="1" animBg="1" rev="0" advAuto="0" spid="450" grpId="15"/>
      <p:bldP build="whole" bldLvl="1" animBg="1" rev="0" advAuto="0" spid="456" grpId="9"/>
      <p:bldP build="whole" bldLvl="1" animBg="1" rev="0" advAuto="0" spid="452" grpId="13"/>
      <p:bldP build="whole" bldLvl="1" animBg="1" rev="0" advAuto="0" spid="447" grpId="4"/>
      <p:bldP build="whole" bldLvl="1" animBg="1" rev="0" advAuto="0" spid="457" grpId="10"/>
      <p:bldP build="whole" bldLvl="1" animBg="1" rev="0" advAuto="0" spid="453" grpId="16"/>
      <p:bldP build="whole" bldLvl="1" animBg="1" rev="0" advAuto="0" spid="454" grpId="7"/>
      <p:bldP build="whole" bldLvl="1" animBg="1" rev="0" advAuto="0" spid="458" grpId="1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residential development"/>
          <p:cNvSpPr txBox="1"/>
          <p:nvPr/>
        </p:nvSpPr>
        <p:spPr>
          <a:xfrm>
            <a:off x="838669" y="171178"/>
            <a:ext cx="4901262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residential development</a:t>
            </a:r>
          </a:p>
        </p:txBody>
      </p:sp>
      <p:grpSp>
        <p:nvGrpSpPr>
          <p:cNvPr id="468" name="群組"/>
          <p:cNvGrpSpPr/>
          <p:nvPr/>
        </p:nvGrpSpPr>
        <p:grpSpPr>
          <a:xfrm>
            <a:off x="396775" y="954137"/>
            <a:ext cx="6470776" cy="4240163"/>
            <a:chOff x="0" y="0"/>
            <a:chExt cx="6470774" cy="4240162"/>
          </a:xfrm>
        </p:grpSpPr>
        <p:pic>
          <p:nvPicPr>
            <p:cNvPr id="461" name="58ec6eb1d38d7.png" descr="58ec6eb1d38d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470775" cy="4015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2" name="線條"/>
            <p:cNvSpPr/>
            <p:nvPr/>
          </p:nvSpPr>
          <p:spPr>
            <a:xfrm flipV="1">
              <a:off x="2473424" y="3265990"/>
              <a:ext cx="1" cy="4534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3" name="我家"/>
            <p:cNvSpPr txBox="1"/>
            <p:nvPr/>
          </p:nvSpPr>
          <p:spPr>
            <a:xfrm>
              <a:off x="2035274" y="3605162"/>
              <a:ext cx="876301" cy="635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我家</a:t>
              </a:r>
            </a:p>
          </p:txBody>
        </p:sp>
        <p:sp>
          <p:nvSpPr>
            <p:cNvPr id="464" name="線條"/>
            <p:cNvSpPr/>
            <p:nvPr/>
          </p:nvSpPr>
          <p:spPr>
            <a:xfrm flipV="1">
              <a:off x="949424" y="954590"/>
              <a:ext cx="1" cy="4534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5" name="学校"/>
            <p:cNvSpPr txBox="1"/>
            <p:nvPr/>
          </p:nvSpPr>
          <p:spPr>
            <a:xfrm>
              <a:off x="511274" y="392062"/>
              <a:ext cx="876301" cy="635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学校</a:t>
              </a:r>
            </a:p>
          </p:txBody>
        </p:sp>
        <p:sp>
          <p:nvSpPr>
            <p:cNvPr id="466" name="線條"/>
            <p:cNvSpPr/>
            <p:nvPr/>
          </p:nvSpPr>
          <p:spPr>
            <a:xfrm flipV="1">
              <a:off x="3349724" y="2808790"/>
              <a:ext cx="1" cy="45347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7" name="超市"/>
            <p:cNvSpPr txBox="1"/>
            <p:nvPr/>
          </p:nvSpPr>
          <p:spPr>
            <a:xfrm>
              <a:off x="2987774" y="3232376"/>
              <a:ext cx="723901" cy="520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超市</a:t>
              </a:r>
            </a:p>
          </p:txBody>
        </p:sp>
      </p:grpSp>
      <p:sp>
        <p:nvSpPr>
          <p:cNvPr id="469" name="小区"/>
          <p:cNvSpPr txBox="1"/>
          <p:nvPr/>
        </p:nvSpPr>
        <p:spPr>
          <a:xfrm>
            <a:off x="5035549" y="3894413"/>
            <a:ext cx="1562101" cy="1104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小区</a:t>
            </a:r>
          </a:p>
        </p:txBody>
      </p:sp>
      <p:grpSp>
        <p:nvGrpSpPr>
          <p:cNvPr id="472" name="群組"/>
          <p:cNvGrpSpPr/>
          <p:nvPr/>
        </p:nvGrpSpPr>
        <p:grpSpPr>
          <a:xfrm>
            <a:off x="6800983" y="115317"/>
            <a:ext cx="6276247" cy="4729642"/>
            <a:chOff x="0" y="0"/>
            <a:chExt cx="6276246" cy="4729640"/>
          </a:xfrm>
        </p:grpSpPr>
        <p:sp>
          <p:nvSpPr>
            <p:cNvPr id="470" name="environment"/>
            <p:cNvSpPr txBox="1"/>
            <p:nvPr/>
          </p:nvSpPr>
          <p:spPr>
            <a:xfrm>
              <a:off x="1768885" y="-1"/>
              <a:ext cx="3134361" cy="709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/>
              </a:lvl1pPr>
            </a:lstStyle>
            <a:p>
              <a:pPr/>
              <a:r>
                <a:t>environment</a:t>
              </a:r>
            </a:p>
          </p:txBody>
        </p:sp>
        <p:pic>
          <p:nvPicPr>
            <p:cNvPr id="471" name="Medium_WW279025.jpg" descr="Medium_WW279025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963894"/>
              <a:ext cx="6276247" cy="37657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3" name="环境"/>
          <p:cNvSpPr txBox="1"/>
          <p:nvPr/>
        </p:nvSpPr>
        <p:spPr>
          <a:xfrm>
            <a:off x="11461749" y="3729313"/>
            <a:ext cx="1562101" cy="1104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环境</a:t>
            </a:r>
          </a:p>
        </p:txBody>
      </p:sp>
      <p:sp>
        <p:nvSpPr>
          <p:cNvPr id="474" name="The residential development where I live has good environment."/>
          <p:cNvSpPr txBox="1"/>
          <p:nvPr/>
        </p:nvSpPr>
        <p:spPr>
          <a:xfrm>
            <a:off x="278536" y="6120944"/>
            <a:ext cx="12447728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The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residential development </a:t>
            </a:r>
            <a:r>
              <a:t>where I live has good </a:t>
            </a:r>
            <a:r>
              <a:rPr>
                <a:solidFill>
                  <a:srgbClr val="0433FF"/>
                </a:solidFill>
              </a:rPr>
              <a:t>environment</a:t>
            </a:r>
            <a:r>
              <a:t>.</a:t>
            </a:r>
          </a:p>
        </p:txBody>
      </p:sp>
      <p:sp>
        <p:nvSpPr>
          <p:cNvPr id="475" name="我住的小区(社区)环境很好。"/>
          <p:cNvSpPr txBox="1"/>
          <p:nvPr/>
        </p:nvSpPr>
        <p:spPr>
          <a:xfrm>
            <a:off x="3706418" y="7992785"/>
            <a:ext cx="587136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我住的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小区(社区)</a:t>
            </a:r>
            <a:r>
              <a:rPr>
                <a:solidFill>
                  <a:srgbClr val="0433FF"/>
                </a:solidFill>
              </a:rPr>
              <a:t>环境</a:t>
            </a:r>
            <a:r>
              <a:t>很好。</a:t>
            </a:r>
          </a:p>
        </p:txBody>
      </p:sp>
      <p:sp>
        <p:nvSpPr>
          <p:cNvPr id="476" name="社区"/>
          <p:cNvSpPr txBox="1"/>
          <p:nvPr/>
        </p:nvSpPr>
        <p:spPr>
          <a:xfrm>
            <a:off x="5035549" y="4878738"/>
            <a:ext cx="1562101" cy="1104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社区</a:t>
            </a:r>
          </a:p>
        </p:txBody>
      </p:sp>
      <p:sp>
        <p:nvSpPr>
          <p:cNvPr id="477" name="我住的小区(社区)有好的环境。"/>
          <p:cNvSpPr txBox="1"/>
          <p:nvPr/>
        </p:nvSpPr>
        <p:spPr>
          <a:xfrm>
            <a:off x="3477818" y="7091085"/>
            <a:ext cx="632856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我住的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小区(社区)</a:t>
            </a:r>
            <a:r>
              <a:t>有好的</a:t>
            </a:r>
            <a:r>
              <a:rPr>
                <a:solidFill>
                  <a:srgbClr val="0433FF"/>
                </a:solidFill>
              </a:rPr>
              <a:t>环境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6" grpId="2"/>
      <p:bldP build="whole" bldLvl="1" animBg="1" rev="0" advAuto="0" spid="477" grpId="6"/>
      <p:bldP build="whole" bldLvl="1" animBg="1" rev="0" advAuto="0" spid="469" grpId="1"/>
      <p:bldP build="whole" bldLvl="1" animBg="1" rev="0" advAuto="0" spid="475" grpId="7"/>
      <p:bldP build="whole" bldLvl="1" animBg="1" rev="0" advAuto="0" spid="472" grpId="3"/>
      <p:bldP build="whole" bldLvl="1" animBg="1" rev="0" advAuto="0" spid="474" grpId="5"/>
      <p:bldP build="whole" bldLvl="1" animBg="1" rev="0" advAuto="0" spid="473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153-1G2130Z308.jpg" descr="153-1G2130Z3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388" y="133399"/>
            <a:ext cx="7290673" cy="4597722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To glue"/>
          <p:cNvSpPr txBox="1"/>
          <p:nvPr/>
        </p:nvSpPr>
        <p:spPr>
          <a:xfrm>
            <a:off x="7603490" y="1269544"/>
            <a:ext cx="1506221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To glue</a:t>
            </a:r>
          </a:p>
        </p:txBody>
      </p:sp>
      <p:sp>
        <p:nvSpPr>
          <p:cNvPr id="481" name="贴"/>
          <p:cNvSpPr txBox="1"/>
          <p:nvPr/>
        </p:nvSpPr>
        <p:spPr>
          <a:xfrm>
            <a:off x="7861300" y="1981200"/>
            <a:ext cx="9906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900"/>
            </a:lvl1pPr>
          </a:lstStyle>
          <a:p>
            <a:pPr/>
            <a:r>
              <a:t>贴</a:t>
            </a:r>
          </a:p>
        </p:txBody>
      </p:sp>
      <p:pic>
        <p:nvPicPr>
          <p:cNvPr id="482" name="2019-11-19_085359-600x397.jpg" descr="2019-11-19_085359-600x39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13" y="4977358"/>
            <a:ext cx="5898523" cy="39028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5" name="群組"/>
          <p:cNvGrpSpPr/>
          <p:nvPr/>
        </p:nvGrpSpPr>
        <p:grpSpPr>
          <a:xfrm>
            <a:off x="5498107" y="5295900"/>
            <a:ext cx="2464794" cy="1295401"/>
            <a:chOff x="0" y="0"/>
            <a:chExt cx="2464792" cy="1295400"/>
          </a:xfrm>
        </p:grpSpPr>
        <p:sp>
          <p:nvSpPr>
            <p:cNvPr id="483" name="線條"/>
            <p:cNvSpPr/>
            <p:nvPr/>
          </p:nvSpPr>
          <p:spPr>
            <a:xfrm flipV="1">
              <a:off x="0" y="634999"/>
              <a:ext cx="1504083" cy="25975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84" name="墙"/>
            <p:cNvSpPr txBox="1"/>
            <p:nvPr/>
          </p:nvSpPr>
          <p:spPr>
            <a:xfrm>
              <a:off x="1499592" y="0"/>
              <a:ext cx="965201" cy="129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700"/>
              </a:lvl1pPr>
            </a:lstStyle>
            <a:p>
              <a:pPr/>
              <a:r>
                <a:t>墙</a:t>
              </a:r>
            </a:p>
          </p:txBody>
        </p:sp>
      </p:grpSp>
      <p:grpSp>
        <p:nvGrpSpPr>
          <p:cNvPr id="488" name="群組"/>
          <p:cNvGrpSpPr/>
          <p:nvPr/>
        </p:nvGrpSpPr>
        <p:grpSpPr>
          <a:xfrm>
            <a:off x="8113077" y="4318000"/>
            <a:ext cx="4662806" cy="1479550"/>
            <a:chOff x="0" y="0"/>
            <a:chExt cx="4662804" cy="1479549"/>
          </a:xfrm>
        </p:grpSpPr>
        <p:sp>
          <p:nvSpPr>
            <p:cNvPr id="486" name="They glue 春联on the wall."/>
            <p:cNvSpPr txBox="1"/>
            <p:nvPr/>
          </p:nvSpPr>
          <p:spPr>
            <a:xfrm>
              <a:off x="-1" y="857249"/>
              <a:ext cx="4662806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900"/>
              </a:lvl1pPr>
            </a:lstStyle>
            <a:p>
              <a:pPr/>
              <a:r>
                <a:t>They glue 春联on the wall.</a:t>
              </a:r>
            </a:p>
          </p:txBody>
        </p:sp>
        <p:sp>
          <p:nvSpPr>
            <p:cNvPr id="487" name="use 把"/>
            <p:cNvSpPr txBox="1"/>
            <p:nvPr/>
          </p:nvSpPr>
          <p:spPr>
            <a:xfrm>
              <a:off x="1395831" y="0"/>
              <a:ext cx="1515543" cy="762001"/>
            </a:xfrm>
            <a:prstGeom prst="rect">
              <a:avLst/>
            </a:prstGeom>
            <a:solidFill>
              <a:schemeClr val="accent4">
                <a:hueOff val="366961"/>
                <a:satOff val="4172"/>
                <a:lumOff val="11129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700"/>
              </a:lvl1pPr>
            </a:lstStyle>
            <a:p>
              <a:pPr/>
              <a:r>
                <a:t>use 把</a:t>
              </a:r>
            </a:p>
          </p:txBody>
        </p:sp>
      </p:grpSp>
      <p:sp>
        <p:nvSpPr>
          <p:cNvPr id="489" name="他们把春联贴在墙上。"/>
          <p:cNvSpPr txBox="1"/>
          <p:nvPr/>
        </p:nvSpPr>
        <p:spPr>
          <a:xfrm>
            <a:off x="6864350" y="7004049"/>
            <a:ext cx="60833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他们把春联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贴</a:t>
            </a:r>
            <a:r>
              <a:t>在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墙</a:t>
            </a:r>
            <a:r>
              <a:t>上。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0" grpId="1"/>
      <p:bldP build="whole" bldLvl="1" animBg="1" rev="0" advAuto="0" spid="481" grpId="2"/>
      <p:bldP build="whole" bldLvl="1" animBg="1" rev="0" advAuto="0" spid="485" grpId="4"/>
      <p:bldP build="whole" bldLvl="1" animBg="1" rev="0" advAuto="0" spid="482" grpId="3"/>
      <p:bldP build="whole" bldLvl="1" animBg="1" rev="0" advAuto="0" spid="488" grpId="5"/>
      <p:bldP build="whole" bldLvl="1" animBg="1" rev="0" advAuto="0" spid="489" grpId="6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unnamed.jpg" descr="unnamed.jpg"/>
          <p:cNvPicPr>
            <a:picLocks noChangeAspect="1"/>
          </p:cNvPicPr>
          <p:nvPr/>
        </p:nvPicPr>
        <p:blipFill>
          <a:blip r:embed="rId2">
            <a:extLst/>
          </a:blip>
          <a:srcRect l="0" t="16613" r="0" b="16613"/>
          <a:stretch>
            <a:fillRect/>
          </a:stretch>
        </p:blipFill>
        <p:spPr>
          <a:xfrm>
            <a:off x="998983" y="1049932"/>
            <a:ext cx="3981027" cy="3544306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happiness"/>
          <p:cNvSpPr txBox="1"/>
          <p:nvPr/>
        </p:nvSpPr>
        <p:spPr>
          <a:xfrm>
            <a:off x="1846002" y="393796"/>
            <a:ext cx="2287017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happiness</a:t>
            </a:r>
          </a:p>
        </p:txBody>
      </p:sp>
      <p:sp>
        <p:nvSpPr>
          <p:cNvPr id="493" name="幸福"/>
          <p:cNvSpPr txBox="1"/>
          <p:nvPr/>
        </p:nvSpPr>
        <p:spPr>
          <a:xfrm>
            <a:off x="3536950" y="3575050"/>
            <a:ext cx="1485901" cy="105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幸福</a:t>
            </a:r>
          </a:p>
        </p:txBody>
      </p:sp>
      <p:sp>
        <p:nvSpPr>
          <p:cNvPr id="494" name="对你来说幸福是什么？"/>
          <p:cNvSpPr txBox="1"/>
          <p:nvPr/>
        </p:nvSpPr>
        <p:spPr>
          <a:xfrm>
            <a:off x="5899149" y="1060450"/>
            <a:ext cx="5829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对你来说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幸福</a:t>
            </a:r>
            <a:r>
              <a:t>是什么？</a:t>
            </a:r>
          </a:p>
        </p:txBody>
      </p:sp>
      <p:sp>
        <p:nvSpPr>
          <p:cNvPr id="495" name="对我来说幸福是每天睡好、吃饱。"/>
          <p:cNvSpPr txBox="1"/>
          <p:nvPr/>
        </p:nvSpPr>
        <p:spPr>
          <a:xfrm>
            <a:off x="5422900" y="2920999"/>
            <a:ext cx="71628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对我来说幸福是每天睡好、吃饱。</a:t>
            </a:r>
          </a:p>
        </p:txBody>
      </p:sp>
      <p:pic>
        <p:nvPicPr>
          <p:cNvPr id="496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332" y="5259759"/>
            <a:ext cx="3771901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我祝福你...."/>
          <p:cNvSpPr txBox="1"/>
          <p:nvPr/>
        </p:nvSpPr>
        <p:spPr>
          <a:xfrm>
            <a:off x="7614767" y="4883149"/>
            <a:ext cx="349026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我祝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福</a:t>
            </a:r>
            <a:r>
              <a:t>你....</a:t>
            </a:r>
          </a:p>
        </p:txBody>
      </p:sp>
      <p:grpSp>
        <p:nvGrpSpPr>
          <p:cNvPr id="500" name="群組"/>
          <p:cNvGrpSpPr/>
          <p:nvPr/>
        </p:nvGrpSpPr>
        <p:grpSpPr>
          <a:xfrm>
            <a:off x="8362898" y="5816599"/>
            <a:ext cx="1994003" cy="1056031"/>
            <a:chOff x="0" y="0"/>
            <a:chExt cx="1994001" cy="1056029"/>
          </a:xfrm>
        </p:grpSpPr>
        <p:sp>
          <p:nvSpPr>
            <p:cNvPr id="498" name="線條"/>
            <p:cNvSpPr/>
            <p:nvPr/>
          </p:nvSpPr>
          <p:spPr>
            <a:xfrm flipH="1">
              <a:off x="997000" y="0"/>
              <a:ext cx="1" cy="54256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99" name="good fortune"/>
            <p:cNvSpPr txBox="1"/>
            <p:nvPr/>
          </p:nvSpPr>
          <p:spPr>
            <a:xfrm>
              <a:off x="0" y="594970"/>
              <a:ext cx="1994002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good fortune</a:t>
              </a:r>
            </a:p>
          </p:txBody>
        </p:sp>
      </p:grpSp>
      <p:sp>
        <p:nvSpPr>
          <p:cNvPr id="501" name="福倒了=福到了"/>
          <p:cNvSpPr txBox="1"/>
          <p:nvPr/>
        </p:nvSpPr>
        <p:spPr>
          <a:xfrm>
            <a:off x="7230110" y="8064500"/>
            <a:ext cx="380238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>
                <a:solidFill>
                  <a:srgbClr val="0433FF"/>
                </a:solidFill>
              </a:defRPr>
            </a:pPr>
            <a:r>
              <a:t>福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倒</a:t>
            </a:r>
            <a:r>
              <a:t>了=福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到</a:t>
            </a:r>
            <a:r>
              <a:t>了</a:t>
            </a:r>
          </a:p>
        </p:txBody>
      </p:sp>
      <p:grpSp>
        <p:nvGrpSpPr>
          <p:cNvPr id="504" name="群組"/>
          <p:cNvGrpSpPr/>
          <p:nvPr/>
        </p:nvGrpSpPr>
        <p:grpSpPr>
          <a:xfrm>
            <a:off x="3491928" y="5422075"/>
            <a:ext cx="3811144" cy="3242302"/>
            <a:chOff x="0" y="0"/>
            <a:chExt cx="3811142" cy="3242300"/>
          </a:xfrm>
        </p:grpSpPr>
        <p:pic>
          <p:nvPicPr>
            <p:cNvPr id="502" name="Unknown.png" descr="Unknown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8219" y="778500"/>
              <a:ext cx="3289301" cy="2463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3" name="To turn upside down"/>
            <p:cNvSpPr txBox="1"/>
            <p:nvPr/>
          </p:nvSpPr>
          <p:spPr>
            <a:xfrm>
              <a:off x="-1" y="-1"/>
              <a:ext cx="3811144" cy="560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To turn upside down</a:t>
              </a:r>
            </a:p>
          </p:txBody>
        </p:sp>
      </p:grpSp>
      <p:sp>
        <p:nvSpPr>
          <p:cNvPr id="505" name="倒"/>
          <p:cNvSpPr txBox="1"/>
          <p:nvPr/>
        </p:nvSpPr>
        <p:spPr>
          <a:xfrm>
            <a:off x="6762750" y="6848276"/>
            <a:ext cx="876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>
              <a:defRPr>
                <a:solidFill>
                  <a:srgbClr val="0433FF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倒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3" grpId="1"/>
      <p:bldP build="whole" bldLvl="1" animBg="1" rev="0" advAuto="0" spid="496" grpId="4"/>
      <p:bldP build="whole" bldLvl="1" animBg="1" rev="0" advAuto="0" spid="500" grpId="8"/>
      <p:bldP build="whole" bldLvl="1" animBg="1" rev="0" advAuto="0" spid="494" grpId="2"/>
      <p:bldP build="whole" bldLvl="1" animBg="1" rev="0" advAuto="0" spid="504" grpId="5"/>
      <p:bldP build="whole" bldLvl="1" animBg="1" rev="0" advAuto="0" spid="495" grpId="3"/>
      <p:bldP build="whole" bldLvl="1" animBg="1" rev="0" advAuto="0" spid="497" grpId="7"/>
      <p:bldP build="whole" bldLvl="1" animBg="1" rev="0" advAuto="0" spid="501" grpId="9"/>
      <p:bldP build="whole" bldLvl="1" animBg="1" rev="0" advAuto="0" spid="505" grpId="6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odd"/>
          <p:cNvSpPr txBox="1"/>
          <p:nvPr/>
        </p:nvSpPr>
        <p:spPr>
          <a:xfrm>
            <a:off x="1218253" y="162162"/>
            <a:ext cx="1348094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odd</a:t>
            </a:r>
          </a:p>
        </p:txBody>
      </p:sp>
      <p:pic>
        <p:nvPicPr>
          <p:cNvPr id="508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19" y="1038225"/>
            <a:ext cx="5464093" cy="3512631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奇怪"/>
          <p:cNvSpPr txBox="1"/>
          <p:nvPr/>
        </p:nvSpPr>
        <p:spPr>
          <a:xfrm>
            <a:off x="3930650" y="3460750"/>
            <a:ext cx="1587500" cy="1130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奇怪</a:t>
            </a:r>
          </a:p>
        </p:txBody>
      </p:sp>
      <p:sp>
        <p:nvSpPr>
          <p:cNvPr id="510" name="meaning"/>
          <p:cNvSpPr txBox="1"/>
          <p:nvPr/>
        </p:nvSpPr>
        <p:spPr>
          <a:xfrm>
            <a:off x="8311489" y="143664"/>
            <a:ext cx="3036622" cy="957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meaning</a:t>
            </a:r>
          </a:p>
        </p:txBody>
      </p:sp>
      <p:sp>
        <p:nvSpPr>
          <p:cNvPr id="511" name="意思"/>
          <p:cNvSpPr txBox="1"/>
          <p:nvPr/>
        </p:nvSpPr>
        <p:spPr>
          <a:xfrm>
            <a:off x="6710486" y="2000250"/>
            <a:ext cx="6238628" cy="24003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900"/>
            </a:lvl1pPr>
          </a:lstStyle>
          <a:p>
            <a:pPr/>
            <a:r>
              <a:t>意思</a:t>
            </a:r>
          </a:p>
        </p:txBody>
      </p:sp>
      <p:grpSp>
        <p:nvGrpSpPr>
          <p:cNvPr id="514" name="群組"/>
          <p:cNvGrpSpPr/>
          <p:nvPr/>
        </p:nvGrpSpPr>
        <p:grpSpPr>
          <a:xfrm>
            <a:off x="1984" y="4757904"/>
            <a:ext cx="8128001" cy="3999491"/>
            <a:chOff x="0" y="0"/>
            <a:chExt cx="8128000" cy="3999489"/>
          </a:xfrm>
        </p:grpSpPr>
        <p:pic>
          <p:nvPicPr>
            <p:cNvPr id="512" name="meal-prep-index-1566932947.png" descr="meal-prep-index-156693294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24412" r="0" b="22768"/>
            <a:stretch>
              <a:fillRect/>
            </a:stretch>
          </p:blipFill>
          <p:spPr>
            <a:xfrm>
              <a:off x="0" y="766198"/>
              <a:ext cx="8128000" cy="3233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3" name="Meal"/>
            <p:cNvSpPr txBox="1"/>
            <p:nvPr/>
          </p:nvSpPr>
          <p:spPr>
            <a:xfrm>
              <a:off x="2660113" y="0"/>
              <a:ext cx="1406805" cy="771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/>
              </a:lvl1pPr>
            </a:lstStyle>
            <a:p>
              <a:pPr/>
              <a:r>
                <a:t>Meal</a:t>
              </a:r>
            </a:p>
          </p:txBody>
        </p:sp>
      </p:grpSp>
      <p:sp>
        <p:nvSpPr>
          <p:cNvPr id="515" name="餐"/>
          <p:cNvSpPr txBox="1"/>
          <p:nvPr/>
        </p:nvSpPr>
        <p:spPr>
          <a:xfrm>
            <a:off x="7188199" y="7512049"/>
            <a:ext cx="939801" cy="1257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/>
            <a:r>
              <a:t>餐</a:t>
            </a:r>
          </a:p>
        </p:txBody>
      </p:sp>
      <p:sp>
        <p:nvSpPr>
          <p:cNvPr id="516" name="早餐"/>
          <p:cNvSpPr txBox="1"/>
          <p:nvPr/>
        </p:nvSpPr>
        <p:spPr>
          <a:xfrm>
            <a:off x="9683750" y="4887114"/>
            <a:ext cx="1308101" cy="9398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早餐</a:t>
            </a:r>
          </a:p>
        </p:txBody>
      </p:sp>
      <p:sp>
        <p:nvSpPr>
          <p:cNvPr id="517" name="午餐"/>
          <p:cNvSpPr txBox="1"/>
          <p:nvPr/>
        </p:nvSpPr>
        <p:spPr>
          <a:xfrm>
            <a:off x="9683750" y="6182514"/>
            <a:ext cx="1308101" cy="9398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午餐</a:t>
            </a:r>
          </a:p>
        </p:txBody>
      </p:sp>
      <p:sp>
        <p:nvSpPr>
          <p:cNvPr id="518" name="晚餐"/>
          <p:cNvSpPr txBox="1"/>
          <p:nvPr/>
        </p:nvSpPr>
        <p:spPr>
          <a:xfrm>
            <a:off x="9683750" y="7477914"/>
            <a:ext cx="1308101" cy="939801"/>
          </a:xfrm>
          <a:prstGeom prst="rect">
            <a:avLst/>
          </a:pr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晚餐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4" grpId="4"/>
      <p:bldP build="whole" bldLvl="1" animBg="1" rev="0" advAuto="0" spid="516" grpId="6"/>
      <p:bldP build="whole" bldLvl="1" animBg="1" rev="0" advAuto="0" spid="517" grpId="7"/>
      <p:bldP build="whole" bldLvl="1" animBg="1" rev="0" advAuto="0" spid="509" grpId="1"/>
      <p:bldP build="whole" bldLvl="1" animBg="1" rev="0" advAuto="0" spid="518" grpId="8"/>
      <p:bldP build="whole" bldLvl="1" animBg="1" rev="0" advAuto="0" spid="510" grpId="2"/>
      <p:bldP build="whole" bldLvl="1" animBg="1" rev="0" advAuto="0" spid="515" grpId="5"/>
      <p:bldP build="whole" bldLvl="1" animBg="1" rev="0" advAuto="0" spid="511" grpId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originally"/>
          <p:cNvSpPr txBox="1"/>
          <p:nvPr/>
        </p:nvSpPr>
        <p:spPr>
          <a:xfrm>
            <a:off x="913549" y="148172"/>
            <a:ext cx="2643302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originally</a:t>
            </a:r>
          </a:p>
        </p:txBody>
      </p:sp>
      <p:sp>
        <p:nvSpPr>
          <p:cNvPr id="521" name="本来"/>
          <p:cNvSpPr txBox="1"/>
          <p:nvPr/>
        </p:nvSpPr>
        <p:spPr>
          <a:xfrm>
            <a:off x="3869" y="1035049"/>
            <a:ext cx="4293444" cy="17145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100">
                <a:solidFill>
                  <a:srgbClr val="FFFFFF"/>
                </a:solidFill>
              </a:defRPr>
            </a:lvl1pPr>
          </a:lstStyle>
          <a:p>
            <a:pPr/>
            <a:r>
              <a:t>本来</a:t>
            </a:r>
          </a:p>
        </p:txBody>
      </p:sp>
      <p:sp>
        <p:nvSpPr>
          <p:cNvPr id="522" name="我本来是中文系的学生。"/>
          <p:cNvSpPr txBox="1"/>
          <p:nvPr/>
        </p:nvSpPr>
        <p:spPr>
          <a:xfrm>
            <a:off x="3568699" y="4438650"/>
            <a:ext cx="61214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本来</a:t>
            </a:r>
            <a:r>
              <a:t>是中文系的学生。</a:t>
            </a:r>
          </a:p>
        </p:txBody>
      </p:sp>
      <p:sp>
        <p:nvSpPr>
          <p:cNvPr id="523" name="Originally I’m a student of Faculty of Chinese."/>
          <p:cNvSpPr txBox="1"/>
          <p:nvPr/>
        </p:nvSpPr>
        <p:spPr>
          <a:xfrm>
            <a:off x="2054910" y="2840572"/>
            <a:ext cx="8894980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Originally I’m a student of Faculty of Chinese.</a:t>
            </a:r>
          </a:p>
        </p:txBody>
      </p:sp>
      <p:sp>
        <p:nvSpPr>
          <p:cNvPr id="524" name="本来我是中文系的学生。"/>
          <p:cNvSpPr txBox="1"/>
          <p:nvPr/>
        </p:nvSpPr>
        <p:spPr>
          <a:xfrm>
            <a:off x="3568699" y="3403600"/>
            <a:ext cx="61214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本来</a:t>
            </a:r>
            <a:r>
              <a:t>我是中文系的学生。</a:t>
            </a:r>
          </a:p>
        </p:txBody>
      </p:sp>
      <p:grpSp>
        <p:nvGrpSpPr>
          <p:cNvPr id="528" name="群組"/>
          <p:cNvGrpSpPr/>
          <p:nvPr/>
        </p:nvGrpSpPr>
        <p:grpSpPr>
          <a:xfrm>
            <a:off x="4209963" y="5322230"/>
            <a:ext cx="7871111" cy="4158891"/>
            <a:chOff x="0" y="0"/>
            <a:chExt cx="7871110" cy="4158890"/>
          </a:xfrm>
        </p:grpSpPr>
        <p:pic>
          <p:nvPicPr>
            <p:cNvPr id="525" name="neprHMBHBL_small.jpg" descr="neprHMBHBL_small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02766"/>
              <a:ext cx="3756125" cy="37561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6" name="泡泡引言框"/>
            <p:cNvSpPr/>
            <p:nvPr/>
          </p:nvSpPr>
          <p:spPr>
            <a:xfrm>
              <a:off x="3244936" y="0"/>
              <a:ext cx="4626175" cy="1565722"/>
            </a:xfrm>
            <a:prstGeom prst="wedgeEllipseCallout">
              <a:avLst>
                <a:gd name="adj1" fmla="val -54633"/>
                <a:gd name="adj2" fmla="val 33788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27" name="我以前是中文系的学生。"/>
            <p:cNvSpPr txBox="1"/>
            <p:nvPr/>
          </p:nvSpPr>
          <p:spPr>
            <a:xfrm>
              <a:off x="3600536" y="490735"/>
              <a:ext cx="3886201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700"/>
              </a:lvl1pPr>
            </a:lstStyle>
            <a:p>
              <a:pPr/>
              <a:r>
                <a:t>我以前是中文系的学生。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3" grpId="2"/>
      <p:bldP build="whole" bldLvl="1" animBg="1" rev="0" advAuto="0" spid="524" grpId="4"/>
      <p:bldP build="whole" bldLvl="1" animBg="1" rev="0" advAuto="0" spid="528" grpId="3"/>
      <p:bldP build="whole" bldLvl="1" animBg="1" rev="0" advAuto="0" spid="522" grpId="5"/>
      <p:bldP build="whole" bldLvl="1" animBg="1" rev="0" advAuto="0" spid="521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originally"/>
          <p:cNvSpPr txBox="1"/>
          <p:nvPr/>
        </p:nvSpPr>
        <p:spPr>
          <a:xfrm>
            <a:off x="913549" y="148172"/>
            <a:ext cx="2643302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originally</a:t>
            </a:r>
          </a:p>
        </p:txBody>
      </p:sp>
      <p:sp>
        <p:nvSpPr>
          <p:cNvPr id="531" name="本来"/>
          <p:cNvSpPr txBox="1"/>
          <p:nvPr/>
        </p:nvSpPr>
        <p:spPr>
          <a:xfrm>
            <a:off x="3869" y="1035049"/>
            <a:ext cx="4293444" cy="17145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100">
                <a:solidFill>
                  <a:srgbClr val="FFFFFF"/>
                </a:solidFill>
              </a:defRPr>
            </a:lvl1pPr>
          </a:lstStyle>
          <a:p>
            <a:pPr/>
            <a:r>
              <a:t>本来</a:t>
            </a:r>
          </a:p>
        </p:txBody>
      </p:sp>
      <p:sp>
        <p:nvSpPr>
          <p:cNvPr id="532" name="I don’t like to eat chocolate before, but now I like it."/>
          <p:cNvSpPr txBox="1"/>
          <p:nvPr/>
        </p:nvSpPr>
        <p:spPr>
          <a:xfrm>
            <a:off x="1022127" y="3022696"/>
            <a:ext cx="10960546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I don’t like to eat chocolate before, but now I like it.</a:t>
            </a:r>
          </a:p>
        </p:txBody>
      </p:sp>
      <p:sp>
        <p:nvSpPr>
          <p:cNvPr id="533" name="我本来不喜欢吃巧克力，但我现在喜欢吃。"/>
          <p:cNvSpPr txBox="1"/>
          <p:nvPr/>
        </p:nvSpPr>
        <p:spPr>
          <a:xfrm>
            <a:off x="1136650" y="3930650"/>
            <a:ext cx="10731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我本来不喜欢吃巧克力，但我现在喜欢吃。</a:t>
            </a:r>
          </a:p>
        </p:txBody>
      </p:sp>
      <p:pic>
        <p:nvPicPr>
          <p:cNvPr id="534" name="i-hate-chocolate.jpg" descr="i-hate-chocola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8774" y="4934810"/>
            <a:ext cx="5745134" cy="4280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3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-1081314"/>
            <a:satOff val="4338"/>
            <a:lumOff val="-893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语法"/>
          <p:cNvSpPr txBox="1"/>
          <p:nvPr/>
        </p:nvSpPr>
        <p:spPr>
          <a:xfrm>
            <a:off x="4210049" y="1657350"/>
            <a:ext cx="5143501" cy="361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800">
                <a:solidFill>
                  <a:srgbClr val="FFFFFF"/>
                </a:solidFill>
              </a:defRPr>
            </a:lvl1pPr>
          </a:lstStyle>
          <a:p>
            <a:pPr/>
            <a:r>
              <a:t>语法</a:t>
            </a:r>
          </a:p>
        </p:txBody>
      </p:sp>
      <p:pic>
        <p:nvPicPr>
          <p:cNvPr id="537" name="smail-png-.png" descr="smail-png-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7782" y="5666804"/>
            <a:ext cx="3493171" cy="3493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元宵节"/>
          <p:cNvSpPr txBox="1"/>
          <p:nvPr/>
        </p:nvSpPr>
        <p:spPr>
          <a:xfrm>
            <a:off x="350158" y="161555"/>
            <a:ext cx="25527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chemeClr val="accent2">
                    <a:hueOff val="258623"/>
                    <a:satOff val="16006"/>
                    <a:lumOff val="-25223"/>
                  </a:schemeClr>
                </a:solidFill>
              </a:defRPr>
            </a:lvl1pPr>
          </a:lstStyle>
          <a:p>
            <a:pPr/>
            <a:r>
              <a:t>元宵节</a:t>
            </a:r>
          </a:p>
        </p:txBody>
      </p:sp>
      <p:pic>
        <p:nvPicPr>
          <p:cNvPr id="150" name="20180301-052516_U6077_M385884_6289.jpg" descr="20180301-052516_U6077_M385884_628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1835" y="1253284"/>
            <a:ext cx="5842523" cy="389258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看灯会"/>
          <p:cNvSpPr txBox="1"/>
          <p:nvPr/>
        </p:nvSpPr>
        <p:spPr>
          <a:xfrm>
            <a:off x="10039349" y="4165600"/>
            <a:ext cx="2019301" cy="990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看灯会</a:t>
            </a:r>
          </a:p>
        </p:txBody>
      </p:sp>
      <p:pic>
        <p:nvPicPr>
          <p:cNvPr id="152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169" y="5726674"/>
            <a:ext cx="4729628" cy="3560917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吃元宵"/>
          <p:cNvSpPr txBox="1"/>
          <p:nvPr/>
        </p:nvSpPr>
        <p:spPr>
          <a:xfrm>
            <a:off x="3027491" y="8283268"/>
            <a:ext cx="2019301" cy="990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吃元宵</a:t>
            </a:r>
          </a:p>
        </p:txBody>
      </p:sp>
      <p:pic>
        <p:nvPicPr>
          <p:cNvPr id="154" name="798634-XXL.jpg" descr="798634-XXL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19981" y="5795197"/>
            <a:ext cx="6084231" cy="342387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放天灯"/>
          <p:cNvSpPr txBox="1"/>
          <p:nvPr/>
        </p:nvSpPr>
        <p:spPr>
          <a:xfrm>
            <a:off x="9889501" y="8283268"/>
            <a:ext cx="2019301" cy="990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放天灯</a:t>
            </a:r>
          </a:p>
        </p:txBody>
      </p:sp>
      <p:pic>
        <p:nvPicPr>
          <p:cNvPr id="156" name="1602220934222483-450x450.jpg" descr="1602220934222483-450x450.jpg"/>
          <p:cNvPicPr>
            <a:picLocks noChangeAspect="1"/>
          </p:cNvPicPr>
          <p:nvPr/>
        </p:nvPicPr>
        <p:blipFill>
          <a:blip r:embed="rId5">
            <a:extLst/>
          </a:blip>
          <a:srcRect l="0" t="0" r="0" b="37572"/>
          <a:stretch>
            <a:fillRect/>
          </a:stretch>
        </p:blipFill>
        <p:spPr>
          <a:xfrm>
            <a:off x="-267891" y="2221930"/>
            <a:ext cx="4981833" cy="31100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" name="群組"/>
          <p:cNvGrpSpPr/>
          <p:nvPr/>
        </p:nvGrpSpPr>
        <p:grpSpPr>
          <a:xfrm>
            <a:off x="374649" y="1403349"/>
            <a:ext cx="4565259" cy="1028701"/>
            <a:chOff x="0" y="0"/>
            <a:chExt cx="4565258" cy="1028700"/>
          </a:xfrm>
        </p:grpSpPr>
        <p:sp>
          <p:nvSpPr>
            <p:cNvPr id="157" name="二月八号"/>
            <p:cNvSpPr txBox="1"/>
            <p:nvPr/>
          </p:nvSpPr>
          <p:spPr>
            <a:xfrm>
              <a:off x="-1" y="-1"/>
              <a:ext cx="2755901" cy="1028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2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二月八号</a:t>
              </a:r>
            </a:p>
          </p:txBody>
        </p:sp>
        <p:sp>
          <p:nvSpPr>
            <p:cNvPr id="158" name="(正月十五)"/>
            <p:cNvSpPr txBox="1"/>
            <p:nvPr/>
          </p:nvSpPr>
          <p:spPr>
            <a:xfrm>
              <a:off x="2759724" y="203199"/>
              <a:ext cx="180553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900"/>
              </a:lvl1pPr>
            </a:lstStyle>
            <a:p>
              <a:pPr/>
              <a:r>
                <a:t>(正月十五)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  <p:bldP build="whole" bldLvl="1" animBg="1" rev="0" advAuto="0" spid="151" grpId="3"/>
      <p:bldP build="whole" bldLvl="1" animBg="1" rev="0" advAuto="0" spid="152" grpId="4"/>
      <p:bldP build="whole" bldLvl="1" animBg="1" rev="0" advAuto="0" spid="155" grpId="7"/>
      <p:bldP build="whole" bldLvl="1" animBg="1" rev="0" advAuto="0" spid="150" grpId="2"/>
      <p:bldP build="whole" bldLvl="1" animBg="1" rev="0" advAuto="0" spid="153" grpId="5"/>
      <p:bldP build="whole" bldLvl="1" animBg="1" rev="0" advAuto="0" spid="154" grpId="6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V起来"/>
          <p:cNvSpPr txBox="1"/>
          <p:nvPr/>
        </p:nvSpPr>
        <p:spPr>
          <a:xfrm>
            <a:off x="2707777" y="2101849"/>
            <a:ext cx="7589246" cy="18415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800">
                <a:solidFill>
                  <a:srgbClr val="FFFFFF"/>
                </a:solidFill>
              </a:defRPr>
            </a:lvl1pPr>
          </a:lstStyle>
          <a:p>
            <a:pPr/>
            <a:r>
              <a:t>V起来</a:t>
            </a:r>
          </a:p>
        </p:txBody>
      </p:sp>
      <p:sp>
        <p:nvSpPr>
          <p:cNvPr id="540" name="To look at, discuss, or comment on something from the point of view of “V”"/>
          <p:cNvSpPr txBox="1"/>
          <p:nvPr/>
        </p:nvSpPr>
        <p:spPr>
          <a:xfrm>
            <a:off x="94945" y="6113857"/>
            <a:ext cx="12814910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To look at, discuss, or comment on something</a:t>
            </a:r>
            <a:r>
              <a:t> from the point of view of “V”</a:t>
            </a:r>
          </a:p>
        </p:txBody>
      </p:sp>
      <p:sp>
        <p:nvSpPr>
          <p:cNvPr id="541" name="*Topic+V起来+view point"/>
          <p:cNvSpPr txBox="1"/>
          <p:nvPr/>
        </p:nvSpPr>
        <p:spPr>
          <a:xfrm>
            <a:off x="1632584" y="4399953"/>
            <a:ext cx="9739631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/>
            <a:r>
              <a:t>*Topic+V起来+view point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V起来"/>
          <p:cNvSpPr txBox="1"/>
          <p:nvPr/>
        </p:nvSpPr>
        <p:spPr>
          <a:xfrm>
            <a:off x="-22723" y="6349"/>
            <a:ext cx="4166001" cy="11557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/>
            <a:r>
              <a:t>V起来</a:t>
            </a:r>
          </a:p>
        </p:txBody>
      </p:sp>
      <p:sp>
        <p:nvSpPr>
          <p:cNvPr id="544" name="学中文不容易。"/>
          <p:cNvSpPr txBox="1"/>
          <p:nvPr/>
        </p:nvSpPr>
        <p:spPr>
          <a:xfrm>
            <a:off x="3797299" y="1437544"/>
            <a:ext cx="50038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rPr>
                <a:solidFill>
                  <a:srgbClr val="0433FF"/>
                </a:solidFill>
              </a:rPr>
              <a:t>学</a:t>
            </a:r>
            <a:r>
              <a:t>中文不容易。</a:t>
            </a:r>
          </a:p>
        </p:txBody>
      </p:sp>
      <p:pic>
        <p:nvPicPr>
          <p:cNvPr id="545" name="chinese-for-kids.jpg" descr="chinese-for-kid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6108" y="2792539"/>
            <a:ext cx="8325984" cy="4483222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泡泡引言框"/>
          <p:cNvSpPr/>
          <p:nvPr/>
        </p:nvSpPr>
        <p:spPr>
          <a:xfrm>
            <a:off x="8585200" y="1640830"/>
            <a:ext cx="3411389" cy="1483370"/>
          </a:xfrm>
          <a:prstGeom prst="wedgeEllipseCallout">
            <a:avLst>
              <a:gd name="adj1" fmla="val -49456"/>
              <a:gd name="adj2" fmla="val 7000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7" name="太难了！"/>
          <p:cNvSpPr txBox="1"/>
          <p:nvPr/>
        </p:nvSpPr>
        <p:spPr>
          <a:xfrm>
            <a:off x="9264650" y="1860550"/>
            <a:ext cx="22987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太难了！</a:t>
            </a:r>
          </a:p>
        </p:txBody>
      </p:sp>
      <p:sp>
        <p:nvSpPr>
          <p:cNvPr id="548" name="*Topic+V起来+view point"/>
          <p:cNvSpPr txBox="1"/>
          <p:nvPr/>
        </p:nvSpPr>
        <p:spPr>
          <a:xfrm>
            <a:off x="4630928" y="158749"/>
            <a:ext cx="6333745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*Topic+V起来+view point</a:t>
            </a:r>
          </a:p>
        </p:txBody>
      </p:sp>
      <p:grpSp>
        <p:nvGrpSpPr>
          <p:cNvPr id="551" name="群組"/>
          <p:cNvGrpSpPr/>
          <p:nvPr/>
        </p:nvGrpSpPr>
        <p:grpSpPr>
          <a:xfrm>
            <a:off x="3666058" y="7842249"/>
            <a:ext cx="1511301" cy="1587086"/>
            <a:chOff x="0" y="0"/>
            <a:chExt cx="1511300" cy="1587084"/>
          </a:xfrm>
        </p:grpSpPr>
        <p:sp>
          <p:nvSpPr>
            <p:cNvPr id="549" name="Topic"/>
            <p:cNvSpPr txBox="1"/>
            <p:nvPr/>
          </p:nvSpPr>
          <p:spPr>
            <a:xfrm>
              <a:off x="244398" y="1063999"/>
              <a:ext cx="1022504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/>
              </a:lvl1pPr>
            </a:lstStyle>
            <a:p>
              <a:pPr/>
              <a:r>
                <a:t>Topic</a:t>
              </a:r>
            </a:p>
          </p:txBody>
        </p:sp>
        <p:sp>
          <p:nvSpPr>
            <p:cNvPr id="550" name="中文"/>
            <p:cNvSpPr txBox="1"/>
            <p:nvPr/>
          </p:nvSpPr>
          <p:spPr>
            <a:xfrm>
              <a:off x="0" y="-1"/>
              <a:ext cx="1511301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500"/>
              </a:lvl1pPr>
            </a:lstStyle>
            <a:p>
              <a:pPr/>
              <a:r>
                <a:t>中文</a:t>
              </a:r>
            </a:p>
          </p:txBody>
        </p:sp>
      </p:grpSp>
      <p:grpSp>
        <p:nvGrpSpPr>
          <p:cNvPr id="554" name="群組"/>
          <p:cNvGrpSpPr/>
          <p:nvPr/>
        </p:nvGrpSpPr>
        <p:grpSpPr>
          <a:xfrm>
            <a:off x="5194299" y="7842249"/>
            <a:ext cx="2209801" cy="1673601"/>
            <a:chOff x="0" y="0"/>
            <a:chExt cx="2209800" cy="1673599"/>
          </a:xfrm>
        </p:grpSpPr>
        <p:sp>
          <p:nvSpPr>
            <p:cNvPr id="552" name="V起来"/>
            <p:cNvSpPr txBox="1"/>
            <p:nvPr/>
          </p:nvSpPr>
          <p:spPr>
            <a:xfrm>
              <a:off x="580136" y="1063999"/>
              <a:ext cx="1049529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/>
              </a:lvl1pPr>
            </a:lstStyle>
            <a:p>
              <a:pPr/>
              <a:r>
                <a:t>V起来</a:t>
              </a:r>
            </a:p>
          </p:txBody>
        </p:sp>
        <p:sp>
          <p:nvSpPr>
            <p:cNvPr id="553" name="学起来"/>
            <p:cNvSpPr txBox="1"/>
            <p:nvPr/>
          </p:nvSpPr>
          <p:spPr>
            <a:xfrm>
              <a:off x="-1" y="-1"/>
              <a:ext cx="2209801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500"/>
              </a:pPr>
              <a:r>
                <a:rPr>
                  <a:solidFill>
                    <a:srgbClr val="0433FF"/>
                  </a:solidFill>
                </a:rPr>
                <a:t>学</a:t>
              </a:r>
              <a:r>
                <a:rPr>
                  <a:solidFill>
                    <a:srgbClr val="FF2600"/>
                  </a:solidFill>
                </a:rPr>
                <a:t>起来</a:t>
              </a:r>
            </a:p>
          </p:txBody>
        </p:sp>
      </p:grpSp>
      <p:grpSp>
        <p:nvGrpSpPr>
          <p:cNvPr id="557" name="群組"/>
          <p:cNvGrpSpPr/>
          <p:nvPr/>
        </p:nvGrpSpPr>
        <p:grpSpPr>
          <a:xfrm>
            <a:off x="7412570" y="7842249"/>
            <a:ext cx="2908301" cy="1587086"/>
            <a:chOff x="0" y="0"/>
            <a:chExt cx="2908300" cy="1587084"/>
          </a:xfrm>
        </p:grpSpPr>
        <p:sp>
          <p:nvSpPr>
            <p:cNvPr id="555" name="view point"/>
            <p:cNvSpPr txBox="1"/>
            <p:nvPr/>
          </p:nvSpPr>
          <p:spPr>
            <a:xfrm>
              <a:off x="252870" y="1063999"/>
              <a:ext cx="1845717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/>
              </a:lvl1pPr>
            </a:lstStyle>
            <a:p>
              <a:pPr/>
              <a:r>
                <a:t>view point</a:t>
              </a:r>
            </a:p>
          </p:txBody>
        </p:sp>
        <p:sp>
          <p:nvSpPr>
            <p:cNvPr id="556" name="不容易。"/>
            <p:cNvSpPr txBox="1"/>
            <p:nvPr/>
          </p:nvSpPr>
          <p:spPr>
            <a:xfrm>
              <a:off x="0" y="-1"/>
              <a:ext cx="2908301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500"/>
              </a:lvl1pPr>
            </a:lstStyle>
            <a:p>
              <a:pPr/>
              <a:r>
                <a:t>不容易。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7" grpId="3"/>
      <p:bldP build="whole" bldLvl="1" animBg="1" rev="0" advAuto="0" spid="551" grpId="1"/>
      <p:bldP build="whole" bldLvl="1" animBg="1" rev="0" advAuto="0" spid="554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V起来"/>
          <p:cNvSpPr txBox="1"/>
          <p:nvPr/>
        </p:nvSpPr>
        <p:spPr>
          <a:xfrm>
            <a:off x="-22723" y="6349"/>
            <a:ext cx="4166001" cy="11557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/>
            <a:r>
              <a:t>V起来</a:t>
            </a:r>
          </a:p>
        </p:txBody>
      </p:sp>
      <p:sp>
        <p:nvSpPr>
          <p:cNvPr id="560" name="*Topic+V起来+view point"/>
          <p:cNvSpPr txBox="1"/>
          <p:nvPr/>
        </p:nvSpPr>
        <p:spPr>
          <a:xfrm>
            <a:off x="4630928" y="158749"/>
            <a:ext cx="6333745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*Topic+V起来+view point</a:t>
            </a:r>
          </a:p>
        </p:txBody>
      </p:sp>
      <p:sp>
        <p:nvSpPr>
          <p:cNvPr id="561" name="This phone is so convenient to use."/>
          <p:cNvSpPr txBox="1"/>
          <p:nvPr/>
        </p:nvSpPr>
        <p:spPr>
          <a:xfrm>
            <a:off x="2787370" y="1911630"/>
            <a:ext cx="7785660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This phone is so convenient to use.</a:t>
            </a:r>
          </a:p>
        </p:txBody>
      </p:sp>
      <p:pic>
        <p:nvPicPr>
          <p:cNvPr id="562" name="unnamed.jpg" descr="unnam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9700" y="3079750"/>
            <a:ext cx="5943108" cy="4457332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这只手机用起来很方便。"/>
          <p:cNvSpPr txBox="1"/>
          <p:nvPr/>
        </p:nvSpPr>
        <p:spPr>
          <a:xfrm>
            <a:off x="2882900" y="8058061"/>
            <a:ext cx="72390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这只手机</a:t>
            </a:r>
            <a:r>
              <a:rPr>
                <a:solidFill>
                  <a:srgbClr val="0433FF"/>
                </a:solidFill>
              </a:rPr>
              <a:t>用</a:t>
            </a:r>
            <a:r>
              <a:rPr>
                <a:solidFill>
                  <a:srgbClr val="FF2600"/>
                </a:solidFill>
              </a:rPr>
              <a:t>起来</a:t>
            </a:r>
            <a:r>
              <a:t>很方便。</a:t>
            </a:r>
          </a:p>
        </p:txBody>
      </p:sp>
      <p:sp>
        <p:nvSpPr>
          <p:cNvPr id="564" name="Topic"/>
          <p:cNvSpPr txBox="1"/>
          <p:nvPr/>
        </p:nvSpPr>
        <p:spPr>
          <a:xfrm>
            <a:off x="3910456" y="8906249"/>
            <a:ext cx="1022504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Topic</a:t>
            </a:r>
          </a:p>
        </p:txBody>
      </p:sp>
      <p:sp>
        <p:nvSpPr>
          <p:cNvPr id="565" name="V起来"/>
          <p:cNvSpPr txBox="1"/>
          <p:nvPr/>
        </p:nvSpPr>
        <p:spPr>
          <a:xfrm>
            <a:off x="5774436" y="8906249"/>
            <a:ext cx="104952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V起来</a:t>
            </a:r>
          </a:p>
        </p:txBody>
      </p:sp>
      <p:sp>
        <p:nvSpPr>
          <p:cNvPr id="566" name="view point"/>
          <p:cNvSpPr txBox="1"/>
          <p:nvPr/>
        </p:nvSpPr>
        <p:spPr>
          <a:xfrm>
            <a:off x="7665440" y="8906249"/>
            <a:ext cx="1845718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view point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4" grpId="2"/>
      <p:bldP build="whole" bldLvl="1" animBg="1" rev="0" advAuto="0" spid="566" grpId="4"/>
      <p:bldP build="whole" bldLvl="1" animBg="1" rev="0" advAuto="0" spid="565" grpId="3"/>
      <p:bldP build="whole" bldLvl="1" animBg="1" rev="0" advAuto="0" spid="56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V起来"/>
          <p:cNvSpPr txBox="1"/>
          <p:nvPr/>
        </p:nvSpPr>
        <p:spPr>
          <a:xfrm>
            <a:off x="-22723" y="6349"/>
            <a:ext cx="4166001" cy="11557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</a:defRPr>
            </a:lvl1pPr>
          </a:lstStyle>
          <a:p>
            <a:pPr/>
            <a:r>
              <a:t>V起来</a:t>
            </a:r>
          </a:p>
        </p:txBody>
      </p:sp>
      <p:sp>
        <p:nvSpPr>
          <p:cNvPr id="569" name="这个粽子闻起来很香。"/>
          <p:cNvSpPr txBox="1"/>
          <p:nvPr/>
        </p:nvSpPr>
        <p:spPr>
          <a:xfrm>
            <a:off x="1073149" y="7842249"/>
            <a:ext cx="59563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这个粽子</a:t>
            </a:r>
            <a:r>
              <a:rPr>
                <a:solidFill>
                  <a:srgbClr val="0433FF"/>
                </a:solidFill>
              </a:rPr>
              <a:t>闻</a:t>
            </a:r>
            <a:r>
              <a:rPr>
                <a:solidFill>
                  <a:srgbClr val="FF2600"/>
                </a:solidFill>
              </a:rPr>
              <a:t>起来</a:t>
            </a:r>
            <a:r>
              <a:t>很香。</a:t>
            </a:r>
          </a:p>
        </p:txBody>
      </p:sp>
      <p:sp>
        <p:nvSpPr>
          <p:cNvPr id="570" name="*Topic+V起来+view point"/>
          <p:cNvSpPr txBox="1"/>
          <p:nvPr/>
        </p:nvSpPr>
        <p:spPr>
          <a:xfrm>
            <a:off x="4630928" y="158749"/>
            <a:ext cx="6333745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*Topic+V起来+view point</a:t>
            </a:r>
          </a:p>
        </p:txBody>
      </p:sp>
      <p:pic>
        <p:nvPicPr>
          <p:cNvPr id="571" name="1aee4df4665a6779.jpg" descr="1aee4df4665a677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8785" y="2594089"/>
            <a:ext cx="6087230" cy="4565422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粽子smells good"/>
          <p:cNvSpPr txBox="1"/>
          <p:nvPr/>
        </p:nvSpPr>
        <p:spPr>
          <a:xfrm>
            <a:off x="4614519" y="1056947"/>
            <a:ext cx="377576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粽子smells good</a:t>
            </a:r>
          </a:p>
        </p:txBody>
      </p:sp>
      <p:sp>
        <p:nvSpPr>
          <p:cNvPr id="573" name="But tastes salty"/>
          <p:cNvSpPr txBox="1"/>
          <p:nvPr/>
        </p:nvSpPr>
        <p:spPr>
          <a:xfrm>
            <a:off x="4573733" y="1802882"/>
            <a:ext cx="3577934" cy="65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But tastes salty</a:t>
            </a:r>
          </a:p>
        </p:txBody>
      </p:sp>
      <p:sp>
        <p:nvSpPr>
          <p:cNvPr id="574" name="，但吃起来很咸。"/>
          <p:cNvSpPr txBox="1"/>
          <p:nvPr/>
        </p:nvSpPr>
        <p:spPr>
          <a:xfrm>
            <a:off x="6470650" y="7842249"/>
            <a:ext cx="4787901" cy="927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，但</a:t>
            </a:r>
            <a:r>
              <a:rPr>
                <a:solidFill>
                  <a:srgbClr val="0433FF"/>
                </a:solidFill>
              </a:rPr>
              <a:t>吃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起来</a:t>
            </a:r>
            <a:r>
              <a:t>很咸。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9" grpId="1"/>
      <p:bldP build="whole" bldLvl="1" animBg="1" rev="0" advAuto="0" spid="573" grpId="2"/>
      <p:bldP build="whole" bldLvl="1" animBg="1" rev="0" advAuto="0" spid="574" grpId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V起来"/>
          <p:cNvSpPr txBox="1"/>
          <p:nvPr/>
        </p:nvSpPr>
        <p:spPr>
          <a:xfrm>
            <a:off x="2910977" y="742949"/>
            <a:ext cx="7589246" cy="18415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800">
                <a:solidFill>
                  <a:srgbClr val="FFFFFF"/>
                </a:solidFill>
              </a:defRPr>
            </a:lvl1pPr>
          </a:lstStyle>
          <a:p>
            <a:pPr/>
            <a:r>
              <a:t>V起来</a:t>
            </a:r>
          </a:p>
        </p:txBody>
      </p:sp>
      <p:sp>
        <p:nvSpPr>
          <p:cNvPr id="577" name="To look at, discuss, or comment on something from the point of view of “V”"/>
          <p:cNvSpPr txBox="1"/>
          <p:nvPr/>
        </p:nvSpPr>
        <p:spPr>
          <a:xfrm>
            <a:off x="94945" y="4805757"/>
            <a:ext cx="12814910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To look at, discuss, or comment on something</a:t>
            </a:r>
            <a:r>
              <a:t> from the point of view of “V”</a:t>
            </a:r>
          </a:p>
        </p:txBody>
      </p:sp>
      <p:sp>
        <p:nvSpPr>
          <p:cNvPr id="578" name="*Topic+V起来+view point"/>
          <p:cNvSpPr txBox="1"/>
          <p:nvPr/>
        </p:nvSpPr>
        <p:spPr>
          <a:xfrm>
            <a:off x="1632584" y="3015653"/>
            <a:ext cx="9739631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/>
            <a:r>
              <a:t>*Topic+V起来+view point</a:t>
            </a:r>
          </a:p>
        </p:txBody>
      </p:sp>
      <p:sp>
        <p:nvSpPr>
          <p:cNvPr id="579" name="请造句"/>
          <p:cNvSpPr txBox="1"/>
          <p:nvPr/>
        </p:nvSpPr>
        <p:spPr>
          <a:xfrm>
            <a:off x="4959350" y="6007099"/>
            <a:ext cx="285750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练习practice"/>
          <p:cNvSpPr txBox="1"/>
          <p:nvPr/>
        </p:nvSpPr>
        <p:spPr>
          <a:xfrm>
            <a:off x="4112133" y="419100"/>
            <a:ext cx="5364735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pPr/>
            <a:r>
              <a:t>练习practice</a:t>
            </a:r>
          </a:p>
        </p:txBody>
      </p:sp>
      <p:sp>
        <p:nvSpPr>
          <p:cNvPr id="582" name="粽子吃起来容易，做起来________。"/>
          <p:cNvSpPr txBox="1"/>
          <p:nvPr/>
        </p:nvSpPr>
        <p:spPr>
          <a:xfrm>
            <a:off x="2279649" y="3175000"/>
            <a:ext cx="84455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粽子吃起来容易，做起来________。</a:t>
            </a:r>
          </a:p>
        </p:txBody>
      </p:sp>
      <p:sp>
        <p:nvSpPr>
          <p:cNvPr id="583" name="不容易"/>
          <p:cNvSpPr txBox="1"/>
          <p:nvPr/>
        </p:nvSpPr>
        <p:spPr>
          <a:xfrm>
            <a:off x="8185150" y="3047999"/>
            <a:ext cx="17907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不容易</a:t>
            </a:r>
          </a:p>
        </p:txBody>
      </p:sp>
      <p:sp>
        <p:nvSpPr>
          <p:cNvPr id="584" name="这套公寓很大，住起来很舒服，但是整理起来很____________。"/>
          <p:cNvSpPr txBox="1"/>
          <p:nvPr/>
        </p:nvSpPr>
        <p:spPr>
          <a:xfrm>
            <a:off x="501650" y="4813299"/>
            <a:ext cx="122047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这套公寓很大，住起来很舒服，但是整理起来很____________。</a:t>
            </a:r>
          </a:p>
        </p:txBody>
      </p:sp>
      <p:sp>
        <p:nvSpPr>
          <p:cNvPr id="585" name="毛笔字看起来很美，但是写起来很__________。"/>
          <p:cNvSpPr txBox="1"/>
          <p:nvPr/>
        </p:nvSpPr>
        <p:spPr>
          <a:xfrm>
            <a:off x="927100" y="6769099"/>
            <a:ext cx="105156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毛笔字看起来很美，但是写起来很__________。</a:t>
            </a:r>
          </a:p>
        </p:txBody>
      </p:sp>
      <p:sp>
        <p:nvSpPr>
          <p:cNvPr id="586" name="麻烦"/>
          <p:cNvSpPr txBox="1"/>
          <p:nvPr/>
        </p:nvSpPr>
        <p:spPr>
          <a:xfrm>
            <a:off x="10280649" y="4622800"/>
            <a:ext cx="12319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麻烦</a:t>
            </a:r>
          </a:p>
        </p:txBody>
      </p:sp>
      <p:sp>
        <p:nvSpPr>
          <p:cNvPr id="587" name="难"/>
          <p:cNvSpPr txBox="1"/>
          <p:nvPr/>
        </p:nvSpPr>
        <p:spPr>
          <a:xfrm>
            <a:off x="9378950" y="6629400"/>
            <a:ext cx="6731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V得出(来)"/>
          <p:cNvSpPr txBox="1"/>
          <p:nvPr/>
        </p:nvSpPr>
        <p:spPr>
          <a:xfrm>
            <a:off x="3363281" y="1974849"/>
            <a:ext cx="6787875" cy="1841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800">
                <a:solidFill>
                  <a:srgbClr val="FFFFFF"/>
                </a:solidFill>
              </a:defRPr>
            </a:lvl1pPr>
          </a:lstStyle>
          <a:p>
            <a:pPr/>
            <a:r>
              <a:t>V得出(来)</a:t>
            </a:r>
          </a:p>
        </p:txBody>
      </p:sp>
      <p:sp>
        <p:nvSpPr>
          <p:cNvPr id="590" name="*S+V得出来+something( your judgement or tell the nature of something)"/>
          <p:cNvSpPr txBox="1"/>
          <p:nvPr/>
        </p:nvSpPr>
        <p:spPr>
          <a:xfrm>
            <a:off x="227761" y="4864099"/>
            <a:ext cx="12549278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*S+V得出来+</a:t>
            </a:r>
            <a:r>
              <a:rPr>
                <a:solidFill>
                  <a:srgbClr val="0433FF"/>
                </a:solidFill>
              </a:rPr>
              <a:t>something( your judgement or tell the nature of something)</a:t>
            </a:r>
          </a:p>
        </p:txBody>
      </p:sp>
      <p:sp>
        <p:nvSpPr>
          <p:cNvPr id="591" name="看/听/吃/闻/分辨"/>
          <p:cNvSpPr txBox="1"/>
          <p:nvPr/>
        </p:nvSpPr>
        <p:spPr>
          <a:xfrm>
            <a:off x="4133804" y="7016750"/>
            <a:ext cx="5246829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看/听/吃/闻/分辨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V得出(来)"/>
          <p:cNvSpPr txBox="1"/>
          <p:nvPr/>
        </p:nvSpPr>
        <p:spPr>
          <a:xfrm>
            <a:off x="-27619" y="-19050"/>
            <a:ext cx="4287215" cy="13081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>
                <a:solidFill>
                  <a:srgbClr val="FFFFFF"/>
                </a:solidFill>
              </a:defRPr>
            </a:lvl1pPr>
          </a:lstStyle>
          <a:p>
            <a:pPr/>
            <a:r>
              <a:t>V得出(来)</a:t>
            </a:r>
          </a:p>
        </p:txBody>
      </p:sp>
      <p:sp>
        <p:nvSpPr>
          <p:cNvPr id="594" name="*S+V得出来+something( your judgement or tell the nature of something)"/>
          <p:cNvSpPr txBox="1"/>
          <p:nvPr/>
        </p:nvSpPr>
        <p:spPr>
          <a:xfrm>
            <a:off x="195567" y="1466849"/>
            <a:ext cx="126136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*S+V得出来+</a:t>
            </a:r>
            <a:r>
              <a:rPr>
                <a:solidFill>
                  <a:srgbClr val="0433FF"/>
                </a:solidFill>
              </a:rPr>
              <a:t>something( your judgement or tell the nature of something)</a:t>
            </a:r>
          </a:p>
        </p:txBody>
      </p:sp>
      <p:pic>
        <p:nvPicPr>
          <p:cNvPr id="595" name="20161229143355.png" descr="201612291433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86677" y="2266950"/>
            <a:ext cx="4046959" cy="3035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20150515_A0407.jpg" descr="20150515_A040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6333" y="3862784"/>
            <a:ext cx="6350001" cy="3302001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这是妈妈做的菜"/>
          <p:cNvSpPr/>
          <p:nvPr/>
        </p:nvSpPr>
        <p:spPr>
          <a:xfrm>
            <a:off x="5143500" y="2084437"/>
            <a:ext cx="2863404" cy="1839863"/>
          </a:xfrm>
          <a:prstGeom prst="wedgeEllipseCallout">
            <a:avLst>
              <a:gd name="adj1" fmla="val -49385"/>
              <a:gd name="adj2" fmla="val 65324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这是妈妈做的菜</a:t>
            </a:r>
          </a:p>
        </p:txBody>
      </p:sp>
      <p:sp>
        <p:nvSpPr>
          <p:cNvPr id="598" name="她吃得出(来)这是妈妈做的菜。"/>
          <p:cNvSpPr txBox="1"/>
          <p:nvPr/>
        </p:nvSpPr>
        <p:spPr>
          <a:xfrm>
            <a:off x="2437180" y="7829509"/>
            <a:ext cx="8917840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吃</a:t>
            </a:r>
            <a:r>
              <a:rPr>
                <a:solidFill>
                  <a:srgbClr val="0433FF"/>
                </a:solidFill>
              </a:rPr>
              <a:t>得出(来)</a:t>
            </a:r>
            <a:r>
              <a:t>这是妈妈做的菜。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8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V得出(来)"/>
          <p:cNvSpPr txBox="1"/>
          <p:nvPr/>
        </p:nvSpPr>
        <p:spPr>
          <a:xfrm>
            <a:off x="-27619" y="-19050"/>
            <a:ext cx="4287215" cy="13081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>
                <a:solidFill>
                  <a:srgbClr val="FFFFFF"/>
                </a:solidFill>
              </a:defRPr>
            </a:lvl1pPr>
          </a:lstStyle>
          <a:p>
            <a:pPr/>
            <a:r>
              <a:t>V得出(来)</a:t>
            </a:r>
          </a:p>
        </p:txBody>
      </p:sp>
      <p:sp>
        <p:nvSpPr>
          <p:cNvPr id="601" name="我看得出(来)她今天很累。"/>
          <p:cNvSpPr txBox="1"/>
          <p:nvPr/>
        </p:nvSpPr>
        <p:spPr>
          <a:xfrm>
            <a:off x="2891789" y="8216900"/>
            <a:ext cx="747522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看</a:t>
            </a:r>
            <a:r>
              <a:rPr>
                <a:solidFill>
                  <a:srgbClr val="0433FF"/>
                </a:solidFill>
              </a:rPr>
              <a:t>得出(来)</a:t>
            </a:r>
            <a:r>
              <a:t>她今天很累。</a:t>
            </a:r>
          </a:p>
        </p:txBody>
      </p:sp>
      <p:sp>
        <p:nvSpPr>
          <p:cNvPr id="602" name="*S+V得出来+something( your judgement or tell the nature of something)"/>
          <p:cNvSpPr txBox="1"/>
          <p:nvPr/>
        </p:nvSpPr>
        <p:spPr>
          <a:xfrm>
            <a:off x="195567" y="1466849"/>
            <a:ext cx="126136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*S+V得出来+</a:t>
            </a:r>
            <a:r>
              <a:rPr>
                <a:solidFill>
                  <a:srgbClr val="0433FF"/>
                </a:solidFill>
              </a:rPr>
              <a:t>something( your judgement or tell the nature of something)</a:t>
            </a:r>
          </a:p>
        </p:txBody>
      </p:sp>
      <p:pic>
        <p:nvPicPr>
          <p:cNvPr id="603" name="unnamed.png" descr="unnam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0885" y="2127250"/>
            <a:ext cx="4287215" cy="4287215"/>
          </a:xfrm>
          <a:prstGeom prst="rect">
            <a:avLst/>
          </a:prstGeom>
          <a:ln w="12700">
            <a:miter lim="400000"/>
          </a:ln>
        </p:spPr>
      </p:pic>
      <p:sp>
        <p:nvSpPr>
          <p:cNvPr id="604" name="丽莎走进教室，一句话也没说，"/>
          <p:cNvSpPr txBox="1"/>
          <p:nvPr/>
        </p:nvSpPr>
        <p:spPr>
          <a:xfrm>
            <a:off x="2978149" y="7196499"/>
            <a:ext cx="70485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丽莎走进教室，一句话也没说，</a:t>
            </a:r>
          </a:p>
        </p:txBody>
      </p:sp>
      <p:sp>
        <p:nvSpPr>
          <p:cNvPr id="605" name="丽莎walked into the classroom, she didn’t say anything"/>
          <p:cNvSpPr txBox="1"/>
          <p:nvPr/>
        </p:nvSpPr>
        <p:spPr>
          <a:xfrm>
            <a:off x="1622526" y="6398348"/>
            <a:ext cx="937874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丽莎walked into the classroom, she didn’t say anything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5" grpId="2"/>
      <p:bldP build="whole" bldLvl="1" animBg="1" rev="0" advAuto="0" spid="601" grpId="1"/>
      <p:bldP build="whole" bldLvl="1" animBg="1" rev="0" advAuto="0" spid="604" grpId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V得出(来)"/>
          <p:cNvSpPr txBox="1"/>
          <p:nvPr/>
        </p:nvSpPr>
        <p:spPr>
          <a:xfrm>
            <a:off x="-27619" y="-19050"/>
            <a:ext cx="4287215" cy="13081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>
                <a:solidFill>
                  <a:srgbClr val="FFFFFF"/>
                </a:solidFill>
              </a:defRPr>
            </a:lvl1pPr>
          </a:lstStyle>
          <a:p>
            <a:pPr/>
            <a:r>
              <a:t>V得出(来)</a:t>
            </a:r>
          </a:p>
        </p:txBody>
      </p:sp>
      <p:sp>
        <p:nvSpPr>
          <p:cNvPr id="608" name="*S+V得出来+something( your judgement or tell the nature of something)"/>
          <p:cNvSpPr txBox="1"/>
          <p:nvPr/>
        </p:nvSpPr>
        <p:spPr>
          <a:xfrm>
            <a:off x="195567" y="1466849"/>
            <a:ext cx="126136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*S+V得出来+</a:t>
            </a:r>
            <a:r>
              <a:rPr>
                <a:solidFill>
                  <a:srgbClr val="0433FF"/>
                </a:solidFill>
              </a:rPr>
              <a:t>something( your judgement or tell the nature of something)</a:t>
            </a:r>
          </a:p>
        </p:txBody>
      </p:sp>
      <p:sp>
        <p:nvSpPr>
          <p:cNvPr id="609" name="(从老师说话的方式)他听得出(来)老师是台湾人。"/>
          <p:cNvSpPr txBox="1"/>
          <p:nvPr/>
        </p:nvSpPr>
        <p:spPr>
          <a:xfrm>
            <a:off x="1069695" y="8083550"/>
            <a:ext cx="1114481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(从老师说话的方式)他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听</a:t>
            </a:r>
            <a:r>
              <a:rPr>
                <a:solidFill>
                  <a:srgbClr val="0433FF"/>
                </a:solidFill>
              </a:rPr>
              <a:t>得出(来)</a:t>
            </a:r>
            <a:r>
              <a:t>老师是台湾人。</a:t>
            </a:r>
          </a:p>
        </p:txBody>
      </p:sp>
      <p:sp>
        <p:nvSpPr>
          <p:cNvPr id="610" name="(from the way of teacher’s speak) He knew the teacher is Taiwanese."/>
          <p:cNvSpPr txBox="1"/>
          <p:nvPr/>
        </p:nvSpPr>
        <p:spPr>
          <a:xfrm>
            <a:off x="332816" y="2615191"/>
            <a:ext cx="12110568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(from the way of teacher’s speak) He knew the teacher is Taiwanese.</a:t>
            </a:r>
          </a:p>
        </p:txBody>
      </p:sp>
      <p:pic>
        <p:nvPicPr>
          <p:cNvPr id="611" name="0a755452c44bc4149eee26ff6bb2a16f-22649.jpg" descr="0a755452c44bc4149eee26ff6bb2a16f-226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2407" y="3476995"/>
            <a:ext cx="7611433" cy="4280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端午节"/>
          <p:cNvSpPr txBox="1"/>
          <p:nvPr/>
        </p:nvSpPr>
        <p:spPr>
          <a:xfrm>
            <a:off x="610964" y="50799"/>
            <a:ext cx="25527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pPr/>
            <a:r>
              <a:t>端午节</a:t>
            </a:r>
          </a:p>
        </p:txBody>
      </p:sp>
      <p:pic>
        <p:nvPicPr>
          <p:cNvPr id="162" name="9139277f75f0cb04c93c4cbca610d35b_XL.jpg" descr="9139277f75f0cb04c93c4cbca610d35b_X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4376" y="2613321"/>
            <a:ext cx="4877848" cy="3260029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划龙舟"/>
          <p:cNvSpPr txBox="1"/>
          <p:nvPr/>
        </p:nvSpPr>
        <p:spPr>
          <a:xfrm>
            <a:off x="6496958" y="4879657"/>
            <a:ext cx="2019301" cy="990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划龙舟</a:t>
            </a:r>
          </a:p>
        </p:txBody>
      </p:sp>
      <p:pic>
        <p:nvPicPr>
          <p:cNvPr id="164" name="1378942479-2009140041.jpg" descr="1378942479-200914004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2399" y="6040000"/>
            <a:ext cx="4943843" cy="370175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包粽子"/>
          <p:cNvSpPr txBox="1"/>
          <p:nvPr/>
        </p:nvSpPr>
        <p:spPr>
          <a:xfrm>
            <a:off x="9506858" y="8724900"/>
            <a:ext cx="2019301" cy="990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包粽子</a:t>
            </a:r>
          </a:p>
        </p:txBody>
      </p:sp>
      <p:pic>
        <p:nvPicPr>
          <p:cNvPr id="166" name="93735832-chinese-rice-dumplings-cartoon-character-and-dragon-boat-festival-vector-illustration.jpg" descr="93735832-chinese-rice-dumplings-cartoon-character-and-dragon-boat-festival-vector-illustratio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9541" y="2489563"/>
            <a:ext cx="3175547" cy="3175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81c506cc5b3d4fbf0c7331381cfe4938.jpg" descr="81c506cc5b3d4fbf0c7331381cfe4938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1932" y="6079839"/>
            <a:ext cx="5436509" cy="362207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立蛋"/>
          <p:cNvSpPr txBox="1"/>
          <p:nvPr/>
        </p:nvSpPr>
        <p:spPr>
          <a:xfrm>
            <a:off x="4667249" y="8724900"/>
            <a:ext cx="1384301" cy="990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立蛋</a:t>
            </a:r>
          </a:p>
        </p:txBody>
      </p:sp>
      <p:sp>
        <p:nvSpPr>
          <p:cNvPr id="169" name="六月二十五号"/>
          <p:cNvSpPr txBox="1"/>
          <p:nvPr/>
        </p:nvSpPr>
        <p:spPr>
          <a:xfrm>
            <a:off x="349249" y="1378131"/>
            <a:ext cx="40767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六月二十五号</a:t>
            </a:r>
          </a:p>
        </p:txBody>
      </p:sp>
      <p:pic>
        <p:nvPicPr>
          <p:cNvPr id="170" name="Unknown.jpeg" descr="Unknown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89912" y="2838096"/>
            <a:ext cx="4337826" cy="298828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系五彩绳"/>
          <p:cNvSpPr txBox="1"/>
          <p:nvPr/>
        </p:nvSpPr>
        <p:spPr>
          <a:xfrm>
            <a:off x="10268129" y="4879657"/>
            <a:ext cx="2654301" cy="990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系五彩绳</a:t>
            </a:r>
          </a:p>
        </p:txBody>
      </p:sp>
      <p:sp>
        <p:nvSpPr>
          <p:cNvPr id="172" name="(五月初五)"/>
          <p:cNvSpPr txBox="1"/>
          <p:nvPr/>
        </p:nvSpPr>
        <p:spPr>
          <a:xfrm>
            <a:off x="4456633" y="1581331"/>
            <a:ext cx="180553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(五月初五)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4"/>
      <p:bldP build="whole" bldLvl="1" animBg="1" rev="0" advAuto="0" spid="165" grpId="7"/>
      <p:bldP build="whole" bldLvl="1" animBg="1" rev="0" advAuto="0" spid="170" grpId="8"/>
      <p:bldP build="whole" bldLvl="1" animBg="1" rev="0" advAuto="0" spid="171" grpId="9"/>
      <p:bldP build="whole" bldLvl="1" animBg="1" rev="0" advAuto="0" spid="168" grpId="5"/>
      <p:bldP build="whole" bldLvl="1" animBg="1" rev="0" advAuto="0" spid="161" grpId="1"/>
      <p:bldP build="whole" bldLvl="1" animBg="1" rev="0" advAuto="0" spid="162" grpId="2"/>
      <p:bldP build="whole" bldLvl="1" animBg="1" rev="0" advAuto="0" spid="164" grpId="6"/>
      <p:bldP build="whole" bldLvl="1" animBg="1" rev="0" advAuto="0" spid="163" grpId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V得出(来)"/>
          <p:cNvSpPr txBox="1"/>
          <p:nvPr/>
        </p:nvSpPr>
        <p:spPr>
          <a:xfrm>
            <a:off x="-27619" y="-19050"/>
            <a:ext cx="4287215" cy="13081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>
                <a:solidFill>
                  <a:srgbClr val="FFFFFF"/>
                </a:solidFill>
              </a:defRPr>
            </a:lvl1pPr>
          </a:lstStyle>
          <a:p>
            <a:pPr/>
            <a:r>
              <a:t>V得出(来)</a:t>
            </a:r>
          </a:p>
        </p:txBody>
      </p:sp>
      <p:sp>
        <p:nvSpPr>
          <p:cNvPr id="614" name="*S+V得出来+something( your judgement or tell the nature of something)"/>
          <p:cNvSpPr txBox="1"/>
          <p:nvPr/>
        </p:nvSpPr>
        <p:spPr>
          <a:xfrm>
            <a:off x="195567" y="1466849"/>
            <a:ext cx="1261366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*S+V得出来+</a:t>
            </a:r>
            <a:r>
              <a:rPr>
                <a:solidFill>
                  <a:srgbClr val="0433FF"/>
                </a:solidFill>
              </a:rPr>
              <a:t>something( your judgement or tell the nature of something)</a:t>
            </a:r>
          </a:p>
        </p:txBody>
      </p:sp>
      <p:sp>
        <p:nvSpPr>
          <p:cNvPr id="615" name="Can you recognize who is younger sister?"/>
          <p:cNvSpPr txBox="1"/>
          <p:nvPr/>
        </p:nvSpPr>
        <p:spPr>
          <a:xfrm>
            <a:off x="2024697" y="2603596"/>
            <a:ext cx="8955406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Can you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recognize</a:t>
            </a:r>
            <a:r>
              <a:t> who is younger sister?</a:t>
            </a:r>
          </a:p>
        </p:txBody>
      </p:sp>
      <p:sp>
        <p:nvSpPr>
          <p:cNvPr id="616" name="你分辨得出(来)谁是妹妹吗？"/>
          <p:cNvSpPr txBox="1"/>
          <p:nvPr/>
        </p:nvSpPr>
        <p:spPr>
          <a:xfrm>
            <a:off x="2560167" y="8216899"/>
            <a:ext cx="7630466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分辨</a:t>
            </a:r>
            <a:r>
              <a:rPr>
                <a:solidFill>
                  <a:srgbClr val="0433FF"/>
                </a:solidFill>
              </a:rPr>
              <a:t>得出(来)</a:t>
            </a:r>
            <a:r>
              <a:t>谁是妹妹吗？</a:t>
            </a:r>
          </a:p>
        </p:txBody>
      </p:sp>
      <p:pic>
        <p:nvPicPr>
          <p:cNvPr id="617" name="a1c48ccdddfb237b92505d8a2372f6aa.jpg" descr="a1c48ccdddfb237b92505d8a2372f6a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3985" y="3375791"/>
            <a:ext cx="6976830" cy="4407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6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V得出(来)"/>
          <p:cNvSpPr txBox="1"/>
          <p:nvPr/>
        </p:nvSpPr>
        <p:spPr>
          <a:xfrm>
            <a:off x="3363281" y="1060449"/>
            <a:ext cx="6787875" cy="1841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800">
                <a:solidFill>
                  <a:srgbClr val="FFFFFF"/>
                </a:solidFill>
              </a:defRPr>
            </a:lvl1pPr>
          </a:lstStyle>
          <a:p>
            <a:pPr/>
            <a:r>
              <a:t>V得出(来)</a:t>
            </a:r>
          </a:p>
        </p:txBody>
      </p:sp>
      <p:sp>
        <p:nvSpPr>
          <p:cNvPr id="620" name="*S+V得出来+something( your judgement or tell the nature of something)"/>
          <p:cNvSpPr txBox="1"/>
          <p:nvPr/>
        </p:nvSpPr>
        <p:spPr>
          <a:xfrm>
            <a:off x="227761" y="3225799"/>
            <a:ext cx="12549278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*S+V得出来+</a:t>
            </a:r>
            <a:r>
              <a:rPr>
                <a:solidFill>
                  <a:srgbClr val="0433FF"/>
                </a:solidFill>
              </a:rPr>
              <a:t>something( your judgement or tell the nature of something)</a:t>
            </a:r>
          </a:p>
        </p:txBody>
      </p:sp>
      <p:sp>
        <p:nvSpPr>
          <p:cNvPr id="621" name="看/听/吃/闻/分辨"/>
          <p:cNvSpPr txBox="1"/>
          <p:nvPr/>
        </p:nvSpPr>
        <p:spPr>
          <a:xfrm>
            <a:off x="4323898" y="5473700"/>
            <a:ext cx="486664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看/听/吃/闻/分辨</a:t>
            </a:r>
          </a:p>
        </p:txBody>
      </p:sp>
      <p:sp>
        <p:nvSpPr>
          <p:cNvPr id="622" name="请造句"/>
          <p:cNvSpPr txBox="1"/>
          <p:nvPr/>
        </p:nvSpPr>
        <p:spPr>
          <a:xfrm>
            <a:off x="5366568" y="7200900"/>
            <a:ext cx="2781301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mooth; successful"/>
          <p:cNvSpPr txBox="1"/>
          <p:nvPr/>
        </p:nvSpPr>
        <p:spPr>
          <a:xfrm>
            <a:off x="-56602" y="210751"/>
            <a:ext cx="4944314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smooth; successful</a:t>
            </a:r>
          </a:p>
        </p:txBody>
      </p:sp>
      <p:sp>
        <p:nvSpPr>
          <p:cNvPr id="625" name="顺利"/>
          <p:cNvSpPr txBox="1"/>
          <p:nvPr/>
        </p:nvSpPr>
        <p:spPr>
          <a:xfrm>
            <a:off x="34032" y="1015999"/>
            <a:ext cx="4763046" cy="25400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700"/>
            </a:lvl1pPr>
          </a:lstStyle>
          <a:p>
            <a:pPr/>
            <a:r>
              <a:t>顺利</a:t>
            </a:r>
          </a:p>
        </p:txBody>
      </p:sp>
      <p:sp>
        <p:nvSpPr>
          <p:cNvPr id="626" name="May all of thing will be smooth and success"/>
          <p:cNvSpPr txBox="1"/>
          <p:nvPr/>
        </p:nvSpPr>
        <p:spPr>
          <a:xfrm>
            <a:off x="5176075" y="811791"/>
            <a:ext cx="7859650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May all of thing will be smooth and success </a:t>
            </a:r>
          </a:p>
        </p:txBody>
      </p:sp>
      <p:sp>
        <p:nvSpPr>
          <p:cNvPr id="627" name="我祝你一切顺利。"/>
          <p:cNvSpPr txBox="1"/>
          <p:nvPr/>
        </p:nvSpPr>
        <p:spPr>
          <a:xfrm>
            <a:off x="5949950" y="1974849"/>
            <a:ext cx="57023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我祝你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一切顺利</a:t>
            </a:r>
            <a:r>
              <a:t>。</a:t>
            </a:r>
          </a:p>
        </p:txBody>
      </p:sp>
      <p:sp>
        <p:nvSpPr>
          <p:cNvPr id="628" name="To make progress"/>
          <p:cNvSpPr txBox="1"/>
          <p:nvPr/>
        </p:nvSpPr>
        <p:spPr>
          <a:xfrm>
            <a:off x="36588" y="4693851"/>
            <a:ext cx="4549624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To make progress</a:t>
            </a:r>
          </a:p>
        </p:txBody>
      </p:sp>
      <p:sp>
        <p:nvSpPr>
          <p:cNvPr id="629" name="进步"/>
          <p:cNvSpPr txBox="1"/>
          <p:nvPr/>
        </p:nvSpPr>
        <p:spPr>
          <a:xfrm>
            <a:off x="25300" y="5638799"/>
            <a:ext cx="4780510" cy="25400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700">
                <a:solidFill>
                  <a:srgbClr val="FFFFFF"/>
                </a:solidFill>
              </a:defRPr>
            </a:lvl1pPr>
          </a:lstStyle>
          <a:p>
            <a:pPr/>
            <a:r>
              <a:t>进步</a:t>
            </a:r>
          </a:p>
        </p:txBody>
      </p:sp>
      <p:sp>
        <p:nvSpPr>
          <p:cNvPr id="630" name="Ｍay your academic progress!"/>
          <p:cNvSpPr txBox="1"/>
          <p:nvPr/>
        </p:nvSpPr>
        <p:spPr>
          <a:xfrm>
            <a:off x="5591333" y="4692650"/>
            <a:ext cx="641953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Ｍay your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academic progress!</a:t>
            </a:r>
          </a:p>
        </p:txBody>
      </p:sp>
      <p:sp>
        <p:nvSpPr>
          <p:cNvPr id="631" name="祝你学业进步。"/>
          <p:cNvSpPr txBox="1"/>
          <p:nvPr/>
        </p:nvSpPr>
        <p:spPr>
          <a:xfrm>
            <a:off x="6032499" y="6369049"/>
            <a:ext cx="50038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祝你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学业进步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1" grpId="7"/>
      <p:bldP build="whole" bldLvl="1" animBg="1" rev="0" advAuto="0" spid="629" grpId="5"/>
      <p:bldP build="whole" bldLvl="1" animBg="1" rev="0" advAuto="0" spid="627" grpId="3"/>
      <p:bldP build="whole" bldLvl="1" animBg="1" rev="0" advAuto="0" spid="630" grpId="6"/>
      <p:bldP build="whole" bldLvl="1" animBg="1" rev="0" advAuto="0" spid="628" grpId="4"/>
      <p:bldP build="whole" bldLvl="1" animBg="1" rev="0" advAuto="0" spid="625" grpId="1"/>
      <p:bldP build="whole" bldLvl="1" animBg="1" rev="0" advAuto="0" spid="626" grpId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群組"/>
          <p:cNvGrpSpPr/>
          <p:nvPr/>
        </p:nvGrpSpPr>
        <p:grpSpPr>
          <a:xfrm>
            <a:off x="212501" y="577122"/>
            <a:ext cx="5013103" cy="6290428"/>
            <a:chOff x="0" y="0"/>
            <a:chExt cx="5013101" cy="6290427"/>
          </a:xfrm>
        </p:grpSpPr>
        <p:sp>
          <p:nvSpPr>
            <p:cNvPr id="633" name="Na zdraví!"/>
            <p:cNvSpPr txBox="1"/>
            <p:nvPr/>
          </p:nvSpPr>
          <p:spPr>
            <a:xfrm>
              <a:off x="147987" y="0"/>
              <a:ext cx="4028822" cy="1080955"/>
            </a:xfrm>
            <a:prstGeom prst="rect">
              <a:avLst/>
            </a:prstGeom>
            <a:solidFill>
              <a:schemeClr val="accent2">
                <a:hueOff val="258623"/>
                <a:satOff val="16006"/>
                <a:lumOff val="-2522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Na zdraví!</a:t>
              </a:r>
            </a:p>
          </p:txBody>
        </p:sp>
        <p:pic>
          <p:nvPicPr>
            <p:cNvPr id="634" name="120793318-cheers-mate-glass-of-beer-isolated-vector-illustration-minimal-design-lager-beer-icon-on-white-backg.jpg" descr="120793318-cheers-mate-glass-of-beer-isolated-vector-illustration-minimal-design-lager-beer-icon-on-white-backg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77325"/>
              <a:ext cx="5013102" cy="50131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36" name="干杯"/>
          <p:cNvSpPr txBox="1"/>
          <p:nvPr/>
        </p:nvSpPr>
        <p:spPr>
          <a:xfrm>
            <a:off x="3740149" y="5581650"/>
            <a:ext cx="1587501" cy="1130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干杯</a:t>
            </a:r>
          </a:p>
        </p:txBody>
      </p:sp>
      <p:sp>
        <p:nvSpPr>
          <p:cNvPr id="637" name="我们为期末考试结束干杯！"/>
          <p:cNvSpPr txBox="1"/>
          <p:nvPr/>
        </p:nvSpPr>
        <p:spPr>
          <a:xfrm>
            <a:off x="5492749" y="2584450"/>
            <a:ext cx="63627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我们</a:t>
            </a:r>
            <a:r>
              <a:rPr>
                <a:solidFill>
                  <a:srgbClr val="0433FF"/>
                </a:solidFill>
              </a:rPr>
              <a:t>为</a:t>
            </a:r>
            <a:r>
              <a:t>期末考试结束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干杯</a:t>
            </a:r>
            <a:r>
              <a:t>！</a:t>
            </a:r>
          </a:p>
        </p:txBody>
      </p:sp>
      <p:sp>
        <p:nvSpPr>
          <p:cNvPr id="638" name="We cheers for the end of the final exam."/>
          <p:cNvSpPr txBox="1"/>
          <p:nvPr/>
        </p:nvSpPr>
        <p:spPr>
          <a:xfrm>
            <a:off x="4891760" y="1478910"/>
            <a:ext cx="7564680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We cheers for the end of the final exam.</a:t>
            </a:r>
          </a:p>
        </p:txBody>
      </p:sp>
      <p:sp>
        <p:nvSpPr>
          <p:cNvPr id="639" name="We cheers for our success!"/>
          <p:cNvSpPr txBox="1"/>
          <p:nvPr/>
        </p:nvSpPr>
        <p:spPr>
          <a:xfrm>
            <a:off x="5791657" y="4839165"/>
            <a:ext cx="6196686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We cheers for our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success</a:t>
            </a:r>
            <a:r>
              <a:t>!</a:t>
            </a:r>
          </a:p>
        </p:txBody>
      </p:sp>
      <p:sp>
        <p:nvSpPr>
          <p:cNvPr id="640" name="我为我们的成功干杯！"/>
          <p:cNvSpPr txBox="1"/>
          <p:nvPr/>
        </p:nvSpPr>
        <p:spPr>
          <a:xfrm>
            <a:off x="5708649" y="6292849"/>
            <a:ext cx="5930901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我</a:t>
            </a:r>
            <a:r>
              <a:rPr>
                <a:solidFill>
                  <a:srgbClr val="0433FF"/>
                </a:solidFill>
              </a:rPr>
              <a:t>为</a:t>
            </a:r>
            <a:r>
              <a:t>我们的</a:t>
            </a:r>
            <a:r>
              <a:rPr sz="6500">
                <a:solidFill>
                  <a:srgbClr val="FF2600"/>
                </a:solidFill>
              </a:rPr>
              <a:t>成功</a:t>
            </a:r>
            <a:r>
              <a:t>干杯！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0" grpId="6"/>
      <p:bldP build="whole" bldLvl="1" animBg="1" rev="0" advAuto="0" spid="639" grpId="5"/>
      <p:bldP build="whole" bldLvl="1" animBg="1" rev="0" advAuto="0" spid="636" grpId="2"/>
      <p:bldP build="whole" bldLvl="1" animBg="1" rev="0" advAuto="0" spid="635" grpId="1"/>
      <p:bldP build="whole" bldLvl="1" animBg="1" rev="0" advAuto="0" spid="638" grpId="3"/>
      <p:bldP build="whole" bldLvl="1" animBg="1" rev="0" advAuto="0" spid="637" grpId="4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群組"/>
          <p:cNvGrpSpPr/>
          <p:nvPr/>
        </p:nvGrpSpPr>
        <p:grpSpPr>
          <a:xfrm>
            <a:off x="268904" y="161425"/>
            <a:ext cx="6808795" cy="5430664"/>
            <a:chOff x="0" y="0"/>
            <a:chExt cx="6808793" cy="5430662"/>
          </a:xfrm>
        </p:grpSpPr>
        <p:pic>
          <p:nvPicPr>
            <p:cNvPr id="642" name="3863_e_1.jpg" descr="3863_e_1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96295"/>
              <a:ext cx="6808794" cy="4534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3" name="evening event"/>
            <p:cNvSpPr txBox="1"/>
            <p:nvPr/>
          </p:nvSpPr>
          <p:spPr>
            <a:xfrm>
              <a:off x="702099" y="0"/>
              <a:ext cx="4230193" cy="845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900"/>
              </a:lvl1pPr>
            </a:lstStyle>
            <a:p>
              <a:pPr/>
              <a:r>
                <a:t>evening event</a:t>
              </a:r>
            </a:p>
          </p:txBody>
        </p:sp>
      </p:grpSp>
      <p:sp>
        <p:nvSpPr>
          <p:cNvPr id="645" name="晚会"/>
          <p:cNvSpPr txBox="1"/>
          <p:nvPr/>
        </p:nvSpPr>
        <p:spPr>
          <a:xfrm>
            <a:off x="5378449" y="4375150"/>
            <a:ext cx="1689101" cy="1206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晚会</a:t>
            </a:r>
          </a:p>
        </p:txBody>
      </p:sp>
      <p:sp>
        <p:nvSpPr>
          <p:cNvPr id="646" name="跨年"/>
          <p:cNvSpPr txBox="1"/>
          <p:nvPr/>
        </p:nvSpPr>
        <p:spPr>
          <a:xfrm>
            <a:off x="3524249" y="4375150"/>
            <a:ext cx="1689101" cy="1206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跨年</a:t>
            </a:r>
          </a:p>
        </p:txBody>
      </p:sp>
      <p:grpSp>
        <p:nvGrpSpPr>
          <p:cNvPr id="651" name="群組"/>
          <p:cNvGrpSpPr/>
          <p:nvPr/>
        </p:nvGrpSpPr>
        <p:grpSpPr>
          <a:xfrm>
            <a:off x="7281519" y="1278472"/>
            <a:ext cx="3998135" cy="2099728"/>
            <a:chOff x="0" y="0"/>
            <a:chExt cx="3998134" cy="2099727"/>
          </a:xfrm>
        </p:grpSpPr>
        <p:sp>
          <p:nvSpPr>
            <p:cNvPr id="647" name="2019"/>
            <p:cNvSpPr txBox="1"/>
            <p:nvPr/>
          </p:nvSpPr>
          <p:spPr>
            <a:xfrm>
              <a:off x="0" y="0"/>
              <a:ext cx="1413561" cy="7958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600">
                  <a:solidFill>
                    <a:srgbClr val="0433FF"/>
                  </a:solidFill>
                </a:defRPr>
              </a:lvl1pPr>
            </a:lstStyle>
            <a:p>
              <a:pPr/>
              <a:r>
                <a:t>2019</a:t>
              </a:r>
            </a:p>
          </p:txBody>
        </p:sp>
        <p:sp>
          <p:nvSpPr>
            <p:cNvPr id="648" name="線條"/>
            <p:cNvSpPr/>
            <p:nvPr/>
          </p:nvSpPr>
          <p:spPr>
            <a:xfrm>
              <a:off x="1468780" y="397927"/>
              <a:ext cx="106057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649" name="2020"/>
            <p:cNvSpPr txBox="1"/>
            <p:nvPr/>
          </p:nvSpPr>
          <p:spPr>
            <a:xfrm>
              <a:off x="2584573" y="0"/>
              <a:ext cx="1413562" cy="7958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600">
                  <a:solidFill>
                    <a:srgbClr val="FF2600"/>
                  </a:solidFill>
                </a:defRPr>
              </a:lvl1pPr>
            </a:lstStyle>
            <a:p>
              <a:pPr/>
              <a:r>
                <a:t>2020</a:t>
              </a:r>
            </a:p>
          </p:txBody>
        </p:sp>
        <p:sp>
          <p:nvSpPr>
            <p:cNvPr id="650" name="跨年"/>
            <p:cNvSpPr txBox="1"/>
            <p:nvPr/>
          </p:nvSpPr>
          <p:spPr>
            <a:xfrm>
              <a:off x="1335430" y="931327"/>
              <a:ext cx="1638301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/>
              </a:lvl1pPr>
            </a:lstStyle>
            <a:p>
              <a:pPr/>
              <a:r>
                <a:t>跨年</a:t>
              </a:r>
            </a:p>
          </p:txBody>
        </p:sp>
      </p:grpSp>
      <p:grpSp>
        <p:nvGrpSpPr>
          <p:cNvPr id="654" name="群組"/>
          <p:cNvGrpSpPr/>
          <p:nvPr/>
        </p:nvGrpSpPr>
        <p:grpSpPr>
          <a:xfrm>
            <a:off x="909637" y="5805838"/>
            <a:ext cx="7806374" cy="3637307"/>
            <a:chOff x="0" y="0"/>
            <a:chExt cx="7806372" cy="3637305"/>
          </a:xfrm>
        </p:grpSpPr>
        <p:pic>
          <p:nvPicPr>
            <p:cNvPr id="652" name="count.gif" descr="count.gi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600"/>
              <a:ext cx="3821689" cy="36257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3" name="To count time"/>
            <p:cNvSpPr txBox="1"/>
            <p:nvPr/>
          </p:nvSpPr>
          <p:spPr>
            <a:xfrm>
              <a:off x="3988752" y="0"/>
              <a:ext cx="3817621" cy="783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/>
              </a:lvl1pPr>
            </a:lstStyle>
            <a:p>
              <a:pPr/>
              <a:r>
                <a:t>To count time</a:t>
              </a:r>
            </a:p>
          </p:txBody>
        </p:sp>
      </p:grpSp>
      <p:sp>
        <p:nvSpPr>
          <p:cNvPr id="655" name="计时"/>
          <p:cNvSpPr txBox="1"/>
          <p:nvPr/>
        </p:nvSpPr>
        <p:spPr>
          <a:xfrm>
            <a:off x="7143749" y="7194550"/>
            <a:ext cx="168910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计时</a:t>
            </a:r>
          </a:p>
        </p:txBody>
      </p:sp>
      <p:sp>
        <p:nvSpPr>
          <p:cNvPr id="656" name="倒数"/>
          <p:cNvSpPr txBox="1"/>
          <p:nvPr/>
        </p:nvSpPr>
        <p:spPr>
          <a:xfrm>
            <a:off x="5156488" y="7194550"/>
            <a:ext cx="168910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倒数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5" grpId="2"/>
      <p:bldP build="whole" bldLvl="1" animBg="1" rev="0" advAuto="0" spid="654" grpId="5"/>
      <p:bldP build="whole" bldLvl="1" animBg="1" rev="0" advAuto="0" spid="655" grpId="6"/>
      <p:bldP build="whole" bldLvl="1" animBg="1" rev="0" advAuto="0" spid="651" grpId="4"/>
      <p:bldP build="whole" bldLvl="1" animBg="1" rev="0" advAuto="0" spid="656" grpId="7"/>
      <p:bldP build="whole" bldLvl="1" animBg="1" rev="0" advAuto="0" spid="646" grpId="3"/>
      <p:bldP build="whole" bldLvl="1" animBg="1" rev="0" advAuto="0" spid="644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o be left over"/>
          <p:cNvSpPr txBox="1"/>
          <p:nvPr/>
        </p:nvSpPr>
        <p:spPr>
          <a:xfrm>
            <a:off x="1283196" y="523007"/>
            <a:ext cx="4049663" cy="80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to be left over</a:t>
            </a:r>
          </a:p>
        </p:txBody>
      </p:sp>
      <p:sp>
        <p:nvSpPr>
          <p:cNvPr id="659" name="剩(下)"/>
          <p:cNvSpPr txBox="1"/>
          <p:nvPr/>
        </p:nvSpPr>
        <p:spPr>
          <a:xfrm>
            <a:off x="396676" y="1517650"/>
            <a:ext cx="5822703" cy="2654301"/>
          </a:xfrm>
          <a:prstGeom prst="rect">
            <a:avLst/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300">
                <a:solidFill>
                  <a:srgbClr val="FFFFFF"/>
                </a:solidFill>
              </a:defRPr>
            </a:lvl1pPr>
          </a:lstStyle>
          <a:p>
            <a:pPr/>
            <a:r>
              <a:t>剩(下)</a:t>
            </a:r>
          </a:p>
        </p:txBody>
      </p:sp>
      <p:sp>
        <p:nvSpPr>
          <p:cNvPr id="660" name="To surplus; to spare"/>
          <p:cNvSpPr txBox="1"/>
          <p:nvPr/>
        </p:nvSpPr>
        <p:spPr>
          <a:xfrm>
            <a:off x="7495332" y="560186"/>
            <a:ext cx="5112792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To surplus; to spare</a:t>
            </a:r>
          </a:p>
        </p:txBody>
      </p:sp>
      <p:sp>
        <p:nvSpPr>
          <p:cNvPr id="661" name="余"/>
          <p:cNvSpPr txBox="1"/>
          <p:nvPr/>
        </p:nvSpPr>
        <p:spPr>
          <a:xfrm>
            <a:off x="7560096" y="1606550"/>
            <a:ext cx="4796881" cy="26543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300">
                <a:solidFill>
                  <a:srgbClr val="FFFFFF"/>
                </a:solidFill>
              </a:defRPr>
            </a:lvl1pPr>
          </a:lstStyle>
          <a:p>
            <a:pPr/>
            <a:r>
              <a:t>余</a:t>
            </a:r>
          </a:p>
        </p:txBody>
      </p:sp>
      <p:pic>
        <p:nvPicPr>
          <p:cNvPr id="662" name="1666707044__400x400__.jpg" descr="1666707044__400x400__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7569" y="5179269"/>
            <a:ext cx="4049662" cy="4049663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tradition; traditional"/>
          <p:cNvSpPr txBox="1"/>
          <p:nvPr/>
        </p:nvSpPr>
        <p:spPr>
          <a:xfrm>
            <a:off x="16256" y="4724496"/>
            <a:ext cx="4285489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tradition; traditional</a:t>
            </a:r>
          </a:p>
        </p:txBody>
      </p:sp>
      <p:sp>
        <p:nvSpPr>
          <p:cNvPr id="664" name="传统"/>
          <p:cNvSpPr txBox="1"/>
          <p:nvPr/>
        </p:nvSpPr>
        <p:spPr>
          <a:xfrm>
            <a:off x="134169" y="6035700"/>
            <a:ext cx="4049662" cy="2336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500">
                <a:solidFill>
                  <a:srgbClr val="FFFFFF"/>
                </a:solidFill>
              </a:defRPr>
            </a:lvl1pPr>
          </a:lstStyle>
          <a:p>
            <a:pPr/>
            <a:r>
              <a:t>传统</a:t>
            </a:r>
          </a:p>
        </p:txBody>
      </p:sp>
      <p:sp>
        <p:nvSpPr>
          <p:cNvPr id="665" name="中国传统的衣服"/>
          <p:cNvSpPr txBox="1"/>
          <p:nvPr/>
        </p:nvSpPr>
        <p:spPr>
          <a:xfrm>
            <a:off x="8732069" y="5759449"/>
            <a:ext cx="3848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中国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传统的</a:t>
            </a:r>
            <a:r>
              <a:t>衣服</a:t>
            </a:r>
          </a:p>
        </p:txBody>
      </p:sp>
      <p:grpSp>
        <p:nvGrpSpPr>
          <p:cNvPr id="668" name="群組"/>
          <p:cNvGrpSpPr/>
          <p:nvPr/>
        </p:nvGrpSpPr>
        <p:grpSpPr>
          <a:xfrm>
            <a:off x="10159193" y="6608613"/>
            <a:ext cx="993852" cy="1600183"/>
            <a:chOff x="0" y="0"/>
            <a:chExt cx="993851" cy="1600181"/>
          </a:xfrm>
        </p:grpSpPr>
        <p:sp>
          <p:nvSpPr>
            <p:cNvPr id="666" name="線條"/>
            <p:cNvSpPr/>
            <p:nvPr/>
          </p:nvSpPr>
          <p:spPr>
            <a:xfrm flipV="1">
              <a:off x="496925" y="0"/>
              <a:ext cx="1" cy="8081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667" name="Adj"/>
            <p:cNvSpPr txBox="1"/>
            <p:nvPr/>
          </p:nvSpPr>
          <p:spPr>
            <a:xfrm>
              <a:off x="0" y="828990"/>
              <a:ext cx="993852" cy="771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/>
              </a:lvl1pPr>
            </a:lstStyle>
            <a:p>
              <a:pPr/>
              <a:r>
                <a:t>Adj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2" grpId="6"/>
      <p:bldP build="whole" bldLvl="1" animBg="1" rev="0" advAuto="0" spid="661" grpId="3"/>
      <p:bldP build="whole" bldLvl="1" animBg="1" rev="0" advAuto="0" spid="664" grpId="5"/>
      <p:bldP build="whole" bldLvl="1" animBg="1" rev="0" advAuto="0" spid="665" grpId="7"/>
      <p:bldP build="whole" bldLvl="1" animBg="1" rev="0" advAuto="0" spid="659" grpId="1"/>
      <p:bldP build="whole" bldLvl="1" animBg="1" rev="0" advAuto="0" spid="663" grpId="4"/>
      <p:bldP build="whole" bldLvl="1" animBg="1" rev="0" advAuto="0" spid="668" grpId="8"/>
      <p:bldP build="whole" bldLvl="1" animBg="1" rev="0" advAuto="0" spid="660" grpId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传统"/>
          <p:cNvSpPr txBox="1"/>
          <p:nvPr/>
        </p:nvSpPr>
        <p:spPr>
          <a:xfrm>
            <a:off x="641349" y="317500"/>
            <a:ext cx="2324101" cy="1651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传统</a:t>
            </a:r>
          </a:p>
        </p:txBody>
      </p:sp>
      <p:sp>
        <p:nvSpPr>
          <p:cNvPr id="671" name="Adj."/>
          <p:cNvSpPr txBox="1"/>
          <p:nvPr/>
        </p:nvSpPr>
        <p:spPr>
          <a:xfrm>
            <a:off x="3865219" y="835078"/>
            <a:ext cx="1337362" cy="89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Adj.</a:t>
            </a:r>
          </a:p>
        </p:txBody>
      </p:sp>
      <p:sp>
        <p:nvSpPr>
          <p:cNvPr id="672" name="We learned a lot about traditional Chinese culture in our Chinese lesson."/>
          <p:cNvSpPr txBox="1"/>
          <p:nvPr/>
        </p:nvSpPr>
        <p:spPr>
          <a:xfrm>
            <a:off x="117303" y="2557901"/>
            <a:ext cx="12770194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We learned a lot about traditional Chinese </a:t>
            </a:r>
            <a:r>
              <a:rPr>
                <a:solidFill>
                  <a:srgbClr val="0433FF"/>
                </a:solidFill>
              </a:rPr>
              <a:t>culture</a:t>
            </a:r>
            <a:r>
              <a:t> in our Chinese lesson.</a:t>
            </a:r>
          </a:p>
        </p:txBody>
      </p:sp>
      <p:pic>
        <p:nvPicPr>
          <p:cNvPr id="673" name="20170126092331938.jpg" descr="201701260923319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2913" y="3466819"/>
            <a:ext cx="4633611" cy="3271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Mid-Autumn-Festival-Vector-Icon.jpg" descr="Mid-Autumn-Festival-Vector-Icon.jpg"/>
          <p:cNvPicPr>
            <a:picLocks noChangeAspect="1"/>
          </p:cNvPicPr>
          <p:nvPr/>
        </p:nvPicPr>
        <p:blipFill>
          <a:blip r:embed="rId3">
            <a:extLst/>
          </a:blip>
          <a:srcRect l="42552" t="66734" r="27859" b="3189"/>
          <a:stretch>
            <a:fillRect/>
          </a:stretch>
        </p:blipFill>
        <p:spPr>
          <a:xfrm>
            <a:off x="9408715" y="3471862"/>
            <a:ext cx="3270717" cy="2327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5" name="9139277f75f0cb04c93c4cbca610d35b_XL.jpg" descr="9139277f75f0cb04c93c4cbca610d35b_XL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576" y="3752568"/>
            <a:ext cx="4039648" cy="2699832"/>
          </a:xfrm>
          <a:prstGeom prst="rect">
            <a:avLst/>
          </a:prstGeom>
          <a:ln w="12700">
            <a:miter lim="400000"/>
          </a:ln>
        </p:spPr>
      </p:pic>
      <p:sp>
        <p:nvSpPr>
          <p:cNvPr id="676" name="我们在中文课里学了不少中国的传统文化。"/>
          <p:cNvSpPr txBox="1"/>
          <p:nvPr/>
        </p:nvSpPr>
        <p:spPr>
          <a:xfrm>
            <a:off x="927099" y="7689850"/>
            <a:ext cx="10972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我们在中文课里学了不少中国的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传统</a:t>
            </a:r>
            <a:r>
              <a:rPr>
                <a:solidFill>
                  <a:srgbClr val="0433FF"/>
                </a:solidFill>
              </a:rPr>
              <a:t>文化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5" grpId="3"/>
      <p:bldP build="whole" bldLvl="1" animBg="1" rev="0" advAuto="0" spid="674" grpId="2"/>
      <p:bldP build="whole" bldLvl="1" animBg="1" rev="0" advAuto="0" spid="673" grpId="1"/>
      <p:bldP build="whole" bldLvl="1" animBg="1" rev="0" advAuto="0" spid="676" grpId="4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传统"/>
          <p:cNvSpPr txBox="1"/>
          <p:nvPr/>
        </p:nvSpPr>
        <p:spPr>
          <a:xfrm>
            <a:off x="641349" y="317500"/>
            <a:ext cx="2324101" cy="1651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传统</a:t>
            </a:r>
          </a:p>
        </p:txBody>
      </p:sp>
      <p:sp>
        <p:nvSpPr>
          <p:cNvPr id="679" name="n."/>
          <p:cNvSpPr txBox="1"/>
          <p:nvPr/>
        </p:nvSpPr>
        <p:spPr>
          <a:xfrm>
            <a:off x="3576059" y="559177"/>
            <a:ext cx="899682" cy="116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100"/>
            </a:lvl1pPr>
          </a:lstStyle>
          <a:p>
            <a:pPr/>
            <a:r>
              <a:t>n.</a:t>
            </a:r>
          </a:p>
        </p:txBody>
      </p:sp>
      <p:sp>
        <p:nvSpPr>
          <p:cNvPr id="680" name="捷克有什么传统？"/>
          <p:cNvSpPr txBox="1"/>
          <p:nvPr/>
        </p:nvSpPr>
        <p:spPr>
          <a:xfrm>
            <a:off x="3397250" y="3352422"/>
            <a:ext cx="6210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t>捷克有什么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传统</a:t>
            </a:r>
            <a:r>
              <a:t>？</a:t>
            </a:r>
          </a:p>
        </p:txBody>
      </p:sp>
      <p:sp>
        <p:nvSpPr>
          <p:cNvPr id="681" name="What traditions does Czech have?"/>
          <p:cNvSpPr txBox="1"/>
          <p:nvPr/>
        </p:nvSpPr>
        <p:spPr>
          <a:xfrm>
            <a:off x="2537485" y="2336892"/>
            <a:ext cx="7548830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What traditions does Czech have?</a:t>
            </a:r>
          </a:p>
        </p:txBody>
      </p:sp>
      <p:pic>
        <p:nvPicPr>
          <p:cNvPr id="682" name="255px-Flag_of_the_Czech_Republic.svg.png" descr="255px-Flag_of_the_Czech_Republic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1246" y="4667446"/>
            <a:ext cx="3415057" cy="2276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3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5324" y="4462695"/>
            <a:ext cx="4036651" cy="2686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4" name="776e9d59-8e75-443f-87e2-fec496eadf8d-1533716511636.jpeg" descr="776e9d59-8e75-443f-87e2-fec496eadf8d-153371651163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36459" y="7414636"/>
            <a:ext cx="3150882" cy="2276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(先)...再..."/>
          <p:cNvSpPr txBox="1"/>
          <p:nvPr/>
        </p:nvSpPr>
        <p:spPr>
          <a:xfrm>
            <a:off x="2999739" y="1282699"/>
            <a:ext cx="8191878" cy="20574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000">
                <a:solidFill>
                  <a:srgbClr val="FFFFFF"/>
                </a:solidFill>
              </a:defRPr>
            </a:lvl1pPr>
          </a:lstStyle>
          <a:p>
            <a:pPr/>
            <a:r>
              <a:t>(先)...再...</a:t>
            </a:r>
          </a:p>
        </p:txBody>
      </p:sp>
      <p:sp>
        <p:nvSpPr>
          <p:cNvPr id="687" name="What do you want to do at first"/>
          <p:cNvSpPr txBox="1"/>
          <p:nvPr/>
        </p:nvSpPr>
        <p:spPr>
          <a:xfrm>
            <a:off x="3372726" y="3675089"/>
            <a:ext cx="4963948" cy="498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What do you want to do at first</a:t>
            </a:r>
          </a:p>
        </p:txBody>
      </p:sp>
      <p:sp>
        <p:nvSpPr>
          <p:cNvPr id="688" name="線條"/>
          <p:cNvSpPr/>
          <p:nvPr/>
        </p:nvSpPr>
        <p:spPr>
          <a:xfrm>
            <a:off x="6832599" y="2921000"/>
            <a:ext cx="1" cy="70777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89" name="After the first action has occurred, another action will happen"/>
          <p:cNvSpPr txBox="1"/>
          <p:nvPr/>
        </p:nvSpPr>
        <p:spPr>
          <a:xfrm>
            <a:off x="3373120" y="4957604"/>
            <a:ext cx="9585961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After the first action has occurred, another action will happen  </a:t>
            </a:r>
          </a:p>
        </p:txBody>
      </p:sp>
      <p:sp>
        <p:nvSpPr>
          <p:cNvPr id="690" name="線條"/>
          <p:cNvSpPr/>
          <p:nvPr/>
        </p:nvSpPr>
        <p:spPr>
          <a:xfrm>
            <a:off x="9113644" y="2895600"/>
            <a:ext cx="1" cy="184316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(先)...再..."/>
          <p:cNvSpPr txBox="1"/>
          <p:nvPr/>
        </p:nvSpPr>
        <p:spPr>
          <a:xfrm>
            <a:off x="-73661" y="-38101"/>
            <a:ext cx="5126813" cy="15240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(先)...再...</a:t>
            </a:r>
          </a:p>
        </p:txBody>
      </p:sp>
      <p:sp>
        <p:nvSpPr>
          <p:cNvPr id="693" name="过年的时候，我们先吃年夜饭再打麻将。"/>
          <p:cNvSpPr txBox="1"/>
          <p:nvPr/>
        </p:nvSpPr>
        <p:spPr>
          <a:xfrm>
            <a:off x="1301750" y="7880350"/>
            <a:ext cx="10401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过年的时候，我们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先</a:t>
            </a:r>
            <a:r>
              <a:t>吃年夜饭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再</a:t>
            </a:r>
            <a:r>
              <a:t>打麻将。</a:t>
            </a:r>
          </a:p>
        </p:txBody>
      </p:sp>
      <p:pic>
        <p:nvPicPr>
          <p:cNvPr id="694" name="20170126092331938.jpg" descr="201701260923319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132" y="2942822"/>
            <a:ext cx="5126812" cy="3619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5" name="20180218000843.jpg" descr="2018021800084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4537" y="3675874"/>
            <a:ext cx="4563815" cy="2626729"/>
          </a:xfrm>
          <a:prstGeom prst="rect">
            <a:avLst/>
          </a:prstGeom>
          <a:ln w="12700">
            <a:miter lim="400000"/>
          </a:ln>
        </p:spPr>
      </p:pic>
      <p:sp>
        <p:nvSpPr>
          <p:cNvPr id="696" name="1"/>
          <p:cNvSpPr/>
          <p:nvPr/>
        </p:nvSpPr>
        <p:spPr>
          <a:xfrm>
            <a:off x="1549400" y="1579361"/>
            <a:ext cx="1270000" cy="127000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5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697" name="2"/>
          <p:cNvSpPr/>
          <p:nvPr/>
        </p:nvSpPr>
        <p:spPr>
          <a:xfrm>
            <a:off x="7848600" y="1579361"/>
            <a:ext cx="1270000" cy="1270001"/>
          </a:xfrm>
          <a:prstGeom prst="ellipse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5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4" grpId="1"/>
      <p:bldP build="whole" bldLvl="1" animBg="1" rev="0" advAuto="0" spid="695" grpId="2"/>
      <p:bldP build="whole" bldLvl="1" animBg="1" rev="0" advAuto="0" spid="693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4750fb8d6f7bafcb0a1ec32c4f51558a0f17ae349fd7d-HPKoFX_fw658.png" descr="4750fb8d6f7bafcb0a1ec32c4f51558a0f17ae349fd7d-HPKoFX_fw6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205" y="1993503"/>
            <a:ext cx="3849019" cy="384901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中秋节"/>
          <p:cNvSpPr txBox="1"/>
          <p:nvPr/>
        </p:nvSpPr>
        <p:spPr>
          <a:xfrm>
            <a:off x="361950" y="63499"/>
            <a:ext cx="25527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中秋节</a:t>
            </a:r>
          </a:p>
        </p:txBody>
      </p:sp>
      <p:pic>
        <p:nvPicPr>
          <p:cNvPr id="176" name="160855p337xjg3f73bbdre.jpg-1440.jpeg" descr="160855p337xjg3f73bbdre.jpg-1440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5823"/>
          <a:stretch>
            <a:fillRect/>
          </a:stretch>
        </p:blipFill>
        <p:spPr>
          <a:xfrm>
            <a:off x="5897364" y="256653"/>
            <a:ext cx="5103578" cy="3172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Mid-Autumn-Festival-Vector-Icon.jpg" descr="Mid-Autumn-Festival-Vector-Icon.jpg"/>
          <p:cNvPicPr>
            <a:picLocks noChangeAspect="1"/>
          </p:cNvPicPr>
          <p:nvPr/>
        </p:nvPicPr>
        <p:blipFill>
          <a:blip r:embed="rId4">
            <a:extLst/>
          </a:blip>
          <a:srcRect l="42552" t="66734" r="27859" b="3189"/>
          <a:stretch>
            <a:fillRect/>
          </a:stretch>
        </p:blipFill>
        <p:spPr>
          <a:xfrm>
            <a:off x="7440215" y="3535362"/>
            <a:ext cx="3270717" cy="2327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204562_medium.jpg" descr="204562_medium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09657" y="6686396"/>
            <a:ext cx="3270647" cy="2452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86811422_1859329070866668_2450710525235953664_n.jpg" descr="86811422_1859329070866668_2450710525235953664_n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20632" y="6045325"/>
            <a:ext cx="4984602" cy="37351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" name="群組"/>
          <p:cNvGrpSpPr/>
          <p:nvPr/>
        </p:nvGrpSpPr>
        <p:grpSpPr>
          <a:xfrm>
            <a:off x="11002962" y="2279649"/>
            <a:ext cx="1589088" cy="1424147"/>
            <a:chOff x="0" y="0"/>
            <a:chExt cx="1589087" cy="1424145"/>
          </a:xfrm>
        </p:grpSpPr>
        <p:sp>
          <p:nvSpPr>
            <p:cNvPr id="180" name="赏月"/>
            <p:cNvSpPr txBox="1"/>
            <p:nvPr/>
          </p:nvSpPr>
          <p:spPr>
            <a:xfrm>
              <a:off x="26987" y="-1"/>
              <a:ext cx="1562101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700"/>
              </a:lvl1pPr>
            </a:lstStyle>
            <a:p>
              <a:pPr/>
              <a:r>
                <a:t>赏月</a:t>
              </a:r>
            </a:p>
          </p:txBody>
        </p:sp>
        <p:sp>
          <p:nvSpPr>
            <p:cNvPr id="181" name="shǎng"/>
            <p:cNvSpPr txBox="1"/>
            <p:nvPr/>
          </p:nvSpPr>
          <p:spPr>
            <a:xfrm>
              <a:off x="0" y="950754"/>
              <a:ext cx="1031875" cy="473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/>
              </a:lvl1pPr>
            </a:lstStyle>
            <a:p>
              <a:pPr/>
              <a:r>
                <a:t>shǎng</a:t>
              </a:r>
            </a:p>
          </p:txBody>
        </p:sp>
      </p:grpSp>
      <p:sp>
        <p:nvSpPr>
          <p:cNvPr id="183" name="吃月饼"/>
          <p:cNvSpPr txBox="1"/>
          <p:nvPr/>
        </p:nvSpPr>
        <p:spPr>
          <a:xfrm>
            <a:off x="5632450" y="4006850"/>
            <a:ext cx="19431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吃月饼</a:t>
            </a:r>
          </a:p>
        </p:txBody>
      </p:sp>
      <p:sp>
        <p:nvSpPr>
          <p:cNvPr id="184" name="烤肉"/>
          <p:cNvSpPr txBox="1"/>
          <p:nvPr/>
        </p:nvSpPr>
        <p:spPr>
          <a:xfrm>
            <a:off x="679450" y="7905750"/>
            <a:ext cx="13335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烤肉</a:t>
            </a:r>
          </a:p>
        </p:txBody>
      </p:sp>
      <p:sp>
        <p:nvSpPr>
          <p:cNvPr id="185" name="吃柚子"/>
          <p:cNvSpPr txBox="1"/>
          <p:nvPr/>
        </p:nvSpPr>
        <p:spPr>
          <a:xfrm>
            <a:off x="10839450" y="6584950"/>
            <a:ext cx="19431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吃柚子</a:t>
            </a:r>
          </a:p>
        </p:txBody>
      </p:sp>
      <p:sp>
        <p:nvSpPr>
          <p:cNvPr id="186" name="十月一号"/>
          <p:cNvSpPr txBox="1"/>
          <p:nvPr/>
        </p:nvSpPr>
        <p:spPr>
          <a:xfrm>
            <a:off x="400049" y="1328414"/>
            <a:ext cx="27559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十月一号</a:t>
            </a:r>
          </a:p>
        </p:txBody>
      </p:sp>
      <p:sp>
        <p:nvSpPr>
          <p:cNvPr id="187" name="https://www.youtube.com/watch?v=OKpnp3nQlgY"/>
          <p:cNvSpPr txBox="1"/>
          <p:nvPr/>
        </p:nvSpPr>
        <p:spPr>
          <a:xfrm>
            <a:off x="8497736" y="9116098"/>
            <a:ext cx="4538916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 u="sng">
                <a:hlinkClick r:id="rId7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7" invalidUrl="" action="" tgtFrame="" tooltip="" history="1" highlightClick="0" endSnd="0"/>
              </a:rPr>
              <a:t>https://www.youtube.com/watch?v=OKpnp3nQlgY</a:t>
            </a:r>
          </a:p>
        </p:txBody>
      </p:sp>
      <p:sp>
        <p:nvSpPr>
          <p:cNvPr id="188" name="(八月十五)"/>
          <p:cNvSpPr txBox="1"/>
          <p:nvPr/>
        </p:nvSpPr>
        <p:spPr>
          <a:xfrm>
            <a:off x="3173933" y="1531614"/>
            <a:ext cx="180553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(八月十五)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6"/>
      <p:bldP build="whole" bldLvl="1" animBg="1" rev="0" advAuto="0" spid="175" grpId="1"/>
      <p:bldP build="whole" bldLvl="1" animBg="1" rev="0" advAuto="0" spid="179" grpId="8"/>
      <p:bldP build="whole" bldLvl="1" animBg="1" rev="0" advAuto="0" spid="185" grpId="7"/>
      <p:bldP build="whole" bldLvl="1" animBg="1" rev="0" advAuto="0" spid="182" grpId="3"/>
      <p:bldP build="whole" bldLvl="1" animBg="1" rev="0" advAuto="0" spid="183" grpId="5"/>
      <p:bldP build="whole" bldLvl="1" animBg="1" rev="0" advAuto="0" spid="177" grpId="4"/>
      <p:bldP build="whole" bldLvl="1" animBg="1" rev="0" advAuto="0" spid="184" grpId="9"/>
      <p:bldP build="whole" bldLvl="1" animBg="1" rev="0" advAuto="0" spid="176" grpId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(先)...再..."/>
          <p:cNvSpPr txBox="1"/>
          <p:nvPr/>
        </p:nvSpPr>
        <p:spPr>
          <a:xfrm>
            <a:off x="-73661" y="-38101"/>
            <a:ext cx="5126813" cy="15240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(先)...再...</a:t>
            </a:r>
          </a:p>
        </p:txBody>
      </p:sp>
      <p:sp>
        <p:nvSpPr>
          <p:cNvPr id="700" name="A：你打算什么时候去台湾？"/>
          <p:cNvSpPr txBox="1"/>
          <p:nvPr/>
        </p:nvSpPr>
        <p:spPr>
          <a:xfrm>
            <a:off x="3290760" y="2000249"/>
            <a:ext cx="6880480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A：你打算什么时候去台湾？</a:t>
            </a:r>
          </a:p>
        </p:txBody>
      </p:sp>
      <p:sp>
        <p:nvSpPr>
          <p:cNvPr id="701" name="B：等我毕业以后再去台湾。"/>
          <p:cNvSpPr txBox="1"/>
          <p:nvPr/>
        </p:nvSpPr>
        <p:spPr>
          <a:xfrm>
            <a:off x="3285693" y="7931149"/>
            <a:ext cx="6890614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B：等我毕业以后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再</a:t>
            </a:r>
            <a:r>
              <a:t>去台湾。</a:t>
            </a:r>
          </a:p>
        </p:txBody>
      </p:sp>
      <p:pic>
        <p:nvPicPr>
          <p:cNvPr id="702" name="unnamed.jpg" descr="unnam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9959" y="3330330"/>
            <a:ext cx="4953708" cy="4121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1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(先)...再..."/>
          <p:cNvSpPr txBox="1"/>
          <p:nvPr/>
        </p:nvSpPr>
        <p:spPr>
          <a:xfrm>
            <a:off x="-73661" y="-38101"/>
            <a:ext cx="5126813" cy="15240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(先)...再...</a:t>
            </a:r>
          </a:p>
        </p:txBody>
      </p:sp>
      <p:sp>
        <p:nvSpPr>
          <p:cNvPr id="705" name="Ａ：你什么时候要睡觉？"/>
          <p:cNvSpPr txBox="1"/>
          <p:nvPr/>
        </p:nvSpPr>
        <p:spPr>
          <a:xfrm>
            <a:off x="3848100" y="2851150"/>
            <a:ext cx="58420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Ａ：你什么时候要睡觉？</a:t>
            </a:r>
          </a:p>
        </p:txBody>
      </p:sp>
      <p:sp>
        <p:nvSpPr>
          <p:cNvPr id="706" name="What do you want to do at first"/>
          <p:cNvSpPr txBox="1"/>
          <p:nvPr/>
        </p:nvSpPr>
        <p:spPr>
          <a:xfrm>
            <a:off x="388226" y="2316189"/>
            <a:ext cx="4963948" cy="498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What do you want to do at first</a:t>
            </a:r>
          </a:p>
        </p:txBody>
      </p:sp>
      <p:sp>
        <p:nvSpPr>
          <p:cNvPr id="707" name="線條"/>
          <p:cNvSpPr/>
          <p:nvPr/>
        </p:nvSpPr>
        <p:spPr>
          <a:xfrm flipH="1">
            <a:off x="1130299" y="1485900"/>
            <a:ext cx="1" cy="70777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08" name="After the first action has occurred,…"/>
          <p:cNvSpPr txBox="1"/>
          <p:nvPr/>
        </p:nvSpPr>
        <p:spPr>
          <a:xfrm>
            <a:off x="5739129" y="1412591"/>
            <a:ext cx="5488941" cy="854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After the first action has occurred, </a:t>
            </a:r>
          </a:p>
          <a:p>
            <a:pPr>
              <a:defRPr sz="2500"/>
            </a:pPr>
            <a:r>
              <a:t>another action will happen  </a:t>
            </a:r>
          </a:p>
        </p:txBody>
      </p:sp>
      <p:sp>
        <p:nvSpPr>
          <p:cNvPr id="709" name="線條"/>
          <p:cNvSpPr/>
          <p:nvPr/>
        </p:nvSpPr>
        <p:spPr>
          <a:xfrm>
            <a:off x="4071743" y="1155700"/>
            <a:ext cx="1593008" cy="4649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710" name="aHR0cHM6Ly9tbWJpei5xcGljLmNuL21tYml6L1pvdDRqZjdjT21XVWlheFBpYmo4SU52dEFTekZzWWQ0eUlFTEZJZWljaGdUQllpY3VyT1J6bmRmMFo1bWhvcFpQaWJpYzVMQ2t2ekFvOHNuU0hGWDRpY21UWDBwdy8wP3d4X2ZtdD1qcGVn.jpeg" descr="aHR0cHM6Ly9tbWJpei5xcGljLmNuL21tYml6L1pvdDRqZjdjT21XVWlheFBpYmo4SU52dEFTekZzWWQ0eUlFTEZJZWljaGdUQllpY3VyT1J6bmRmMFo1bWhvcFpQaWJpYzVMQ2t2ekFvOHNuU0hGWDRpY21UWDBwdy8wP3d4X2ZtdD1qcGV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1090" y="3644900"/>
            <a:ext cx="5694463" cy="3796308"/>
          </a:xfrm>
          <a:prstGeom prst="rect">
            <a:avLst/>
          </a:prstGeom>
          <a:ln w="12700">
            <a:miter lim="400000"/>
          </a:ln>
        </p:spPr>
      </p:pic>
      <p:sp>
        <p:nvSpPr>
          <p:cNvPr id="711" name="等我做完作业。"/>
          <p:cNvSpPr/>
          <p:nvPr/>
        </p:nvSpPr>
        <p:spPr>
          <a:xfrm>
            <a:off x="6997700" y="3632232"/>
            <a:ext cx="4451450" cy="1818135"/>
          </a:xfrm>
          <a:prstGeom prst="wedgeEllipseCallout">
            <a:avLst>
              <a:gd name="adj1" fmla="val -56854"/>
              <a:gd name="adj2" fmla="val 13548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3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等我做完作业。</a:t>
            </a:r>
          </a:p>
        </p:txBody>
      </p:sp>
      <p:sp>
        <p:nvSpPr>
          <p:cNvPr id="712" name="B：等我做完作业我再去睡觉。"/>
          <p:cNvSpPr txBox="1"/>
          <p:nvPr/>
        </p:nvSpPr>
        <p:spPr>
          <a:xfrm>
            <a:off x="1537172" y="7842250"/>
            <a:ext cx="8642300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B：等我做完作业我再去睡觉。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2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(先)...再..."/>
          <p:cNvSpPr txBox="1"/>
          <p:nvPr/>
        </p:nvSpPr>
        <p:spPr>
          <a:xfrm>
            <a:off x="2999739" y="1282699"/>
            <a:ext cx="8191878" cy="20574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000">
                <a:solidFill>
                  <a:srgbClr val="FFFFFF"/>
                </a:solidFill>
              </a:defRPr>
            </a:lvl1pPr>
          </a:lstStyle>
          <a:p>
            <a:pPr/>
            <a:r>
              <a:t>(先)...再...</a:t>
            </a:r>
          </a:p>
        </p:txBody>
      </p:sp>
      <p:sp>
        <p:nvSpPr>
          <p:cNvPr id="715" name="What do you want to do at first"/>
          <p:cNvSpPr txBox="1"/>
          <p:nvPr/>
        </p:nvSpPr>
        <p:spPr>
          <a:xfrm>
            <a:off x="3372726" y="3675089"/>
            <a:ext cx="4963948" cy="498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What do you want to do at first</a:t>
            </a:r>
          </a:p>
        </p:txBody>
      </p:sp>
      <p:sp>
        <p:nvSpPr>
          <p:cNvPr id="716" name="線條"/>
          <p:cNvSpPr/>
          <p:nvPr/>
        </p:nvSpPr>
        <p:spPr>
          <a:xfrm>
            <a:off x="6832599" y="2921000"/>
            <a:ext cx="1" cy="70777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17" name="After the first action has occurred, another action will happen"/>
          <p:cNvSpPr txBox="1"/>
          <p:nvPr/>
        </p:nvSpPr>
        <p:spPr>
          <a:xfrm>
            <a:off x="3373120" y="4957604"/>
            <a:ext cx="9585961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After the first action has occurred, another action will happen  </a:t>
            </a:r>
          </a:p>
        </p:txBody>
      </p:sp>
      <p:sp>
        <p:nvSpPr>
          <p:cNvPr id="718" name="線條"/>
          <p:cNvSpPr/>
          <p:nvPr/>
        </p:nvSpPr>
        <p:spPr>
          <a:xfrm>
            <a:off x="9113643" y="2895600"/>
            <a:ext cx="1" cy="184316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19" name="请造句"/>
          <p:cNvSpPr txBox="1"/>
          <p:nvPr/>
        </p:nvSpPr>
        <p:spPr>
          <a:xfrm>
            <a:off x="4806949" y="6096000"/>
            <a:ext cx="339090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6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reposition 以"/>
          <p:cNvSpPr txBox="1"/>
          <p:nvPr/>
        </p:nvSpPr>
        <p:spPr>
          <a:xfrm>
            <a:off x="19304" y="114299"/>
            <a:ext cx="5447793" cy="17018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solidFill>
                  <a:srgbClr val="FFFFFF"/>
                </a:solidFill>
              </a:defRPr>
            </a:pPr>
            <a:r>
              <a:rPr sz="5800"/>
              <a:t>preposition</a:t>
            </a:r>
            <a:r>
              <a:t> </a:t>
            </a:r>
            <a:r>
              <a:rPr sz="9000"/>
              <a:t>以</a:t>
            </a:r>
          </a:p>
        </p:txBody>
      </p:sp>
      <p:sp>
        <p:nvSpPr>
          <p:cNvPr id="722" name="“to use”   “with”"/>
          <p:cNvSpPr txBox="1"/>
          <p:nvPr/>
        </p:nvSpPr>
        <p:spPr>
          <a:xfrm>
            <a:off x="6300063" y="1049320"/>
            <a:ext cx="4290874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“to use”   “with”</a:t>
            </a:r>
          </a:p>
        </p:txBody>
      </p:sp>
      <p:pic>
        <p:nvPicPr>
          <p:cNvPr id="723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7450" y="2562822"/>
            <a:ext cx="6083472" cy="3209080"/>
          </a:xfrm>
          <a:prstGeom prst="rect">
            <a:avLst/>
          </a:prstGeom>
          <a:ln w="12700">
            <a:miter lim="400000"/>
          </a:ln>
        </p:spPr>
      </p:pic>
      <p:sp>
        <p:nvSpPr>
          <p:cNvPr id="724" name="以茶代酒"/>
          <p:cNvSpPr txBox="1"/>
          <p:nvPr/>
        </p:nvSpPr>
        <p:spPr>
          <a:xfrm>
            <a:off x="4718036" y="6146799"/>
            <a:ext cx="3162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以茶代酒</a:t>
            </a:r>
          </a:p>
        </p:txBody>
      </p:sp>
      <p:sp>
        <p:nvSpPr>
          <p:cNvPr id="725" name="今天我开车不能喝酒，那我就以茶代酒吧！"/>
          <p:cNvSpPr txBox="1"/>
          <p:nvPr/>
        </p:nvSpPr>
        <p:spPr>
          <a:xfrm>
            <a:off x="723899" y="7880349"/>
            <a:ext cx="104902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今天我开车不能喝酒，那我就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以茶代酒</a:t>
            </a:r>
            <a:r>
              <a:t>吧！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4" grpId="1"/>
      <p:bldP build="whole" bldLvl="1" animBg="1" rev="0" advAuto="0" spid="725" grpId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reposition 以"/>
          <p:cNvSpPr txBox="1"/>
          <p:nvPr/>
        </p:nvSpPr>
        <p:spPr>
          <a:xfrm>
            <a:off x="19304" y="114299"/>
            <a:ext cx="5447793" cy="17018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solidFill>
                  <a:srgbClr val="FFFFFF"/>
                </a:solidFill>
              </a:defRPr>
            </a:pPr>
            <a:r>
              <a:rPr sz="5800"/>
              <a:t>preposition</a:t>
            </a:r>
            <a:r>
              <a:t> </a:t>
            </a:r>
            <a:r>
              <a:rPr sz="9000"/>
              <a:t>以</a:t>
            </a:r>
          </a:p>
        </p:txBody>
      </p:sp>
      <p:sp>
        <p:nvSpPr>
          <p:cNvPr id="728" name="“to use”   “with”"/>
          <p:cNvSpPr txBox="1"/>
          <p:nvPr/>
        </p:nvSpPr>
        <p:spPr>
          <a:xfrm>
            <a:off x="6300063" y="1049320"/>
            <a:ext cx="4290874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“to use”   “with”</a:t>
            </a:r>
          </a:p>
        </p:txBody>
      </p:sp>
      <p:sp>
        <p:nvSpPr>
          <p:cNvPr id="729" name="我们以面粉做蛋糕。"/>
          <p:cNvSpPr txBox="1"/>
          <p:nvPr/>
        </p:nvSpPr>
        <p:spPr>
          <a:xfrm>
            <a:off x="3530600" y="7905749"/>
            <a:ext cx="59436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我们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以</a:t>
            </a:r>
            <a:r>
              <a:t>面粉做蛋糕。</a:t>
            </a:r>
          </a:p>
        </p:txBody>
      </p:sp>
      <p:pic>
        <p:nvPicPr>
          <p:cNvPr id="730" name="15351001547779.jpeg" descr="1535100154777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58" y="2287971"/>
            <a:ext cx="6282879" cy="3396682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flour"/>
          <p:cNvSpPr txBox="1"/>
          <p:nvPr/>
        </p:nvSpPr>
        <p:spPr>
          <a:xfrm>
            <a:off x="925957" y="5856638"/>
            <a:ext cx="1373887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flour</a:t>
            </a:r>
          </a:p>
        </p:txBody>
      </p:sp>
      <p:sp>
        <p:nvSpPr>
          <p:cNvPr id="732" name="面粉"/>
          <p:cNvSpPr txBox="1"/>
          <p:nvPr/>
        </p:nvSpPr>
        <p:spPr>
          <a:xfrm>
            <a:off x="908049" y="6661150"/>
            <a:ext cx="1409701" cy="100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面粉</a:t>
            </a:r>
          </a:p>
        </p:txBody>
      </p:sp>
      <p:pic>
        <p:nvPicPr>
          <p:cNvPr id="733" name="unnamed.jpg" descr="unname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8223" y="2358994"/>
            <a:ext cx="5306921" cy="3254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9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reposition 以"/>
          <p:cNvSpPr txBox="1"/>
          <p:nvPr/>
        </p:nvSpPr>
        <p:spPr>
          <a:xfrm>
            <a:off x="19304" y="114299"/>
            <a:ext cx="5447793" cy="17018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solidFill>
                  <a:srgbClr val="FFFFFF"/>
                </a:solidFill>
              </a:defRPr>
            </a:pPr>
            <a:r>
              <a:rPr sz="5800"/>
              <a:t>preposition</a:t>
            </a:r>
            <a:r>
              <a:t> </a:t>
            </a:r>
            <a:r>
              <a:rPr sz="9000"/>
              <a:t>以</a:t>
            </a:r>
          </a:p>
        </p:txBody>
      </p:sp>
      <p:sp>
        <p:nvSpPr>
          <p:cNvPr id="736" name="“to use”   “with”"/>
          <p:cNvSpPr txBox="1"/>
          <p:nvPr/>
        </p:nvSpPr>
        <p:spPr>
          <a:xfrm>
            <a:off x="6300063" y="1049320"/>
            <a:ext cx="4290874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“to use”   “with”</a:t>
            </a:r>
          </a:p>
        </p:txBody>
      </p:sp>
      <p:sp>
        <p:nvSpPr>
          <p:cNvPr id="737" name="我以物美价廉作为我买东西的标准。"/>
          <p:cNvSpPr txBox="1"/>
          <p:nvPr/>
        </p:nvSpPr>
        <p:spPr>
          <a:xfrm>
            <a:off x="1974849" y="8089900"/>
            <a:ext cx="90551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以</a:t>
            </a:r>
            <a:r>
              <a:t>物美价廉作为我买东西的标准。</a:t>
            </a:r>
          </a:p>
        </p:txBody>
      </p:sp>
      <p:pic>
        <p:nvPicPr>
          <p:cNvPr id="738" name="shutterstock_611245133.jpg" descr="shutterstock_6112451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8555" y="2417441"/>
            <a:ext cx="7027690" cy="4682198"/>
          </a:xfrm>
          <a:prstGeom prst="rect">
            <a:avLst/>
          </a:prstGeom>
          <a:ln w="12700">
            <a:miter lim="400000"/>
          </a:ln>
        </p:spPr>
      </p:pic>
      <p:sp>
        <p:nvSpPr>
          <p:cNvPr id="739" name="泡泡引言框"/>
          <p:cNvSpPr/>
          <p:nvPr/>
        </p:nvSpPr>
        <p:spPr>
          <a:xfrm>
            <a:off x="876151" y="2870200"/>
            <a:ext cx="3873649" cy="1813967"/>
          </a:xfrm>
          <a:prstGeom prst="wedgeEllipseCallout">
            <a:avLst>
              <a:gd name="adj1" fmla="val 50614"/>
              <a:gd name="adj2" fmla="val 38838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40" name="物美价廉是我买东西的标准。"/>
          <p:cNvSpPr txBox="1"/>
          <p:nvPr/>
        </p:nvSpPr>
        <p:spPr>
          <a:xfrm>
            <a:off x="1460341" y="3307357"/>
            <a:ext cx="273764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物美价廉是我买东西的标准。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7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artical嘛"/>
          <p:cNvSpPr txBox="1"/>
          <p:nvPr/>
        </p:nvSpPr>
        <p:spPr>
          <a:xfrm>
            <a:off x="27241" y="50800"/>
            <a:ext cx="4136518" cy="13208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900">
                <a:solidFill>
                  <a:srgbClr val="FFFFFF"/>
                </a:solidFill>
              </a:defRPr>
            </a:lvl1pPr>
          </a:lstStyle>
          <a:p>
            <a:pPr/>
            <a:r>
              <a:t>partical嘛</a:t>
            </a:r>
          </a:p>
        </p:txBody>
      </p:sp>
      <p:sp>
        <p:nvSpPr>
          <p:cNvPr id="743" name="*Men avoid to use words"/>
          <p:cNvSpPr txBox="1"/>
          <p:nvPr/>
        </p:nvSpPr>
        <p:spPr>
          <a:xfrm>
            <a:off x="4360989" y="393796"/>
            <a:ext cx="5349622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*Men avoid to use words</a:t>
            </a:r>
          </a:p>
        </p:txBody>
      </p:sp>
      <p:sp>
        <p:nvSpPr>
          <p:cNvPr id="744" name="嘛 is a partical suggesting that the reasoning behind a statement is self-evident or “the way it should be."/>
          <p:cNvSpPr txBox="1"/>
          <p:nvPr/>
        </p:nvSpPr>
        <p:spPr>
          <a:xfrm>
            <a:off x="118516" y="1955800"/>
            <a:ext cx="1276776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嘛 is a partical suggesting that the reasoning behind a statement is self-evident or “the way it should be.</a:t>
            </a:r>
          </a:p>
        </p:txBody>
      </p:sp>
      <p:sp>
        <p:nvSpPr>
          <p:cNvPr id="745" name="如果这件事情不是秘密，那么你就告诉我嘛！"/>
          <p:cNvSpPr txBox="1"/>
          <p:nvPr/>
        </p:nvSpPr>
        <p:spPr>
          <a:xfrm>
            <a:off x="1619249" y="3536949"/>
            <a:ext cx="97663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如果这件事情不是秘密，那么你就告诉我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嘛</a:t>
            </a:r>
            <a:r>
              <a:t>！</a:t>
            </a:r>
          </a:p>
        </p:txBody>
      </p:sp>
      <p:sp>
        <p:nvSpPr>
          <p:cNvPr id="746" name="你说这句中文不难，那你翻译出来给我看看嘛！"/>
          <p:cNvSpPr txBox="1"/>
          <p:nvPr/>
        </p:nvSpPr>
        <p:spPr>
          <a:xfrm>
            <a:off x="1111250" y="5181600"/>
            <a:ext cx="10782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你说这句中文不难，那你翻译出来给我看看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嘛</a:t>
            </a:r>
            <a:r>
              <a:t>！</a:t>
            </a:r>
          </a:p>
        </p:txBody>
      </p:sp>
      <p:sp>
        <p:nvSpPr>
          <p:cNvPr id="747" name="你觉得清蒸鱼好吃，那就多吃一点嘛！"/>
          <p:cNvSpPr txBox="1"/>
          <p:nvPr/>
        </p:nvSpPr>
        <p:spPr>
          <a:xfrm>
            <a:off x="2139949" y="7105649"/>
            <a:ext cx="83185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你觉得清蒸鱼好吃，那就多吃一点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嘛</a:t>
            </a:r>
            <a:r>
              <a:t>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群組"/>
          <p:cNvGrpSpPr/>
          <p:nvPr/>
        </p:nvGrpSpPr>
        <p:grpSpPr>
          <a:xfrm>
            <a:off x="171450" y="215899"/>
            <a:ext cx="2552701" cy="1683023"/>
            <a:chOff x="0" y="0"/>
            <a:chExt cx="2552700" cy="1683021"/>
          </a:xfrm>
        </p:grpSpPr>
        <p:sp>
          <p:nvSpPr>
            <p:cNvPr id="190" name="复活节"/>
            <p:cNvSpPr txBox="1"/>
            <p:nvPr/>
          </p:nvSpPr>
          <p:spPr>
            <a:xfrm>
              <a:off x="0" y="-1"/>
              <a:ext cx="2552701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400">
                  <a:solidFill>
                    <a:srgbClr val="5E5E5E"/>
                  </a:solidFill>
                </a:defRPr>
              </a:lvl1pPr>
            </a:lstStyle>
            <a:p>
              <a:pPr/>
              <a:r>
                <a:t>复活节</a:t>
              </a:r>
            </a:p>
          </p:txBody>
        </p:sp>
        <p:sp>
          <p:nvSpPr>
            <p:cNvPr id="191" name="fùhuó"/>
            <p:cNvSpPr txBox="1"/>
            <p:nvPr/>
          </p:nvSpPr>
          <p:spPr>
            <a:xfrm>
              <a:off x="178695" y="1085578"/>
              <a:ext cx="1255510" cy="597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5E5E5E"/>
                  </a:solidFill>
                </a:defRPr>
              </a:lvl1pPr>
            </a:lstStyle>
            <a:p>
              <a:pPr/>
              <a:r>
                <a:t>fùhuó</a:t>
              </a:r>
            </a:p>
          </p:txBody>
        </p:sp>
      </p:grpSp>
      <p:grpSp>
        <p:nvGrpSpPr>
          <p:cNvPr id="195" name="群組"/>
          <p:cNvGrpSpPr/>
          <p:nvPr/>
        </p:nvGrpSpPr>
        <p:grpSpPr>
          <a:xfrm>
            <a:off x="6946231" y="388887"/>
            <a:ext cx="5593526" cy="8813752"/>
            <a:chOff x="0" y="0"/>
            <a:chExt cx="5593525" cy="8813750"/>
          </a:xfrm>
        </p:grpSpPr>
        <p:pic>
          <p:nvPicPr>
            <p:cNvPr id="193" name="2a02fe609cfa768e800c82ee14d10a4e--easter-traditions-easter-eggs.jpg" descr="2a02fe609cfa768e800c82ee14d10a4e--easter-traditions-easter-egg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593526" cy="39768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easter-in-Ukraine-pysanka.jpg" descr="easter-in-Ukraine-pysanka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9967" y="5184111"/>
              <a:ext cx="5433592" cy="36296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6" name="decorated+decoration+easter+egg+paschal+spring+icon-1320195253707106340.png" descr="decorated+decoration+easter+egg+paschal+spring+icon-132019525370710634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7831" y="4171678"/>
            <a:ext cx="4189884" cy="418988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四月十二号"/>
          <p:cNvSpPr txBox="1"/>
          <p:nvPr/>
        </p:nvSpPr>
        <p:spPr>
          <a:xfrm>
            <a:off x="193861" y="2451099"/>
            <a:ext cx="3924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四月十二号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2"/>
      <p:bldP build="whole" bldLvl="1" animBg="1" rev="0" advAuto="0" spid="19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20080635812.gif" descr="20080635812.gif"/>
          <p:cNvPicPr>
            <a:picLocks noChangeAspect="1"/>
          </p:cNvPicPr>
          <p:nvPr/>
        </p:nvPicPr>
        <p:blipFill>
          <a:blip r:embed="rId2">
            <a:extLst/>
          </a:blip>
          <a:srcRect l="0" t="12554" r="0" b="0"/>
          <a:stretch>
            <a:fillRect/>
          </a:stretch>
        </p:blipFill>
        <p:spPr>
          <a:xfrm>
            <a:off x="-33636" y="-98674"/>
            <a:ext cx="8470359" cy="42987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2" name="群組"/>
          <p:cNvGrpSpPr/>
          <p:nvPr/>
        </p:nvGrpSpPr>
        <p:grpSpPr>
          <a:xfrm>
            <a:off x="7632700" y="1866900"/>
            <a:ext cx="2070100" cy="1799878"/>
            <a:chOff x="0" y="0"/>
            <a:chExt cx="2070099" cy="1799877"/>
          </a:xfrm>
        </p:grpSpPr>
        <p:sp>
          <p:nvSpPr>
            <p:cNvPr id="200" name="橢圓形"/>
            <p:cNvSpPr/>
            <p:nvPr/>
          </p:nvSpPr>
          <p:spPr>
            <a:xfrm>
              <a:off x="0" y="1143000"/>
              <a:ext cx="863402" cy="656878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01" name="線條"/>
            <p:cNvSpPr/>
            <p:nvPr/>
          </p:nvSpPr>
          <p:spPr>
            <a:xfrm flipV="1">
              <a:off x="800099" y="0"/>
              <a:ext cx="1270001" cy="12700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03" name="农历"/>
          <p:cNvSpPr txBox="1"/>
          <p:nvPr/>
        </p:nvSpPr>
        <p:spPr>
          <a:xfrm>
            <a:off x="9201150" y="946150"/>
            <a:ext cx="13335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农历</a:t>
            </a:r>
          </a:p>
        </p:txBody>
      </p:sp>
      <p:sp>
        <p:nvSpPr>
          <p:cNvPr id="204" name="線條"/>
          <p:cNvSpPr/>
          <p:nvPr/>
        </p:nvSpPr>
        <p:spPr>
          <a:xfrm>
            <a:off x="8496300" y="3338338"/>
            <a:ext cx="91420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5" name="初一"/>
          <p:cNvSpPr txBox="1"/>
          <p:nvPr/>
        </p:nvSpPr>
        <p:spPr>
          <a:xfrm>
            <a:off x="9366250" y="2773188"/>
            <a:ext cx="13335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初</a:t>
            </a:r>
            <a:r>
              <a:t>一</a:t>
            </a:r>
          </a:p>
        </p:txBody>
      </p:sp>
      <p:grpSp>
        <p:nvGrpSpPr>
          <p:cNvPr id="208" name="群組"/>
          <p:cNvGrpSpPr/>
          <p:nvPr/>
        </p:nvGrpSpPr>
        <p:grpSpPr>
          <a:xfrm>
            <a:off x="171643" y="4743453"/>
            <a:ext cx="5862754" cy="4901504"/>
            <a:chOff x="0" y="0"/>
            <a:chExt cx="5862752" cy="4901502"/>
          </a:xfrm>
        </p:grpSpPr>
        <p:pic>
          <p:nvPicPr>
            <p:cNvPr id="206" name="5598.jpg_wh860.jpg" descr="5598.jpg_wh860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56672"/>
              <a:ext cx="5862753" cy="41448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7" name="To reunite(as a family)"/>
            <p:cNvSpPr txBox="1"/>
            <p:nvPr/>
          </p:nvSpPr>
          <p:spPr>
            <a:xfrm>
              <a:off x="18091" y="0"/>
              <a:ext cx="5521771" cy="721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100"/>
              </a:lvl1pPr>
            </a:lstStyle>
            <a:p>
              <a:pPr/>
              <a:r>
                <a:t>To reunite(as a family)</a:t>
              </a:r>
            </a:p>
          </p:txBody>
        </p:sp>
      </p:grpSp>
      <p:sp>
        <p:nvSpPr>
          <p:cNvPr id="209" name="团圆"/>
          <p:cNvSpPr txBox="1"/>
          <p:nvPr/>
        </p:nvSpPr>
        <p:spPr>
          <a:xfrm>
            <a:off x="4692650" y="8680450"/>
            <a:ext cx="1333501" cy="95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团圆</a:t>
            </a:r>
          </a:p>
        </p:txBody>
      </p:sp>
      <p:sp>
        <p:nvSpPr>
          <p:cNvPr id="210" name="过农历新年的时候我们会跟家人团圆。"/>
          <p:cNvSpPr txBox="1"/>
          <p:nvPr/>
        </p:nvSpPr>
        <p:spPr>
          <a:xfrm>
            <a:off x="6064249" y="6877050"/>
            <a:ext cx="702310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过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农历</a:t>
            </a:r>
            <a:r>
              <a:t>新年的时候我们会跟家人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团圆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6"/>
      <p:bldP build="whole" bldLvl="1" animBg="1" rev="0" advAuto="0" spid="203" grpId="2"/>
      <p:bldP build="whole" bldLvl="1" animBg="1" rev="0" advAuto="0" spid="202" grpId="1"/>
      <p:bldP build="whole" bldLvl="1" animBg="1" rev="0" advAuto="0" spid="205" grpId="4"/>
      <p:bldP build="whole" bldLvl="1" animBg="1" rev="0" advAuto="0" spid="204" grpId="3"/>
      <p:bldP build="whole" bldLvl="1" animBg="1" rev="0" advAuto="0" spid="210" grpId="7"/>
      <p:bldP build="whole" bldLvl="1" animBg="1" rev="0" advAuto="0" spid="208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群組"/>
          <p:cNvGrpSpPr/>
          <p:nvPr/>
        </p:nvGrpSpPr>
        <p:grpSpPr>
          <a:xfrm>
            <a:off x="109389" y="1444216"/>
            <a:ext cx="6338796" cy="4150386"/>
            <a:chOff x="0" y="0"/>
            <a:chExt cx="6338794" cy="4150384"/>
          </a:xfrm>
        </p:grpSpPr>
        <p:sp>
          <p:nvSpPr>
            <p:cNvPr id="212" name="Atmosphere"/>
            <p:cNvSpPr txBox="1"/>
            <p:nvPr/>
          </p:nvSpPr>
          <p:spPr>
            <a:xfrm>
              <a:off x="1482881" y="-1"/>
              <a:ext cx="2993975" cy="684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900"/>
              </a:lvl1pPr>
            </a:lstStyle>
            <a:p>
              <a:pPr/>
              <a:r>
                <a:t>Atmosphere</a:t>
              </a:r>
            </a:p>
          </p:txBody>
        </p:sp>
        <p:pic>
          <p:nvPicPr>
            <p:cNvPr id="213" name="5283927_full.jpg" descr="5283927_full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22517"/>
              <a:ext cx="6338795" cy="33278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5" name="气氛"/>
          <p:cNvSpPr txBox="1"/>
          <p:nvPr/>
        </p:nvSpPr>
        <p:spPr>
          <a:xfrm>
            <a:off x="4959350" y="4548532"/>
            <a:ext cx="1485901" cy="1054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气氛</a:t>
            </a:r>
          </a:p>
        </p:txBody>
      </p:sp>
      <p:sp>
        <p:nvSpPr>
          <p:cNvPr id="216" name="十二月的时候，…"/>
          <p:cNvSpPr txBox="1"/>
          <p:nvPr/>
        </p:nvSpPr>
        <p:spPr>
          <a:xfrm>
            <a:off x="6756399" y="2812224"/>
            <a:ext cx="62230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十二月的时候，</a:t>
            </a:r>
          </a:p>
          <a:p>
            <a:pPr>
              <a:defRPr sz="3700"/>
            </a:pPr>
            <a:r>
              <a:t>你可以感觉到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圣诞节</a:t>
            </a:r>
            <a:r>
              <a:t>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气氛</a:t>
            </a:r>
            <a:r>
              <a:t>。</a:t>
            </a:r>
          </a:p>
        </p:txBody>
      </p:sp>
      <p:pic>
        <p:nvPicPr>
          <p:cNvPr id="217" name="a8f191e69797c32c31e548cf50f5e71a00ecf37f.jpg" descr="a8f191e69797c32c31e548cf50f5e71a00ecf37f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392" y="5832154"/>
            <a:ext cx="5162789" cy="3875129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在台北年货大街，…"/>
          <p:cNvSpPr txBox="1"/>
          <p:nvPr/>
        </p:nvSpPr>
        <p:spPr>
          <a:xfrm>
            <a:off x="6775449" y="6990359"/>
            <a:ext cx="5753101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在台北年货大街，</a:t>
            </a:r>
          </a:p>
          <a:p>
            <a:pPr>
              <a:defRPr sz="3700"/>
            </a:pPr>
            <a:r>
              <a:t>你可以感觉到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春节</a:t>
            </a:r>
            <a:r>
              <a:t>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气氛</a:t>
            </a:r>
            <a:r>
              <a:t>。</a:t>
            </a:r>
          </a:p>
        </p:txBody>
      </p:sp>
      <p:grpSp>
        <p:nvGrpSpPr>
          <p:cNvPr id="221" name="群組"/>
          <p:cNvGrpSpPr/>
          <p:nvPr/>
        </p:nvGrpSpPr>
        <p:grpSpPr>
          <a:xfrm>
            <a:off x="10107009" y="4097502"/>
            <a:ext cx="537782" cy="1374260"/>
            <a:chOff x="0" y="0"/>
            <a:chExt cx="537781" cy="1374258"/>
          </a:xfrm>
        </p:grpSpPr>
        <p:sp>
          <p:nvSpPr>
            <p:cNvPr id="219" name="線條"/>
            <p:cNvSpPr/>
            <p:nvPr/>
          </p:nvSpPr>
          <p:spPr>
            <a:xfrm flipH="1">
              <a:off x="268890" y="0"/>
              <a:ext cx="1" cy="64571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20" name="N"/>
            <p:cNvSpPr txBox="1"/>
            <p:nvPr/>
          </p:nvSpPr>
          <p:spPr>
            <a:xfrm>
              <a:off x="0" y="590736"/>
              <a:ext cx="537782" cy="783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N</a:t>
              </a:r>
            </a:p>
          </p:txBody>
        </p:sp>
      </p:grpSp>
      <p:grpSp>
        <p:nvGrpSpPr>
          <p:cNvPr id="224" name="群組"/>
          <p:cNvGrpSpPr/>
          <p:nvPr/>
        </p:nvGrpSpPr>
        <p:grpSpPr>
          <a:xfrm>
            <a:off x="9916509" y="8288501"/>
            <a:ext cx="537782" cy="1336160"/>
            <a:chOff x="0" y="0"/>
            <a:chExt cx="537781" cy="1336159"/>
          </a:xfrm>
        </p:grpSpPr>
        <p:sp>
          <p:nvSpPr>
            <p:cNvPr id="222" name="線條"/>
            <p:cNvSpPr/>
            <p:nvPr/>
          </p:nvSpPr>
          <p:spPr>
            <a:xfrm flipH="1">
              <a:off x="268890" y="0"/>
              <a:ext cx="1" cy="64571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23" name="N"/>
            <p:cNvSpPr txBox="1"/>
            <p:nvPr/>
          </p:nvSpPr>
          <p:spPr>
            <a:xfrm>
              <a:off x="0" y="552636"/>
              <a:ext cx="537782" cy="7835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N</a:t>
              </a:r>
            </a:p>
          </p:txBody>
        </p:sp>
      </p:grpSp>
      <p:sp>
        <p:nvSpPr>
          <p:cNvPr id="225" name="N+气氛"/>
          <p:cNvSpPr txBox="1"/>
          <p:nvPr/>
        </p:nvSpPr>
        <p:spPr>
          <a:xfrm>
            <a:off x="5440447" y="215899"/>
            <a:ext cx="4164141" cy="10922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N+气氛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8"/>
      <p:bldP build="whole" bldLvl="1" animBg="1" rev="0" advAuto="0" spid="225" grpId="3"/>
      <p:bldP build="whole" bldLvl="1" animBg="1" rev="0" advAuto="0" spid="221" grpId="5"/>
      <p:bldP build="whole" bldLvl="1" animBg="1" rev="0" advAuto="0" spid="215" grpId="2"/>
      <p:bldP build="whole" bldLvl="1" animBg="1" rev="0" advAuto="0" spid="216" grpId="4"/>
      <p:bldP build="whole" bldLvl="1" animBg="1" rev="0" advAuto="0" spid="214" grpId="1"/>
      <p:bldP build="whole" bldLvl="1" animBg="1" rev="0" advAuto="0" spid="217" grpId="6"/>
      <p:bldP build="whole" bldLvl="1" animBg="1" rev="0" advAuto="0" spid="218" grpId="7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