
<file path=[Content_Types].xml><?xml version="1.0" encoding="utf-8"?>
<Types xmlns="http://schemas.openxmlformats.org/package/2006/content-types">
  <Default Extension="xml" ContentType="application/xml"/>
  <Default Extension="m4a" ContentType="audio/unknown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35"/>
  </p:notesMasterIdLst>
  <p:sldIdLst>
    <p:sldId id="367" r:id="rId3"/>
    <p:sldId id="334" r:id="rId4"/>
    <p:sldId id="335" r:id="rId5"/>
    <p:sldId id="336" r:id="rId6"/>
    <p:sldId id="337" r:id="rId7"/>
    <p:sldId id="338" r:id="rId8"/>
    <p:sldId id="344" r:id="rId9"/>
    <p:sldId id="339" r:id="rId10"/>
    <p:sldId id="340" r:id="rId11"/>
    <p:sldId id="341" r:id="rId12"/>
    <p:sldId id="342" r:id="rId13"/>
    <p:sldId id="345" r:id="rId14"/>
    <p:sldId id="346" r:id="rId15"/>
    <p:sldId id="347" r:id="rId16"/>
    <p:sldId id="348" r:id="rId17"/>
    <p:sldId id="349" r:id="rId18"/>
    <p:sldId id="350" r:id="rId19"/>
    <p:sldId id="363" r:id="rId20"/>
    <p:sldId id="351" r:id="rId21"/>
    <p:sldId id="352" r:id="rId22"/>
    <p:sldId id="353" r:id="rId23"/>
    <p:sldId id="355" r:id="rId24"/>
    <p:sldId id="356" r:id="rId25"/>
    <p:sldId id="357" r:id="rId26"/>
    <p:sldId id="362" r:id="rId27"/>
    <p:sldId id="360" r:id="rId28"/>
    <p:sldId id="361" r:id="rId29"/>
    <p:sldId id="368" r:id="rId30"/>
    <p:sldId id="369" r:id="rId31"/>
    <p:sldId id="364" r:id="rId32"/>
    <p:sldId id="365" r:id="rId33"/>
    <p:sldId id="366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A"/>
    <a:srgbClr val="00AABC"/>
    <a:srgbClr val="165FA1"/>
    <a:srgbClr val="FFD979"/>
    <a:srgbClr val="99D2EF"/>
    <a:srgbClr val="26A9E0"/>
    <a:srgbClr val="2A9CA2"/>
    <a:srgbClr val="258A8F"/>
    <a:srgbClr val="2283CD"/>
    <a:srgbClr val="E71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9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80" y="-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gs" Target="tags/tag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:a16="http://schemas.microsoft.com/office/drawing/2014/main" xmlns="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:a16="http://schemas.microsoft.com/office/drawing/2014/main" xmlns="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:a16="http://schemas.microsoft.com/office/drawing/2014/main" xmlns="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:a16="http://schemas.microsoft.com/office/drawing/2014/main" xmlns="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:a16="http://schemas.microsoft.com/office/drawing/2014/main" xmlns="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:a16="http://schemas.microsoft.com/office/drawing/2014/main" xmlns="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:a16="http://schemas.microsoft.com/office/drawing/2014/main" xmlns="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:a16="http://schemas.microsoft.com/office/drawing/2014/main" xmlns="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:a16="http://schemas.microsoft.com/office/drawing/2014/main" xmlns="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:a16="http://schemas.microsoft.com/office/drawing/2014/main" xmlns="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:a16="http://schemas.microsoft.com/office/drawing/2014/main" xmlns="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:a16="http://schemas.microsoft.com/office/drawing/2014/main" xmlns="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:a16="http://schemas.microsoft.com/office/drawing/2014/main" xmlns="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:a16="http://schemas.microsoft.com/office/drawing/2014/main" xmlns="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:a16="http://schemas.microsoft.com/office/drawing/2014/main" xmlns="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:a16="http://schemas.microsoft.com/office/drawing/2014/main" xmlns="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:a16="http://schemas.microsoft.com/office/drawing/2014/main" xmlns="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:a16="http://schemas.microsoft.com/office/drawing/2014/main" xmlns="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:a16="http://schemas.microsoft.com/office/drawing/2014/main" xmlns="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:a16="http://schemas.microsoft.com/office/drawing/2014/main" xmlns="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:a16="http://schemas.microsoft.com/office/drawing/2014/main" xmlns="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:a16="http://schemas.microsoft.com/office/drawing/2014/main" xmlns="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:a16="http://schemas.microsoft.com/office/drawing/2014/main" xmlns="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:a16="http://schemas.microsoft.com/office/drawing/2014/main" xmlns="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:a16="http://schemas.microsoft.com/office/drawing/2014/main" xmlns="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:a16="http://schemas.microsoft.com/office/drawing/2014/main" xmlns="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:a16="http://schemas.microsoft.com/office/drawing/2014/main" xmlns="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:a16="http://schemas.microsoft.com/office/drawing/2014/main" xmlns="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:a16="http://schemas.microsoft.com/office/drawing/2014/main" xmlns="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:a16="http://schemas.microsoft.com/office/drawing/2014/main" xmlns="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:a16="http://schemas.microsoft.com/office/drawing/2014/main" xmlns="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:a16="http://schemas.microsoft.com/office/drawing/2014/main" xmlns="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:a16="http://schemas.microsoft.com/office/drawing/2014/main" xmlns="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:a16="http://schemas.microsoft.com/office/drawing/2014/main" xmlns="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:a16="http://schemas.microsoft.com/office/drawing/2014/main" xmlns="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:a16="http://schemas.microsoft.com/office/drawing/2014/main" xmlns="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:a16="http://schemas.microsoft.com/office/drawing/2014/main" xmlns="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:a16="http://schemas.microsoft.com/office/drawing/2014/main" xmlns="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:a16="http://schemas.microsoft.com/office/drawing/2014/main" xmlns="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:a16="http://schemas.microsoft.com/office/drawing/2014/main" xmlns="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:a16="http://schemas.microsoft.com/office/drawing/2014/main" xmlns="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:a16="http://schemas.microsoft.com/office/drawing/2014/main" xmlns="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:a16="http://schemas.microsoft.com/office/drawing/2014/main" xmlns="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:a16="http://schemas.microsoft.com/office/drawing/2014/main" xmlns="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:a16="http://schemas.microsoft.com/office/drawing/2014/main" xmlns="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:a16="http://schemas.microsoft.com/office/drawing/2014/main" xmlns="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:a16="http://schemas.microsoft.com/office/drawing/2014/main" xmlns="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:a16="http://schemas.microsoft.com/office/drawing/2014/main" xmlns="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:a16="http://schemas.microsoft.com/office/drawing/2014/main" xmlns="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:a16="http://schemas.microsoft.com/office/drawing/2014/main" xmlns="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:a16="http://schemas.microsoft.com/office/drawing/2014/main" xmlns="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:a16="http://schemas.microsoft.com/office/drawing/2014/main" xmlns="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:a16="http://schemas.microsoft.com/office/drawing/2014/main" xmlns="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:a16="http://schemas.microsoft.com/office/drawing/2014/main" xmlns="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:a16="http://schemas.microsoft.com/office/drawing/2014/main" xmlns="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:a16="http://schemas.microsoft.com/office/drawing/2014/main" xmlns="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:a16="http://schemas.microsoft.com/office/drawing/2014/main" xmlns="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:a16="http://schemas.microsoft.com/office/drawing/2014/main" xmlns="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:a16="http://schemas.microsoft.com/office/drawing/2014/main" xmlns="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:a16="http://schemas.microsoft.com/office/drawing/2014/main" xmlns="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:a16="http://schemas.microsoft.com/office/drawing/2014/main" xmlns="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:a16="http://schemas.microsoft.com/office/drawing/2014/main" xmlns="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:a16="http://schemas.microsoft.com/office/drawing/2014/main" xmlns="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:a16="http://schemas.microsoft.com/office/drawing/2014/main" xmlns="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:a16="http://schemas.microsoft.com/office/drawing/2014/main" xmlns="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:a16="http://schemas.microsoft.com/office/drawing/2014/main" xmlns="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:a16="http://schemas.microsoft.com/office/drawing/2014/main" xmlns="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:a16="http://schemas.microsoft.com/office/drawing/2014/main" xmlns="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:a16="http://schemas.microsoft.com/office/drawing/2014/main" xmlns="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:a16="http://schemas.microsoft.com/office/drawing/2014/main" xmlns="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:a16="http://schemas.microsoft.com/office/drawing/2014/main" xmlns="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:a16="http://schemas.microsoft.com/office/drawing/2014/main" xmlns="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:a16="http://schemas.microsoft.com/office/drawing/2014/main" xmlns="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:a16="http://schemas.microsoft.com/office/drawing/2014/main" xmlns="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:a16="http://schemas.microsoft.com/office/drawing/2014/main" xmlns="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:a16="http://schemas.microsoft.com/office/drawing/2014/main" xmlns="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:a16="http://schemas.microsoft.com/office/drawing/2014/main" xmlns="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:a16="http://schemas.microsoft.com/office/drawing/2014/main" xmlns="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:a16="http://schemas.microsoft.com/office/drawing/2014/main" xmlns="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:a16="http://schemas.microsoft.com/office/drawing/2014/main" xmlns="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:a16="http://schemas.microsoft.com/office/drawing/2014/main" xmlns="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:a16="http://schemas.microsoft.com/office/drawing/2014/main" xmlns="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:a16="http://schemas.microsoft.com/office/drawing/2014/main" xmlns="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:a16="http://schemas.microsoft.com/office/drawing/2014/main" xmlns="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:a16="http://schemas.microsoft.com/office/drawing/2014/main" xmlns="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:a16="http://schemas.microsoft.com/office/drawing/2014/main" xmlns="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:a16="http://schemas.microsoft.com/office/drawing/2014/main" xmlns="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:a16="http://schemas.microsoft.com/office/drawing/2014/main" xmlns="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:a16="http://schemas.microsoft.com/office/drawing/2014/main" xmlns="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:a16="http://schemas.microsoft.com/office/drawing/2014/main" xmlns="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:a16="http://schemas.microsoft.com/office/drawing/2014/main" xmlns="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:a16="http://schemas.microsoft.com/office/drawing/2014/main" xmlns="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:a16="http://schemas.microsoft.com/office/drawing/2014/main" xmlns="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:a16="http://schemas.microsoft.com/office/drawing/2014/main" xmlns="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:a16="http://schemas.microsoft.com/office/drawing/2014/main" xmlns="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:a16="http://schemas.microsoft.com/office/drawing/2014/main" xmlns="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:a16="http://schemas.microsoft.com/office/drawing/2014/main" xmlns="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:a16="http://schemas.microsoft.com/office/drawing/2014/main" xmlns="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:a16="http://schemas.microsoft.com/office/drawing/2014/main" xmlns="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:a16="http://schemas.microsoft.com/office/drawing/2014/main" xmlns="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:a16="http://schemas.microsoft.com/office/drawing/2014/main" xmlns="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:a16="http://schemas.microsoft.com/office/drawing/2014/main" xmlns="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:a16="http://schemas.microsoft.com/office/drawing/2014/main" xmlns="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:a16="http://schemas.microsoft.com/office/drawing/2014/main" xmlns="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:a16="http://schemas.microsoft.com/office/drawing/2014/main" xmlns="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:a16="http://schemas.microsoft.com/office/drawing/2014/main" xmlns="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:a16="http://schemas.microsoft.com/office/drawing/2014/main" xmlns="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:a16="http://schemas.microsoft.com/office/drawing/2014/main" xmlns="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:a16="http://schemas.microsoft.com/office/drawing/2014/main" xmlns="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:a16="http://schemas.microsoft.com/office/drawing/2014/main" xmlns="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:a16="http://schemas.microsoft.com/office/drawing/2014/main" xmlns="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:a16="http://schemas.microsoft.com/office/drawing/2014/main" xmlns="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:a16="http://schemas.microsoft.com/office/drawing/2014/main" xmlns="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:a16="http://schemas.microsoft.com/office/drawing/2014/main" xmlns="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:a16="http://schemas.microsoft.com/office/drawing/2014/main" xmlns="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:a16="http://schemas.microsoft.com/office/drawing/2014/main" xmlns="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:a16="http://schemas.microsoft.com/office/drawing/2014/main" xmlns="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:a16="http://schemas.microsoft.com/office/drawing/2014/main" xmlns="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:a16="http://schemas.microsoft.com/office/drawing/2014/main" xmlns="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:a16="http://schemas.microsoft.com/office/drawing/2014/main" xmlns="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:a16="http://schemas.microsoft.com/office/drawing/2014/main" xmlns="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:a16="http://schemas.microsoft.com/office/drawing/2014/main" xmlns="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:a16="http://schemas.microsoft.com/office/drawing/2014/main" xmlns="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:a16="http://schemas.microsoft.com/office/drawing/2014/main" xmlns="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:a16="http://schemas.microsoft.com/office/drawing/2014/main" xmlns="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:a16="http://schemas.microsoft.com/office/drawing/2014/main" xmlns="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:a16="http://schemas.microsoft.com/office/drawing/2014/main" xmlns="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:a16="http://schemas.microsoft.com/office/drawing/2014/main" xmlns="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:a16="http://schemas.microsoft.com/office/drawing/2014/main" xmlns="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:a16="http://schemas.microsoft.com/office/drawing/2014/main" xmlns="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:a16="http://schemas.microsoft.com/office/drawing/2014/main" xmlns="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:a16="http://schemas.microsoft.com/office/drawing/2014/main" xmlns="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:a16="http://schemas.microsoft.com/office/drawing/2014/main" xmlns="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:a16="http://schemas.microsoft.com/office/drawing/2014/main" xmlns="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:a16="http://schemas.microsoft.com/office/drawing/2014/main" xmlns="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:a16="http://schemas.microsoft.com/office/drawing/2014/main" xmlns="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:a16="http://schemas.microsoft.com/office/drawing/2014/main" xmlns="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:a16="http://schemas.microsoft.com/office/drawing/2014/main" xmlns="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:a16="http://schemas.microsoft.com/office/drawing/2014/main" xmlns="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:a16="http://schemas.microsoft.com/office/drawing/2014/main" xmlns="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:a16="http://schemas.microsoft.com/office/drawing/2014/main" xmlns="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:a16="http://schemas.microsoft.com/office/drawing/2014/main" xmlns="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:a16="http://schemas.microsoft.com/office/drawing/2014/main" xmlns="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:a16="http://schemas.microsoft.com/office/drawing/2014/main" xmlns="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:a16="http://schemas.microsoft.com/office/drawing/2014/main" xmlns="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:a16="http://schemas.microsoft.com/office/drawing/2014/main" xmlns="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:a16="http://schemas.microsoft.com/office/drawing/2014/main" xmlns="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:a16="http://schemas.microsoft.com/office/drawing/2014/main" xmlns="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:a16="http://schemas.microsoft.com/office/drawing/2014/main" xmlns="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:a16="http://schemas.microsoft.com/office/drawing/2014/main" xmlns="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:a16="http://schemas.microsoft.com/office/drawing/2014/main" xmlns="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:a16="http://schemas.microsoft.com/office/drawing/2014/main" xmlns="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:a16="http://schemas.microsoft.com/office/drawing/2014/main" xmlns="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:a16="http://schemas.microsoft.com/office/drawing/2014/main" xmlns="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:a16="http://schemas.microsoft.com/office/drawing/2014/main" xmlns="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:a16="http://schemas.microsoft.com/office/drawing/2014/main" xmlns="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:a16="http://schemas.microsoft.com/office/drawing/2014/main" xmlns="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:a16="http://schemas.microsoft.com/office/drawing/2014/main" xmlns="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:a16="http://schemas.microsoft.com/office/drawing/2014/main" xmlns="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:a16="http://schemas.microsoft.com/office/drawing/2014/main" xmlns="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:a16="http://schemas.microsoft.com/office/drawing/2014/main" xmlns="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:a16="http://schemas.microsoft.com/office/drawing/2014/main" xmlns="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:a16="http://schemas.microsoft.com/office/drawing/2014/main" xmlns="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:a16="http://schemas.microsoft.com/office/drawing/2014/main" xmlns="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:a16="http://schemas.microsoft.com/office/drawing/2014/main" xmlns="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:a16="http://schemas.microsoft.com/office/drawing/2014/main" xmlns="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:a16="http://schemas.microsoft.com/office/drawing/2014/main" xmlns="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:a16="http://schemas.microsoft.com/office/drawing/2014/main" xmlns="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:a16="http://schemas.microsoft.com/office/drawing/2014/main" xmlns="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:a16="http://schemas.microsoft.com/office/drawing/2014/main" xmlns="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:a16="http://schemas.microsoft.com/office/drawing/2014/main" xmlns="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:a16="http://schemas.microsoft.com/office/drawing/2014/main" xmlns="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:a16="http://schemas.microsoft.com/office/drawing/2014/main" xmlns="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:a16="http://schemas.microsoft.com/office/drawing/2014/main" xmlns="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:a16="http://schemas.microsoft.com/office/drawing/2014/main" xmlns="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:a16="http://schemas.microsoft.com/office/drawing/2014/main" xmlns="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:a16="http://schemas.microsoft.com/office/drawing/2014/main" xmlns="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:a16="http://schemas.microsoft.com/office/drawing/2014/main" xmlns="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:a16="http://schemas.microsoft.com/office/drawing/2014/main" xmlns="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:a16="http://schemas.microsoft.com/office/drawing/2014/main" xmlns="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:a16="http://schemas.microsoft.com/office/drawing/2014/main" xmlns="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:a16="http://schemas.microsoft.com/office/drawing/2014/main" xmlns="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:a16="http://schemas.microsoft.com/office/drawing/2014/main" xmlns="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:a16="http://schemas.microsoft.com/office/drawing/2014/main" xmlns="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:a16="http://schemas.microsoft.com/office/drawing/2014/main" xmlns="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:a16="http://schemas.microsoft.com/office/drawing/2014/main" xmlns="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:a16="http://schemas.microsoft.com/office/drawing/2014/main" xmlns="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:a16="http://schemas.microsoft.com/office/drawing/2014/main" xmlns="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:a16="http://schemas.microsoft.com/office/drawing/2014/main" xmlns="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:a16="http://schemas.microsoft.com/office/drawing/2014/main" xmlns="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:a16="http://schemas.microsoft.com/office/drawing/2014/main" xmlns="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:a16="http://schemas.microsoft.com/office/drawing/2014/main" xmlns="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:a16="http://schemas.microsoft.com/office/drawing/2014/main" xmlns="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:a16="http://schemas.microsoft.com/office/drawing/2014/main" xmlns="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:a16="http://schemas.microsoft.com/office/drawing/2014/main" xmlns="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:a16="http://schemas.microsoft.com/office/drawing/2014/main" xmlns="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:a16="http://schemas.microsoft.com/office/drawing/2014/main" xmlns="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:a16="http://schemas.microsoft.com/office/drawing/2014/main" xmlns="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:a16="http://schemas.microsoft.com/office/drawing/2014/main" xmlns="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:a16="http://schemas.microsoft.com/office/drawing/2014/main" xmlns="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:a16="http://schemas.microsoft.com/office/drawing/2014/main" xmlns="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:a16="http://schemas.microsoft.com/office/drawing/2014/main" xmlns="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:a16="http://schemas.microsoft.com/office/drawing/2014/main" xmlns="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:a16="http://schemas.microsoft.com/office/drawing/2014/main" xmlns="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:a16="http://schemas.microsoft.com/office/drawing/2014/main" xmlns="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:a16="http://schemas.microsoft.com/office/drawing/2014/main" xmlns="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:a16="http://schemas.microsoft.com/office/drawing/2014/main" xmlns="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:a16="http://schemas.microsoft.com/office/drawing/2014/main" xmlns="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:a16="http://schemas.microsoft.com/office/drawing/2014/main" xmlns="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:a16="http://schemas.microsoft.com/office/drawing/2014/main" xmlns="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:a16="http://schemas.microsoft.com/office/drawing/2014/main" xmlns="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:a16="http://schemas.microsoft.com/office/drawing/2014/main" xmlns="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:a16="http://schemas.microsoft.com/office/drawing/2014/main" xmlns="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:a16="http://schemas.microsoft.com/office/drawing/2014/main" xmlns="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:a16="http://schemas.microsoft.com/office/drawing/2014/main" xmlns="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:a16="http://schemas.microsoft.com/office/drawing/2014/main" xmlns="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:a16="http://schemas.microsoft.com/office/drawing/2014/main" xmlns="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:a16="http://schemas.microsoft.com/office/drawing/2014/main" xmlns="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:a16="http://schemas.microsoft.com/office/drawing/2014/main" xmlns="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:a16="http://schemas.microsoft.com/office/drawing/2014/main" xmlns="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:a16="http://schemas.microsoft.com/office/drawing/2014/main" xmlns="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:a16="http://schemas.microsoft.com/office/drawing/2014/main" xmlns="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:a16="http://schemas.microsoft.com/office/drawing/2014/main" xmlns="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:a16="http://schemas.microsoft.com/office/drawing/2014/main" xmlns="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:a16="http://schemas.microsoft.com/office/drawing/2014/main" xmlns="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:a16="http://schemas.microsoft.com/office/drawing/2014/main" xmlns="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:a16="http://schemas.microsoft.com/office/drawing/2014/main" xmlns="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:a16="http://schemas.microsoft.com/office/drawing/2014/main" xmlns="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:a16="http://schemas.microsoft.com/office/drawing/2014/main" xmlns="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:a16="http://schemas.microsoft.com/office/drawing/2014/main" xmlns="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:a16="http://schemas.microsoft.com/office/drawing/2014/main" xmlns="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:a16="http://schemas.microsoft.com/office/drawing/2014/main" xmlns="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:a16="http://schemas.microsoft.com/office/drawing/2014/main" xmlns="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:a16="http://schemas.microsoft.com/office/drawing/2014/main" xmlns="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:a16="http://schemas.microsoft.com/office/drawing/2014/main" xmlns="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:a16="http://schemas.microsoft.com/office/drawing/2014/main" xmlns="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:a16="http://schemas.microsoft.com/office/drawing/2014/main" xmlns="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:a16="http://schemas.microsoft.com/office/drawing/2014/main" xmlns="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:a16="http://schemas.microsoft.com/office/drawing/2014/main" xmlns="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:a16="http://schemas.microsoft.com/office/drawing/2014/main" xmlns="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:a16="http://schemas.microsoft.com/office/drawing/2014/main" xmlns="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:a16="http://schemas.microsoft.com/office/drawing/2014/main" xmlns="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:a16="http://schemas.microsoft.com/office/drawing/2014/main" xmlns="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:a16="http://schemas.microsoft.com/office/drawing/2014/main" xmlns="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:a16="http://schemas.microsoft.com/office/drawing/2014/main" xmlns="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:a16="http://schemas.microsoft.com/office/drawing/2014/main" xmlns="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:a16="http://schemas.microsoft.com/office/drawing/2014/main" xmlns="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:a16="http://schemas.microsoft.com/office/drawing/2014/main" xmlns="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:a16="http://schemas.microsoft.com/office/drawing/2014/main" xmlns="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:a16="http://schemas.microsoft.com/office/drawing/2014/main" xmlns="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:a16="http://schemas.microsoft.com/office/drawing/2014/main" xmlns="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:a16="http://schemas.microsoft.com/office/drawing/2014/main" xmlns="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:a16="http://schemas.microsoft.com/office/drawing/2014/main" xmlns="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:a16="http://schemas.microsoft.com/office/drawing/2014/main" xmlns="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:a16="http://schemas.microsoft.com/office/drawing/2014/main" xmlns="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:a16="http://schemas.microsoft.com/office/drawing/2014/main" xmlns="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:a16="http://schemas.microsoft.com/office/drawing/2014/main" xmlns="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:a16="http://schemas.microsoft.com/office/drawing/2014/main" xmlns="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:a16="http://schemas.microsoft.com/office/drawing/2014/main" xmlns="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:a16="http://schemas.microsoft.com/office/drawing/2014/main" xmlns="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:a16="http://schemas.microsoft.com/office/drawing/2014/main" xmlns="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:a16="http://schemas.microsoft.com/office/drawing/2014/main" xmlns="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:a16="http://schemas.microsoft.com/office/drawing/2014/main" xmlns="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:a16="http://schemas.microsoft.com/office/drawing/2014/main" xmlns="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:a16="http://schemas.microsoft.com/office/drawing/2014/main" xmlns="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:a16="http://schemas.microsoft.com/office/drawing/2014/main" xmlns="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:a16="http://schemas.microsoft.com/office/drawing/2014/main" xmlns="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:a16="http://schemas.microsoft.com/office/drawing/2014/main" xmlns="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:a16="http://schemas.microsoft.com/office/drawing/2014/main" xmlns="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:a16="http://schemas.microsoft.com/office/drawing/2014/main" xmlns="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:a16="http://schemas.microsoft.com/office/drawing/2014/main" xmlns="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:a16="http://schemas.microsoft.com/office/drawing/2014/main" xmlns="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:a16="http://schemas.microsoft.com/office/drawing/2014/main" xmlns="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:a16="http://schemas.microsoft.com/office/drawing/2014/main" xmlns="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:a16="http://schemas.microsoft.com/office/drawing/2014/main" xmlns="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:a16="http://schemas.microsoft.com/office/drawing/2014/main" xmlns="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:a16="http://schemas.microsoft.com/office/drawing/2014/main" xmlns="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:a16="http://schemas.microsoft.com/office/drawing/2014/main" xmlns="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:a16="http://schemas.microsoft.com/office/drawing/2014/main" xmlns="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:a16="http://schemas.microsoft.com/office/drawing/2014/main" xmlns="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:a16="http://schemas.microsoft.com/office/drawing/2014/main" xmlns="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:a16="http://schemas.microsoft.com/office/drawing/2014/main" xmlns="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:a16="http://schemas.microsoft.com/office/drawing/2014/main" xmlns="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:a16="http://schemas.microsoft.com/office/drawing/2014/main" xmlns="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:a16="http://schemas.microsoft.com/office/drawing/2014/main" xmlns="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:a16="http://schemas.microsoft.com/office/drawing/2014/main" xmlns="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:a16="http://schemas.microsoft.com/office/drawing/2014/main" xmlns="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:a16="http://schemas.microsoft.com/office/drawing/2014/main" xmlns="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:a16="http://schemas.microsoft.com/office/drawing/2014/main" xmlns="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:a16="http://schemas.microsoft.com/office/drawing/2014/main" xmlns="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:a16="http://schemas.microsoft.com/office/drawing/2014/main" xmlns="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:a16="http://schemas.microsoft.com/office/drawing/2014/main" xmlns="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:a16="http://schemas.microsoft.com/office/drawing/2014/main" xmlns="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:a16="http://schemas.microsoft.com/office/drawing/2014/main" xmlns="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:a16="http://schemas.microsoft.com/office/drawing/2014/main" xmlns="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:a16="http://schemas.microsoft.com/office/drawing/2014/main" xmlns="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:a16="http://schemas.microsoft.com/office/drawing/2014/main" xmlns="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:a16="http://schemas.microsoft.com/office/drawing/2014/main" xmlns="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:a16="http://schemas.microsoft.com/office/drawing/2014/main" xmlns="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:a16="http://schemas.microsoft.com/office/drawing/2014/main" xmlns="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:a16="http://schemas.microsoft.com/office/drawing/2014/main" xmlns="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:a16="http://schemas.microsoft.com/office/drawing/2014/main" xmlns="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:a16="http://schemas.microsoft.com/office/drawing/2014/main" xmlns="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:a16="http://schemas.microsoft.com/office/drawing/2014/main" xmlns="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:a16="http://schemas.microsoft.com/office/drawing/2014/main" xmlns="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:a16="http://schemas.microsoft.com/office/drawing/2014/main" xmlns="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:a16="http://schemas.microsoft.com/office/drawing/2014/main" xmlns="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:a16="http://schemas.microsoft.com/office/drawing/2014/main" xmlns="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:a16="http://schemas.microsoft.com/office/drawing/2014/main" xmlns="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:a16="http://schemas.microsoft.com/office/drawing/2014/main" xmlns="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:a16="http://schemas.microsoft.com/office/drawing/2014/main" xmlns="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:a16="http://schemas.microsoft.com/office/drawing/2014/main" xmlns="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:a16="http://schemas.microsoft.com/office/drawing/2014/main" xmlns="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:a16="http://schemas.microsoft.com/office/drawing/2014/main" xmlns="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:a16="http://schemas.microsoft.com/office/drawing/2014/main" xmlns="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:a16="http://schemas.microsoft.com/office/drawing/2014/main" xmlns="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:a16="http://schemas.microsoft.com/office/drawing/2014/main" xmlns="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:a16="http://schemas.microsoft.com/office/drawing/2014/main" xmlns="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:a16="http://schemas.microsoft.com/office/drawing/2014/main" xmlns="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:a16="http://schemas.microsoft.com/office/drawing/2014/main" xmlns="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:a16="http://schemas.microsoft.com/office/drawing/2014/main" xmlns="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:a16="http://schemas.microsoft.com/office/drawing/2014/main" xmlns="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:a16="http://schemas.microsoft.com/office/drawing/2014/main" xmlns="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:a16="http://schemas.microsoft.com/office/drawing/2014/main" xmlns="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:a16="http://schemas.microsoft.com/office/drawing/2014/main" xmlns="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:a16="http://schemas.microsoft.com/office/drawing/2014/main" xmlns="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:a16="http://schemas.microsoft.com/office/drawing/2014/main" xmlns="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:a16="http://schemas.microsoft.com/office/drawing/2014/main" xmlns="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:a16="http://schemas.microsoft.com/office/drawing/2014/main" xmlns="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:a16="http://schemas.microsoft.com/office/drawing/2014/main" xmlns="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:a16="http://schemas.microsoft.com/office/drawing/2014/main" xmlns="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:a16="http://schemas.microsoft.com/office/drawing/2014/main" xmlns="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:a16="http://schemas.microsoft.com/office/drawing/2014/main" xmlns="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:a16="http://schemas.microsoft.com/office/drawing/2014/main" xmlns="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:a16="http://schemas.microsoft.com/office/drawing/2014/main" xmlns="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:a16="http://schemas.microsoft.com/office/drawing/2014/main" xmlns="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:a16="http://schemas.microsoft.com/office/drawing/2014/main" xmlns="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:a16="http://schemas.microsoft.com/office/drawing/2014/main" xmlns="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:a16="http://schemas.microsoft.com/office/drawing/2014/main" xmlns="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:a16="http://schemas.microsoft.com/office/drawing/2014/main" xmlns="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:a16="http://schemas.microsoft.com/office/drawing/2014/main" xmlns="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:a16="http://schemas.microsoft.com/office/drawing/2014/main" xmlns="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:a16="http://schemas.microsoft.com/office/drawing/2014/main" xmlns="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:a16="http://schemas.microsoft.com/office/drawing/2014/main" xmlns="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:a16="http://schemas.microsoft.com/office/drawing/2014/main" xmlns="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:a16="http://schemas.microsoft.com/office/drawing/2014/main" xmlns="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:a16="http://schemas.microsoft.com/office/drawing/2014/main" xmlns="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:a16="http://schemas.microsoft.com/office/drawing/2014/main" xmlns="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:a16="http://schemas.microsoft.com/office/drawing/2014/main" xmlns="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:a16="http://schemas.microsoft.com/office/drawing/2014/main" xmlns="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:a16="http://schemas.microsoft.com/office/drawing/2014/main" xmlns="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:a16="http://schemas.microsoft.com/office/drawing/2014/main" xmlns="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:a16="http://schemas.microsoft.com/office/drawing/2014/main" xmlns="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:a16="http://schemas.microsoft.com/office/drawing/2014/main" xmlns="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:a16="http://schemas.microsoft.com/office/drawing/2014/main" xmlns="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:a16="http://schemas.microsoft.com/office/drawing/2014/main" xmlns="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:a16="http://schemas.microsoft.com/office/drawing/2014/main" xmlns="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:a16="http://schemas.microsoft.com/office/drawing/2014/main" xmlns="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:a16="http://schemas.microsoft.com/office/drawing/2014/main" xmlns="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:a16="http://schemas.microsoft.com/office/drawing/2014/main" xmlns="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:a16="http://schemas.microsoft.com/office/drawing/2014/main" xmlns="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:a16="http://schemas.microsoft.com/office/drawing/2014/main" xmlns="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:a16="http://schemas.microsoft.com/office/drawing/2014/main" xmlns="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:a16="http://schemas.microsoft.com/office/drawing/2014/main" xmlns="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:a16="http://schemas.microsoft.com/office/drawing/2014/main" xmlns="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:a16="http://schemas.microsoft.com/office/drawing/2014/main" xmlns="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:a16="http://schemas.microsoft.com/office/drawing/2014/main" xmlns="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:a16="http://schemas.microsoft.com/office/drawing/2014/main" xmlns="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:a16="http://schemas.microsoft.com/office/drawing/2014/main" xmlns="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:a16="http://schemas.microsoft.com/office/drawing/2014/main" xmlns="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:a16="http://schemas.microsoft.com/office/drawing/2014/main" xmlns="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:a16="http://schemas.microsoft.com/office/drawing/2014/main" xmlns="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:a16="http://schemas.microsoft.com/office/drawing/2014/main" xmlns="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:a16="http://schemas.microsoft.com/office/drawing/2014/main" xmlns="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:a16="http://schemas.microsoft.com/office/drawing/2014/main" xmlns="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:a16="http://schemas.microsoft.com/office/drawing/2014/main" xmlns="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:a16="http://schemas.microsoft.com/office/drawing/2014/main" xmlns="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:a16="http://schemas.microsoft.com/office/drawing/2014/main" xmlns="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:a16="http://schemas.microsoft.com/office/drawing/2014/main" xmlns="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:a16="http://schemas.microsoft.com/office/drawing/2014/main" xmlns="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:a16="http://schemas.microsoft.com/office/drawing/2014/main" xmlns="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:a16="http://schemas.microsoft.com/office/drawing/2014/main" xmlns="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:a16="http://schemas.microsoft.com/office/drawing/2014/main" xmlns="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:a16="http://schemas.microsoft.com/office/drawing/2014/main" xmlns="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:a16="http://schemas.microsoft.com/office/drawing/2014/main" xmlns="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:a16="http://schemas.microsoft.com/office/drawing/2014/main" xmlns="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:a16="http://schemas.microsoft.com/office/drawing/2014/main" xmlns="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:a16="http://schemas.microsoft.com/office/drawing/2014/main" xmlns="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:a16="http://schemas.microsoft.com/office/drawing/2014/main" xmlns="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:a16="http://schemas.microsoft.com/office/drawing/2014/main" xmlns="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:a16="http://schemas.microsoft.com/office/drawing/2014/main" xmlns="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:a16="http://schemas.microsoft.com/office/drawing/2014/main" xmlns="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:a16="http://schemas.microsoft.com/office/drawing/2014/main" xmlns="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:a16="http://schemas.microsoft.com/office/drawing/2014/main" xmlns="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:a16="http://schemas.microsoft.com/office/drawing/2014/main" xmlns="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:a16="http://schemas.microsoft.com/office/drawing/2014/main" xmlns="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:a16="http://schemas.microsoft.com/office/drawing/2014/main" xmlns="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:a16="http://schemas.microsoft.com/office/drawing/2014/main" xmlns="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:a16="http://schemas.microsoft.com/office/drawing/2014/main" xmlns="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:a16="http://schemas.microsoft.com/office/drawing/2014/main" xmlns="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:a16="http://schemas.microsoft.com/office/drawing/2014/main" xmlns="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:a16="http://schemas.microsoft.com/office/drawing/2014/main" xmlns="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:a16="http://schemas.microsoft.com/office/drawing/2014/main" xmlns="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:a16="http://schemas.microsoft.com/office/drawing/2014/main" xmlns="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:a16="http://schemas.microsoft.com/office/drawing/2014/main" xmlns="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:a16="http://schemas.microsoft.com/office/drawing/2014/main" xmlns="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:a16="http://schemas.microsoft.com/office/drawing/2014/main" xmlns="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:a16="http://schemas.microsoft.com/office/drawing/2014/main" xmlns="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:a16="http://schemas.microsoft.com/office/drawing/2014/main" xmlns="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:a16="http://schemas.microsoft.com/office/drawing/2014/main" xmlns="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:a16="http://schemas.microsoft.com/office/drawing/2014/main" xmlns="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:a16="http://schemas.microsoft.com/office/drawing/2014/main" xmlns="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:a16="http://schemas.microsoft.com/office/drawing/2014/main" xmlns="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:a16="http://schemas.microsoft.com/office/drawing/2014/main" xmlns="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:a16="http://schemas.microsoft.com/office/drawing/2014/main" xmlns="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:a16="http://schemas.microsoft.com/office/drawing/2014/main" xmlns="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:a16="http://schemas.microsoft.com/office/drawing/2014/main" xmlns="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:a16="http://schemas.microsoft.com/office/drawing/2014/main" xmlns="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:a16="http://schemas.microsoft.com/office/drawing/2014/main" xmlns="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:a16="http://schemas.microsoft.com/office/drawing/2014/main" xmlns="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:a16="http://schemas.microsoft.com/office/drawing/2014/main" xmlns="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:a16="http://schemas.microsoft.com/office/drawing/2014/main" xmlns="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:a16="http://schemas.microsoft.com/office/drawing/2014/main" xmlns="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:a16="http://schemas.microsoft.com/office/drawing/2014/main" xmlns="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:a16="http://schemas.microsoft.com/office/drawing/2014/main" xmlns="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:a16="http://schemas.microsoft.com/office/drawing/2014/main" xmlns="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:a16="http://schemas.microsoft.com/office/drawing/2014/main" xmlns="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:a16="http://schemas.microsoft.com/office/drawing/2014/main" xmlns="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:a16="http://schemas.microsoft.com/office/drawing/2014/main" xmlns="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:a16="http://schemas.microsoft.com/office/drawing/2014/main" xmlns="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:a16="http://schemas.microsoft.com/office/drawing/2014/main" xmlns="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:a16="http://schemas.microsoft.com/office/drawing/2014/main" xmlns="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:a16="http://schemas.microsoft.com/office/drawing/2014/main" xmlns="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:a16="http://schemas.microsoft.com/office/drawing/2014/main" xmlns="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:a16="http://schemas.microsoft.com/office/drawing/2014/main" xmlns="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:a16="http://schemas.microsoft.com/office/drawing/2014/main" xmlns="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:a16="http://schemas.microsoft.com/office/drawing/2014/main" xmlns="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:a16="http://schemas.microsoft.com/office/drawing/2014/main" xmlns="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:a16="http://schemas.microsoft.com/office/drawing/2014/main" xmlns="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:a16="http://schemas.microsoft.com/office/drawing/2014/main" xmlns="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:a16="http://schemas.microsoft.com/office/drawing/2014/main" xmlns="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:a16="http://schemas.microsoft.com/office/drawing/2014/main" xmlns="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:a16="http://schemas.microsoft.com/office/drawing/2014/main" xmlns="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:a16="http://schemas.microsoft.com/office/drawing/2014/main" xmlns="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:a16="http://schemas.microsoft.com/office/drawing/2014/main" xmlns="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:a16="http://schemas.microsoft.com/office/drawing/2014/main" xmlns="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:a16="http://schemas.microsoft.com/office/drawing/2014/main" xmlns="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:a16="http://schemas.microsoft.com/office/drawing/2014/main" xmlns="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:a16="http://schemas.microsoft.com/office/drawing/2014/main" xmlns="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:a16="http://schemas.microsoft.com/office/drawing/2014/main" xmlns="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:a16="http://schemas.microsoft.com/office/drawing/2014/main" xmlns="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:a16="http://schemas.microsoft.com/office/drawing/2014/main" xmlns="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:a16="http://schemas.microsoft.com/office/drawing/2014/main" xmlns="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:a16="http://schemas.microsoft.com/office/drawing/2014/main" xmlns="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:a16="http://schemas.microsoft.com/office/drawing/2014/main" xmlns="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:a16="http://schemas.microsoft.com/office/drawing/2014/main" xmlns="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:a16="http://schemas.microsoft.com/office/drawing/2014/main" xmlns="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:a16="http://schemas.microsoft.com/office/drawing/2014/main" xmlns="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:a16="http://schemas.microsoft.com/office/drawing/2014/main" xmlns="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:a16="http://schemas.microsoft.com/office/drawing/2014/main" xmlns="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:a16="http://schemas.microsoft.com/office/drawing/2014/main" xmlns="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:a16="http://schemas.microsoft.com/office/drawing/2014/main" xmlns="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:a16="http://schemas.microsoft.com/office/drawing/2014/main" xmlns="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:a16="http://schemas.microsoft.com/office/drawing/2014/main" xmlns="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:a16="http://schemas.microsoft.com/office/drawing/2014/main" xmlns="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:a16="http://schemas.microsoft.com/office/drawing/2014/main" xmlns="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:a16="http://schemas.microsoft.com/office/drawing/2014/main" xmlns="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:a16="http://schemas.microsoft.com/office/drawing/2014/main" xmlns="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:a16="http://schemas.microsoft.com/office/drawing/2014/main" xmlns="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:a16="http://schemas.microsoft.com/office/drawing/2014/main" xmlns="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:a16="http://schemas.microsoft.com/office/drawing/2014/main" xmlns="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:a16="http://schemas.microsoft.com/office/drawing/2014/main" xmlns="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:a16="http://schemas.microsoft.com/office/drawing/2014/main" xmlns="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:a16="http://schemas.microsoft.com/office/drawing/2014/main" xmlns="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:a16="http://schemas.microsoft.com/office/drawing/2014/main" xmlns="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:a16="http://schemas.microsoft.com/office/drawing/2014/main" xmlns="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:a16="http://schemas.microsoft.com/office/drawing/2014/main" xmlns="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:a16="http://schemas.microsoft.com/office/drawing/2014/main" xmlns="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:a16="http://schemas.microsoft.com/office/drawing/2014/main" xmlns="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:a16="http://schemas.microsoft.com/office/drawing/2014/main" xmlns="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:a16="http://schemas.microsoft.com/office/drawing/2014/main" xmlns="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:a16="http://schemas.microsoft.com/office/drawing/2014/main" xmlns="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:a16="http://schemas.microsoft.com/office/drawing/2014/main" xmlns="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:a16="http://schemas.microsoft.com/office/drawing/2014/main" xmlns="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:a16="http://schemas.microsoft.com/office/drawing/2014/main" xmlns="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:a16="http://schemas.microsoft.com/office/drawing/2014/main" xmlns="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:a16="http://schemas.microsoft.com/office/drawing/2014/main" xmlns="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:a16="http://schemas.microsoft.com/office/drawing/2014/main" xmlns="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:a16="http://schemas.microsoft.com/office/drawing/2014/main" xmlns="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:a16="http://schemas.microsoft.com/office/drawing/2014/main" xmlns="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:a16="http://schemas.microsoft.com/office/drawing/2014/main" xmlns="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:a16="http://schemas.microsoft.com/office/drawing/2014/main" xmlns="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:a16="http://schemas.microsoft.com/office/drawing/2014/main" xmlns="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:a16="http://schemas.microsoft.com/office/drawing/2014/main" xmlns="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:a16="http://schemas.microsoft.com/office/drawing/2014/main" xmlns="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:a16="http://schemas.microsoft.com/office/drawing/2014/main" xmlns="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:a16="http://schemas.microsoft.com/office/drawing/2014/main" xmlns="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:a16="http://schemas.microsoft.com/office/drawing/2014/main" xmlns="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:a16="http://schemas.microsoft.com/office/drawing/2014/main" xmlns="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:a16="http://schemas.microsoft.com/office/drawing/2014/main" xmlns="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:a16="http://schemas.microsoft.com/office/drawing/2014/main" xmlns="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:a16="http://schemas.microsoft.com/office/drawing/2014/main" xmlns="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:a16="http://schemas.microsoft.com/office/drawing/2014/main" xmlns="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:a16="http://schemas.microsoft.com/office/drawing/2014/main" xmlns="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:a16="http://schemas.microsoft.com/office/drawing/2014/main" xmlns="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:a16="http://schemas.microsoft.com/office/drawing/2014/main" xmlns="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:a16="http://schemas.microsoft.com/office/drawing/2014/main" xmlns="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:a16="http://schemas.microsoft.com/office/drawing/2014/main" xmlns="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:a16="http://schemas.microsoft.com/office/drawing/2014/main" xmlns="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:a16="http://schemas.microsoft.com/office/drawing/2014/main" xmlns="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:a16="http://schemas.microsoft.com/office/drawing/2014/main" xmlns="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:a16="http://schemas.microsoft.com/office/drawing/2014/main" xmlns="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:a16="http://schemas.microsoft.com/office/drawing/2014/main" xmlns="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:a16="http://schemas.microsoft.com/office/drawing/2014/main" xmlns="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:a16="http://schemas.microsoft.com/office/drawing/2014/main" xmlns="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:a16="http://schemas.microsoft.com/office/drawing/2014/main" xmlns="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:a16="http://schemas.microsoft.com/office/drawing/2014/main" xmlns="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:a16="http://schemas.microsoft.com/office/drawing/2014/main" xmlns="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:a16="http://schemas.microsoft.com/office/drawing/2014/main" xmlns="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:a16="http://schemas.microsoft.com/office/drawing/2014/main" xmlns="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:a16="http://schemas.microsoft.com/office/drawing/2014/main" xmlns="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:a16="http://schemas.microsoft.com/office/drawing/2014/main" xmlns="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:a16="http://schemas.microsoft.com/office/drawing/2014/main" xmlns="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:a16="http://schemas.microsoft.com/office/drawing/2014/main" xmlns="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:a16="http://schemas.microsoft.com/office/drawing/2014/main" xmlns="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:a16="http://schemas.microsoft.com/office/drawing/2014/main" xmlns="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:a16="http://schemas.microsoft.com/office/drawing/2014/main" xmlns="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:a16="http://schemas.microsoft.com/office/drawing/2014/main" xmlns="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:a16="http://schemas.microsoft.com/office/drawing/2014/main" xmlns="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:a16="http://schemas.microsoft.com/office/drawing/2014/main" xmlns="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:a16="http://schemas.microsoft.com/office/drawing/2014/main" xmlns="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:a16="http://schemas.microsoft.com/office/drawing/2014/main" xmlns="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:a16="http://schemas.microsoft.com/office/drawing/2014/main" xmlns="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:a16="http://schemas.microsoft.com/office/drawing/2014/main" xmlns="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:a16="http://schemas.microsoft.com/office/drawing/2014/main" xmlns="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:a16="http://schemas.microsoft.com/office/drawing/2014/main" xmlns="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:a16="http://schemas.microsoft.com/office/drawing/2014/main" xmlns="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:a16="http://schemas.microsoft.com/office/drawing/2014/main" xmlns="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:a16="http://schemas.microsoft.com/office/drawing/2014/main" xmlns="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:a16="http://schemas.microsoft.com/office/drawing/2014/main" xmlns="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:a16="http://schemas.microsoft.com/office/drawing/2014/main" xmlns="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:a16="http://schemas.microsoft.com/office/drawing/2014/main" xmlns="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:a16="http://schemas.microsoft.com/office/drawing/2014/main" xmlns="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:a16="http://schemas.microsoft.com/office/drawing/2014/main" xmlns="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:a16="http://schemas.microsoft.com/office/drawing/2014/main" xmlns="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:a16="http://schemas.microsoft.com/office/drawing/2014/main" xmlns="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:a16="http://schemas.microsoft.com/office/drawing/2014/main" xmlns="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:a16="http://schemas.microsoft.com/office/drawing/2014/main" xmlns="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:a16="http://schemas.microsoft.com/office/drawing/2014/main" xmlns="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:a16="http://schemas.microsoft.com/office/drawing/2014/main" xmlns="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:a16="http://schemas.microsoft.com/office/drawing/2014/main" xmlns="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:a16="http://schemas.microsoft.com/office/drawing/2014/main" xmlns="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:a16="http://schemas.microsoft.com/office/drawing/2014/main" xmlns="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:a16="http://schemas.microsoft.com/office/drawing/2014/main" xmlns="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:a16="http://schemas.microsoft.com/office/drawing/2014/main" xmlns="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:a16="http://schemas.microsoft.com/office/drawing/2014/main" xmlns="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:a16="http://schemas.microsoft.com/office/drawing/2014/main" xmlns="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:a16="http://schemas.microsoft.com/office/drawing/2014/main" xmlns="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:a16="http://schemas.microsoft.com/office/drawing/2014/main" xmlns="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:a16="http://schemas.microsoft.com/office/drawing/2014/main" xmlns="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:a16="http://schemas.microsoft.com/office/drawing/2014/main" xmlns="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:a16="http://schemas.microsoft.com/office/drawing/2014/main" xmlns="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:a16="http://schemas.microsoft.com/office/drawing/2014/main" xmlns="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:a16="http://schemas.microsoft.com/office/drawing/2014/main" xmlns="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:a16="http://schemas.microsoft.com/office/drawing/2014/main" xmlns="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:a16="http://schemas.microsoft.com/office/drawing/2014/main" xmlns="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:a16="http://schemas.microsoft.com/office/drawing/2014/main" xmlns="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:a16="http://schemas.microsoft.com/office/drawing/2014/main" xmlns="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:a16="http://schemas.microsoft.com/office/drawing/2014/main" xmlns="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:a16="http://schemas.microsoft.com/office/drawing/2014/main" xmlns="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:a16="http://schemas.microsoft.com/office/drawing/2014/main" xmlns="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:a16="http://schemas.microsoft.com/office/drawing/2014/main" xmlns="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:a16="http://schemas.microsoft.com/office/drawing/2014/main" xmlns="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:a16="http://schemas.microsoft.com/office/drawing/2014/main" xmlns="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:a16="http://schemas.microsoft.com/office/drawing/2014/main" xmlns="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:a16="http://schemas.microsoft.com/office/drawing/2014/main" xmlns="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:a16="http://schemas.microsoft.com/office/drawing/2014/main" xmlns="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:a16="http://schemas.microsoft.com/office/drawing/2014/main" xmlns="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:a16="http://schemas.microsoft.com/office/drawing/2014/main" xmlns="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:a16="http://schemas.microsoft.com/office/drawing/2014/main" xmlns="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:a16="http://schemas.microsoft.com/office/drawing/2014/main" xmlns="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:a16="http://schemas.microsoft.com/office/drawing/2014/main" xmlns="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:a16="http://schemas.microsoft.com/office/drawing/2014/main" xmlns="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:a16="http://schemas.microsoft.com/office/drawing/2014/main" xmlns="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:a16="http://schemas.microsoft.com/office/drawing/2014/main" xmlns="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:a16="http://schemas.microsoft.com/office/drawing/2014/main" xmlns="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:a16="http://schemas.microsoft.com/office/drawing/2014/main" xmlns="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:a16="http://schemas.microsoft.com/office/drawing/2014/main" xmlns="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:a16="http://schemas.microsoft.com/office/drawing/2014/main" xmlns="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:a16="http://schemas.microsoft.com/office/drawing/2014/main" xmlns="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:a16="http://schemas.microsoft.com/office/drawing/2014/main" xmlns="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:a16="http://schemas.microsoft.com/office/drawing/2014/main" xmlns="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:a16="http://schemas.microsoft.com/office/drawing/2014/main" xmlns="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:a16="http://schemas.microsoft.com/office/drawing/2014/main" xmlns="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:a16="http://schemas.microsoft.com/office/drawing/2014/main" xmlns="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:a16="http://schemas.microsoft.com/office/drawing/2014/main" xmlns="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:a16="http://schemas.microsoft.com/office/drawing/2014/main" xmlns="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:a16="http://schemas.microsoft.com/office/drawing/2014/main" xmlns="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:a16="http://schemas.microsoft.com/office/drawing/2014/main" xmlns="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:a16="http://schemas.microsoft.com/office/drawing/2014/main" xmlns="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:a16="http://schemas.microsoft.com/office/drawing/2014/main" xmlns="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:a16="http://schemas.microsoft.com/office/drawing/2014/main" xmlns="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:a16="http://schemas.microsoft.com/office/drawing/2014/main" xmlns="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:a16="http://schemas.microsoft.com/office/drawing/2014/main" xmlns="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:a16="http://schemas.microsoft.com/office/drawing/2014/main" xmlns="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:a16="http://schemas.microsoft.com/office/drawing/2014/main" xmlns="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:a16="http://schemas.microsoft.com/office/drawing/2014/main" xmlns="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:a16="http://schemas.microsoft.com/office/drawing/2014/main" xmlns="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:a16="http://schemas.microsoft.com/office/drawing/2014/main" xmlns="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:a16="http://schemas.microsoft.com/office/drawing/2014/main" xmlns="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:a16="http://schemas.microsoft.com/office/drawing/2014/main" xmlns="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:a16="http://schemas.microsoft.com/office/drawing/2014/main" xmlns="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:a16="http://schemas.microsoft.com/office/drawing/2014/main" xmlns="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:a16="http://schemas.microsoft.com/office/drawing/2014/main" xmlns="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:a16="http://schemas.microsoft.com/office/drawing/2014/main" xmlns="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:a16="http://schemas.microsoft.com/office/drawing/2014/main" xmlns="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:a16="http://schemas.microsoft.com/office/drawing/2014/main" xmlns="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:a16="http://schemas.microsoft.com/office/drawing/2014/main" xmlns="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:a16="http://schemas.microsoft.com/office/drawing/2014/main" xmlns="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:a16="http://schemas.microsoft.com/office/drawing/2014/main" xmlns="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:a16="http://schemas.microsoft.com/office/drawing/2014/main" xmlns="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:a16="http://schemas.microsoft.com/office/drawing/2014/main" xmlns="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:a16="http://schemas.microsoft.com/office/drawing/2014/main" xmlns="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:a16="http://schemas.microsoft.com/office/drawing/2014/main" xmlns="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:a16="http://schemas.microsoft.com/office/drawing/2014/main" xmlns="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:a16="http://schemas.microsoft.com/office/drawing/2014/main" xmlns="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:a16="http://schemas.microsoft.com/office/drawing/2014/main" xmlns="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:a16="http://schemas.microsoft.com/office/drawing/2014/main" xmlns="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:a16="http://schemas.microsoft.com/office/drawing/2014/main" xmlns="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:a16="http://schemas.microsoft.com/office/drawing/2014/main" xmlns="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:a16="http://schemas.microsoft.com/office/drawing/2014/main" xmlns="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:a16="http://schemas.microsoft.com/office/drawing/2014/main" xmlns="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:a16="http://schemas.microsoft.com/office/drawing/2014/main" xmlns="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:a16="http://schemas.microsoft.com/office/drawing/2014/main" xmlns="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:a16="http://schemas.microsoft.com/office/drawing/2014/main" xmlns="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:a16="http://schemas.microsoft.com/office/drawing/2014/main" xmlns="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:a16="http://schemas.microsoft.com/office/drawing/2014/main" xmlns="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:a16="http://schemas.microsoft.com/office/drawing/2014/main" xmlns="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:a16="http://schemas.microsoft.com/office/drawing/2014/main" xmlns="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:a16="http://schemas.microsoft.com/office/drawing/2014/main" xmlns="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:a16="http://schemas.microsoft.com/office/drawing/2014/main" xmlns="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:a16="http://schemas.microsoft.com/office/drawing/2014/main" xmlns="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:a16="http://schemas.microsoft.com/office/drawing/2014/main" xmlns="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:a16="http://schemas.microsoft.com/office/drawing/2014/main" xmlns="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:a16="http://schemas.microsoft.com/office/drawing/2014/main" xmlns="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:a16="http://schemas.microsoft.com/office/drawing/2014/main" xmlns="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:a16="http://schemas.microsoft.com/office/drawing/2014/main" xmlns="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:a16="http://schemas.microsoft.com/office/drawing/2014/main" xmlns="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:a16="http://schemas.microsoft.com/office/drawing/2014/main" xmlns="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:a16="http://schemas.microsoft.com/office/drawing/2014/main" xmlns="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:a16="http://schemas.microsoft.com/office/drawing/2014/main" xmlns="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:a16="http://schemas.microsoft.com/office/drawing/2014/main" xmlns="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:a16="http://schemas.microsoft.com/office/drawing/2014/main" xmlns="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:a16="http://schemas.microsoft.com/office/drawing/2014/main" xmlns="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:a16="http://schemas.microsoft.com/office/drawing/2014/main" xmlns="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:a16="http://schemas.microsoft.com/office/drawing/2014/main" xmlns="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:a16="http://schemas.microsoft.com/office/drawing/2014/main" xmlns="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:a16="http://schemas.microsoft.com/office/drawing/2014/main" xmlns="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:a16="http://schemas.microsoft.com/office/drawing/2014/main" xmlns="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:a16="http://schemas.microsoft.com/office/drawing/2014/main" xmlns="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:a16="http://schemas.microsoft.com/office/drawing/2014/main" xmlns="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:a16="http://schemas.microsoft.com/office/drawing/2014/main" xmlns="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:a16="http://schemas.microsoft.com/office/drawing/2014/main" xmlns="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:a16="http://schemas.microsoft.com/office/drawing/2014/main" xmlns="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:a16="http://schemas.microsoft.com/office/drawing/2014/main" xmlns="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:a16="http://schemas.microsoft.com/office/drawing/2014/main" xmlns="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:a16="http://schemas.microsoft.com/office/drawing/2014/main" xmlns="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:a16="http://schemas.microsoft.com/office/drawing/2014/main" xmlns="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:a16="http://schemas.microsoft.com/office/drawing/2014/main" xmlns="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:a16="http://schemas.microsoft.com/office/drawing/2014/main" xmlns="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:a16="http://schemas.microsoft.com/office/drawing/2014/main" xmlns="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:a16="http://schemas.microsoft.com/office/drawing/2014/main" xmlns="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:a16="http://schemas.microsoft.com/office/drawing/2014/main" xmlns="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:a16="http://schemas.microsoft.com/office/drawing/2014/main" xmlns="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:a16="http://schemas.microsoft.com/office/drawing/2014/main" xmlns="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:a16="http://schemas.microsoft.com/office/drawing/2014/main" xmlns="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:a16="http://schemas.microsoft.com/office/drawing/2014/main" xmlns="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:a16="http://schemas.microsoft.com/office/drawing/2014/main" xmlns="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:a16="http://schemas.microsoft.com/office/drawing/2014/main" xmlns="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:a16="http://schemas.microsoft.com/office/drawing/2014/main" xmlns="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:a16="http://schemas.microsoft.com/office/drawing/2014/main" xmlns="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:a16="http://schemas.microsoft.com/office/drawing/2014/main" xmlns="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:a16="http://schemas.microsoft.com/office/drawing/2014/main" xmlns="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:a16="http://schemas.microsoft.com/office/drawing/2014/main" xmlns="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:a16="http://schemas.microsoft.com/office/drawing/2014/main" xmlns="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:a16="http://schemas.microsoft.com/office/drawing/2014/main" xmlns="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:a16="http://schemas.microsoft.com/office/drawing/2014/main" xmlns="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:a16="http://schemas.microsoft.com/office/drawing/2014/main" xmlns="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:a16="http://schemas.microsoft.com/office/drawing/2014/main" xmlns="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:a16="http://schemas.microsoft.com/office/drawing/2014/main" xmlns="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:a16="http://schemas.microsoft.com/office/drawing/2014/main" xmlns="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:a16="http://schemas.microsoft.com/office/drawing/2014/main" xmlns="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:a16="http://schemas.microsoft.com/office/drawing/2014/main" xmlns="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:a16="http://schemas.microsoft.com/office/drawing/2014/main" xmlns="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:a16="http://schemas.microsoft.com/office/drawing/2014/main" xmlns="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:a16="http://schemas.microsoft.com/office/drawing/2014/main" xmlns="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:a16="http://schemas.microsoft.com/office/drawing/2014/main" xmlns="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:a16="http://schemas.microsoft.com/office/drawing/2014/main" xmlns="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:a16="http://schemas.microsoft.com/office/drawing/2014/main" xmlns="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:a16="http://schemas.microsoft.com/office/drawing/2014/main" xmlns="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:a16="http://schemas.microsoft.com/office/drawing/2014/main" xmlns="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:a16="http://schemas.microsoft.com/office/drawing/2014/main" xmlns="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:a16="http://schemas.microsoft.com/office/drawing/2014/main" xmlns="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:a16="http://schemas.microsoft.com/office/drawing/2014/main" xmlns="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:a16="http://schemas.microsoft.com/office/drawing/2014/main" xmlns="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:a16="http://schemas.microsoft.com/office/drawing/2014/main" xmlns="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:a16="http://schemas.microsoft.com/office/drawing/2014/main" xmlns="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:a16="http://schemas.microsoft.com/office/drawing/2014/main" xmlns="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:a16="http://schemas.microsoft.com/office/drawing/2014/main" xmlns="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:a16="http://schemas.microsoft.com/office/drawing/2014/main" xmlns="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:a16="http://schemas.microsoft.com/office/drawing/2014/main" xmlns="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:a16="http://schemas.microsoft.com/office/drawing/2014/main" xmlns="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:a16="http://schemas.microsoft.com/office/drawing/2014/main" xmlns="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:a16="http://schemas.microsoft.com/office/drawing/2014/main" xmlns="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:a16="http://schemas.microsoft.com/office/drawing/2014/main" xmlns="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:a16="http://schemas.microsoft.com/office/drawing/2014/main" xmlns="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:a16="http://schemas.microsoft.com/office/drawing/2014/main" xmlns="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:a16="http://schemas.microsoft.com/office/drawing/2014/main" xmlns="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:a16="http://schemas.microsoft.com/office/drawing/2014/main" xmlns="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:a16="http://schemas.microsoft.com/office/drawing/2014/main" xmlns="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:a16="http://schemas.microsoft.com/office/drawing/2014/main" xmlns="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:a16="http://schemas.microsoft.com/office/drawing/2014/main" xmlns="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:a16="http://schemas.microsoft.com/office/drawing/2014/main" xmlns="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:a16="http://schemas.microsoft.com/office/drawing/2014/main" xmlns="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:a16="http://schemas.microsoft.com/office/drawing/2014/main" xmlns="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:a16="http://schemas.microsoft.com/office/drawing/2014/main" xmlns="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:a16="http://schemas.microsoft.com/office/drawing/2014/main" xmlns="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:a16="http://schemas.microsoft.com/office/drawing/2014/main" xmlns="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:a16="http://schemas.microsoft.com/office/drawing/2014/main" xmlns="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:a16="http://schemas.microsoft.com/office/drawing/2014/main" xmlns="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:a16="http://schemas.microsoft.com/office/drawing/2014/main" xmlns="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:a16="http://schemas.microsoft.com/office/drawing/2014/main" xmlns="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:a16="http://schemas.microsoft.com/office/drawing/2014/main" xmlns="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:a16="http://schemas.microsoft.com/office/drawing/2014/main" xmlns="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:a16="http://schemas.microsoft.com/office/drawing/2014/main" xmlns="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:a16="http://schemas.microsoft.com/office/drawing/2014/main" xmlns="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:a16="http://schemas.microsoft.com/office/drawing/2014/main" xmlns="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:a16="http://schemas.microsoft.com/office/drawing/2014/main" xmlns="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:a16="http://schemas.microsoft.com/office/drawing/2014/main" xmlns="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:a16="http://schemas.microsoft.com/office/drawing/2014/main" xmlns="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:a16="http://schemas.microsoft.com/office/drawing/2014/main" xmlns="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:a16="http://schemas.microsoft.com/office/drawing/2014/main" xmlns="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:a16="http://schemas.microsoft.com/office/drawing/2014/main" xmlns="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:a16="http://schemas.microsoft.com/office/drawing/2014/main" xmlns="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:a16="http://schemas.microsoft.com/office/drawing/2014/main" xmlns="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:a16="http://schemas.microsoft.com/office/drawing/2014/main" xmlns="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:a16="http://schemas.microsoft.com/office/drawing/2014/main" xmlns="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:a16="http://schemas.microsoft.com/office/drawing/2014/main" xmlns="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:a16="http://schemas.microsoft.com/office/drawing/2014/main" xmlns="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:a16="http://schemas.microsoft.com/office/drawing/2014/main" xmlns="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:a16="http://schemas.microsoft.com/office/drawing/2014/main" xmlns="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:a16="http://schemas.microsoft.com/office/drawing/2014/main" xmlns="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:a16="http://schemas.microsoft.com/office/drawing/2014/main" xmlns="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:a16="http://schemas.microsoft.com/office/drawing/2014/main" xmlns="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:a16="http://schemas.microsoft.com/office/drawing/2014/main" xmlns="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:a16="http://schemas.microsoft.com/office/drawing/2014/main" xmlns="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:a16="http://schemas.microsoft.com/office/drawing/2014/main" xmlns="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:a16="http://schemas.microsoft.com/office/drawing/2014/main" xmlns="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:a16="http://schemas.microsoft.com/office/drawing/2014/main" xmlns="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:a16="http://schemas.microsoft.com/office/drawing/2014/main" xmlns="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:a16="http://schemas.microsoft.com/office/drawing/2014/main" xmlns="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:a16="http://schemas.microsoft.com/office/drawing/2014/main" xmlns="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:a16="http://schemas.microsoft.com/office/drawing/2014/main" xmlns="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:a16="http://schemas.microsoft.com/office/drawing/2014/main" xmlns="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:a16="http://schemas.microsoft.com/office/drawing/2014/main" xmlns="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:a16="http://schemas.microsoft.com/office/drawing/2014/main" xmlns="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:a16="http://schemas.microsoft.com/office/drawing/2014/main" xmlns="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:a16="http://schemas.microsoft.com/office/drawing/2014/main" xmlns="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:a16="http://schemas.microsoft.com/office/drawing/2014/main" xmlns="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:a16="http://schemas.microsoft.com/office/drawing/2014/main" xmlns="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:a16="http://schemas.microsoft.com/office/drawing/2014/main" xmlns="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:a16="http://schemas.microsoft.com/office/drawing/2014/main" xmlns="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:a16="http://schemas.microsoft.com/office/drawing/2014/main" xmlns="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:a16="http://schemas.microsoft.com/office/drawing/2014/main" xmlns="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:a16="http://schemas.microsoft.com/office/drawing/2014/main" xmlns="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:a16="http://schemas.microsoft.com/office/drawing/2014/main" xmlns="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:a16="http://schemas.microsoft.com/office/drawing/2014/main" xmlns="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:a16="http://schemas.microsoft.com/office/drawing/2014/main" xmlns="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:a16="http://schemas.microsoft.com/office/drawing/2014/main" xmlns="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:a16="http://schemas.microsoft.com/office/drawing/2014/main" xmlns="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:a16="http://schemas.microsoft.com/office/drawing/2014/main" xmlns="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:a16="http://schemas.microsoft.com/office/drawing/2014/main" xmlns="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:a16="http://schemas.microsoft.com/office/drawing/2014/main" xmlns="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:a16="http://schemas.microsoft.com/office/drawing/2014/main" xmlns="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:a16="http://schemas.microsoft.com/office/drawing/2014/main" xmlns="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:a16="http://schemas.microsoft.com/office/drawing/2014/main" xmlns="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:a16="http://schemas.microsoft.com/office/drawing/2014/main" xmlns="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:a16="http://schemas.microsoft.com/office/drawing/2014/main" xmlns="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:a16="http://schemas.microsoft.com/office/drawing/2014/main" xmlns="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:a16="http://schemas.microsoft.com/office/drawing/2014/main" xmlns="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:a16="http://schemas.microsoft.com/office/drawing/2014/main" xmlns="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:a16="http://schemas.microsoft.com/office/drawing/2014/main" xmlns="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:a16="http://schemas.microsoft.com/office/drawing/2014/main" xmlns="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:a16="http://schemas.microsoft.com/office/drawing/2014/main" xmlns="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:a16="http://schemas.microsoft.com/office/drawing/2014/main" xmlns="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:a16="http://schemas.microsoft.com/office/drawing/2014/main" xmlns="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:a16="http://schemas.microsoft.com/office/drawing/2014/main" xmlns="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:a16="http://schemas.microsoft.com/office/drawing/2014/main" xmlns="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:a16="http://schemas.microsoft.com/office/drawing/2014/main" xmlns="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:a16="http://schemas.microsoft.com/office/drawing/2014/main" xmlns="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:a16="http://schemas.microsoft.com/office/drawing/2014/main" xmlns="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:a16="http://schemas.microsoft.com/office/drawing/2014/main" xmlns="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:a16="http://schemas.microsoft.com/office/drawing/2014/main" xmlns="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:a16="http://schemas.microsoft.com/office/drawing/2014/main" xmlns="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:a16="http://schemas.microsoft.com/office/drawing/2014/main" xmlns="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:a16="http://schemas.microsoft.com/office/drawing/2014/main" xmlns="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:a16="http://schemas.microsoft.com/office/drawing/2014/main" xmlns="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:a16="http://schemas.microsoft.com/office/drawing/2014/main" xmlns="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:a16="http://schemas.microsoft.com/office/drawing/2014/main" xmlns="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:a16="http://schemas.microsoft.com/office/drawing/2014/main" xmlns="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:a16="http://schemas.microsoft.com/office/drawing/2014/main" xmlns="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:a16="http://schemas.microsoft.com/office/drawing/2014/main" xmlns="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:a16="http://schemas.microsoft.com/office/drawing/2014/main" xmlns="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:a16="http://schemas.microsoft.com/office/drawing/2014/main" xmlns="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:a16="http://schemas.microsoft.com/office/drawing/2014/main" xmlns="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:a16="http://schemas.microsoft.com/office/drawing/2014/main" xmlns="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:a16="http://schemas.microsoft.com/office/drawing/2014/main" xmlns="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:a16="http://schemas.microsoft.com/office/drawing/2014/main" xmlns="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:a16="http://schemas.microsoft.com/office/drawing/2014/main" xmlns="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:a16="http://schemas.microsoft.com/office/drawing/2014/main" xmlns="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:a16="http://schemas.microsoft.com/office/drawing/2014/main" xmlns="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:a16="http://schemas.microsoft.com/office/drawing/2014/main" xmlns="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:a16="http://schemas.microsoft.com/office/drawing/2014/main" xmlns="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:a16="http://schemas.microsoft.com/office/drawing/2014/main" xmlns="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:a16="http://schemas.microsoft.com/office/drawing/2014/main" xmlns="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:a16="http://schemas.microsoft.com/office/drawing/2014/main" xmlns="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:a16="http://schemas.microsoft.com/office/drawing/2014/main" xmlns="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:a16="http://schemas.microsoft.com/office/drawing/2014/main" xmlns="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:a16="http://schemas.microsoft.com/office/drawing/2014/main" xmlns="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:a16="http://schemas.microsoft.com/office/drawing/2014/main" xmlns="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:a16="http://schemas.microsoft.com/office/drawing/2014/main" xmlns="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:a16="http://schemas.microsoft.com/office/drawing/2014/main" xmlns="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:a16="http://schemas.microsoft.com/office/drawing/2014/main" xmlns="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:a16="http://schemas.microsoft.com/office/drawing/2014/main" xmlns="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:a16="http://schemas.microsoft.com/office/drawing/2014/main" xmlns="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:a16="http://schemas.microsoft.com/office/drawing/2014/main" xmlns="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:a16="http://schemas.microsoft.com/office/drawing/2014/main" xmlns="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:a16="http://schemas.microsoft.com/office/drawing/2014/main" xmlns="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:a16="http://schemas.microsoft.com/office/drawing/2014/main" xmlns="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:a16="http://schemas.microsoft.com/office/drawing/2014/main" xmlns="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:a16="http://schemas.microsoft.com/office/drawing/2014/main" xmlns="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:a16="http://schemas.microsoft.com/office/drawing/2014/main" xmlns="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:a16="http://schemas.microsoft.com/office/drawing/2014/main" xmlns="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:a16="http://schemas.microsoft.com/office/drawing/2014/main" xmlns="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:a16="http://schemas.microsoft.com/office/drawing/2014/main" xmlns="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:a16="http://schemas.microsoft.com/office/drawing/2014/main" xmlns="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:a16="http://schemas.microsoft.com/office/drawing/2014/main" xmlns="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:a16="http://schemas.microsoft.com/office/drawing/2014/main" xmlns="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:a16="http://schemas.microsoft.com/office/drawing/2014/main" xmlns="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:a16="http://schemas.microsoft.com/office/drawing/2014/main" xmlns="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:a16="http://schemas.microsoft.com/office/drawing/2014/main" xmlns="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:a16="http://schemas.microsoft.com/office/drawing/2014/main" xmlns="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:a16="http://schemas.microsoft.com/office/drawing/2014/main" xmlns="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:a16="http://schemas.microsoft.com/office/drawing/2014/main" xmlns="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:a16="http://schemas.microsoft.com/office/drawing/2014/main" xmlns="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:a16="http://schemas.microsoft.com/office/drawing/2014/main" xmlns="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:a16="http://schemas.microsoft.com/office/drawing/2014/main" xmlns="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:a16="http://schemas.microsoft.com/office/drawing/2014/main" xmlns="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:a16="http://schemas.microsoft.com/office/drawing/2014/main" xmlns="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:a16="http://schemas.microsoft.com/office/drawing/2014/main" xmlns="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:a16="http://schemas.microsoft.com/office/drawing/2014/main" xmlns="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:a16="http://schemas.microsoft.com/office/drawing/2014/main" xmlns="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:a16="http://schemas.microsoft.com/office/drawing/2014/main" xmlns="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:a16="http://schemas.microsoft.com/office/drawing/2014/main" xmlns="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:a16="http://schemas.microsoft.com/office/drawing/2014/main" xmlns="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:a16="http://schemas.microsoft.com/office/drawing/2014/main" xmlns="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:a16="http://schemas.microsoft.com/office/drawing/2014/main" xmlns="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:a16="http://schemas.microsoft.com/office/drawing/2014/main" xmlns="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:a16="http://schemas.microsoft.com/office/drawing/2014/main" xmlns="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:a16="http://schemas.microsoft.com/office/drawing/2014/main" xmlns="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:a16="http://schemas.microsoft.com/office/drawing/2014/main" xmlns="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:a16="http://schemas.microsoft.com/office/drawing/2014/main" xmlns="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:a16="http://schemas.microsoft.com/office/drawing/2014/main" xmlns="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:a16="http://schemas.microsoft.com/office/drawing/2014/main" xmlns="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:a16="http://schemas.microsoft.com/office/drawing/2014/main" xmlns="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:a16="http://schemas.microsoft.com/office/drawing/2014/main" xmlns="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:a16="http://schemas.microsoft.com/office/drawing/2014/main" xmlns="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:a16="http://schemas.microsoft.com/office/drawing/2014/main" xmlns="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:a16="http://schemas.microsoft.com/office/drawing/2014/main" xmlns="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:a16="http://schemas.microsoft.com/office/drawing/2014/main" xmlns="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:a16="http://schemas.microsoft.com/office/drawing/2014/main" xmlns="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:a16="http://schemas.microsoft.com/office/drawing/2014/main" xmlns="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:a16="http://schemas.microsoft.com/office/drawing/2014/main" xmlns="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:a16="http://schemas.microsoft.com/office/drawing/2014/main" xmlns="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:a16="http://schemas.microsoft.com/office/drawing/2014/main" xmlns="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:a16="http://schemas.microsoft.com/office/drawing/2014/main" xmlns="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:a16="http://schemas.microsoft.com/office/drawing/2014/main" xmlns="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:a16="http://schemas.microsoft.com/office/drawing/2014/main" xmlns="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:a16="http://schemas.microsoft.com/office/drawing/2014/main" xmlns="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:a16="http://schemas.microsoft.com/office/drawing/2014/main" xmlns="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:a16="http://schemas.microsoft.com/office/drawing/2014/main" xmlns="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:a16="http://schemas.microsoft.com/office/drawing/2014/main" xmlns="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:a16="http://schemas.microsoft.com/office/drawing/2014/main" xmlns="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:a16="http://schemas.microsoft.com/office/drawing/2014/main" xmlns="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:a16="http://schemas.microsoft.com/office/drawing/2014/main" xmlns="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:a16="http://schemas.microsoft.com/office/drawing/2014/main" xmlns="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:a16="http://schemas.microsoft.com/office/drawing/2014/main" xmlns="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:a16="http://schemas.microsoft.com/office/drawing/2014/main" xmlns="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:a16="http://schemas.microsoft.com/office/drawing/2014/main" xmlns="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:a16="http://schemas.microsoft.com/office/drawing/2014/main" xmlns="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:a16="http://schemas.microsoft.com/office/drawing/2014/main" xmlns="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:a16="http://schemas.microsoft.com/office/drawing/2014/main" xmlns="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:a16="http://schemas.microsoft.com/office/drawing/2014/main" xmlns="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:a16="http://schemas.microsoft.com/office/drawing/2014/main" xmlns="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:a16="http://schemas.microsoft.com/office/drawing/2014/main" xmlns="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:a16="http://schemas.microsoft.com/office/drawing/2014/main" xmlns="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:a16="http://schemas.microsoft.com/office/drawing/2014/main" xmlns="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:a16="http://schemas.microsoft.com/office/drawing/2014/main" xmlns="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:a16="http://schemas.microsoft.com/office/drawing/2014/main" xmlns="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:a16="http://schemas.microsoft.com/office/drawing/2014/main" xmlns="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:a16="http://schemas.microsoft.com/office/drawing/2014/main" xmlns="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:a16="http://schemas.microsoft.com/office/drawing/2014/main" xmlns="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:a16="http://schemas.microsoft.com/office/drawing/2014/main" xmlns="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:a16="http://schemas.microsoft.com/office/drawing/2014/main" xmlns="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:a16="http://schemas.microsoft.com/office/drawing/2014/main" xmlns="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:a16="http://schemas.microsoft.com/office/drawing/2014/main" xmlns="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:a16="http://schemas.microsoft.com/office/drawing/2014/main" xmlns="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:a16="http://schemas.microsoft.com/office/drawing/2014/main" xmlns="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:a16="http://schemas.microsoft.com/office/drawing/2014/main" xmlns="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:a16="http://schemas.microsoft.com/office/drawing/2014/main" xmlns="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:a16="http://schemas.microsoft.com/office/drawing/2014/main" xmlns="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:a16="http://schemas.microsoft.com/office/drawing/2014/main" xmlns="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:a16="http://schemas.microsoft.com/office/drawing/2014/main" xmlns="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:a16="http://schemas.microsoft.com/office/drawing/2014/main" xmlns="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:a16="http://schemas.microsoft.com/office/drawing/2014/main" xmlns="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:a16="http://schemas.microsoft.com/office/drawing/2014/main" xmlns="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:a16="http://schemas.microsoft.com/office/drawing/2014/main" xmlns="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:a16="http://schemas.microsoft.com/office/drawing/2014/main" xmlns="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:a16="http://schemas.microsoft.com/office/drawing/2014/main" xmlns="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:a16="http://schemas.microsoft.com/office/drawing/2014/main" xmlns="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:a16="http://schemas.microsoft.com/office/drawing/2014/main" xmlns="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:a16="http://schemas.microsoft.com/office/drawing/2014/main" xmlns="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:a16="http://schemas.microsoft.com/office/drawing/2014/main" xmlns="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:a16="http://schemas.microsoft.com/office/drawing/2014/main" xmlns="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:a16="http://schemas.microsoft.com/office/drawing/2014/main" xmlns="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:a16="http://schemas.microsoft.com/office/drawing/2014/main" xmlns="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:a16="http://schemas.microsoft.com/office/drawing/2014/main" xmlns="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:a16="http://schemas.microsoft.com/office/drawing/2014/main" xmlns="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:a16="http://schemas.microsoft.com/office/drawing/2014/main" xmlns="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:a16="http://schemas.microsoft.com/office/drawing/2014/main" xmlns="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:a16="http://schemas.microsoft.com/office/drawing/2014/main" xmlns="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:a16="http://schemas.microsoft.com/office/drawing/2014/main" xmlns="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:a16="http://schemas.microsoft.com/office/drawing/2014/main" xmlns="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:a16="http://schemas.microsoft.com/office/drawing/2014/main" xmlns="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:a16="http://schemas.microsoft.com/office/drawing/2014/main" xmlns="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:a16="http://schemas.microsoft.com/office/drawing/2014/main" xmlns="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:a16="http://schemas.microsoft.com/office/drawing/2014/main" xmlns="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:a16="http://schemas.microsoft.com/office/drawing/2014/main" xmlns="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:a16="http://schemas.microsoft.com/office/drawing/2014/main" xmlns="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:a16="http://schemas.microsoft.com/office/drawing/2014/main" xmlns="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:a16="http://schemas.microsoft.com/office/drawing/2014/main" xmlns="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:a16="http://schemas.microsoft.com/office/drawing/2014/main" xmlns="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:a16="http://schemas.microsoft.com/office/drawing/2014/main" xmlns="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:a16="http://schemas.microsoft.com/office/drawing/2014/main" xmlns="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:a16="http://schemas.microsoft.com/office/drawing/2014/main" xmlns="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:a16="http://schemas.microsoft.com/office/drawing/2014/main" xmlns="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:a16="http://schemas.microsoft.com/office/drawing/2014/main" xmlns="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:a16="http://schemas.microsoft.com/office/drawing/2014/main" xmlns="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:a16="http://schemas.microsoft.com/office/drawing/2014/main" xmlns="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:a16="http://schemas.microsoft.com/office/drawing/2014/main" xmlns="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:a16="http://schemas.microsoft.com/office/drawing/2014/main" xmlns="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:a16="http://schemas.microsoft.com/office/drawing/2014/main" xmlns="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:a16="http://schemas.microsoft.com/office/drawing/2014/main" xmlns="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:a16="http://schemas.microsoft.com/office/drawing/2014/main" xmlns="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:a16="http://schemas.microsoft.com/office/drawing/2014/main" xmlns="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:a16="http://schemas.microsoft.com/office/drawing/2014/main" xmlns="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:a16="http://schemas.microsoft.com/office/drawing/2014/main" xmlns="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:a16="http://schemas.microsoft.com/office/drawing/2014/main" xmlns="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:a16="http://schemas.microsoft.com/office/drawing/2014/main" xmlns="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:a16="http://schemas.microsoft.com/office/drawing/2014/main" xmlns="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:a16="http://schemas.microsoft.com/office/drawing/2014/main" xmlns="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:a16="http://schemas.microsoft.com/office/drawing/2014/main" xmlns="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:a16="http://schemas.microsoft.com/office/drawing/2014/main" xmlns="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:a16="http://schemas.microsoft.com/office/drawing/2014/main" xmlns="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:a16="http://schemas.microsoft.com/office/drawing/2014/main" xmlns="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:a16="http://schemas.microsoft.com/office/drawing/2014/main" xmlns="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:a16="http://schemas.microsoft.com/office/drawing/2014/main" xmlns="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:a16="http://schemas.microsoft.com/office/drawing/2014/main" xmlns="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:a16="http://schemas.microsoft.com/office/drawing/2014/main" xmlns="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:a16="http://schemas.microsoft.com/office/drawing/2014/main" xmlns="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:a16="http://schemas.microsoft.com/office/drawing/2014/main" xmlns="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:a16="http://schemas.microsoft.com/office/drawing/2014/main" xmlns="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:a16="http://schemas.microsoft.com/office/drawing/2014/main" xmlns="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:a16="http://schemas.microsoft.com/office/drawing/2014/main" xmlns="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:a16="http://schemas.microsoft.com/office/drawing/2014/main" xmlns="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:a16="http://schemas.microsoft.com/office/drawing/2014/main" xmlns="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:a16="http://schemas.microsoft.com/office/drawing/2014/main" xmlns="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:a16="http://schemas.microsoft.com/office/drawing/2014/main" xmlns="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:a16="http://schemas.microsoft.com/office/drawing/2014/main" xmlns="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:a16="http://schemas.microsoft.com/office/drawing/2014/main" xmlns="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:a16="http://schemas.microsoft.com/office/drawing/2014/main" xmlns="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:a16="http://schemas.microsoft.com/office/drawing/2014/main" xmlns="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:a16="http://schemas.microsoft.com/office/drawing/2014/main" xmlns="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:a16="http://schemas.microsoft.com/office/drawing/2014/main" xmlns="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:a16="http://schemas.microsoft.com/office/drawing/2014/main" xmlns="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:a16="http://schemas.microsoft.com/office/drawing/2014/main" xmlns="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:a16="http://schemas.microsoft.com/office/drawing/2014/main" xmlns="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:a16="http://schemas.microsoft.com/office/drawing/2014/main" xmlns="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:a16="http://schemas.microsoft.com/office/drawing/2014/main" xmlns="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:a16="http://schemas.microsoft.com/office/drawing/2014/main" xmlns="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:a16="http://schemas.microsoft.com/office/drawing/2014/main" xmlns="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:a16="http://schemas.microsoft.com/office/drawing/2014/main" xmlns="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:a16="http://schemas.microsoft.com/office/drawing/2014/main" xmlns="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:a16="http://schemas.microsoft.com/office/drawing/2014/main" xmlns="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:a16="http://schemas.microsoft.com/office/drawing/2014/main" xmlns="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:a16="http://schemas.microsoft.com/office/drawing/2014/main" xmlns="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:a16="http://schemas.microsoft.com/office/drawing/2014/main" xmlns="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:a16="http://schemas.microsoft.com/office/drawing/2014/main" xmlns="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:a16="http://schemas.microsoft.com/office/drawing/2014/main" xmlns="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:a16="http://schemas.microsoft.com/office/drawing/2014/main" xmlns="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:a16="http://schemas.microsoft.com/office/drawing/2014/main" xmlns="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:a16="http://schemas.microsoft.com/office/drawing/2014/main" xmlns="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:a16="http://schemas.microsoft.com/office/drawing/2014/main" xmlns="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:a16="http://schemas.microsoft.com/office/drawing/2014/main" xmlns="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:a16="http://schemas.microsoft.com/office/drawing/2014/main" xmlns="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:a16="http://schemas.microsoft.com/office/drawing/2014/main" xmlns="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:a16="http://schemas.microsoft.com/office/drawing/2014/main" xmlns="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:a16="http://schemas.microsoft.com/office/drawing/2014/main" xmlns="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:a16="http://schemas.microsoft.com/office/drawing/2014/main" xmlns="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:a16="http://schemas.microsoft.com/office/drawing/2014/main" xmlns="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:a16="http://schemas.microsoft.com/office/drawing/2014/main" xmlns="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:a16="http://schemas.microsoft.com/office/drawing/2014/main" xmlns="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:a16="http://schemas.microsoft.com/office/drawing/2014/main" xmlns="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:a16="http://schemas.microsoft.com/office/drawing/2014/main" xmlns="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:a16="http://schemas.microsoft.com/office/drawing/2014/main" xmlns="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:a16="http://schemas.microsoft.com/office/drawing/2014/main" xmlns="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:a16="http://schemas.microsoft.com/office/drawing/2014/main" xmlns="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:a16="http://schemas.microsoft.com/office/drawing/2014/main" xmlns="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:a16="http://schemas.microsoft.com/office/drawing/2014/main" xmlns="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:a16="http://schemas.microsoft.com/office/drawing/2014/main" xmlns="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:a16="http://schemas.microsoft.com/office/drawing/2014/main" xmlns="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:a16="http://schemas.microsoft.com/office/drawing/2014/main" xmlns="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:a16="http://schemas.microsoft.com/office/drawing/2014/main" xmlns="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:a16="http://schemas.microsoft.com/office/drawing/2014/main" xmlns="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:a16="http://schemas.microsoft.com/office/drawing/2014/main" xmlns="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:a16="http://schemas.microsoft.com/office/drawing/2014/main" xmlns="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:a16="http://schemas.microsoft.com/office/drawing/2014/main" xmlns="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:a16="http://schemas.microsoft.com/office/drawing/2014/main" xmlns="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:a16="http://schemas.microsoft.com/office/drawing/2014/main" xmlns="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:a16="http://schemas.microsoft.com/office/drawing/2014/main" xmlns="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:a16="http://schemas.microsoft.com/office/drawing/2014/main" xmlns="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:a16="http://schemas.microsoft.com/office/drawing/2014/main" xmlns="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:a16="http://schemas.microsoft.com/office/drawing/2014/main" xmlns="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:a16="http://schemas.microsoft.com/office/drawing/2014/main" xmlns="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:a16="http://schemas.microsoft.com/office/drawing/2014/main" xmlns="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:a16="http://schemas.microsoft.com/office/drawing/2014/main" xmlns="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:a16="http://schemas.microsoft.com/office/drawing/2014/main" xmlns="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:a16="http://schemas.microsoft.com/office/drawing/2014/main" xmlns="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:a16="http://schemas.microsoft.com/office/drawing/2014/main" xmlns="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:a16="http://schemas.microsoft.com/office/drawing/2014/main" xmlns="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:a16="http://schemas.microsoft.com/office/drawing/2014/main" xmlns="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:a16="http://schemas.microsoft.com/office/drawing/2014/main" xmlns="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:a16="http://schemas.microsoft.com/office/drawing/2014/main" xmlns="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:a16="http://schemas.microsoft.com/office/drawing/2014/main" xmlns="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:a16="http://schemas.microsoft.com/office/drawing/2014/main" xmlns="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:a16="http://schemas.microsoft.com/office/drawing/2014/main" xmlns="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:a16="http://schemas.microsoft.com/office/drawing/2014/main" xmlns="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:a16="http://schemas.microsoft.com/office/drawing/2014/main" xmlns="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:a16="http://schemas.microsoft.com/office/drawing/2014/main" xmlns="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:a16="http://schemas.microsoft.com/office/drawing/2014/main" xmlns="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:a16="http://schemas.microsoft.com/office/drawing/2014/main" xmlns="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:a16="http://schemas.microsoft.com/office/drawing/2014/main" xmlns="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:a16="http://schemas.microsoft.com/office/drawing/2014/main" xmlns="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:a16="http://schemas.microsoft.com/office/drawing/2014/main" xmlns="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:a16="http://schemas.microsoft.com/office/drawing/2014/main" xmlns="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:a16="http://schemas.microsoft.com/office/drawing/2014/main" xmlns="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:a16="http://schemas.microsoft.com/office/drawing/2014/main" xmlns="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:a16="http://schemas.microsoft.com/office/drawing/2014/main" xmlns="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:a16="http://schemas.microsoft.com/office/drawing/2014/main" xmlns="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:a16="http://schemas.microsoft.com/office/drawing/2014/main" xmlns="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:a16="http://schemas.microsoft.com/office/drawing/2014/main" xmlns="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:a16="http://schemas.microsoft.com/office/drawing/2014/main" xmlns="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:a16="http://schemas.microsoft.com/office/drawing/2014/main" xmlns="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:a16="http://schemas.microsoft.com/office/drawing/2014/main" xmlns="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:a16="http://schemas.microsoft.com/office/drawing/2014/main" xmlns="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:a16="http://schemas.microsoft.com/office/drawing/2014/main" xmlns="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:a16="http://schemas.microsoft.com/office/drawing/2014/main" xmlns="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:a16="http://schemas.microsoft.com/office/drawing/2014/main" xmlns="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:a16="http://schemas.microsoft.com/office/drawing/2014/main" xmlns="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:a16="http://schemas.microsoft.com/office/drawing/2014/main" xmlns="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:a16="http://schemas.microsoft.com/office/drawing/2014/main" xmlns="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:a16="http://schemas.microsoft.com/office/drawing/2014/main" xmlns="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:a16="http://schemas.microsoft.com/office/drawing/2014/main" xmlns="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:a16="http://schemas.microsoft.com/office/drawing/2014/main" xmlns="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:a16="http://schemas.microsoft.com/office/drawing/2014/main" xmlns="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:a16="http://schemas.microsoft.com/office/drawing/2014/main" xmlns="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:a16="http://schemas.microsoft.com/office/drawing/2014/main" xmlns="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:a16="http://schemas.microsoft.com/office/drawing/2014/main" xmlns="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:a16="http://schemas.microsoft.com/office/drawing/2014/main" xmlns="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:a16="http://schemas.microsoft.com/office/drawing/2014/main" xmlns="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:a16="http://schemas.microsoft.com/office/drawing/2014/main" xmlns="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:a16="http://schemas.microsoft.com/office/drawing/2014/main" xmlns="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:a16="http://schemas.microsoft.com/office/drawing/2014/main" xmlns="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:a16="http://schemas.microsoft.com/office/drawing/2014/main" xmlns="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:a16="http://schemas.microsoft.com/office/drawing/2014/main" xmlns="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:a16="http://schemas.microsoft.com/office/drawing/2014/main" xmlns="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:a16="http://schemas.microsoft.com/office/drawing/2014/main" xmlns="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:a16="http://schemas.microsoft.com/office/drawing/2014/main" xmlns="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:a16="http://schemas.microsoft.com/office/drawing/2014/main" xmlns="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:a16="http://schemas.microsoft.com/office/drawing/2014/main" xmlns="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:a16="http://schemas.microsoft.com/office/drawing/2014/main" xmlns="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:a16="http://schemas.microsoft.com/office/drawing/2014/main" xmlns="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:a16="http://schemas.microsoft.com/office/drawing/2014/main" xmlns="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:a16="http://schemas.microsoft.com/office/drawing/2014/main" xmlns="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:a16="http://schemas.microsoft.com/office/drawing/2014/main" xmlns="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:a16="http://schemas.microsoft.com/office/drawing/2014/main" xmlns="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:a16="http://schemas.microsoft.com/office/drawing/2014/main" xmlns="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:a16="http://schemas.microsoft.com/office/drawing/2014/main" xmlns="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:a16="http://schemas.microsoft.com/office/drawing/2014/main" xmlns="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:a16="http://schemas.microsoft.com/office/drawing/2014/main" xmlns="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:a16="http://schemas.microsoft.com/office/drawing/2014/main" xmlns="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:a16="http://schemas.microsoft.com/office/drawing/2014/main" xmlns="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:a16="http://schemas.microsoft.com/office/drawing/2014/main" xmlns="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:a16="http://schemas.microsoft.com/office/drawing/2014/main" xmlns="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:a16="http://schemas.microsoft.com/office/drawing/2014/main" xmlns="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:a16="http://schemas.microsoft.com/office/drawing/2014/main" xmlns="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:a16="http://schemas.microsoft.com/office/drawing/2014/main" xmlns="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:a16="http://schemas.microsoft.com/office/drawing/2014/main" xmlns="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:a16="http://schemas.microsoft.com/office/drawing/2014/main" xmlns="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:a16="http://schemas.microsoft.com/office/drawing/2014/main" xmlns="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:a16="http://schemas.microsoft.com/office/drawing/2014/main" xmlns="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:a16="http://schemas.microsoft.com/office/drawing/2014/main" xmlns="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:a16="http://schemas.microsoft.com/office/drawing/2014/main" xmlns="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:a16="http://schemas.microsoft.com/office/drawing/2014/main" xmlns="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:a16="http://schemas.microsoft.com/office/drawing/2014/main" xmlns="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:a16="http://schemas.microsoft.com/office/drawing/2014/main" xmlns="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:a16="http://schemas.microsoft.com/office/drawing/2014/main" xmlns="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:a16="http://schemas.microsoft.com/office/drawing/2014/main" xmlns="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:a16="http://schemas.microsoft.com/office/drawing/2014/main" xmlns="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:a16="http://schemas.microsoft.com/office/drawing/2014/main" xmlns="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:a16="http://schemas.microsoft.com/office/drawing/2014/main" xmlns="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:a16="http://schemas.microsoft.com/office/drawing/2014/main" xmlns="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:a16="http://schemas.microsoft.com/office/drawing/2014/main" xmlns="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:a16="http://schemas.microsoft.com/office/drawing/2014/main" xmlns="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:a16="http://schemas.microsoft.com/office/drawing/2014/main" xmlns="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:a16="http://schemas.microsoft.com/office/drawing/2014/main" xmlns="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:a16="http://schemas.microsoft.com/office/drawing/2014/main" xmlns="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:a16="http://schemas.microsoft.com/office/drawing/2014/main" xmlns="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:a16="http://schemas.microsoft.com/office/drawing/2014/main" xmlns="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:a16="http://schemas.microsoft.com/office/drawing/2014/main" xmlns="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:a16="http://schemas.microsoft.com/office/drawing/2014/main" xmlns="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:a16="http://schemas.microsoft.com/office/drawing/2014/main" xmlns="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:a16="http://schemas.microsoft.com/office/drawing/2014/main" xmlns="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:a16="http://schemas.microsoft.com/office/drawing/2014/main" xmlns="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:a16="http://schemas.microsoft.com/office/drawing/2014/main" xmlns="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:a16="http://schemas.microsoft.com/office/drawing/2014/main" xmlns="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:a16="http://schemas.microsoft.com/office/drawing/2014/main" xmlns="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:a16="http://schemas.microsoft.com/office/drawing/2014/main" xmlns="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:a16="http://schemas.microsoft.com/office/drawing/2014/main" xmlns="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:a16="http://schemas.microsoft.com/office/drawing/2014/main" xmlns="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:a16="http://schemas.microsoft.com/office/drawing/2014/main" xmlns="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:a16="http://schemas.microsoft.com/office/drawing/2014/main" xmlns="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:a16="http://schemas.microsoft.com/office/drawing/2014/main" xmlns="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:a16="http://schemas.microsoft.com/office/drawing/2014/main" xmlns="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:a16="http://schemas.microsoft.com/office/drawing/2014/main" xmlns="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:a16="http://schemas.microsoft.com/office/drawing/2014/main" xmlns="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:a16="http://schemas.microsoft.com/office/drawing/2014/main" xmlns="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:a16="http://schemas.microsoft.com/office/drawing/2014/main" xmlns="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:a16="http://schemas.microsoft.com/office/drawing/2014/main" xmlns="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:a16="http://schemas.microsoft.com/office/drawing/2014/main" xmlns="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:a16="http://schemas.microsoft.com/office/drawing/2014/main" xmlns="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:a16="http://schemas.microsoft.com/office/drawing/2014/main" xmlns="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:a16="http://schemas.microsoft.com/office/drawing/2014/main" xmlns="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:a16="http://schemas.microsoft.com/office/drawing/2014/main" xmlns="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:a16="http://schemas.microsoft.com/office/drawing/2014/main" xmlns="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:a16="http://schemas.microsoft.com/office/drawing/2014/main" xmlns="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:a16="http://schemas.microsoft.com/office/drawing/2014/main" xmlns="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:a16="http://schemas.microsoft.com/office/drawing/2014/main" xmlns="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:a16="http://schemas.microsoft.com/office/drawing/2014/main" xmlns="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:a16="http://schemas.microsoft.com/office/drawing/2014/main" xmlns="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:a16="http://schemas.microsoft.com/office/drawing/2014/main" xmlns="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:a16="http://schemas.microsoft.com/office/drawing/2014/main" xmlns="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:a16="http://schemas.microsoft.com/office/drawing/2014/main" xmlns="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:a16="http://schemas.microsoft.com/office/drawing/2014/main" xmlns="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:a16="http://schemas.microsoft.com/office/drawing/2014/main" xmlns="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:a16="http://schemas.microsoft.com/office/drawing/2014/main" xmlns="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:a16="http://schemas.microsoft.com/office/drawing/2014/main" xmlns="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:a16="http://schemas.microsoft.com/office/drawing/2014/main" xmlns="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:a16="http://schemas.microsoft.com/office/drawing/2014/main" xmlns="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:a16="http://schemas.microsoft.com/office/drawing/2014/main" xmlns="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:a16="http://schemas.microsoft.com/office/drawing/2014/main" xmlns="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:a16="http://schemas.microsoft.com/office/drawing/2014/main" xmlns="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:a16="http://schemas.microsoft.com/office/drawing/2014/main" xmlns="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:a16="http://schemas.microsoft.com/office/drawing/2014/main" xmlns="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:a16="http://schemas.microsoft.com/office/drawing/2014/main" xmlns="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:a16="http://schemas.microsoft.com/office/drawing/2014/main" xmlns="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:a16="http://schemas.microsoft.com/office/drawing/2014/main" xmlns="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:a16="http://schemas.microsoft.com/office/drawing/2014/main" xmlns="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:a16="http://schemas.microsoft.com/office/drawing/2014/main" xmlns="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:a16="http://schemas.microsoft.com/office/drawing/2014/main" xmlns="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:a16="http://schemas.microsoft.com/office/drawing/2014/main" xmlns="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:a16="http://schemas.microsoft.com/office/drawing/2014/main" xmlns="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:a16="http://schemas.microsoft.com/office/drawing/2014/main" xmlns="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:a16="http://schemas.microsoft.com/office/drawing/2014/main" xmlns="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:a16="http://schemas.microsoft.com/office/drawing/2014/main" xmlns="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:a16="http://schemas.microsoft.com/office/drawing/2014/main" xmlns="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:a16="http://schemas.microsoft.com/office/drawing/2014/main" xmlns="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:a16="http://schemas.microsoft.com/office/drawing/2014/main" xmlns="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:a16="http://schemas.microsoft.com/office/drawing/2014/main" xmlns="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:a16="http://schemas.microsoft.com/office/drawing/2014/main" xmlns="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:a16="http://schemas.microsoft.com/office/drawing/2014/main" xmlns="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:a16="http://schemas.microsoft.com/office/drawing/2014/main" xmlns="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:a16="http://schemas.microsoft.com/office/drawing/2014/main" xmlns="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:a16="http://schemas.microsoft.com/office/drawing/2014/main" xmlns="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:a16="http://schemas.microsoft.com/office/drawing/2014/main" xmlns="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:a16="http://schemas.microsoft.com/office/drawing/2014/main" xmlns="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:a16="http://schemas.microsoft.com/office/drawing/2014/main" xmlns="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:a16="http://schemas.microsoft.com/office/drawing/2014/main" xmlns="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:a16="http://schemas.microsoft.com/office/drawing/2014/main" xmlns="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:a16="http://schemas.microsoft.com/office/drawing/2014/main" xmlns="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:a16="http://schemas.microsoft.com/office/drawing/2014/main" xmlns="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:a16="http://schemas.microsoft.com/office/drawing/2014/main" xmlns="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:a16="http://schemas.microsoft.com/office/drawing/2014/main" xmlns="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:a16="http://schemas.microsoft.com/office/drawing/2014/main" xmlns="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:a16="http://schemas.microsoft.com/office/drawing/2014/main" xmlns="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:a16="http://schemas.microsoft.com/office/drawing/2014/main" xmlns="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:a16="http://schemas.microsoft.com/office/drawing/2014/main" xmlns="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:a16="http://schemas.microsoft.com/office/drawing/2014/main" xmlns="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:a16="http://schemas.microsoft.com/office/drawing/2014/main" xmlns="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:a16="http://schemas.microsoft.com/office/drawing/2014/main" xmlns="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:a16="http://schemas.microsoft.com/office/drawing/2014/main" xmlns="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:a16="http://schemas.microsoft.com/office/drawing/2014/main" xmlns="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:a16="http://schemas.microsoft.com/office/drawing/2014/main" xmlns="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:a16="http://schemas.microsoft.com/office/drawing/2014/main" xmlns="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:a16="http://schemas.microsoft.com/office/drawing/2014/main" xmlns="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:a16="http://schemas.microsoft.com/office/drawing/2014/main" xmlns="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:a16="http://schemas.microsoft.com/office/drawing/2014/main" xmlns="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:a16="http://schemas.microsoft.com/office/drawing/2014/main" xmlns="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:a16="http://schemas.microsoft.com/office/drawing/2014/main" xmlns="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:a16="http://schemas.microsoft.com/office/drawing/2014/main" xmlns="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:a16="http://schemas.microsoft.com/office/drawing/2014/main" xmlns="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:a16="http://schemas.microsoft.com/office/drawing/2014/main" xmlns="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:a16="http://schemas.microsoft.com/office/drawing/2014/main" xmlns="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:a16="http://schemas.microsoft.com/office/drawing/2014/main" xmlns="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:a16="http://schemas.microsoft.com/office/drawing/2014/main" xmlns="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:a16="http://schemas.microsoft.com/office/drawing/2014/main" xmlns="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:a16="http://schemas.microsoft.com/office/drawing/2014/main" xmlns="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:a16="http://schemas.microsoft.com/office/drawing/2014/main" xmlns="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:a16="http://schemas.microsoft.com/office/drawing/2014/main" xmlns="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:a16="http://schemas.microsoft.com/office/drawing/2014/main" xmlns="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:a16="http://schemas.microsoft.com/office/drawing/2014/main" xmlns="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:a16="http://schemas.microsoft.com/office/drawing/2014/main" xmlns="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:a16="http://schemas.microsoft.com/office/drawing/2014/main" xmlns="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:a16="http://schemas.microsoft.com/office/drawing/2014/main" xmlns="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:a16="http://schemas.microsoft.com/office/drawing/2014/main" xmlns="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:a16="http://schemas.microsoft.com/office/drawing/2014/main" xmlns="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:a16="http://schemas.microsoft.com/office/drawing/2014/main" xmlns="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:a16="http://schemas.microsoft.com/office/drawing/2014/main" xmlns="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:a16="http://schemas.microsoft.com/office/drawing/2014/main" xmlns="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:a16="http://schemas.microsoft.com/office/drawing/2014/main" xmlns="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:a16="http://schemas.microsoft.com/office/drawing/2014/main" xmlns="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:a16="http://schemas.microsoft.com/office/drawing/2014/main" xmlns="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:a16="http://schemas.microsoft.com/office/drawing/2014/main" xmlns="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:a16="http://schemas.microsoft.com/office/drawing/2014/main" xmlns="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:a16="http://schemas.microsoft.com/office/drawing/2014/main" xmlns="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:a16="http://schemas.microsoft.com/office/drawing/2014/main" xmlns="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:a16="http://schemas.microsoft.com/office/drawing/2014/main" xmlns="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:a16="http://schemas.microsoft.com/office/drawing/2014/main" xmlns="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:a16="http://schemas.microsoft.com/office/drawing/2014/main" xmlns="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:a16="http://schemas.microsoft.com/office/drawing/2014/main" xmlns="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:a16="http://schemas.microsoft.com/office/drawing/2014/main" xmlns="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:a16="http://schemas.microsoft.com/office/drawing/2014/main" xmlns="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:a16="http://schemas.microsoft.com/office/drawing/2014/main" xmlns="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:a16="http://schemas.microsoft.com/office/drawing/2014/main" xmlns="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:a16="http://schemas.microsoft.com/office/drawing/2014/main" xmlns="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xmlns="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:a16="http://schemas.microsoft.com/office/drawing/2014/main" xmlns="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20/3/2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:a16="http://schemas.microsoft.com/office/drawing/2014/main" xmlns="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xmlns="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:a16="http://schemas.microsoft.com/office/drawing/2014/main" xmlns="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:a16="http://schemas.microsoft.com/office/drawing/2014/main" xmlns="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:a16="http://schemas.microsoft.com/office/drawing/2014/main" xmlns="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:a16="http://schemas.microsoft.com/office/drawing/2014/main" xmlns="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:a16="http://schemas.microsoft.com/office/drawing/2014/main" xmlns="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xmlns="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:a16="http://schemas.microsoft.com/office/drawing/2014/main" xmlns="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:a16="http://schemas.microsoft.com/office/drawing/2014/main" xmlns="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xmlns="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:a16="http://schemas.microsoft.com/office/drawing/2014/main" xmlns="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20/3/2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:a16="http://schemas.microsoft.com/office/drawing/2014/main" xmlns="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xmlns="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23.png"/><Relationship Id="rId10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gif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7" Type="http://schemas.openxmlformats.org/officeDocument/2006/relationships/image" Target="../media/image50.gif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gif"/><Relationship Id="rId11" Type="http://schemas.openxmlformats.org/officeDocument/2006/relationships/image" Target="../media/image5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副标题 4">
            <a:extLst>
              <a:ext uri="{FF2B5EF4-FFF2-40B4-BE49-F238E27FC236}">
                <a16:creationId xmlns="" xmlns:a16="http://schemas.microsoft.com/office/drawing/2014/main" id="{6441F239-E69A-4B6D-8AF7-FE8D4640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221" y="2685464"/>
            <a:ext cx="7400605" cy="544732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第七课：学中文（</a:t>
            </a:r>
            <a:r>
              <a:rPr lang="cs-CZ" altLang="zh-CN" sz="2800" dirty="0" err="1"/>
              <a:t>xué</a:t>
            </a:r>
            <a:r>
              <a:rPr lang="cs-CZ" altLang="zh-CN" sz="2800" dirty="0"/>
              <a:t> </a:t>
            </a:r>
            <a:r>
              <a:rPr lang="cs-CZ" altLang="zh-CN" sz="2800" dirty="0" err="1"/>
              <a:t>zhōng</a:t>
            </a:r>
            <a:r>
              <a:rPr lang="cs-CZ" altLang="zh-CN" sz="2800" dirty="0"/>
              <a:t> </a:t>
            </a:r>
            <a:r>
              <a:rPr lang="cs-CZ" altLang="zh-CN" sz="2800" dirty="0" err="1"/>
              <a:t>wén</a:t>
            </a:r>
            <a:r>
              <a:rPr lang="cs-CZ" altLang="zh-CN" sz="2800" dirty="0"/>
              <a:t> </a:t>
            </a:r>
            <a:r>
              <a:rPr lang="zh-CN" altLang="en-US" sz="2800" dirty="0" smtClean="0"/>
              <a:t>）</a:t>
            </a:r>
            <a:endParaRPr lang="en-US" altLang="zh-CN" sz="2800" dirty="0"/>
          </a:p>
        </p:txBody>
      </p:sp>
      <p:sp>
        <p:nvSpPr>
          <p:cNvPr id="34" name="标题 3">
            <a:extLst>
              <a:ext uri="{FF2B5EF4-FFF2-40B4-BE49-F238E27FC236}">
                <a16:creationId xmlns="" xmlns:a16="http://schemas.microsoft.com/office/drawing/2014/main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30"/>
            <a:ext cx="8484296" cy="94120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LESSON</a:t>
            </a:r>
            <a:r>
              <a:rPr lang="zh-CN" altLang="en-US" dirty="0"/>
              <a:t>7</a:t>
            </a:r>
            <a:r>
              <a:rPr lang="en-US" altLang="zh-CN" dirty="0" smtClean="0"/>
              <a:t> Studying Chinese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sz="2000" dirty="0" smtClean="0"/>
              <a:t>夏千舒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XIA,Qianshu</a:t>
            </a:r>
            <a:endParaRPr kumimoji="1" lang="zh-CN" altLang="en-US" sz="20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March</a:t>
            </a:r>
            <a:r>
              <a:rPr kumimoji="1" lang="en-US" altLang="zh-CN" dirty="0" smtClean="0"/>
              <a:t>. </a:t>
            </a:r>
            <a:r>
              <a:rPr kumimoji="1" lang="zh-CN" altLang="zh-CN" dirty="0" smtClean="0"/>
              <a:t>0</a:t>
            </a:r>
            <a:r>
              <a:rPr kumimoji="1" lang="en-US" altLang="zh-CN" dirty="0" smtClean="0"/>
              <a:t>2</a:t>
            </a:r>
            <a:r>
              <a:rPr kumimoji="1" lang="en-US" altLang="zh-CN" baseline="30000" dirty="0" smtClean="0"/>
              <a:t>th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20</a:t>
            </a:r>
            <a:r>
              <a:rPr kumimoji="1" lang="en-US" altLang="zh-CN" dirty="0" smtClean="0"/>
              <a:t>20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494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965585" y="1882007"/>
            <a:ext cx="919324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张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</a:t>
            </a:r>
            <a:r>
              <a:rPr kumimoji="1" lang="en-US" altLang="zh-CN" sz="2400" dirty="0" smtClean="0"/>
              <a:t>m </a:t>
            </a:r>
            <a:r>
              <a:rPr kumimoji="1" lang="en-US" altLang="zh-CN" sz="2400" dirty="0"/>
              <a:t>measure word </a:t>
            </a:r>
            <a:r>
              <a:rPr kumimoji="1" lang="en-US" altLang="zh-CN" sz="2400" dirty="0" smtClean="0"/>
              <a:t>for flat objects</a:t>
            </a:r>
            <a:r>
              <a:rPr kumimoji="1" lang="zh-CN" altLang="en-US" sz="2400" dirty="0" smtClean="0"/>
              <a:t>，</a:t>
            </a:r>
            <a:r>
              <a:rPr kumimoji="1" lang="en-US" altLang="zh-CN" sz="2400" dirty="0" smtClean="0"/>
              <a:t>paper pictures</a:t>
            </a:r>
            <a:r>
              <a:rPr kumimoji="1" lang="zh-CN" altLang="en-US" sz="2400" dirty="0" smtClean="0"/>
              <a:t>，</a:t>
            </a:r>
            <a:r>
              <a:rPr kumimoji="1" lang="en-US" altLang="zh-CN" sz="2400" dirty="0" smtClean="0"/>
              <a:t>etc.</a:t>
            </a:r>
            <a:endParaRPr kumimoji="1" lang="en-US" altLang="zh-CN" sz="2400" dirty="0"/>
          </a:p>
          <a:p>
            <a:endParaRPr kumimoji="1" lang="en-US" altLang="zh-CN" sz="3200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5327514" y="1861801"/>
            <a:ext cx="449413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纸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</a:t>
            </a:r>
            <a:r>
              <a:rPr kumimoji="1" lang="en-US" altLang="zh-CN" sz="2400" dirty="0" smtClean="0"/>
              <a:t>       n paper</a:t>
            </a:r>
          </a:p>
        </p:txBody>
      </p:sp>
      <p:sp>
        <p:nvSpPr>
          <p:cNvPr id="7" name="矩形 6"/>
          <p:cNvSpPr/>
          <p:nvPr/>
        </p:nvSpPr>
        <p:spPr>
          <a:xfrm>
            <a:off x="2047969" y="1394986"/>
            <a:ext cx="1442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 smtClean="0"/>
              <a:t>zhāng</a:t>
            </a:r>
            <a:r>
              <a:rPr lang="cs-CZ" altLang="zh-CN" sz="3600" dirty="0" smtClean="0"/>
              <a:t> </a:t>
            </a:r>
            <a:r>
              <a:rPr lang="sk-SK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19" name="矩形 18"/>
          <p:cNvSpPr/>
          <p:nvPr/>
        </p:nvSpPr>
        <p:spPr>
          <a:xfrm>
            <a:off x="7934153" y="1399438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600" dirty="0" smtClean="0"/>
              <a:t>  </a:t>
            </a:r>
            <a:endParaRPr lang="zh-CN" altLang="en-US" sz="3600" dirty="0"/>
          </a:p>
        </p:txBody>
      </p:sp>
      <p:sp>
        <p:nvSpPr>
          <p:cNvPr id="20" name="矩形 19"/>
          <p:cNvSpPr/>
          <p:nvPr/>
        </p:nvSpPr>
        <p:spPr>
          <a:xfrm>
            <a:off x="8612343" y="1374780"/>
            <a:ext cx="9284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600" dirty="0" smtClean="0"/>
              <a:t> </a:t>
            </a:r>
            <a:r>
              <a:rPr lang="cs-CZ" altLang="zh-CN" sz="3600" dirty="0" err="1" smtClean="0"/>
              <a:t>zhǐ</a:t>
            </a:r>
            <a:endParaRPr lang="zh-CN" altLang="en-US" sz="3600" dirty="0"/>
          </a:p>
          <a:p>
            <a:r>
              <a:rPr lang="sk-SK" altLang="zh-CN" sz="3600" dirty="0" smtClean="0"/>
              <a:t> </a:t>
            </a:r>
            <a:endParaRPr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35" y="4281763"/>
            <a:ext cx="2622895" cy="19644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225" y="4327474"/>
            <a:ext cx="2650732" cy="19880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960" y="4339805"/>
            <a:ext cx="2601416" cy="19510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66" y="4339803"/>
            <a:ext cx="2401844" cy="19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798" y="2305521"/>
            <a:ext cx="2167929" cy="24195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43" y="513647"/>
            <a:ext cx="2997446" cy="19644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287" y="554803"/>
            <a:ext cx="2992205" cy="19972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7397" y="406857"/>
            <a:ext cx="2858378" cy="21987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182" y="2559924"/>
            <a:ext cx="2922381" cy="194703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402" y="2638402"/>
            <a:ext cx="2330180" cy="15534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1127" y="2470563"/>
            <a:ext cx="2855028" cy="18588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563" y="4614866"/>
            <a:ext cx="2789944" cy="16729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4215" y="4672686"/>
            <a:ext cx="2330180" cy="155345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4881" y="4352133"/>
            <a:ext cx="2093318" cy="209331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8118" y="4461364"/>
            <a:ext cx="2702355" cy="20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8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915050" y="1869678"/>
            <a:ext cx="459753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教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  </a:t>
            </a:r>
            <a:r>
              <a:rPr kumimoji="1" lang="en-US" altLang="zh-CN" sz="2400" dirty="0" smtClean="0"/>
              <a:t>v to teach.</a:t>
            </a:r>
            <a:endParaRPr kumimoji="1" lang="en-US" altLang="zh-CN" sz="2400" dirty="0"/>
          </a:p>
          <a:p>
            <a:endParaRPr kumimoji="1" lang="en-US" altLang="zh-CN" sz="3200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0" y="1898788"/>
            <a:ext cx="629651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怎么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</a:t>
            </a:r>
            <a:r>
              <a:rPr kumimoji="1" lang="en-US" altLang="zh-CN" sz="2400" dirty="0" smtClean="0"/>
              <a:t>       </a:t>
            </a:r>
            <a:r>
              <a:rPr kumimoji="1" lang="en-US" altLang="zh-CN" sz="2400" dirty="0" err="1" smtClean="0"/>
              <a:t>qpr</a:t>
            </a:r>
            <a:r>
              <a:rPr kumimoji="1" lang="en-US" altLang="zh-CN" sz="2400" dirty="0" smtClean="0"/>
              <a:t> how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how come</a:t>
            </a:r>
          </a:p>
        </p:txBody>
      </p:sp>
      <p:sp>
        <p:nvSpPr>
          <p:cNvPr id="7" name="矩形 6"/>
          <p:cNvSpPr/>
          <p:nvPr/>
        </p:nvSpPr>
        <p:spPr>
          <a:xfrm>
            <a:off x="1308126" y="1382657"/>
            <a:ext cx="928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 smtClean="0"/>
              <a:t>jiāo</a:t>
            </a:r>
            <a:endParaRPr lang="zh-CN" altLang="en-US" sz="3600" dirty="0"/>
          </a:p>
        </p:txBody>
      </p:sp>
      <p:sp>
        <p:nvSpPr>
          <p:cNvPr id="19" name="矩形 18"/>
          <p:cNvSpPr/>
          <p:nvPr/>
        </p:nvSpPr>
        <p:spPr>
          <a:xfrm>
            <a:off x="8205429" y="2040545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600" dirty="0" smtClean="0"/>
              <a:t>  </a:t>
            </a:r>
            <a:endParaRPr lang="zh-CN" altLang="en-US" sz="3600" dirty="0"/>
          </a:p>
        </p:txBody>
      </p:sp>
      <p:sp>
        <p:nvSpPr>
          <p:cNvPr id="11" name="矩形 10"/>
          <p:cNvSpPr/>
          <p:nvPr/>
        </p:nvSpPr>
        <p:spPr>
          <a:xfrm>
            <a:off x="3569079" y="1399438"/>
            <a:ext cx="1570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 smtClean="0"/>
              <a:t>zěn</a:t>
            </a:r>
            <a:r>
              <a:rPr lang="en-US" altLang="zh-CN" sz="3600" dirty="0" smtClean="0"/>
              <a:t>me</a:t>
            </a:r>
            <a:r>
              <a:rPr lang="cs-CZ" altLang="zh-CN" sz="3600" dirty="0" smtClean="0"/>
              <a:t>  </a:t>
            </a:r>
            <a:r>
              <a:rPr lang="sk-SK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14" name="可选流程 13"/>
          <p:cNvSpPr/>
          <p:nvPr/>
        </p:nvSpPr>
        <p:spPr>
          <a:xfrm>
            <a:off x="6391172" y="1717735"/>
            <a:ext cx="4792791" cy="249878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880543" y="2539772"/>
            <a:ext cx="38949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：你教我怎么</a:t>
            </a:r>
            <a:r>
              <a:rPr kumimoji="1" lang="en-US" altLang="zh-CN" sz="2200" u="sng" dirty="0" smtClean="0"/>
              <a:t>               </a:t>
            </a:r>
            <a:r>
              <a:rPr kumimoji="1" lang="zh-CN" altLang="en-US" sz="2200" dirty="0" smtClean="0"/>
              <a:t>吧！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：好／可以</a:t>
            </a:r>
            <a:endParaRPr kumimoji="1" lang="zh-CN" altLang="en-US" sz="2200" dirty="0"/>
          </a:p>
        </p:txBody>
      </p:sp>
      <p:sp>
        <p:nvSpPr>
          <p:cNvPr id="8" name="文本框 7"/>
          <p:cNvSpPr txBox="1"/>
          <p:nvPr/>
        </p:nvSpPr>
        <p:spPr>
          <a:xfrm>
            <a:off x="8976765" y="24411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写汉字</a:t>
            </a:r>
            <a:endParaRPr kumimoji="1"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7245413" y="2208699"/>
            <a:ext cx="348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jiāo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 smtClean="0"/>
              <a:t>zěnme</a:t>
            </a:r>
            <a:r>
              <a:rPr lang="cs-CZ" altLang="zh-CN" dirty="0" smtClean="0"/>
              <a:t>                </a:t>
            </a:r>
            <a:r>
              <a:rPr lang="cs-CZ" altLang="zh-CN" dirty="0"/>
              <a:t>ba </a:t>
            </a:r>
            <a:r>
              <a:rPr lang="zh-CN" altLang="cs-CZ" dirty="0"/>
              <a:t>！</a:t>
            </a:r>
            <a:endParaRPr lang="zh-CN" altLang="en-US" dirty="0"/>
          </a:p>
        </p:txBody>
      </p:sp>
      <p:pic>
        <p:nvPicPr>
          <p:cNvPr id="16" name="图片 15" descr="e44fe0b735d62fbafb2260a730d85ee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57" y="4360795"/>
            <a:ext cx="2011281" cy="2011281"/>
          </a:xfrm>
          <a:prstGeom prst="rect">
            <a:avLst/>
          </a:prstGeom>
        </p:spPr>
      </p:pic>
      <p:pic>
        <p:nvPicPr>
          <p:cNvPr id="17" name="图片 16" descr="7d4928354dd0ec913779a77596d46d9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92" y="4301739"/>
            <a:ext cx="2885390" cy="2024686"/>
          </a:xfrm>
          <a:prstGeom prst="rect">
            <a:avLst/>
          </a:prstGeom>
        </p:spPr>
      </p:pic>
      <p:pic>
        <p:nvPicPr>
          <p:cNvPr id="21" name="图片 20" descr="bb8cfb7b574d1f068512840f79f3623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89" y="4591062"/>
            <a:ext cx="1842218" cy="15529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368" y="4389121"/>
            <a:ext cx="2890537" cy="192554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286244" y="645789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说中文</a:t>
            </a:r>
            <a:endParaRPr kumimoji="1"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9548" y="4475733"/>
            <a:ext cx="1724936" cy="185212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695166" y="645789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说英文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8956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582122" y="2362838"/>
            <a:ext cx="657113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   </a:t>
            </a:r>
            <a:r>
              <a:rPr kumimoji="1" lang="zh-CN" altLang="en-US" sz="9600" dirty="0" smtClean="0"/>
              <a:t>懂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v to understand</a:t>
            </a:r>
          </a:p>
        </p:txBody>
      </p:sp>
      <p:sp>
        <p:nvSpPr>
          <p:cNvPr id="6" name="矩形 5"/>
          <p:cNvSpPr/>
          <p:nvPr/>
        </p:nvSpPr>
        <p:spPr>
          <a:xfrm>
            <a:off x="2643368" y="1752526"/>
            <a:ext cx="112610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dirty="0" err="1"/>
              <a:t>dǒng</a:t>
            </a:r>
            <a:r>
              <a:rPr lang="en-US" altLang="zh-CN" sz="3300" dirty="0"/>
              <a:t> </a:t>
            </a:r>
            <a:endParaRPr lang="zh-CN" altLang="en-US" sz="3300" dirty="0"/>
          </a:p>
        </p:txBody>
      </p:sp>
      <p:sp>
        <p:nvSpPr>
          <p:cNvPr id="7" name="可选流程 6"/>
          <p:cNvSpPr/>
          <p:nvPr/>
        </p:nvSpPr>
        <p:spPr>
          <a:xfrm>
            <a:off x="5515691" y="1804038"/>
            <a:ext cx="4792791" cy="249878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190022" y="2428811"/>
            <a:ext cx="27865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懂／明白</a:t>
            </a:r>
            <a:r>
              <a:rPr kumimoji="1" lang="zh-CN" altLang="en-US" sz="2200" dirty="0" smtClean="0"/>
              <a:t>了吗？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0" name="矩形 9"/>
          <p:cNvSpPr/>
          <p:nvPr/>
        </p:nvSpPr>
        <p:spPr>
          <a:xfrm>
            <a:off x="6729203" y="297309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懂／明白</a:t>
            </a:r>
            <a:r>
              <a:rPr kumimoji="1" lang="zh-CN" altLang="en-US" sz="2400" dirty="0" smtClean="0"/>
              <a:t>了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4510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2026028" y="2313522"/>
            <a:ext cx="594295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   </a:t>
            </a:r>
            <a:r>
              <a:rPr kumimoji="1" lang="zh-CN" altLang="en-US" sz="9600" dirty="0" smtClean="0"/>
              <a:t>真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</a:t>
            </a:r>
            <a:r>
              <a:rPr kumimoji="1" lang="en-US" altLang="zh-CN" sz="4000" dirty="0" err="1" smtClean="0"/>
              <a:t>adv</a:t>
            </a:r>
            <a:r>
              <a:rPr kumimoji="1" lang="en-US" altLang="zh-CN" sz="4000" dirty="0" smtClean="0"/>
              <a:t> really</a:t>
            </a:r>
          </a:p>
        </p:txBody>
      </p:sp>
      <p:sp>
        <p:nvSpPr>
          <p:cNvPr id="6" name="矩形 5"/>
          <p:cNvSpPr/>
          <p:nvPr/>
        </p:nvSpPr>
        <p:spPr>
          <a:xfrm>
            <a:off x="2174801" y="1863487"/>
            <a:ext cx="110234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dirty="0" err="1"/>
              <a:t>zhēn</a:t>
            </a:r>
            <a:r>
              <a:rPr lang="en-US" altLang="zh-CN" sz="3300" dirty="0"/>
              <a:t> </a:t>
            </a:r>
            <a:endParaRPr lang="zh-CN" altLang="en-US" sz="3300" dirty="0"/>
          </a:p>
        </p:txBody>
      </p:sp>
      <p:sp>
        <p:nvSpPr>
          <p:cNvPr id="2" name="文本框 1"/>
          <p:cNvSpPr txBox="1"/>
          <p:nvPr/>
        </p:nvSpPr>
        <p:spPr>
          <a:xfrm>
            <a:off x="863150" y="764397"/>
            <a:ext cx="180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 2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519" y="1010976"/>
            <a:ext cx="5052561" cy="33683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43550" y="4685017"/>
            <a:ext cx="2778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布尔诺（</a:t>
            </a:r>
            <a:r>
              <a:rPr kumimoji="1" lang="en-US" altLang="zh-CN" sz="2000" dirty="0" smtClean="0"/>
              <a:t>Brno</a:t>
            </a:r>
            <a:r>
              <a:rPr kumimoji="1" lang="zh-CN" altLang="en-US" sz="2000" dirty="0" smtClean="0"/>
              <a:t>）真漂亮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9940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372999" y="1473412"/>
            <a:ext cx="1031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/>
              <a:t>nǎ</a:t>
            </a:r>
            <a:r>
              <a:rPr lang="cs-CZ" altLang="zh-CN" sz="3600" dirty="0"/>
              <a:t> </a:t>
            </a:r>
            <a:r>
              <a:rPr lang="cs-CZ" altLang="zh-CN" sz="3600" dirty="0" smtClean="0"/>
              <a:t>l</a:t>
            </a:r>
            <a:r>
              <a:rPr lang="en-US" altLang="zh-CN" sz="3600" dirty="0" err="1" smtClean="0"/>
              <a:t>i</a:t>
            </a:r>
            <a:r>
              <a:rPr lang="cs-CZ" altLang="zh-CN" sz="3600" dirty="0" smtClean="0"/>
              <a:t>   </a:t>
            </a:r>
            <a:r>
              <a:rPr lang="sk-SK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-1270064" y="2009749"/>
            <a:ext cx="586896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哪里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</a:t>
            </a:r>
            <a:r>
              <a:rPr kumimoji="1" lang="en-US" altLang="zh-CN" sz="2400" dirty="0" smtClean="0"/>
              <a:t>          </a:t>
            </a:r>
            <a:r>
              <a:rPr kumimoji="1" lang="en-US" altLang="zh-CN" sz="2400" dirty="0" err="1" smtClean="0"/>
              <a:t>pr</a:t>
            </a:r>
            <a:r>
              <a:rPr kumimoji="1" lang="en-US" altLang="zh-CN" sz="2400" dirty="0" smtClean="0"/>
              <a:t> where</a:t>
            </a:r>
          </a:p>
        </p:txBody>
      </p:sp>
      <p:sp>
        <p:nvSpPr>
          <p:cNvPr id="12" name="可选流程 11"/>
          <p:cNvSpPr/>
          <p:nvPr/>
        </p:nvSpPr>
        <p:spPr>
          <a:xfrm>
            <a:off x="5725313" y="1779380"/>
            <a:ext cx="4792791" cy="249878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1974" y="2330179"/>
            <a:ext cx="293381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dirty="0" smtClean="0"/>
              <a:t>   </a:t>
            </a:r>
            <a:r>
              <a:rPr kumimoji="1" lang="zh-CN" altLang="en-US" sz="2400" dirty="0" smtClean="0"/>
              <a:t>你</a:t>
            </a:r>
            <a:r>
              <a:rPr kumimoji="1" lang="zh-CN" altLang="en-US" sz="2400" dirty="0" smtClean="0"/>
              <a:t>真漂亮</a:t>
            </a:r>
            <a:r>
              <a:rPr kumimoji="1" lang="zh-CN" altLang="en-US" sz="2400" dirty="0" smtClean="0"/>
              <a:t>！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.</a:t>
            </a:r>
            <a:endParaRPr kumimoji="1"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7238132" y="299594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哪里，哪里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39843" y="4722004"/>
            <a:ext cx="10940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/>
              <a:t>哪里（</a:t>
            </a:r>
            <a:r>
              <a:rPr lang="cs-CZ" altLang="zh-CN" sz="2000" dirty="0" err="1" smtClean="0"/>
              <a:t>nǎl</a:t>
            </a:r>
            <a:r>
              <a:rPr lang="en-US" altLang="zh-CN" sz="2000" dirty="0" err="1" smtClean="0"/>
              <a:t>i</a:t>
            </a:r>
            <a:r>
              <a:rPr lang="cs-CZ" altLang="zh-CN" sz="2000" dirty="0" smtClean="0"/>
              <a:t> </a:t>
            </a:r>
            <a:r>
              <a:rPr kumimoji="1" lang="en-US" altLang="zh-CN" sz="2000" dirty="0" smtClean="0"/>
              <a:t>),which literally means “where,” is a polite reply to a compliment. In recent times however,</a:t>
            </a:r>
            <a:r>
              <a:rPr kumimoji="1" lang="zh-CN" altLang="en-US" sz="2000" dirty="0" smtClean="0"/>
              <a:t>哪里（</a:t>
            </a:r>
            <a:r>
              <a:rPr lang="cs-CZ" altLang="zh-CN" sz="2000" dirty="0" err="1" smtClean="0"/>
              <a:t>nǎl</a:t>
            </a:r>
            <a:r>
              <a:rPr lang="en-US" altLang="zh-CN" sz="2000" dirty="0" err="1" smtClean="0"/>
              <a:t>i</a:t>
            </a:r>
            <a:r>
              <a:rPr lang="cs-CZ" altLang="zh-CN" sz="2000" dirty="0" smtClean="0"/>
              <a:t>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has become somewhat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old fashioned.    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9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886599" y="937127"/>
            <a:ext cx="588639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预习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</a:t>
            </a:r>
            <a:r>
              <a:rPr kumimoji="1" lang="en-US" altLang="zh-CN" sz="2400" dirty="0" smtClean="0"/>
              <a:t>       v  to preview</a:t>
            </a:r>
          </a:p>
        </p:txBody>
      </p:sp>
      <p:sp>
        <p:nvSpPr>
          <p:cNvPr id="7" name="矩形 6"/>
          <p:cNvSpPr/>
          <p:nvPr/>
        </p:nvSpPr>
        <p:spPr>
          <a:xfrm>
            <a:off x="1731801" y="598054"/>
            <a:ext cx="10313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 smtClean="0"/>
              <a:t>yùxí</a:t>
            </a:r>
            <a:r>
              <a:rPr lang="cs-CZ" altLang="zh-CN" sz="3600" dirty="0" smtClean="0"/>
              <a:t>   </a:t>
            </a:r>
            <a:endParaRPr lang="zh-CN" altLang="en-US" sz="3600" dirty="0"/>
          </a:p>
          <a:p>
            <a:r>
              <a:rPr lang="cs-CZ" altLang="zh-CN" sz="3600" dirty="0" smtClean="0"/>
              <a:t>    </a:t>
            </a:r>
            <a:r>
              <a:rPr lang="sk-SK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10" name="文本框 9"/>
          <p:cNvSpPr txBox="1"/>
          <p:nvPr/>
        </p:nvSpPr>
        <p:spPr>
          <a:xfrm>
            <a:off x="2433583" y="892263"/>
            <a:ext cx="593203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语法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</a:t>
            </a:r>
            <a:r>
              <a:rPr kumimoji="1" lang="en-US" altLang="zh-CN" sz="2400" dirty="0" smtClean="0"/>
              <a:t>        n  grammar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475009" y="3880331"/>
            <a:ext cx="710052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</a:t>
            </a:r>
            <a:r>
              <a:rPr kumimoji="1" lang="en-US" altLang="zh-CN" sz="9600" dirty="0"/>
              <a:t> </a:t>
            </a:r>
            <a:r>
              <a:rPr kumimoji="1" lang="zh-CN" altLang="en-US" sz="9600" dirty="0" smtClean="0"/>
              <a:t>生词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</a:t>
            </a:r>
            <a:r>
              <a:rPr kumimoji="1" lang="en-US" altLang="zh-CN" sz="2400" dirty="0" smtClean="0"/>
              <a:t>    n  new words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vocabulary</a:t>
            </a:r>
          </a:p>
        </p:txBody>
      </p:sp>
      <p:sp>
        <p:nvSpPr>
          <p:cNvPr id="12" name="矩形 11"/>
          <p:cNvSpPr/>
          <p:nvPr/>
        </p:nvSpPr>
        <p:spPr>
          <a:xfrm>
            <a:off x="5891684" y="3314883"/>
            <a:ext cx="18016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 smtClean="0"/>
              <a:t>shēngcí</a:t>
            </a:r>
            <a:r>
              <a:rPr lang="cs-CZ" altLang="zh-CN" sz="3600" dirty="0" smtClean="0"/>
              <a:t> </a:t>
            </a:r>
            <a:endParaRPr lang="zh-CN" altLang="en-US" sz="3600" dirty="0"/>
          </a:p>
          <a:p>
            <a:r>
              <a:rPr lang="cs-CZ" altLang="zh-CN" sz="3600" dirty="0" smtClean="0"/>
              <a:t>    </a:t>
            </a:r>
            <a:r>
              <a:rPr lang="sk-SK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13" name="矩形 12"/>
          <p:cNvSpPr/>
          <p:nvPr/>
        </p:nvSpPr>
        <p:spPr>
          <a:xfrm>
            <a:off x="6212283" y="417571"/>
            <a:ext cx="11855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smtClean="0"/>
              <a:t> </a:t>
            </a:r>
            <a:r>
              <a:rPr lang="cs-CZ" altLang="zh-CN" sz="3600" dirty="0" err="1" smtClean="0"/>
              <a:t>yǔfǎ</a:t>
            </a:r>
            <a:r>
              <a:rPr lang="cs-CZ" altLang="zh-CN" sz="3600" dirty="0" smtClean="0"/>
              <a:t>  </a:t>
            </a:r>
            <a:endParaRPr lang="zh-CN" altLang="en-US" sz="3600" dirty="0"/>
          </a:p>
          <a:p>
            <a:r>
              <a:rPr lang="cs-CZ" altLang="zh-CN" sz="3600" dirty="0" smtClean="0"/>
              <a:t>    </a:t>
            </a:r>
            <a:r>
              <a:rPr lang="sk-SK" altLang="zh-CN" sz="3600" dirty="0" smtClean="0"/>
              <a:t> </a:t>
            </a:r>
            <a:endParaRPr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731" y="678408"/>
            <a:ext cx="2568595" cy="21597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149" y="2921970"/>
            <a:ext cx="1885081" cy="254285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-1791745" y="3682040"/>
            <a:ext cx="592982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复习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</a:t>
            </a:r>
            <a:r>
              <a:rPr kumimoji="1" lang="en-US" altLang="zh-CN" sz="2400" dirty="0" smtClean="0"/>
              <a:t>v to review</a:t>
            </a:r>
          </a:p>
        </p:txBody>
      </p:sp>
      <p:sp>
        <p:nvSpPr>
          <p:cNvPr id="15" name="矩形 14"/>
          <p:cNvSpPr/>
          <p:nvPr/>
        </p:nvSpPr>
        <p:spPr>
          <a:xfrm>
            <a:off x="2076155" y="3170360"/>
            <a:ext cx="9843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300" dirty="0" err="1"/>
              <a:t>fù</a:t>
            </a:r>
            <a:r>
              <a:rPr lang="it-IT" altLang="zh-CN" sz="3300" dirty="0"/>
              <a:t> </a:t>
            </a:r>
            <a:r>
              <a:rPr lang="it-IT" altLang="zh-CN" sz="3300" dirty="0" err="1"/>
              <a:t>xí</a:t>
            </a:r>
            <a:r>
              <a:rPr lang="it-IT" altLang="zh-CN" sz="3300" dirty="0"/>
              <a:t> </a:t>
            </a:r>
            <a:endParaRPr lang="zh-CN" altLang="en-US" sz="3300" dirty="0"/>
          </a:p>
        </p:txBody>
      </p:sp>
    </p:spTree>
    <p:extLst>
      <p:ext uri="{BB962C8B-B14F-4D97-AF65-F5344CB8AC3E}">
        <p14:creationId xmlns:p14="http://schemas.microsoft.com/office/powerpoint/2010/main" val="190092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2026028" y="2313522"/>
            <a:ext cx="634215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   </a:t>
            </a:r>
            <a:r>
              <a:rPr kumimoji="1" lang="zh-CN" altLang="en-US" sz="9600" dirty="0" smtClean="0"/>
              <a:t>学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</a:t>
            </a:r>
            <a:r>
              <a:rPr kumimoji="1" lang="en-US" altLang="zh-CN" sz="2400" dirty="0" smtClean="0"/>
              <a:t> v to study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to learn</a:t>
            </a:r>
          </a:p>
        </p:txBody>
      </p:sp>
      <p:sp>
        <p:nvSpPr>
          <p:cNvPr id="6" name="矩形 5"/>
          <p:cNvSpPr/>
          <p:nvPr/>
        </p:nvSpPr>
        <p:spPr>
          <a:xfrm>
            <a:off x="2174801" y="1863487"/>
            <a:ext cx="86698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dirty="0" err="1"/>
              <a:t>xué</a:t>
            </a:r>
            <a:r>
              <a:rPr lang="en-US" altLang="zh-CN" sz="3300" dirty="0"/>
              <a:t>  </a:t>
            </a:r>
            <a:endParaRPr lang="zh-CN" altLang="en-US" sz="3300" dirty="0"/>
          </a:p>
        </p:txBody>
      </p:sp>
      <p:sp>
        <p:nvSpPr>
          <p:cNvPr id="7" name="可选流程 6"/>
          <p:cNvSpPr/>
          <p:nvPr/>
        </p:nvSpPr>
        <p:spPr>
          <a:xfrm>
            <a:off x="5158100" y="1804038"/>
            <a:ext cx="4792791" cy="249878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302210" y="2342508"/>
            <a:ext cx="4728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我喜欢学</a:t>
            </a:r>
            <a:r>
              <a:rPr kumimoji="1" lang="en-US" altLang="zh-CN" sz="2400" u="sng" dirty="0" smtClean="0"/>
              <a:t>                                 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我不喜欢学</a:t>
            </a:r>
            <a:r>
              <a:rPr kumimoji="1" lang="en-US" altLang="zh-CN" sz="2400" u="sng" dirty="0" smtClean="0"/>
              <a:t>  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7373772" y="224387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生词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7501511" y="334560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语法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4835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529010" y="2404277"/>
            <a:ext cx="415209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</a:t>
            </a:r>
            <a:r>
              <a:rPr kumimoji="1" lang="zh-CN" altLang="en-US" sz="9600" dirty="0" smtClean="0"/>
              <a:t>第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</a:t>
            </a:r>
            <a:r>
              <a:rPr kumimoji="1" lang="en-US" altLang="zh-CN" sz="2400" dirty="0" smtClean="0"/>
              <a:t>    prefix</a:t>
            </a:r>
          </a:p>
        </p:txBody>
      </p:sp>
      <p:sp>
        <p:nvSpPr>
          <p:cNvPr id="6" name="矩形 5"/>
          <p:cNvSpPr/>
          <p:nvPr/>
        </p:nvSpPr>
        <p:spPr>
          <a:xfrm>
            <a:off x="1500815" y="1900474"/>
            <a:ext cx="569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/>
              <a:t>dì </a:t>
            </a:r>
            <a:r>
              <a:rPr lang="it-IT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7" name="矩形 6"/>
          <p:cNvSpPr/>
          <p:nvPr/>
        </p:nvSpPr>
        <p:spPr>
          <a:xfrm>
            <a:off x="2887701" y="1861144"/>
            <a:ext cx="8049648" cy="3375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aseline="30000" dirty="0"/>
              <a:t>Ordinal numbers in Chinese are formed by placing </a:t>
            </a:r>
            <a:r>
              <a:rPr lang="zh-CN" altLang="en-US" sz="3200" baseline="30000" dirty="0"/>
              <a:t>第 </a:t>
            </a:r>
            <a:r>
              <a:rPr lang="en-US" altLang="zh-CN" sz="3200" baseline="30000" dirty="0"/>
              <a:t>(</a:t>
            </a:r>
            <a:r>
              <a:rPr lang="en-US" altLang="zh-CN" sz="3200" baseline="30000" dirty="0" err="1"/>
              <a:t>dì</a:t>
            </a:r>
            <a:r>
              <a:rPr lang="en-US" altLang="zh-CN" sz="3200" baseline="30000" dirty="0"/>
              <a:t>) before cardinal numbers, e.g., </a:t>
            </a:r>
            <a:r>
              <a:rPr lang="zh-CN" altLang="en-US" sz="3200" baseline="30000" dirty="0"/>
              <a:t>第一 </a:t>
            </a:r>
            <a:r>
              <a:rPr lang="en-US" altLang="zh-CN" sz="3200" baseline="30000" dirty="0"/>
              <a:t>(</a:t>
            </a:r>
            <a:r>
              <a:rPr lang="en-US" altLang="zh-CN" sz="3200" baseline="30000" dirty="0" err="1"/>
              <a:t>dì</a:t>
            </a:r>
            <a:r>
              <a:rPr lang="en-US" altLang="zh-CN" sz="3200" baseline="30000" dirty="0"/>
              <a:t> </a:t>
            </a:r>
            <a:r>
              <a:rPr lang="en-US" altLang="zh-CN" sz="3200" baseline="30000" dirty="0" err="1"/>
              <a:t>yi</a:t>
            </a:r>
            <a:r>
              <a:rPr lang="en-US" altLang="zh-CN" sz="3200" baseline="30000" dirty="0"/>
              <a:t>̄, the first), </a:t>
            </a:r>
            <a:r>
              <a:rPr lang="zh-CN" altLang="en-US" sz="3200" baseline="30000" dirty="0"/>
              <a:t>第二杯茶 </a:t>
            </a:r>
            <a:r>
              <a:rPr lang="en-US" altLang="zh-CN" sz="3200" baseline="30000" dirty="0"/>
              <a:t>(</a:t>
            </a:r>
            <a:r>
              <a:rPr lang="en-US" altLang="zh-CN" sz="3200" baseline="30000" dirty="0" err="1"/>
              <a:t>dì</a:t>
            </a:r>
            <a:r>
              <a:rPr lang="en-US" altLang="zh-CN" sz="3200" baseline="30000" dirty="0"/>
              <a:t> </a:t>
            </a:r>
            <a:r>
              <a:rPr lang="en-US" altLang="zh-CN" sz="3200" baseline="30000" dirty="0" err="1"/>
              <a:t>èr</a:t>
            </a:r>
            <a:r>
              <a:rPr lang="en-US" altLang="zh-CN" sz="3200" baseline="30000" dirty="0"/>
              <a:t> </a:t>
            </a:r>
            <a:r>
              <a:rPr lang="en-US" altLang="zh-CN" sz="3200" baseline="30000" dirty="0" err="1"/>
              <a:t>bēi</a:t>
            </a:r>
            <a:r>
              <a:rPr lang="en-US" altLang="zh-CN" sz="3200" baseline="30000" dirty="0"/>
              <a:t> </a:t>
            </a:r>
            <a:r>
              <a:rPr lang="en-US" altLang="zh-CN" sz="3200" baseline="30000" dirty="0" err="1"/>
              <a:t>chá</a:t>
            </a:r>
            <a:r>
              <a:rPr lang="en-US" altLang="zh-CN" sz="3200" baseline="30000" dirty="0"/>
              <a:t>, the second cup of tea), </a:t>
            </a:r>
            <a:r>
              <a:rPr lang="zh-CN" altLang="en-US" sz="3200" baseline="30000" dirty="0"/>
              <a:t>第三个月 </a:t>
            </a:r>
            <a:r>
              <a:rPr lang="en-US" altLang="zh-CN" sz="3200" baseline="30000" dirty="0"/>
              <a:t>(</a:t>
            </a:r>
            <a:r>
              <a:rPr lang="en-US" altLang="zh-CN" sz="3200" baseline="30000" dirty="0" err="1"/>
              <a:t>dì</a:t>
            </a:r>
            <a:r>
              <a:rPr lang="en-US" altLang="zh-CN" sz="3200" baseline="30000" dirty="0"/>
              <a:t> </a:t>
            </a:r>
            <a:r>
              <a:rPr lang="en-US" altLang="zh-CN" sz="3200" baseline="30000" dirty="0" err="1"/>
              <a:t>sān</a:t>
            </a:r>
            <a:r>
              <a:rPr lang="en-US" altLang="zh-CN" sz="3200" baseline="30000" dirty="0"/>
              <a:t> </a:t>
            </a:r>
            <a:r>
              <a:rPr lang="en-US" altLang="zh-CN" sz="3200" baseline="30000" dirty="0" err="1"/>
              <a:t>ge</a:t>
            </a:r>
            <a:r>
              <a:rPr lang="en-US" altLang="zh-CN" sz="3200" baseline="30000" dirty="0"/>
              <a:t> </a:t>
            </a:r>
            <a:r>
              <a:rPr lang="en-US" altLang="zh-CN" sz="3200" baseline="30000" dirty="0" err="1"/>
              <a:t>yuè</a:t>
            </a:r>
            <a:r>
              <a:rPr lang="en-US" altLang="zh-CN" sz="3200" baseline="30000" dirty="0"/>
              <a:t>, the third month). </a:t>
            </a:r>
            <a:endParaRPr lang="en-US" altLang="zh-CN" sz="3200" baseline="30000" dirty="0" smtClean="0"/>
          </a:p>
          <a:p>
            <a:r>
              <a:rPr lang="en-US" altLang="zh-CN" sz="3200" baseline="30000" dirty="0" smtClean="0"/>
              <a:t>However</a:t>
            </a:r>
            <a:r>
              <a:rPr lang="en-US" altLang="zh-CN" sz="3200" baseline="30000" dirty="0"/>
              <a:t>, </a:t>
            </a:r>
            <a:r>
              <a:rPr lang="zh-CN" altLang="en-US" sz="3200" baseline="30000" dirty="0"/>
              <a:t>第 </a:t>
            </a:r>
            <a:r>
              <a:rPr lang="en-US" altLang="zh-CN" sz="3200" baseline="30000" dirty="0"/>
              <a:t>(</a:t>
            </a:r>
            <a:r>
              <a:rPr lang="en-US" altLang="zh-CN" sz="3200" baseline="30000" dirty="0" err="1"/>
              <a:t>dì</a:t>
            </a:r>
            <a:r>
              <a:rPr lang="en-US" altLang="zh-CN" sz="3200" baseline="30000" dirty="0"/>
              <a:t>) is not used in names of months: </a:t>
            </a:r>
            <a:r>
              <a:rPr lang="zh-CN" altLang="en-US" sz="3200" baseline="30000" dirty="0"/>
              <a:t>一月</a:t>
            </a:r>
            <a:r>
              <a:rPr lang="en-US" altLang="zh-CN" sz="3200" baseline="30000" dirty="0"/>
              <a:t>, </a:t>
            </a:r>
            <a:r>
              <a:rPr lang="zh-CN" altLang="en-US" sz="3200" baseline="30000" dirty="0"/>
              <a:t>二月</a:t>
            </a:r>
            <a:r>
              <a:rPr lang="en-US" altLang="zh-CN" sz="3200" baseline="30000" dirty="0"/>
              <a:t>, </a:t>
            </a:r>
            <a:r>
              <a:rPr lang="zh-CN" altLang="en-US" sz="3200" baseline="30000" dirty="0"/>
              <a:t>三月</a:t>
            </a:r>
            <a:r>
              <a:rPr lang="en-US" altLang="zh-CN" sz="3200" baseline="30000" dirty="0"/>
              <a:t>(</a:t>
            </a:r>
            <a:r>
              <a:rPr lang="en-US" altLang="zh-CN" sz="3200" baseline="30000" dirty="0" err="1"/>
              <a:t>yīyuè</a:t>
            </a:r>
            <a:r>
              <a:rPr lang="en-US" altLang="zh-CN" sz="3200" baseline="30000" dirty="0"/>
              <a:t>, </a:t>
            </a:r>
            <a:r>
              <a:rPr lang="en-US" altLang="zh-CN" sz="3200" baseline="30000" dirty="0" err="1"/>
              <a:t>èryuè</a:t>
            </a:r>
            <a:r>
              <a:rPr lang="en-US" altLang="zh-CN" sz="3200" baseline="30000" dirty="0"/>
              <a:t>, </a:t>
            </a:r>
            <a:r>
              <a:rPr lang="en-US" altLang="zh-CN" sz="3200" baseline="30000" dirty="0" err="1"/>
              <a:t>sānyuè</a:t>
            </a:r>
            <a:r>
              <a:rPr lang="en-US" altLang="zh-CN" sz="3200" baseline="30000" dirty="0"/>
              <a:t>, January, February, March). Neither is it used to indicate the birth order of siblings: </a:t>
            </a:r>
            <a:r>
              <a:rPr lang="zh-CN" altLang="en-US" sz="3200" baseline="30000" dirty="0"/>
              <a:t>大哥</a:t>
            </a:r>
            <a:r>
              <a:rPr lang="en-US" altLang="zh-CN" sz="3200" baseline="30000" dirty="0"/>
              <a:t>, </a:t>
            </a:r>
            <a:r>
              <a:rPr lang="zh-CN" altLang="en-US" sz="3200" baseline="30000" dirty="0"/>
              <a:t>二哥</a:t>
            </a:r>
            <a:r>
              <a:rPr lang="en-US" altLang="zh-CN" sz="3200" baseline="30000" dirty="0"/>
              <a:t>, </a:t>
            </a:r>
            <a:r>
              <a:rPr lang="zh-CN" altLang="en-US" sz="3200" baseline="30000" dirty="0"/>
              <a:t>三哥 </a:t>
            </a:r>
            <a:r>
              <a:rPr lang="en-US" altLang="zh-CN" sz="3200" baseline="30000" dirty="0"/>
              <a:t>(</a:t>
            </a:r>
            <a:r>
              <a:rPr lang="en-US" altLang="zh-CN" sz="3200" baseline="30000" dirty="0" err="1" smtClean="0"/>
              <a:t>dà</a:t>
            </a:r>
            <a:r>
              <a:rPr lang="en-US" altLang="zh-CN" sz="3200" baseline="30000" dirty="0" smtClean="0"/>
              <a:t> g ē,  </a:t>
            </a:r>
            <a:r>
              <a:rPr lang="en-US" altLang="zh-CN" sz="3200" baseline="30000" dirty="0" err="1" smtClean="0"/>
              <a:t>èrge</a:t>
            </a:r>
            <a:r>
              <a:rPr lang="en-US" altLang="zh-CN" sz="3200" baseline="30000" dirty="0" smtClean="0"/>
              <a:t>̄</a:t>
            </a:r>
            <a:r>
              <a:rPr lang="en-US" altLang="zh-CN" sz="3200" baseline="30000" dirty="0"/>
              <a:t>, </a:t>
            </a:r>
            <a:r>
              <a:rPr lang="en-US" altLang="zh-CN" sz="3200" baseline="30000" dirty="0" err="1" smtClean="0"/>
              <a:t>sānge</a:t>
            </a:r>
            <a:r>
              <a:rPr lang="en-US" altLang="zh-CN" sz="3200" baseline="30000" dirty="0" smtClean="0"/>
              <a:t>̄</a:t>
            </a:r>
            <a:r>
              <a:rPr lang="en-US" altLang="zh-CN" sz="3200" baseline="30000" dirty="0"/>
              <a:t>, oldest brother, second oldest brother, third oldest brother); </a:t>
            </a:r>
            <a:r>
              <a:rPr lang="zh-CN" altLang="en-US" sz="3200" baseline="30000" dirty="0"/>
              <a:t>大姐</a:t>
            </a:r>
            <a:r>
              <a:rPr lang="en-US" altLang="zh-CN" sz="3200" baseline="30000" dirty="0"/>
              <a:t>, </a:t>
            </a:r>
            <a:r>
              <a:rPr lang="zh-CN" altLang="en-US" sz="3200" baseline="30000" dirty="0"/>
              <a:t>二姐</a:t>
            </a:r>
            <a:r>
              <a:rPr lang="en-US" altLang="zh-CN" sz="3200" baseline="30000" dirty="0"/>
              <a:t>, </a:t>
            </a:r>
            <a:r>
              <a:rPr lang="zh-CN" altLang="en-US" sz="3200" baseline="30000" dirty="0"/>
              <a:t>三姐 </a:t>
            </a:r>
            <a:r>
              <a:rPr lang="en-US" altLang="zh-CN" sz="3200" baseline="30000" dirty="0"/>
              <a:t>(</a:t>
            </a:r>
            <a:r>
              <a:rPr lang="en-US" altLang="zh-CN" sz="3200" baseline="30000" dirty="0" err="1" smtClean="0"/>
              <a:t>dàjie</a:t>
            </a:r>
            <a:r>
              <a:rPr lang="en-US" altLang="zh-CN" sz="3200" baseline="30000" dirty="0" smtClean="0"/>
              <a:t>̌</a:t>
            </a:r>
            <a:r>
              <a:rPr lang="en-US" altLang="zh-CN" sz="3200" baseline="30000" dirty="0"/>
              <a:t>, </a:t>
            </a:r>
            <a:r>
              <a:rPr lang="en-US" altLang="zh-CN" sz="3200" baseline="30000" dirty="0" err="1" smtClean="0"/>
              <a:t>èrjie</a:t>
            </a:r>
            <a:r>
              <a:rPr lang="en-US" altLang="zh-CN" sz="3200" baseline="30000" dirty="0" smtClean="0"/>
              <a:t>̌</a:t>
            </a:r>
            <a:r>
              <a:rPr lang="en-US" altLang="zh-CN" sz="3200" baseline="30000" dirty="0"/>
              <a:t>, </a:t>
            </a:r>
            <a:r>
              <a:rPr lang="en-US" altLang="zh-CN" sz="3200" baseline="30000" dirty="0" err="1" smtClean="0"/>
              <a:t>sānjie</a:t>
            </a:r>
            <a:r>
              <a:rPr lang="en-US" altLang="zh-CN" sz="3200" baseline="30000" dirty="0" smtClean="0"/>
              <a:t>̌</a:t>
            </a:r>
            <a:r>
              <a:rPr lang="en-US" altLang="zh-CN" sz="3200" baseline="30000" dirty="0"/>
              <a:t>, oldest sister second oldest sister, third oldest sister).</a:t>
            </a:r>
          </a:p>
        </p:txBody>
      </p:sp>
    </p:spTree>
    <p:extLst>
      <p:ext uri="{BB962C8B-B14F-4D97-AF65-F5344CB8AC3E}">
        <p14:creationId xmlns:p14="http://schemas.microsoft.com/office/powerpoint/2010/main" val="126239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5" name="文本框 4"/>
          <p:cNvSpPr txBox="1"/>
          <p:nvPr/>
        </p:nvSpPr>
        <p:spPr>
          <a:xfrm>
            <a:off x="-1639986" y="2404277"/>
            <a:ext cx="415209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</a:t>
            </a:r>
            <a:r>
              <a:rPr kumimoji="1" lang="zh-CN" altLang="en-US" sz="9600" dirty="0" smtClean="0"/>
              <a:t>第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</a:t>
            </a:r>
            <a:r>
              <a:rPr kumimoji="1" lang="en-US" altLang="zh-CN" sz="2400" dirty="0" smtClean="0"/>
              <a:t>    prefix</a:t>
            </a:r>
          </a:p>
        </p:txBody>
      </p:sp>
      <p:sp>
        <p:nvSpPr>
          <p:cNvPr id="7" name="矩形 6"/>
          <p:cNvSpPr/>
          <p:nvPr/>
        </p:nvSpPr>
        <p:spPr>
          <a:xfrm>
            <a:off x="1500815" y="1900474"/>
            <a:ext cx="569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/>
              <a:t>dì </a:t>
            </a:r>
            <a:r>
              <a:rPr lang="it-IT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8" name="矩形 7"/>
          <p:cNvSpPr/>
          <p:nvPr/>
        </p:nvSpPr>
        <p:spPr>
          <a:xfrm>
            <a:off x="2245088" y="622712"/>
            <a:ext cx="1011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/>
              <a:t>dì </a:t>
            </a:r>
            <a:r>
              <a:rPr lang="it-IT" altLang="zh-CN" sz="2000" dirty="0" err="1"/>
              <a:t>yī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kè</a:t>
            </a:r>
            <a:endParaRPr lang="it-IT" altLang="zh-CN" sz="2000" dirty="0" smtClean="0"/>
          </a:p>
          <a:p>
            <a:r>
              <a:rPr lang="zh-CN" altLang="en-US" sz="2000" dirty="0" smtClean="0"/>
              <a:t>第一课</a:t>
            </a:r>
            <a:r>
              <a:rPr lang="it-IT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3341626" y="937003"/>
            <a:ext cx="487457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LESSON </a:t>
            </a:r>
            <a:r>
              <a:rPr kumimoji="1" lang="zh-CN" altLang="en-US" sz="2000" dirty="0" smtClean="0"/>
              <a:t>1</a:t>
            </a:r>
            <a:r>
              <a:rPr kumimoji="1" lang="en-US" altLang="zh-CN" sz="2000" dirty="0" smtClean="0"/>
              <a:t>  </a:t>
            </a:r>
            <a:r>
              <a:rPr kumimoji="1" lang="zh-CN" altLang="en-US" sz="2000" dirty="0" smtClean="0"/>
              <a:t>问好</a:t>
            </a:r>
            <a:r>
              <a:rPr kumimoji="1" lang="en-US" altLang="zh-CN" sz="2000" dirty="0" smtClean="0"/>
              <a:t> Greetings</a:t>
            </a:r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LESSON 2  </a:t>
            </a:r>
            <a:r>
              <a:rPr kumimoji="1" lang="zh-CN" altLang="en-US" sz="2000" dirty="0" smtClean="0"/>
              <a:t>家庭</a:t>
            </a:r>
            <a:r>
              <a:rPr kumimoji="1" lang="en-US" altLang="zh-CN" sz="2000" dirty="0" smtClean="0"/>
              <a:t>  Family</a:t>
            </a:r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LESSON 3  </a:t>
            </a:r>
            <a:r>
              <a:rPr kumimoji="1" lang="zh-CN" altLang="en-US" sz="2000" dirty="0" smtClean="0"/>
              <a:t>时间</a:t>
            </a:r>
            <a:r>
              <a:rPr kumimoji="1" lang="en-US" altLang="zh-CN" sz="2000" dirty="0" smtClean="0"/>
              <a:t>  Dates and Time</a:t>
            </a:r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LESSON 4  </a:t>
            </a:r>
            <a:r>
              <a:rPr kumimoji="1" lang="zh-CN" altLang="en-US" sz="2000" dirty="0" smtClean="0"/>
              <a:t>爱好</a:t>
            </a:r>
            <a:r>
              <a:rPr kumimoji="1" lang="en-US" altLang="zh-CN" sz="2000" dirty="0" smtClean="0"/>
              <a:t>  </a:t>
            </a:r>
            <a:r>
              <a:rPr kumimoji="1" lang="en-US" altLang="zh-CN" sz="2000" dirty="0" err="1" smtClean="0"/>
              <a:t>Hobbis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LESSON 5  </a:t>
            </a:r>
            <a:r>
              <a:rPr kumimoji="1" lang="zh-CN" altLang="en-US" sz="2000" dirty="0" smtClean="0"/>
              <a:t>看朋友</a:t>
            </a:r>
            <a:r>
              <a:rPr kumimoji="1" lang="en-US" altLang="zh-CN" sz="2000" dirty="0" smtClean="0"/>
              <a:t> Visiting Friends</a:t>
            </a:r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LESSON 6  </a:t>
            </a:r>
            <a:r>
              <a:rPr kumimoji="1" lang="zh-CN" altLang="en-US" sz="2000" dirty="0" smtClean="0"/>
              <a:t>约时间</a:t>
            </a:r>
            <a:r>
              <a:rPr kumimoji="1" lang="en-US" altLang="zh-CN" sz="2000" dirty="0" smtClean="0"/>
              <a:t> Making Appointments</a:t>
            </a:r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LESSON 7  </a:t>
            </a:r>
            <a:r>
              <a:rPr kumimoji="1" lang="zh-CN" altLang="en-US" sz="2000" dirty="0" smtClean="0"/>
              <a:t>学中文</a:t>
            </a:r>
            <a:r>
              <a:rPr kumimoji="1" lang="en-US" altLang="zh-CN" sz="2000" dirty="0" smtClean="0"/>
              <a:t> Studying Chinese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310905" y="973990"/>
            <a:ext cx="337827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the fist month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the second month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the third month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the first cup of tea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the second cup of tea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the first bottle of water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the second bottle of water</a:t>
            </a:r>
            <a:r>
              <a:rPr kumimoji="1" lang="zh-CN" altLang="en-US" sz="2000" dirty="0" smtClean="0"/>
              <a:t>？</a:t>
            </a:r>
            <a:endParaRPr kumimoji="1" lang="en-US" altLang="zh-CN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077834" y="9863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第一个月</a:t>
            </a:r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923653" y="630588"/>
            <a:ext cx="1378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/>
              <a:t>dì </a:t>
            </a:r>
            <a:r>
              <a:rPr lang="it-IT" altLang="zh-CN" dirty="0" err="1"/>
              <a:t>yī</a:t>
            </a:r>
            <a:r>
              <a:rPr lang="it-IT" altLang="zh-CN" dirty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/>
              <a:t>yuè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623759" y="605930"/>
            <a:ext cx="1070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wèn</a:t>
            </a:r>
            <a:r>
              <a:rPr lang="fr-FR" altLang="zh-CN" dirty="0"/>
              <a:t> </a:t>
            </a:r>
            <a:r>
              <a:rPr lang="fr-FR" altLang="zh-CN" dirty="0" err="1"/>
              <a:t>hǎo</a:t>
            </a:r>
            <a:r>
              <a:rPr lang="fr-FR" altLang="zh-CN" dirty="0"/>
              <a:t> 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720070" y="1259367"/>
            <a:ext cx="877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dirty="0" err="1"/>
              <a:t>jiā</a:t>
            </a:r>
            <a:r>
              <a:rPr lang="pt-BR" altLang="zh-CN" dirty="0"/>
              <a:t> </a:t>
            </a:r>
            <a:r>
              <a:rPr lang="pt-BR" altLang="zh-CN" dirty="0" err="1"/>
              <a:t>tíng</a:t>
            </a:r>
            <a:r>
              <a:rPr lang="pt-BR" altLang="zh-CN" dirty="0"/>
              <a:t> 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713171" y="1863487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shí</a:t>
            </a:r>
            <a:r>
              <a:rPr lang="cs-CZ" altLang="zh-CN" dirty="0"/>
              <a:t> </a:t>
            </a:r>
            <a:r>
              <a:rPr lang="cs-CZ" altLang="zh-CN" dirty="0" err="1"/>
              <a:t>jiān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702745" y="2467608"/>
            <a:ext cx="813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ài</a:t>
            </a:r>
            <a:r>
              <a:rPr lang="fr-FR" altLang="zh-CN" dirty="0"/>
              <a:t> </a:t>
            </a:r>
            <a:r>
              <a:rPr lang="fr-FR" altLang="zh-CN" dirty="0" err="1"/>
              <a:t>hǎo</a:t>
            </a:r>
            <a:r>
              <a:rPr lang="fr-FR" altLang="zh-CN" dirty="0"/>
              <a:t>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620085" y="3108715"/>
            <a:ext cx="1506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kàn</a:t>
            </a:r>
            <a:r>
              <a:rPr lang="fr-FR" altLang="zh-CN" dirty="0"/>
              <a:t> </a:t>
            </a:r>
            <a:r>
              <a:rPr lang="fr-FR" altLang="zh-CN" dirty="0" err="1" smtClean="0"/>
              <a:t>péngy</a:t>
            </a:r>
            <a:r>
              <a:rPr lang="en-US" altLang="zh-CN" dirty="0" smtClean="0"/>
              <a:t>o</a:t>
            </a:r>
            <a:r>
              <a:rPr lang="fr-FR" altLang="zh-CN" dirty="0" smtClean="0"/>
              <a:t>u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661237" y="3749823"/>
            <a:ext cx="1365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yuē</a:t>
            </a:r>
            <a:r>
              <a:rPr lang="cs-CZ" altLang="zh-CN" dirty="0"/>
              <a:t> </a:t>
            </a:r>
            <a:r>
              <a:rPr lang="cs-CZ" altLang="zh-CN" dirty="0" err="1"/>
              <a:t>shí</a:t>
            </a:r>
            <a:r>
              <a:rPr lang="cs-CZ" altLang="zh-CN" dirty="0"/>
              <a:t> </a:t>
            </a:r>
            <a:r>
              <a:rPr lang="cs-CZ" altLang="zh-CN" dirty="0" err="1"/>
              <a:t>jiān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4758689" y="4329285"/>
            <a:ext cx="1737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02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5" grpId="0"/>
      <p:bldP spid="2" grpId="0"/>
      <p:bldP spid="3" grpId="0"/>
      <p:bldP spid="6" grpId="0"/>
      <p:bldP spid="9" grpId="0"/>
      <p:bldP spid="11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3" name="图片 2" descr="WechatIMG438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49" y="702753"/>
            <a:ext cx="5251611" cy="383739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1582122" y="2362838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说话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</a:t>
            </a:r>
            <a:r>
              <a:rPr kumimoji="1" lang="en-US" altLang="zh-CN" sz="4000" dirty="0" err="1" smtClean="0"/>
              <a:t>vo</a:t>
            </a:r>
            <a:r>
              <a:rPr kumimoji="1" lang="en-US" altLang="zh-CN" sz="4000" dirty="0" smtClean="0"/>
              <a:t> to talk</a:t>
            </a:r>
            <a:endParaRPr kumimoji="1" lang="en-US" altLang="zh-CN" sz="2800" dirty="0" smtClean="0"/>
          </a:p>
        </p:txBody>
      </p:sp>
      <p:sp>
        <p:nvSpPr>
          <p:cNvPr id="2" name="文本框 1"/>
          <p:cNvSpPr txBox="1"/>
          <p:nvPr/>
        </p:nvSpPr>
        <p:spPr>
          <a:xfrm>
            <a:off x="7324449" y="514118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李友跟王朋说话</a:t>
            </a:r>
            <a:r>
              <a:rPr kumimoji="1" lang="en-US" altLang="zh-CN" sz="2400" dirty="0" smtClean="0"/>
              <a:t>                       </a:t>
            </a:r>
            <a:endParaRPr kumimoji="1"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1767888" y="1764855"/>
            <a:ext cx="192599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300" dirty="0" err="1"/>
              <a:t>shuō</a:t>
            </a:r>
            <a:r>
              <a:rPr lang="fr-FR" altLang="zh-CN" sz="3300" dirty="0"/>
              <a:t> </a:t>
            </a:r>
            <a:r>
              <a:rPr lang="fr-FR" altLang="zh-CN" sz="3300" dirty="0" err="1"/>
              <a:t>huà</a:t>
            </a:r>
            <a:endParaRPr lang="zh-CN" altLang="en-US" sz="3300" dirty="0"/>
          </a:p>
        </p:txBody>
      </p:sp>
      <p:sp>
        <p:nvSpPr>
          <p:cNvPr id="7" name="矩形 6"/>
          <p:cNvSpPr/>
          <p:nvPr/>
        </p:nvSpPr>
        <p:spPr>
          <a:xfrm>
            <a:off x="6859630" y="4797786"/>
            <a:ext cx="3735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000" dirty="0" err="1"/>
              <a:t>lǐ</a:t>
            </a:r>
            <a:r>
              <a:rPr lang="fr-FR" altLang="zh-CN" sz="2000" dirty="0"/>
              <a:t> </a:t>
            </a:r>
            <a:r>
              <a:rPr lang="fr-FR" altLang="zh-CN" sz="2000" dirty="0" err="1"/>
              <a:t>yǒu</a:t>
            </a:r>
            <a:r>
              <a:rPr lang="fr-FR" altLang="zh-CN" sz="2000" dirty="0"/>
              <a:t> </a:t>
            </a:r>
            <a:r>
              <a:rPr lang="fr-FR" altLang="zh-CN" sz="2000" dirty="0" err="1"/>
              <a:t>gēn</a:t>
            </a:r>
            <a:r>
              <a:rPr lang="fr-FR" altLang="zh-CN" sz="2000" dirty="0"/>
              <a:t> </a:t>
            </a:r>
            <a:r>
              <a:rPr lang="fr-FR" altLang="zh-CN" sz="2000" dirty="0" err="1"/>
              <a:t>wáng</a:t>
            </a:r>
            <a:r>
              <a:rPr lang="fr-FR" altLang="zh-CN" sz="2000" dirty="0"/>
              <a:t> </a:t>
            </a:r>
            <a:r>
              <a:rPr lang="fr-FR" altLang="zh-CN" sz="2000" dirty="0" err="1"/>
              <a:t>péng</a:t>
            </a:r>
            <a:r>
              <a:rPr lang="fr-FR" altLang="zh-CN" sz="2000" dirty="0"/>
              <a:t> </a:t>
            </a:r>
            <a:r>
              <a:rPr lang="fr-FR" altLang="zh-CN" sz="2000" dirty="0" err="1"/>
              <a:t>shuō</a:t>
            </a:r>
            <a:r>
              <a:rPr lang="fr-FR" altLang="zh-CN" sz="2000" dirty="0"/>
              <a:t> </a:t>
            </a:r>
            <a:r>
              <a:rPr lang="fr-FR" altLang="zh-CN" sz="2000" dirty="0" err="1" smtClean="0"/>
              <a:t>huà</a:t>
            </a:r>
            <a:r>
              <a:rPr lang="fr-FR" altLang="zh-CN" sz="2000" dirty="0" smtClean="0"/>
              <a:t>                  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1035782" y="4820635"/>
            <a:ext cx="438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/>
              <a:t>话</a:t>
            </a:r>
            <a:r>
              <a:rPr kumimoji="1" lang="en-US" altLang="zh-CN" sz="2400" b="1" dirty="0"/>
              <a:t>     </a:t>
            </a:r>
            <a:r>
              <a:rPr kumimoji="1" lang="en-US" altLang="zh-CN" sz="2400" b="1" dirty="0" err="1"/>
              <a:t>huà</a:t>
            </a:r>
            <a:r>
              <a:rPr kumimoji="1" lang="en-US" altLang="zh-CN" sz="2400" b="1" dirty="0"/>
              <a:t> </a:t>
            </a:r>
            <a:r>
              <a:rPr kumimoji="1" lang="en-US" altLang="zh-CN" sz="2400" b="1" dirty="0" smtClean="0"/>
              <a:t>     n word</a:t>
            </a:r>
            <a:r>
              <a:rPr kumimoji="1" lang="zh-CN" altLang="en-US" sz="2400" b="1" dirty="0" smtClean="0"/>
              <a:t>；</a:t>
            </a:r>
            <a:r>
              <a:rPr kumimoji="1" lang="en-US" altLang="zh-CN" sz="2400" b="1" dirty="0" smtClean="0"/>
              <a:t>speech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7083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828737" y="1450493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</a:t>
            </a:r>
            <a:r>
              <a:rPr kumimoji="1" lang="en-US" altLang="zh-CN" sz="9600" dirty="0"/>
              <a:t> </a:t>
            </a:r>
            <a:r>
              <a:rPr kumimoji="1" lang="en-US" altLang="zh-CN" sz="9600" dirty="0" smtClean="0"/>
              <a:t> </a:t>
            </a:r>
            <a:r>
              <a:rPr kumimoji="1" lang="zh-CN" altLang="en-US" sz="9600" dirty="0" smtClean="0"/>
              <a:t>容易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 easy</a:t>
            </a:r>
          </a:p>
        </p:txBody>
      </p:sp>
      <p:sp>
        <p:nvSpPr>
          <p:cNvPr id="6" name="矩形 5"/>
          <p:cNvSpPr/>
          <p:nvPr/>
        </p:nvSpPr>
        <p:spPr>
          <a:xfrm>
            <a:off x="1854202" y="914155"/>
            <a:ext cx="147842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300" dirty="0" err="1" smtClean="0"/>
              <a:t>róng</a:t>
            </a:r>
            <a:r>
              <a:rPr lang="it-IT" altLang="zh-CN" sz="3300" dirty="0" smtClean="0"/>
              <a:t> </a:t>
            </a:r>
            <a:r>
              <a:rPr lang="it-IT" altLang="zh-CN" sz="3300" dirty="0" err="1" smtClean="0"/>
              <a:t>yì</a:t>
            </a:r>
            <a:endParaRPr lang="zh-CN" altLang="en-US" sz="3300" dirty="0"/>
          </a:p>
        </p:txBody>
      </p:sp>
      <p:sp>
        <p:nvSpPr>
          <p:cNvPr id="7" name="文本框 6"/>
          <p:cNvSpPr txBox="1"/>
          <p:nvPr/>
        </p:nvSpPr>
        <p:spPr>
          <a:xfrm>
            <a:off x="1591303" y="1467274"/>
            <a:ext cx="505779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</a:t>
            </a:r>
            <a:r>
              <a:rPr kumimoji="1" lang="en-US" altLang="zh-CN" sz="9600" dirty="0"/>
              <a:t> </a:t>
            </a:r>
            <a:r>
              <a:rPr kumimoji="1" lang="en-US" altLang="zh-CN" sz="9600" dirty="0" smtClean="0"/>
              <a:t>  </a:t>
            </a:r>
            <a:r>
              <a:rPr kumimoji="1" lang="zh-CN" altLang="en-US" sz="9600" dirty="0" smtClean="0"/>
              <a:t>难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difficult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25030" y="1434739"/>
            <a:ext cx="542974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</a:t>
            </a:r>
            <a:r>
              <a:rPr kumimoji="1" lang="en-US" altLang="zh-CN" sz="9600" dirty="0"/>
              <a:t> </a:t>
            </a:r>
            <a:r>
              <a:rPr kumimoji="1" lang="en-US" altLang="zh-CN" sz="9600" dirty="0" smtClean="0"/>
              <a:t>  </a:t>
            </a:r>
            <a:r>
              <a:rPr kumimoji="1" lang="zh-CN" altLang="en-US" sz="9600" dirty="0" smtClean="0"/>
              <a:t>多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 many</a:t>
            </a:r>
            <a:r>
              <a:rPr kumimoji="1" lang="zh-CN" altLang="en-US" sz="2400" dirty="0" smtClean="0"/>
              <a:t>，</a:t>
            </a:r>
            <a:r>
              <a:rPr kumimoji="1" lang="en-US" altLang="zh-CN" sz="2400" dirty="0" smtClean="0"/>
              <a:t>much</a:t>
            </a:r>
          </a:p>
        </p:txBody>
      </p:sp>
      <p:sp>
        <p:nvSpPr>
          <p:cNvPr id="9" name="矩形 8"/>
          <p:cNvSpPr/>
          <p:nvPr/>
        </p:nvSpPr>
        <p:spPr>
          <a:xfrm>
            <a:off x="8492561" y="930936"/>
            <a:ext cx="89074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300" dirty="0" err="1" smtClean="0"/>
              <a:t>duō</a:t>
            </a:r>
            <a:r>
              <a:rPr lang="it-IT" altLang="zh-CN" sz="3300" dirty="0" smtClean="0"/>
              <a:t>    </a:t>
            </a:r>
            <a:endParaRPr lang="zh-CN" altLang="en-US" sz="3300" dirty="0"/>
          </a:p>
        </p:txBody>
      </p:sp>
      <p:sp>
        <p:nvSpPr>
          <p:cNvPr id="10" name="矩形 9"/>
          <p:cNvSpPr/>
          <p:nvPr/>
        </p:nvSpPr>
        <p:spPr>
          <a:xfrm>
            <a:off x="5224920" y="881621"/>
            <a:ext cx="89074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300" dirty="0" err="1" smtClean="0"/>
              <a:t>nán</a:t>
            </a:r>
            <a:r>
              <a:rPr lang="it-IT" altLang="zh-CN" sz="3300" dirty="0" smtClean="0"/>
              <a:t>  </a:t>
            </a:r>
            <a:endParaRPr lang="zh-CN" altLang="en-US" sz="33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01" y="3645470"/>
            <a:ext cx="2187018" cy="22744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524" y="3698697"/>
            <a:ext cx="2051379" cy="213343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953315" y="5831612"/>
            <a:ext cx="2836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第七课</a:t>
            </a:r>
            <a:r>
              <a:rPr kumimoji="1" lang="en-US" altLang="zh-CN" sz="2400" dirty="0" smtClean="0"/>
              <a:t>______</a:t>
            </a:r>
            <a:r>
              <a:rPr kumimoji="1" lang="zh-CN" altLang="en-US" sz="2400" dirty="0" smtClean="0"/>
              <a:t>很多</a:t>
            </a:r>
            <a:r>
              <a:rPr kumimoji="1" lang="en-US" altLang="zh-CN" sz="2400" dirty="0" smtClean="0"/>
              <a:t>.</a:t>
            </a:r>
            <a:endParaRPr kumimoji="1"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1545772" y="5885380"/>
            <a:ext cx="2404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_______</a:t>
            </a:r>
            <a:r>
              <a:rPr kumimoji="1" lang="zh-CN" altLang="en-US" sz="2400" dirty="0" smtClean="0"/>
              <a:t>很容易</a:t>
            </a:r>
            <a:r>
              <a:rPr kumimoji="1" lang="en-US" altLang="zh-CN" sz="2400" dirty="0" smtClean="0"/>
              <a:t>.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805513" y="5877503"/>
            <a:ext cx="226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很难</a:t>
            </a:r>
            <a:r>
              <a:rPr kumimoji="1" lang="en-US" altLang="zh-CN" sz="2400" dirty="0" smtClean="0"/>
              <a:t>.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800286" y="584394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考试</a:t>
            </a:r>
            <a:endParaRPr kumimoji="1" lang="zh-CN" altLang="en-US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4924389" y="576209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考试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7842338" y="3797329"/>
            <a:ext cx="31085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Grammar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Vocabulary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Chinese characters</a:t>
            </a:r>
          </a:p>
          <a:p>
            <a:endParaRPr kumimoji="1" lang="en-US" altLang="zh-CN" sz="2400" dirty="0"/>
          </a:p>
          <a:p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8728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15182" y="616449"/>
            <a:ext cx="8653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6600"/>
                </a:solidFill>
              </a:rPr>
              <a:t>Descriptive Complements (I)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Verb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＋得（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de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）＋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complement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4431" y="1195913"/>
            <a:ext cx="10484195" cy="342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The particle </a:t>
            </a:r>
            <a:r>
              <a:rPr lang="zh-CN" altLang="en-US" sz="2400" dirty="0"/>
              <a:t>得 </a:t>
            </a:r>
            <a:r>
              <a:rPr lang="en-US" altLang="zh-CN" sz="2400" dirty="0"/>
              <a:t>(de) can be used after a verb or an adjective</a:t>
            </a:r>
            <a:r>
              <a:rPr lang="en-US" altLang="zh-CN" sz="2400" dirty="0">
                <a:solidFill>
                  <a:srgbClr val="FF6600"/>
                </a:solidFill>
              </a:rPr>
              <a:t>. This lesson mainly deals with </a:t>
            </a:r>
            <a:r>
              <a:rPr lang="zh-CN" altLang="en-US" sz="2400" dirty="0">
                <a:solidFill>
                  <a:srgbClr val="FF6600"/>
                </a:solidFill>
              </a:rPr>
              <a:t>得 </a:t>
            </a:r>
            <a:r>
              <a:rPr lang="en-US" altLang="zh-CN" sz="2400" dirty="0">
                <a:solidFill>
                  <a:srgbClr val="FF6600"/>
                </a:solidFill>
              </a:rPr>
              <a:t>(de) as it appears after a verb. </a:t>
            </a:r>
            <a:r>
              <a:rPr lang="en-US" altLang="zh-CN" sz="2400" dirty="0"/>
              <a:t>What follows </a:t>
            </a:r>
            <a:r>
              <a:rPr lang="zh-CN" altLang="en-US" sz="2400" dirty="0"/>
              <a:t>得 </a:t>
            </a:r>
            <a:r>
              <a:rPr lang="en-US" altLang="zh-CN" sz="2400" dirty="0"/>
              <a:t>(de) in the construction introduced in this lesson </a:t>
            </a:r>
            <a:r>
              <a:rPr lang="en-US" altLang="zh-CN" sz="2400" dirty="0" smtClean="0"/>
              <a:t>is </a:t>
            </a:r>
            <a:r>
              <a:rPr lang="en-US" altLang="zh-CN" sz="2400" dirty="0"/>
              <a:t>called a </a:t>
            </a:r>
            <a:r>
              <a:rPr lang="en-US" altLang="zh-CN" sz="2400" dirty="0" smtClean="0"/>
              <a:t>descriptive complement</a:t>
            </a:r>
            <a:r>
              <a:rPr lang="en-US" altLang="zh-CN" sz="2400" dirty="0"/>
              <a:t>, which can be an adjective, an adverb, or a verb phrase. </a:t>
            </a:r>
            <a:endParaRPr lang="en-US" altLang="zh-CN" sz="2400" dirty="0" smtClean="0"/>
          </a:p>
          <a:p>
            <a:endParaRPr lang="en-US" altLang="zh-CN" sz="2400" dirty="0" smtClean="0">
              <a:solidFill>
                <a:srgbClr val="FF6600"/>
              </a:solidFill>
            </a:endParaRPr>
          </a:p>
          <a:p>
            <a:r>
              <a:rPr lang="en-US" altLang="zh-CN" sz="2400" dirty="0" smtClean="0">
                <a:solidFill>
                  <a:srgbClr val="FF6600"/>
                </a:solidFill>
              </a:rPr>
              <a:t>In </a:t>
            </a:r>
            <a:r>
              <a:rPr lang="en-US" altLang="zh-CN" sz="2400" dirty="0">
                <a:solidFill>
                  <a:srgbClr val="FF6600"/>
                </a:solidFill>
              </a:rPr>
              <a:t>this lesson, the words that function as descriptive complements are </a:t>
            </a:r>
            <a:r>
              <a:rPr lang="en-US" altLang="zh-CN" sz="2400" dirty="0" smtClean="0">
                <a:solidFill>
                  <a:srgbClr val="FF6600"/>
                </a:solidFill>
              </a:rPr>
              <a:t>all adjectives</a:t>
            </a:r>
            <a:r>
              <a:rPr lang="en-US" altLang="zh-CN" sz="2400" dirty="0"/>
              <a:t>. These complements </a:t>
            </a:r>
            <a:r>
              <a:rPr lang="en-US" altLang="zh-CN" sz="2400" dirty="0" smtClean="0"/>
              <a:t>serve </a:t>
            </a:r>
            <a:r>
              <a:rPr lang="en-US" altLang="zh-CN" sz="2400" dirty="0"/>
              <a:t>as comments on the actions expressed by the verbs that precede </a:t>
            </a:r>
            <a:r>
              <a:rPr lang="zh-CN" altLang="en-US" sz="2400" dirty="0"/>
              <a:t>得 </a:t>
            </a:r>
            <a:r>
              <a:rPr lang="en-US" altLang="zh-CN" sz="2400" dirty="0"/>
              <a:t>(de). </a:t>
            </a:r>
          </a:p>
          <a:p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924805" y="4524739"/>
            <a:ext cx="84230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2400" dirty="0" smtClean="0"/>
              <a:t>他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写</a:t>
            </a:r>
            <a:r>
              <a:rPr kumimoji="1" lang="zh-CN" altLang="en-US" sz="2400" dirty="0" smtClean="0"/>
              <a:t>字写得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很好</a:t>
            </a:r>
            <a:r>
              <a:rPr kumimoji="1" lang="zh-CN" altLang="en-US" dirty="0" smtClean="0"/>
              <a:t>。</a:t>
            </a:r>
            <a:r>
              <a:rPr kumimoji="1" lang="en-US" altLang="zh-CN" dirty="0" smtClean="0"/>
              <a:t>He writes characters well</a:t>
            </a:r>
          </a:p>
          <a:p>
            <a:endParaRPr kumimoji="1" lang="en-US" altLang="zh-CN" dirty="0" smtClean="0"/>
          </a:p>
          <a:p>
            <a:r>
              <a:rPr lang="en-US" altLang="zh-CN" sz="2000" dirty="0"/>
              <a:t>[</a:t>
            </a:r>
            <a:r>
              <a:rPr lang="zh-CN" altLang="en-US" sz="2000" dirty="0"/>
              <a:t>很好 </a:t>
            </a:r>
            <a:r>
              <a:rPr lang="en-US" altLang="zh-CN" sz="2000" dirty="0"/>
              <a:t>(</a:t>
            </a:r>
            <a:r>
              <a:rPr lang="en-US" altLang="zh-CN" sz="2000" dirty="0" err="1"/>
              <a:t>hěn</a:t>
            </a:r>
            <a:r>
              <a:rPr lang="en-US" altLang="zh-CN" sz="2000" dirty="0"/>
              <a:t> </a:t>
            </a:r>
            <a:r>
              <a:rPr lang="en-US" altLang="zh-CN" sz="2000" dirty="0" err="1"/>
              <a:t>hǎo</a:t>
            </a:r>
            <a:r>
              <a:rPr lang="en-US" altLang="zh-CN" sz="2000" dirty="0"/>
              <a:t>, very well) is a comment on the action </a:t>
            </a:r>
            <a:r>
              <a:rPr lang="zh-CN" altLang="en-US" sz="2000" dirty="0"/>
              <a:t>写 </a:t>
            </a:r>
            <a:r>
              <a:rPr lang="en-US" altLang="zh-CN" sz="2000" dirty="0" smtClean="0"/>
              <a:t>(</a:t>
            </a:r>
            <a:r>
              <a:rPr lang="cs-CZ" altLang="zh-CN" sz="2000" dirty="0" err="1"/>
              <a:t>xiě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to write).] </a:t>
            </a:r>
          </a:p>
          <a:p>
            <a:endParaRPr kumimoji="1"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1203748" y="4267640"/>
            <a:ext cx="2635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T</a:t>
            </a:r>
            <a:r>
              <a:rPr lang="cs-CZ" altLang="zh-CN" dirty="0" err="1" smtClean="0"/>
              <a:t>ā</a:t>
            </a:r>
            <a:r>
              <a:rPr lang="cs-CZ" altLang="zh-CN" dirty="0" smtClean="0"/>
              <a:t> </a:t>
            </a:r>
            <a:r>
              <a:rPr lang="cs-CZ" altLang="zh-CN" dirty="0" err="1"/>
              <a:t>xiě</a:t>
            </a:r>
            <a:r>
              <a:rPr lang="cs-CZ" altLang="zh-CN" dirty="0"/>
              <a:t> </a:t>
            </a:r>
            <a:r>
              <a:rPr lang="cs-CZ" altLang="zh-CN" dirty="0" err="1"/>
              <a:t>zì</a:t>
            </a:r>
            <a:r>
              <a:rPr lang="cs-CZ" altLang="zh-CN" dirty="0"/>
              <a:t> </a:t>
            </a:r>
            <a:r>
              <a:rPr lang="cs-CZ" altLang="zh-CN" dirty="0" err="1"/>
              <a:t>xiě</a:t>
            </a:r>
            <a:r>
              <a:rPr lang="cs-CZ" altLang="zh-CN" dirty="0"/>
              <a:t> </a:t>
            </a:r>
            <a:r>
              <a:rPr lang="cs-CZ" altLang="zh-CN" dirty="0" smtClean="0"/>
              <a:t>d</a:t>
            </a:r>
            <a:r>
              <a:rPr lang="en-US" altLang="zh-CN" dirty="0" smtClean="0"/>
              <a:t>e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hǎo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49465" y="5683664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2400" dirty="0" smtClean="0">
                <a:solidFill>
                  <a:srgbClr val="FF6600"/>
                </a:solidFill>
              </a:rPr>
              <a:t>睡</a:t>
            </a:r>
            <a:r>
              <a:rPr kumimoji="1" lang="zh-CN" altLang="en-US" sz="2400" dirty="0" smtClean="0"/>
              <a:t>觉（</a:t>
            </a:r>
            <a:r>
              <a:rPr kumimoji="1" lang="en-US" altLang="zh-CN" sz="2400" dirty="0" smtClean="0"/>
              <a:t>VO</a:t>
            </a:r>
            <a:r>
              <a:rPr kumimoji="1" lang="zh-CN" altLang="en-US" sz="2400" dirty="0" smtClean="0"/>
              <a:t>）</a:t>
            </a:r>
            <a:r>
              <a:rPr kumimoji="1" lang="en-US" altLang="zh-CN" sz="2400" dirty="0" smtClean="0"/>
              <a:t>  </a:t>
            </a:r>
            <a:r>
              <a:rPr kumimoji="1" lang="zh-CN" altLang="en-US" sz="2400" dirty="0" smtClean="0"/>
              <a:t>早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4081468" y="5646676"/>
            <a:ext cx="3601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他睡觉</a:t>
            </a:r>
            <a:r>
              <a:rPr kumimoji="1" lang="en-US" altLang="zh-CN" sz="2400" u="sng" dirty="0" smtClean="0"/>
              <a:t>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5400856" y="558503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6600"/>
                </a:solidFill>
              </a:rPr>
              <a:t>睡</a:t>
            </a:r>
            <a:r>
              <a:rPr kumimoji="1" lang="zh-CN" altLang="en-US" sz="2400" dirty="0" smtClean="0"/>
              <a:t>得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很早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2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350319" y="1010977"/>
            <a:ext cx="3406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 : </a:t>
            </a:r>
            <a:r>
              <a:rPr kumimoji="1" lang="en-US" altLang="zh-CN" sz="2000" u="sng" dirty="0" smtClean="0"/>
              <a:t>__________________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 : </a:t>
            </a:r>
            <a:r>
              <a:rPr kumimoji="1" lang="en-US" altLang="zh-CN" sz="2000" u="sng" dirty="0"/>
              <a:t>__________________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2" name="圆角矩形标注 21"/>
          <p:cNvSpPr/>
          <p:nvPr/>
        </p:nvSpPr>
        <p:spPr>
          <a:xfrm flipH="1">
            <a:off x="6313323" y="628778"/>
            <a:ext cx="4956955" cy="1874007"/>
          </a:xfrm>
          <a:prstGeom prst="wedgeRoundRectCallout">
            <a:avLst>
              <a:gd name="adj1" fmla="val -21171"/>
              <a:gd name="adj2" fmla="val 66806"/>
              <a:gd name="adj3" fmla="val 16667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文本框 5"/>
          <p:cNvSpPr txBox="1"/>
          <p:nvPr/>
        </p:nvSpPr>
        <p:spPr>
          <a:xfrm>
            <a:off x="715182" y="1430163"/>
            <a:ext cx="4309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/>
              <a:t>EXAMPLE</a:t>
            </a:r>
            <a:r>
              <a:rPr kumimoji="1" lang="zh-CN" altLang="en-US" sz="2000" dirty="0" smtClean="0"/>
              <a:t>：说中文</a:t>
            </a:r>
            <a:r>
              <a:rPr kumimoji="1" lang="en-US" altLang="zh-CN" sz="2000" dirty="0" smtClean="0"/>
              <a:t>(VO)</a:t>
            </a:r>
            <a:r>
              <a:rPr kumimoji="1" lang="zh-CN" altLang="en-US" sz="2000" dirty="0" smtClean="0"/>
              <a:t>／好</a:t>
            </a:r>
            <a:r>
              <a:rPr kumimoji="1" lang="en-US" altLang="zh-CN" sz="2000" dirty="0" smtClean="0"/>
              <a:t>      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6979190" y="1800034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说</a:t>
            </a:r>
            <a:r>
              <a:rPr kumimoji="1" lang="zh-CN" altLang="en-US" sz="2000" dirty="0" smtClean="0"/>
              <a:t>中文说得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很好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44749" y="1123748"/>
            <a:ext cx="1865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/>
              <a:t>shuō</a:t>
            </a:r>
            <a:r>
              <a:rPr lang="nl-NL" altLang="zh-CN" dirty="0"/>
              <a:t> </a:t>
            </a:r>
            <a:r>
              <a:rPr lang="nl-NL" altLang="zh-CN" dirty="0" err="1" smtClean="0"/>
              <a:t>zhōngwén</a:t>
            </a:r>
            <a:r>
              <a:rPr lang="nl-NL" altLang="zh-CN" dirty="0" smtClean="0"/>
              <a:t>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372189" y="1481288"/>
            <a:ext cx="3957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shuō</a:t>
            </a:r>
            <a:r>
              <a:rPr lang="cs-CZ" altLang="zh-CN" dirty="0"/>
              <a:t> </a:t>
            </a:r>
            <a:r>
              <a:rPr lang="cs-CZ" altLang="zh-CN" dirty="0" err="1" smtClean="0"/>
              <a:t>zhōngwén</a:t>
            </a:r>
            <a:r>
              <a:rPr lang="cs-CZ" altLang="zh-CN" dirty="0" smtClean="0"/>
              <a:t> </a:t>
            </a:r>
            <a:r>
              <a:rPr lang="cs-CZ" altLang="zh-CN" dirty="0" err="1"/>
              <a:t>shuō</a:t>
            </a:r>
            <a:r>
              <a:rPr lang="cs-CZ" altLang="zh-CN" dirty="0"/>
              <a:t> </a:t>
            </a:r>
            <a:r>
              <a:rPr lang="cs-CZ" altLang="zh-CN" dirty="0" smtClean="0"/>
              <a:t>d</a:t>
            </a:r>
            <a:r>
              <a:rPr lang="en-US" altLang="zh-CN" dirty="0" smtClean="0"/>
              <a:t>e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hǎo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2182539" y="2050387"/>
            <a:ext cx="2863559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打球（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）／好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zh-CN" altLang="en-US" sz="2000" dirty="0" smtClean="0"/>
              <a:t>写字（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）／漂亮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说英文（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）／快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考试（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）／好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预习生词（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）／不错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唱歌（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）／好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跳舞（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）／好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准备考试（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）／好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/>
          </a:p>
        </p:txBody>
      </p:sp>
      <p:sp>
        <p:nvSpPr>
          <p:cNvPr id="15" name="矩形 14"/>
          <p:cNvSpPr/>
          <p:nvPr/>
        </p:nvSpPr>
        <p:spPr>
          <a:xfrm>
            <a:off x="4436185" y="2652543"/>
            <a:ext cx="2074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xiě</a:t>
            </a:r>
            <a:r>
              <a:rPr lang="cs-CZ" altLang="zh-CN" dirty="0"/>
              <a:t> </a:t>
            </a:r>
            <a:r>
              <a:rPr lang="cs-CZ" altLang="zh-CN" dirty="0" err="1"/>
              <a:t>zì</a:t>
            </a:r>
            <a:r>
              <a:rPr lang="cs-CZ" altLang="zh-CN" dirty="0"/>
              <a:t> </a:t>
            </a:r>
            <a:r>
              <a:rPr lang="zh-CN" altLang="en-US" dirty="0" smtClean="0"/>
              <a:t>／</a:t>
            </a:r>
            <a:r>
              <a:rPr lang="cs-CZ" altLang="zh-CN" dirty="0" smtClean="0"/>
              <a:t> </a:t>
            </a:r>
            <a:r>
              <a:rPr lang="cs-CZ" altLang="zh-CN" dirty="0" err="1"/>
              <a:t>piāo</a:t>
            </a:r>
            <a:r>
              <a:rPr lang="cs-CZ" altLang="zh-CN" dirty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101507" y="4501891"/>
            <a:ext cx="1557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yùxí</a:t>
            </a:r>
            <a:r>
              <a:rPr lang="cs-CZ" altLang="zh-CN" dirty="0" smtClean="0"/>
              <a:t> </a:t>
            </a:r>
            <a:r>
              <a:rPr lang="cs-CZ" altLang="zh-CN" dirty="0" err="1"/>
              <a:t>shēng</a:t>
            </a:r>
            <a:r>
              <a:rPr lang="cs-CZ" altLang="zh-CN" dirty="0"/>
              <a:t> </a:t>
            </a:r>
            <a:r>
              <a:rPr lang="cs-CZ" altLang="zh-CN" dirty="0" err="1"/>
              <a:t>cí</a:t>
            </a:r>
            <a:r>
              <a:rPr lang="cs-CZ" altLang="zh-CN" dirty="0"/>
              <a:t>   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6359792" y="642917"/>
            <a:ext cx="4735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shuō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shuō</a:t>
            </a:r>
            <a:r>
              <a:rPr lang="cs-CZ" altLang="zh-CN" dirty="0"/>
              <a:t> </a:t>
            </a:r>
            <a:r>
              <a:rPr lang="cs-CZ" altLang="zh-CN" dirty="0" err="1"/>
              <a:t>dé</a:t>
            </a:r>
            <a:r>
              <a:rPr lang="cs-CZ" altLang="zh-CN" dirty="0"/>
              <a:t> </a:t>
            </a:r>
            <a:r>
              <a:rPr lang="cs-CZ" altLang="zh-CN" dirty="0" err="1"/>
              <a:t>zěn</a:t>
            </a:r>
            <a:r>
              <a:rPr lang="cs-CZ" altLang="zh-CN" dirty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cs-CZ" altLang="zh-CN" dirty="0" err="1"/>
              <a:t>yàng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</a:p>
        </p:txBody>
      </p:sp>
      <p:sp>
        <p:nvSpPr>
          <p:cNvPr id="20" name="矩形 19"/>
          <p:cNvSpPr/>
          <p:nvPr/>
        </p:nvSpPr>
        <p:spPr>
          <a:xfrm>
            <a:off x="4793201" y="6338910"/>
            <a:ext cx="186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zhǔn</a:t>
            </a:r>
            <a:r>
              <a:rPr lang="it-IT" altLang="zh-CN" dirty="0"/>
              <a:t> </a:t>
            </a:r>
            <a:r>
              <a:rPr lang="it-IT" altLang="zh-CN" dirty="0" err="1"/>
              <a:t>bèi</a:t>
            </a:r>
            <a:r>
              <a:rPr lang="it-IT" altLang="zh-CN" dirty="0"/>
              <a:t> </a:t>
            </a:r>
            <a:r>
              <a:rPr lang="it-IT" altLang="zh-CN" dirty="0" err="1"/>
              <a:t>kǎo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41197" y="591791"/>
            <a:ext cx="5799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PRACTICE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Verb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＋得（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de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）＋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complement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860314" y="92912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说</a:t>
            </a:r>
            <a:r>
              <a:rPr kumimoji="1" lang="zh-CN" altLang="en-US" sz="2000" dirty="0" smtClean="0"/>
              <a:t>中文说得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怎么样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9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8" grpId="0"/>
      <p:bldP spid="10" grpId="0"/>
      <p:bldP spid="19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15182" y="665765"/>
            <a:ext cx="80221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：太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…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了（</a:t>
            </a:r>
            <a:r>
              <a:rPr kumimoji="1" lang="it-IT" altLang="zh-CN" sz="2200" b="1" dirty="0" err="1" smtClean="0">
                <a:solidFill>
                  <a:srgbClr val="FF6600"/>
                </a:solidFill>
                <a:latin typeface="+mj-lt"/>
              </a:rPr>
              <a:t>tài</a:t>
            </a:r>
            <a:r>
              <a:rPr kumimoji="1" lang="it-IT" altLang="zh-CN" sz="2200" b="1" dirty="0" smtClean="0">
                <a:solidFill>
                  <a:srgbClr val="FF6600"/>
                </a:solidFill>
                <a:latin typeface="+mj-lt"/>
              </a:rPr>
              <a:t>…</a:t>
            </a:r>
            <a:r>
              <a:rPr kumimoji="1" lang="it-IT" altLang="zh-CN" sz="2200" b="1" dirty="0" err="1" smtClean="0">
                <a:solidFill>
                  <a:srgbClr val="FF6600"/>
                </a:solidFill>
                <a:latin typeface="+mj-lt"/>
              </a:rPr>
              <a:t>le,too</a:t>
            </a:r>
            <a:r>
              <a:rPr kumimoji="1" lang="it-IT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 and</a:t>
            </a:r>
            <a:r>
              <a:rPr kumimoji="1" lang="en-US" altLang="zh-CN" sz="2200" b="1" dirty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真（</a:t>
            </a:r>
            <a:r>
              <a:rPr kumimoji="1" lang="cs-CZ" altLang="zh-CN" sz="2200" b="1" dirty="0" err="1">
                <a:solidFill>
                  <a:srgbClr val="FF6600"/>
                </a:solidFill>
                <a:latin typeface="+mj-lt"/>
              </a:rPr>
              <a:t>zhēn</a:t>
            </a:r>
            <a:r>
              <a:rPr kumimoji="1" lang="cs-CZ" altLang="zh-CN" sz="2200" b="1" dirty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, really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endParaRPr kumimoji="1" lang="en-US" altLang="zh-CN" sz="2200" b="1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8691" y="1171253"/>
            <a:ext cx="1087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when </a:t>
            </a:r>
            <a:r>
              <a:rPr kumimoji="1" lang="zh-CN" altLang="en-US" sz="2000" dirty="0" smtClean="0"/>
              <a:t>太（</a:t>
            </a:r>
            <a:r>
              <a:rPr kumimoji="1" lang="it-IT" altLang="zh-CN" sz="2000" dirty="0" err="1" smtClean="0"/>
              <a:t>tài</a:t>
            </a:r>
            <a:r>
              <a:rPr kumimoji="1" lang="zh-CN" altLang="zh-CN" sz="2000" dirty="0"/>
              <a:t>，</a:t>
            </a:r>
            <a:r>
              <a:rPr kumimoji="1" lang="it-IT" altLang="zh-CN" sz="2000" dirty="0" err="1" smtClean="0"/>
              <a:t>too</a:t>
            </a:r>
            <a:r>
              <a:rPr kumimoji="1" lang="it-IT" altLang="zh-CN" sz="2000" dirty="0" smtClean="0"/>
              <a:t>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is used in an exclamatory sentence,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 usually appears at the end of the sentence.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pic>
        <p:nvPicPr>
          <p:cNvPr id="11" name="图片 10" descr="f17bd06865dbfa149453f4f966a41c8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17" y="2190415"/>
            <a:ext cx="5010752" cy="293964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830006" y="325485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有意思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011120" y="2219218"/>
            <a:ext cx="130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EXAMPLE</a:t>
            </a:r>
            <a:endParaRPr kumimoji="1"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4056807" y="533845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汉字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太</a:t>
            </a:r>
            <a:r>
              <a:rPr kumimoji="1" lang="zh-CN" altLang="en-US" sz="2000" dirty="0" smtClean="0"/>
              <a:t>有意思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！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073570" y="579907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汉字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真</a:t>
            </a:r>
            <a:r>
              <a:rPr kumimoji="1" lang="zh-CN" altLang="en-US" sz="2000" dirty="0" smtClean="0"/>
              <a:t>有意思！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5975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706" y="764397"/>
            <a:ext cx="3728785" cy="270709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5182" y="665765"/>
            <a:ext cx="80221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：太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…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了（</a:t>
            </a:r>
            <a:r>
              <a:rPr kumimoji="1" lang="it-IT" altLang="zh-CN" sz="2200" b="1" dirty="0" err="1" smtClean="0">
                <a:solidFill>
                  <a:srgbClr val="FF6600"/>
                </a:solidFill>
                <a:latin typeface="+mj-lt"/>
              </a:rPr>
              <a:t>tài</a:t>
            </a:r>
            <a:r>
              <a:rPr kumimoji="1" lang="it-IT" altLang="zh-CN" sz="2200" b="1" dirty="0" smtClean="0">
                <a:solidFill>
                  <a:srgbClr val="FF6600"/>
                </a:solidFill>
                <a:latin typeface="+mj-lt"/>
              </a:rPr>
              <a:t>…</a:t>
            </a:r>
            <a:r>
              <a:rPr kumimoji="1" lang="it-IT" altLang="zh-CN" sz="2200" b="1" dirty="0" err="1" smtClean="0">
                <a:solidFill>
                  <a:srgbClr val="FF6600"/>
                </a:solidFill>
                <a:latin typeface="+mj-lt"/>
              </a:rPr>
              <a:t>le,too</a:t>
            </a:r>
            <a:r>
              <a:rPr kumimoji="1" lang="it-IT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 and</a:t>
            </a:r>
            <a:r>
              <a:rPr kumimoji="1" lang="en-US" altLang="zh-CN" sz="2200" b="1" dirty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真（</a:t>
            </a:r>
            <a:r>
              <a:rPr kumimoji="1" lang="cs-CZ" altLang="zh-CN" sz="2200" b="1" dirty="0" err="1">
                <a:solidFill>
                  <a:srgbClr val="FF6600"/>
                </a:solidFill>
                <a:latin typeface="+mj-lt"/>
              </a:rPr>
              <a:t>zhēn</a:t>
            </a:r>
            <a:r>
              <a:rPr kumimoji="1" lang="cs-CZ" altLang="zh-CN" sz="2200" b="1" dirty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, really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endParaRPr kumimoji="1" lang="en-US" altLang="zh-CN" sz="2200" b="1" dirty="0" smtClean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6" name="图片 5" descr="3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50" y="1192972"/>
            <a:ext cx="2868305" cy="207952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1496" y="3304170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跳舞／有意思</a:t>
            </a:r>
            <a:endParaRPr kumimoji="1" lang="zh-CN" altLang="en-US" sz="20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2678" y="1217555"/>
            <a:ext cx="3436593" cy="206195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814624" y="330862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家／漂亮</a:t>
            </a:r>
            <a:endParaRPr kumimoji="1" lang="zh-CN" altLang="en-US" sz="2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7620385" y="3550749"/>
            <a:ext cx="177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考试／容易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难</a:t>
            </a:r>
            <a:endParaRPr kumimoji="1"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269" y="4005526"/>
            <a:ext cx="3089600" cy="187540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74127" y="5917915"/>
            <a:ext cx="223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学习中文／容易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难</a:t>
            </a:r>
            <a:endParaRPr kumimoji="1" lang="zh-CN" altLang="en-US" dirty="0"/>
          </a:p>
        </p:txBody>
      </p:sp>
      <p:pic>
        <p:nvPicPr>
          <p:cNvPr id="14" name="图片 13" descr="f15a4672dc42cdf736ba71a2193afb26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65" y="3945277"/>
            <a:ext cx="3330675" cy="19599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970492" y="5917915"/>
            <a:ext cx="177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写字／快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漂亮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637148" y="5910039"/>
            <a:ext cx="154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说话／快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慢</a:t>
            </a:r>
            <a:endParaRPr kumimoji="1" lang="zh-CN" altLang="en-US" dirty="0"/>
          </a:p>
        </p:txBody>
      </p:sp>
      <p:pic>
        <p:nvPicPr>
          <p:cNvPr id="2" name="k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74846" y="4132209"/>
            <a:ext cx="812800" cy="812800"/>
          </a:xfrm>
          <a:prstGeom prst="rect">
            <a:avLst/>
          </a:prstGeom>
        </p:spPr>
      </p:pic>
      <p:pic>
        <p:nvPicPr>
          <p:cNvPr id="3" name="m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9115" y="41075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6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15182" y="665765"/>
            <a:ext cx="8179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：（有一点儿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yǒuyìdiǎnr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a little bit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）＋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adjective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endParaRPr kumimoji="1" lang="en-US" altLang="zh-CN" sz="2200" b="1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8691" y="1171253"/>
            <a:ext cx="1087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The phrase </a:t>
            </a:r>
            <a:r>
              <a:rPr kumimoji="1" lang="zh-CN" altLang="en-US" sz="2000" dirty="0" smtClean="0"/>
              <a:t>有一点儿（</a:t>
            </a:r>
            <a:r>
              <a:rPr kumimoji="1" lang="hu-HU" altLang="zh-CN" sz="2000" b="1" dirty="0"/>
              <a:t>yǒuyìdiǎnr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precedes adjectives or verbs. It often carries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negative tone</a:t>
            </a:r>
            <a:r>
              <a:rPr kumimoji="1" lang="en-US" altLang="zh-CN" sz="2000" dirty="0" smtClean="0"/>
              <a:t>. The </a:t>
            </a:r>
            <a:r>
              <a:rPr kumimoji="1" lang="zh-CN" altLang="en-US" sz="2000" dirty="0" smtClean="0"/>
              <a:t>一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（</a:t>
            </a:r>
            <a:r>
              <a:rPr kumimoji="1" lang="hu-HU" altLang="zh-CN" sz="2000" b="1" dirty="0"/>
              <a:t>yì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in the phrase is optional 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34426" y="2391824"/>
            <a:ext cx="495585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2000" dirty="0"/>
              <a:t>我觉得中文有</a:t>
            </a:r>
            <a:r>
              <a:rPr lang="en-US" altLang="zh-CN" sz="2000" dirty="0"/>
              <a:t>(</a:t>
            </a:r>
            <a:r>
              <a:rPr lang="zh-CN" altLang="en-US" sz="2000" dirty="0"/>
              <a:t>一</a:t>
            </a:r>
            <a:r>
              <a:rPr lang="en-US" altLang="zh-CN" sz="2000" dirty="0"/>
              <a:t>)</a:t>
            </a:r>
            <a:r>
              <a:rPr lang="zh-CN" altLang="en-US" sz="2000" dirty="0"/>
              <a:t>点儿难。 </a:t>
            </a:r>
            <a:endParaRPr lang="en-US" altLang="zh-CN" sz="2000" dirty="0"/>
          </a:p>
          <a:p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Wo</a:t>
            </a:r>
            <a:r>
              <a:rPr lang="en-US" altLang="zh-CN" sz="2000" dirty="0" smtClean="0"/>
              <a:t>̌ </a:t>
            </a:r>
            <a:r>
              <a:rPr lang="en-US" altLang="zh-CN" sz="2000" dirty="0" err="1"/>
              <a:t>juéde</a:t>
            </a:r>
            <a:r>
              <a:rPr lang="en-US" altLang="zh-CN" sz="2000" dirty="0"/>
              <a:t> </a:t>
            </a:r>
            <a:r>
              <a:rPr lang="en-US" altLang="zh-CN" sz="2000" dirty="0" err="1"/>
              <a:t>Zhōngwén</a:t>
            </a:r>
            <a:r>
              <a:rPr lang="en-US" altLang="zh-CN" sz="2000" dirty="0"/>
              <a:t> </a:t>
            </a:r>
            <a:r>
              <a:rPr lang="en-US" altLang="zh-CN" sz="2000" dirty="0" err="1"/>
              <a:t>yǒu</a:t>
            </a:r>
            <a:r>
              <a:rPr lang="en-US" altLang="zh-CN" sz="2000" dirty="0"/>
              <a:t>(</a:t>
            </a:r>
            <a:r>
              <a:rPr lang="en-US" altLang="zh-CN" sz="2000" dirty="0" smtClean="0"/>
              <a:t>y</a:t>
            </a:r>
            <a:r>
              <a:rPr kumimoji="1" lang="hu-HU" altLang="zh-CN" sz="2000" b="1" dirty="0"/>
              <a:t>ì</a:t>
            </a:r>
            <a:r>
              <a:rPr lang="en-US" altLang="zh-CN" sz="2000" dirty="0" smtClean="0"/>
              <a:t>)</a:t>
            </a:r>
            <a:r>
              <a:rPr lang="en-US" altLang="zh-CN" sz="2000" dirty="0" err="1"/>
              <a:t>diǎnr</a:t>
            </a:r>
            <a:r>
              <a:rPr lang="en-US" altLang="zh-CN" sz="2000" dirty="0"/>
              <a:t> </a:t>
            </a:r>
            <a:r>
              <a:rPr lang="en-US" altLang="zh-CN" sz="2000" dirty="0" err="1"/>
              <a:t>nán</a:t>
            </a:r>
            <a:r>
              <a:rPr lang="en-US" altLang="zh-CN" sz="2000" dirty="0"/>
              <a:t>. </a:t>
            </a:r>
          </a:p>
          <a:p>
            <a:r>
              <a:rPr lang="en-US" altLang="zh-CN" sz="2000" dirty="0"/>
              <a:t>(I think Chinese is a little bit difficult.) </a:t>
            </a:r>
            <a:endParaRPr lang="en-US" altLang="zh-CN" sz="2000" dirty="0" smtClean="0"/>
          </a:p>
          <a:p>
            <a:endParaRPr lang="en-US" altLang="zh-CN" sz="2000" dirty="0"/>
          </a:p>
          <a:p>
            <a:pPr marL="285750" indent="-285750">
              <a:buFont typeface="Arial"/>
              <a:buChar char="•"/>
            </a:pPr>
            <a:r>
              <a:rPr lang="en-US" altLang="zh-CN" sz="2000" dirty="0"/>
              <a:t>*</a:t>
            </a:r>
            <a:r>
              <a:rPr lang="zh-CN" altLang="en-US" sz="2000" dirty="0"/>
              <a:t>我觉得中文有</a:t>
            </a:r>
            <a:r>
              <a:rPr lang="en-US" altLang="zh-CN" sz="2000" dirty="0"/>
              <a:t>(</a:t>
            </a:r>
            <a:r>
              <a:rPr lang="zh-CN" altLang="en-US" sz="2000" dirty="0"/>
              <a:t>一</a:t>
            </a:r>
            <a:r>
              <a:rPr lang="en-US" altLang="zh-CN" sz="2000" dirty="0"/>
              <a:t>)</a:t>
            </a:r>
            <a:r>
              <a:rPr lang="zh-CN" altLang="en-US" sz="2000" dirty="0"/>
              <a:t>点儿容易。 </a:t>
            </a:r>
            <a:endParaRPr lang="en-US" altLang="zh-CN" sz="2000" dirty="0" smtClean="0"/>
          </a:p>
          <a:p>
            <a:r>
              <a:rPr lang="en-US" altLang="zh-CN" sz="2000" dirty="0" smtClean="0"/>
              <a:t>* </a:t>
            </a:r>
            <a:r>
              <a:rPr lang="en-US" altLang="zh-CN" sz="2000" dirty="0" err="1"/>
              <a:t>Wo</a:t>
            </a:r>
            <a:r>
              <a:rPr lang="en-US" altLang="zh-CN" sz="2000" dirty="0"/>
              <a:t>̌ </a:t>
            </a:r>
            <a:r>
              <a:rPr lang="en-US" altLang="zh-CN" sz="2000" dirty="0" err="1"/>
              <a:t>juéde</a:t>
            </a:r>
            <a:r>
              <a:rPr lang="en-US" altLang="zh-CN" sz="2000" dirty="0"/>
              <a:t> </a:t>
            </a:r>
            <a:r>
              <a:rPr lang="en-US" altLang="zh-CN" sz="2000" dirty="0" err="1"/>
              <a:t>Zhōngwén</a:t>
            </a:r>
            <a:r>
              <a:rPr lang="en-US" altLang="zh-CN" sz="2000" dirty="0"/>
              <a:t> </a:t>
            </a:r>
            <a:r>
              <a:rPr lang="en-US" altLang="zh-CN" sz="2000" dirty="0" err="1"/>
              <a:t>yǒu</a:t>
            </a:r>
            <a:r>
              <a:rPr lang="en-US" altLang="zh-CN" sz="2000" dirty="0"/>
              <a:t>(</a:t>
            </a:r>
            <a:r>
              <a:rPr lang="en-US" altLang="zh-CN" sz="2000" dirty="0" err="1"/>
              <a:t>yi</a:t>
            </a:r>
            <a:r>
              <a:rPr lang="en-US" altLang="zh-CN" sz="2000" dirty="0"/>
              <a:t>̀)</a:t>
            </a:r>
            <a:r>
              <a:rPr lang="en-US" altLang="zh-CN" sz="2000" dirty="0" err="1"/>
              <a:t>diǎnr</a:t>
            </a:r>
            <a:r>
              <a:rPr lang="en-US" altLang="zh-CN" sz="2000" dirty="0"/>
              <a:t> </a:t>
            </a:r>
            <a:r>
              <a:rPr lang="en-US" altLang="zh-CN" sz="2000" dirty="0" err="1"/>
              <a:t>róngyi</a:t>
            </a:r>
            <a:r>
              <a:rPr lang="en-US" altLang="zh-CN" sz="2000" dirty="0"/>
              <a:t>̀. </a:t>
            </a:r>
          </a:p>
          <a:p>
            <a:r>
              <a:rPr lang="en-US" altLang="zh-CN" sz="2000" dirty="0"/>
              <a:t>*(I think Chinese is a little bit easy.) </a:t>
            </a:r>
          </a:p>
          <a:p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6965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15182" y="665765"/>
            <a:ext cx="8179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：（有一点儿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yǒuyìdiǎnr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a little bit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）＋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adjective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endParaRPr kumimoji="1" lang="en-US" altLang="zh-CN" sz="2200" b="1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8691" y="1171253"/>
            <a:ext cx="1087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00"/>
                </a:solidFill>
              </a:rPr>
              <a:t>The phrase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有一点儿（</a:t>
            </a:r>
            <a:r>
              <a:rPr kumimoji="1" lang="hu-HU" altLang="zh-CN" sz="2000" b="1" dirty="0">
                <a:solidFill>
                  <a:srgbClr val="FF6600"/>
                </a:solidFill>
              </a:rPr>
              <a:t>yǒuyìdiǎnr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 precedes adjectives or verbs. It often carries a negative tone. The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一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（</a:t>
            </a:r>
            <a:r>
              <a:rPr kumimoji="1" lang="hu-HU" altLang="zh-CN" sz="2000" b="1" dirty="0">
                <a:solidFill>
                  <a:srgbClr val="FF6600"/>
                </a:solidFill>
              </a:rPr>
              <a:t>yì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in the phrase is optional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44050" y="2576759"/>
            <a:ext cx="4068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：你觉得第七课的语法怎么样？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1" name="可选流程 10"/>
          <p:cNvSpPr/>
          <p:nvPr/>
        </p:nvSpPr>
        <p:spPr>
          <a:xfrm>
            <a:off x="1033270" y="2047596"/>
            <a:ext cx="4626532" cy="2070286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2" name="可选流程 11"/>
          <p:cNvSpPr/>
          <p:nvPr/>
        </p:nvSpPr>
        <p:spPr>
          <a:xfrm>
            <a:off x="5883673" y="2015061"/>
            <a:ext cx="4733077" cy="2102821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293098" y="2519566"/>
            <a:ext cx="4068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：你觉得第七课的生词怎么样？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6" name="可选流程 15"/>
          <p:cNvSpPr/>
          <p:nvPr/>
        </p:nvSpPr>
        <p:spPr>
          <a:xfrm>
            <a:off x="1050029" y="4320582"/>
            <a:ext cx="4659093" cy="1880899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397804" y="4763443"/>
            <a:ext cx="4068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：你觉得第七课的课文怎么样？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8" name="可选流程 17"/>
          <p:cNvSpPr/>
          <p:nvPr/>
        </p:nvSpPr>
        <p:spPr>
          <a:xfrm>
            <a:off x="5925097" y="4265830"/>
            <a:ext cx="4716315" cy="1927774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6235876" y="4681591"/>
            <a:ext cx="4215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：你觉得这个星期的功课怎么样？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0" name="矩形 19"/>
          <p:cNvSpPr/>
          <p:nvPr/>
        </p:nvSpPr>
        <p:spPr>
          <a:xfrm>
            <a:off x="1430646" y="2184041"/>
            <a:ext cx="4316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j</a:t>
            </a:r>
            <a:r>
              <a:rPr lang="en-US" altLang="zh-CN" dirty="0" smtClean="0"/>
              <a:t>u</a:t>
            </a:r>
            <a:r>
              <a:rPr lang="it-IT" altLang="zh-CN" dirty="0" err="1"/>
              <a:t>é</a:t>
            </a:r>
            <a:r>
              <a:rPr lang="it-IT" altLang="zh-CN" dirty="0" smtClean="0"/>
              <a:t> d</a:t>
            </a:r>
            <a:r>
              <a:rPr lang="en-US" altLang="zh-CN" dirty="0" smtClean="0"/>
              <a:t>e</a:t>
            </a:r>
            <a:r>
              <a:rPr lang="it-IT" altLang="zh-CN" dirty="0" smtClean="0"/>
              <a:t> </a:t>
            </a:r>
            <a:r>
              <a:rPr lang="it-IT" altLang="zh-CN" dirty="0"/>
              <a:t>dì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de </a:t>
            </a:r>
            <a:r>
              <a:rPr lang="it-IT" altLang="zh-CN" dirty="0" err="1" smtClean="0"/>
              <a:t>yǔfǎ</a:t>
            </a:r>
            <a:r>
              <a:rPr lang="it-IT" altLang="zh-CN" dirty="0" smtClean="0"/>
              <a:t> </a:t>
            </a:r>
            <a:r>
              <a:rPr lang="it-IT" altLang="zh-CN" dirty="0" err="1"/>
              <a:t>zěn</a:t>
            </a:r>
            <a:r>
              <a:rPr lang="it-IT" altLang="zh-CN" dirty="0"/>
              <a:t> me </a:t>
            </a:r>
            <a:r>
              <a:rPr lang="it-IT" altLang="zh-CN" dirty="0" err="1" smtClean="0"/>
              <a:t>yàng</a:t>
            </a:r>
            <a:r>
              <a:rPr lang="zh-CN" altLang="en-US" dirty="0" smtClean="0"/>
              <a:t>？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6115195" y="2134725"/>
            <a:ext cx="475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j</a:t>
            </a:r>
            <a:r>
              <a:rPr lang="en-US" altLang="zh-CN" dirty="0"/>
              <a:t>u</a:t>
            </a:r>
            <a:r>
              <a:rPr lang="it-IT" altLang="zh-CN" dirty="0" err="1"/>
              <a:t>é</a:t>
            </a:r>
            <a:r>
              <a:rPr lang="it-IT" altLang="zh-CN" dirty="0"/>
              <a:t> d</a:t>
            </a:r>
            <a:r>
              <a:rPr lang="en-US" altLang="zh-CN" dirty="0"/>
              <a:t>e</a:t>
            </a:r>
            <a:r>
              <a:rPr lang="it-IT" altLang="zh-CN" dirty="0"/>
              <a:t> </a:t>
            </a:r>
            <a:r>
              <a:rPr lang="it-IT" altLang="zh-CN" dirty="0" smtClean="0"/>
              <a:t>dì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de </a:t>
            </a:r>
            <a:r>
              <a:rPr lang="it-IT" altLang="zh-CN" dirty="0" err="1" smtClean="0"/>
              <a:t>shēngcí</a:t>
            </a:r>
            <a:r>
              <a:rPr lang="it-IT" altLang="zh-CN" dirty="0" smtClean="0"/>
              <a:t> </a:t>
            </a:r>
            <a:r>
              <a:rPr lang="it-IT" altLang="zh-CN" dirty="0" err="1"/>
              <a:t>zěn</a:t>
            </a:r>
            <a:r>
              <a:rPr lang="it-IT" altLang="zh-CN" dirty="0"/>
              <a:t> me </a:t>
            </a:r>
            <a:r>
              <a:rPr lang="it-IT" altLang="zh-CN" dirty="0" err="1" smtClean="0"/>
              <a:t>yàng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1290512" y="4440246"/>
            <a:ext cx="4611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j</a:t>
            </a:r>
            <a:r>
              <a:rPr lang="en-US" altLang="zh-CN" dirty="0"/>
              <a:t>u</a:t>
            </a:r>
            <a:r>
              <a:rPr lang="it-IT" altLang="zh-CN" dirty="0" err="1"/>
              <a:t>é</a:t>
            </a:r>
            <a:r>
              <a:rPr lang="it-IT" altLang="zh-CN" dirty="0"/>
              <a:t> d</a:t>
            </a:r>
            <a:r>
              <a:rPr lang="en-US" altLang="zh-CN" dirty="0"/>
              <a:t>e</a:t>
            </a:r>
            <a:r>
              <a:rPr lang="it-IT" altLang="zh-CN" dirty="0"/>
              <a:t> </a:t>
            </a:r>
            <a:r>
              <a:rPr lang="it-IT" altLang="zh-CN" dirty="0" smtClean="0"/>
              <a:t>dì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de </a:t>
            </a:r>
            <a:r>
              <a:rPr lang="it-IT" altLang="zh-CN" dirty="0" err="1" smtClean="0"/>
              <a:t>kèwén</a:t>
            </a:r>
            <a:r>
              <a:rPr lang="it-IT" altLang="zh-CN" dirty="0" smtClean="0"/>
              <a:t> </a:t>
            </a:r>
            <a:r>
              <a:rPr lang="it-IT" altLang="zh-CN" dirty="0" err="1"/>
              <a:t>zěn</a:t>
            </a:r>
            <a:r>
              <a:rPr lang="it-IT" altLang="zh-CN" dirty="0"/>
              <a:t> me </a:t>
            </a:r>
            <a:r>
              <a:rPr lang="it-IT" altLang="zh-CN" dirty="0" err="1" smtClean="0"/>
              <a:t>yàng</a:t>
            </a:r>
            <a:r>
              <a:rPr lang="zh-CN" altLang="en-US" dirty="0" smtClean="0"/>
              <a:t>？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6072865" y="4390930"/>
            <a:ext cx="5458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j</a:t>
            </a:r>
            <a:r>
              <a:rPr lang="en-US" altLang="zh-CN" dirty="0"/>
              <a:t>u</a:t>
            </a:r>
            <a:r>
              <a:rPr lang="it-IT" altLang="zh-CN" dirty="0" err="1"/>
              <a:t>é</a:t>
            </a:r>
            <a:r>
              <a:rPr lang="it-IT" altLang="zh-CN" dirty="0"/>
              <a:t> </a:t>
            </a:r>
            <a:r>
              <a:rPr lang="it-IT" altLang="zh-CN" dirty="0" smtClean="0"/>
              <a:t>d</a:t>
            </a:r>
            <a:r>
              <a:rPr lang="en-US" altLang="zh-CN" dirty="0"/>
              <a:t>e </a:t>
            </a:r>
            <a:r>
              <a:rPr lang="en-US" altLang="zh-CN" dirty="0" err="1"/>
              <a:t>zhè</a:t>
            </a:r>
            <a:r>
              <a:rPr lang="en-US" altLang="zh-CN" dirty="0"/>
              <a:t> </a:t>
            </a:r>
            <a:r>
              <a:rPr lang="en-US" altLang="zh-CN" dirty="0" err="1"/>
              <a:t>gè</a:t>
            </a:r>
            <a:r>
              <a:rPr lang="en-US" altLang="zh-CN" dirty="0"/>
              <a:t> </a:t>
            </a:r>
            <a:r>
              <a:rPr lang="en-US" altLang="zh-CN" dirty="0" err="1" smtClean="0"/>
              <a:t>xīngqī</a:t>
            </a:r>
            <a:r>
              <a:rPr lang="en-US" altLang="zh-CN" dirty="0" smtClean="0"/>
              <a:t> </a:t>
            </a:r>
            <a:r>
              <a:rPr lang="en-US" altLang="zh-CN" dirty="0"/>
              <a:t>de </a:t>
            </a:r>
            <a:r>
              <a:rPr lang="en-US" altLang="zh-CN" dirty="0" err="1" smtClean="0"/>
              <a:t>gōngkè</a:t>
            </a:r>
            <a:r>
              <a:rPr lang="en-US" altLang="zh-CN" dirty="0" smtClean="0"/>
              <a:t> </a:t>
            </a:r>
            <a:r>
              <a:rPr lang="en-US" altLang="zh-CN" dirty="0" err="1"/>
              <a:t>zěn</a:t>
            </a:r>
            <a:r>
              <a:rPr lang="en-US" altLang="zh-CN" dirty="0"/>
              <a:t> me </a:t>
            </a:r>
            <a:r>
              <a:rPr lang="en-US" altLang="zh-CN" dirty="0" err="1"/>
              <a:t>yàng</a:t>
            </a:r>
            <a:r>
              <a:rPr lang="en-US" altLang="zh-CN" dirty="0"/>
              <a:t> </a:t>
            </a:r>
            <a:r>
              <a:rPr lang="zh-CN" altLang="en-US" dirty="0"/>
              <a:t>？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968068" y="150413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难？容易？多</a:t>
            </a:r>
            <a:endParaRPr kumimoji="1"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1787955" y="309457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我觉得第七课的语法有一点儿难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76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1418" y="875358"/>
            <a:ext cx="2967654" cy="5847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1.</a:t>
            </a:r>
            <a:r>
              <a:rPr kumimoji="1" lang="zh-CN" altLang="en-US" sz="2200" dirty="0" smtClean="0"/>
              <a:t>中文语法</a:t>
            </a:r>
            <a:r>
              <a:rPr kumimoji="1" lang="zh-CN" altLang="zh-CN" sz="2200" dirty="0" smtClean="0"/>
              <a:t>＊</a:t>
            </a:r>
            <a:r>
              <a:rPr kumimoji="1" lang="zh-CN" altLang="en-US" sz="2200" dirty="0" smtClean="0"/>
              <a:t>难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2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汉字＊容易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3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中文课＊早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4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老师说话＊快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5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你家＊漂亮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6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写汉字＊容易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7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我们的考试＊难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8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第七课的生词＊少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9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这个星期的功课＊少</a:t>
            </a:r>
            <a:endParaRPr kumimoji="1" lang="zh-CN" altLang="en-US" sz="2200" dirty="0"/>
          </a:p>
        </p:txBody>
      </p:sp>
      <p:sp>
        <p:nvSpPr>
          <p:cNvPr id="7" name="文本框 6"/>
          <p:cNvSpPr txBox="1"/>
          <p:nvPr/>
        </p:nvSpPr>
        <p:spPr>
          <a:xfrm>
            <a:off x="4463721" y="863029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中文语法有一点儿难。</a:t>
            </a:r>
            <a:endParaRPr kumimoji="1"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1192631" y="556614"/>
            <a:ext cx="1737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 smtClean="0"/>
              <a:t>zhōngwén</a:t>
            </a:r>
            <a:r>
              <a:rPr lang="nl-NL" altLang="zh-CN" dirty="0" smtClean="0"/>
              <a:t> </a:t>
            </a:r>
            <a:r>
              <a:rPr lang="nl-NL" altLang="zh-CN" dirty="0" err="1" smtClean="0"/>
              <a:t>yǔfǎ</a:t>
            </a:r>
            <a:r>
              <a:rPr lang="nl-NL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09974" y="1888145"/>
            <a:ext cx="1544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 smtClean="0"/>
              <a:t>zhōngwén</a:t>
            </a:r>
            <a:r>
              <a:rPr lang="nl-NL" altLang="zh-CN" dirty="0" smtClean="0"/>
              <a:t> </a:t>
            </a:r>
            <a:r>
              <a:rPr lang="nl-NL" altLang="zh-CN" dirty="0" err="1"/>
              <a:t>kè</a:t>
            </a:r>
            <a:r>
              <a:rPr lang="nl-NL" altLang="zh-CN" dirty="0"/>
              <a:t>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373506" y="1284024"/>
            <a:ext cx="813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hàn</a:t>
            </a:r>
            <a:r>
              <a:rPr lang="it-IT" altLang="zh-CN" dirty="0"/>
              <a:t> </a:t>
            </a:r>
            <a:r>
              <a:rPr lang="it-IT" altLang="zh-CN" dirty="0" err="1"/>
              <a:t>zì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804881" y="2541582"/>
            <a:ext cx="107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shuōhuà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428184" y="3910100"/>
            <a:ext cx="1108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xiě</a:t>
            </a:r>
            <a:r>
              <a:rPr lang="cs-CZ" altLang="zh-CN" dirty="0"/>
              <a:t> </a:t>
            </a:r>
            <a:r>
              <a:rPr lang="cs-CZ" altLang="zh-CN" dirty="0" err="1" smtClean="0"/>
              <a:t>hànzì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141956" y="4600522"/>
            <a:ext cx="864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kǎoshì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334086" y="5352592"/>
            <a:ext cx="2199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/>
              <a:t>dì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de </a:t>
            </a:r>
            <a:r>
              <a:rPr lang="it-IT" altLang="zh-CN" dirty="0" err="1" smtClean="0"/>
              <a:t>shēngcí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707559" y="5956711"/>
            <a:ext cx="941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gōngkè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4078380" y="593602"/>
            <a:ext cx="3867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zhōng wén yǔ fǎ yǒu </a:t>
            </a:r>
            <a:r>
              <a:rPr lang="hu-HU" altLang="zh-CN" dirty="0" smtClean="0"/>
              <a:t>yì diǎnr </a:t>
            </a:r>
            <a:r>
              <a:rPr lang="hu-HU" altLang="zh-CN" dirty="0"/>
              <a:t>nán </a:t>
            </a:r>
            <a:r>
              <a:rPr lang="zh-CN" altLang="hu-HU" dirty="0"/>
              <a:t>。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8217595" y="604118"/>
            <a:ext cx="3304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［有一点儿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yǒuyìdiǎnr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］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endParaRPr kumimoji="1" lang="en-US" altLang="zh-CN" sz="2200" b="1" dirty="0" smtClean="0">
              <a:solidFill>
                <a:srgbClr val="FF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492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15182" y="665765"/>
            <a:ext cx="6466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：就（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j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ì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u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and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才（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c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á</a:t>
            </a:r>
            <a:r>
              <a:rPr kumimoji="1" lang="en-US" altLang="zh-CN" sz="2200" b="1" dirty="0" err="1" smtClean="0">
                <a:solidFill>
                  <a:srgbClr val="FF6600"/>
                </a:solidFill>
                <a:latin typeface="+mj-lt"/>
              </a:rPr>
              <a:t>i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compared</a:t>
            </a:r>
            <a:endParaRPr kumimoji="1" lang="zh-CN" altLang="en-US" sz="2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1496" y="1208241"/>
            <a:ext cx="107893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 smtClean="0"/>
              <a:t>The adverb </a:t>
            </a:r>
            <a:r>
              <a:rPr kumimoji="1" lang="zh-CN" altLang="en-US" sz="2000" dirty="0" smtClean="0"/>
              <a:t>就</a:t>
            </a:r>
            <a:r>
              <a:rPr kumimoji="1" lang="zh-CN" altLang="en-US" sz="2000" dirty="0"/>
              <a:t>（</a:t>
            </a:r>
            <a:r>
              <a:rPr kumimoji="1" lang="en-US" altLang="zh-CN" sz="2000" dirty="0"/>
              <a:t>j</a:t>
            </a:r>
            <a:r>
              <a:rPr kumimoji="1" lang="zh-CN" altLang="en-US" sz="2000" dirty="0"/>
              <a:t>ì</a:t>
            </a:r>
            <a:r>
              <a:rPr kumimoji="1" lang="en-US" altLang="zh-CN" sz="2000" dirty="0"/>
              <a:t>u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suggests the 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earliness</a:t>
            </a:r>
            <a:r>
              <a:rPr kumimoji="1" lang="en-US" altLang="zh-CN" sz="2000" dirty="0" smtClean="0"/>
              <a:t> or promptness of an action in the speaker’s judgment.</a:t>
            </a: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 smtClean="0"/>
              <a:t>The adverb </a:t>
            </a:r>
            <a:r>
              <a:rPr kumimoji="1" lang="zh-CN" altLang="en-US" sz="2000" dirty="0" smtClean="0"/>
              <a:t>才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（</a:t>
            </a:r>
            <a:r>
              <a:rPr kumimoji="1" lang="en-US" altLang="zh-CN" sz="2000" dirty="0">
                <a:solidFill>
                  <a:srgbClr val="000000"/>
                </a:solidFill>
              </a:rPr>
              <a:t>c</a:t>
            </a:r>
            <a:r>
              <a:rPr kumimoji="1" lang="zh-CN" altLang="en-US" sz="2000" dirty="0">
                <a:solidFill>
                  <a:srgbClr val="000000"/>
                </a:solidFill>
              </a:rPr>
              <a:t>á</a:t>
            </a:r>
            <a:r>
              <a:rPr kumimoji="1" lang="en-US" altLang="zh-CN" sz="2000" dirty="0" err="1">
                <a:solidFill>
                  <a:srgbClr val="000000"/>
                </a:solidFill>
              </a:rPr>
              <a:t>i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/>
              <a:t>is the opposite. It suggests the tardiness or 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lateness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of an action as perceived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by speaker.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5858" y="3476775"/>
            <a:ext cx="3899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学校下午三点开会</a:t>
            </a:r>
            <a:r>
              <a:rPr kumimoji="1" lang="en-US" altLang="zh-CN" sz="2000" dirty="0" smtClean="0"/>
              <a:t>  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   2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00pm</a:t>
            </a:r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5055596" y="3501433"/>
            <a:ext cx="481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学校下午三点开会，</a:t>
            </a:r>
            <a:r>
              <a:rPr kumimoji="1" lang="en-US" altLang="zh-CN" u="sng" dirty="0" smtClean="0"/>
              <a:t>                                  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474771" y="3453928"/>
            <a:ext cx="458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361440" y="339047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我下午两点</a:t>
            </a:r>
            <a:r>
              <a:rPr kumimoji="1" lang="zh-CN" altLang="en-US" dirty="0" smtClean="0">
                <a:solidFill>
                  <a:srgbClr val="FF6600"/>
                </a:solidFill>
              </a:rPr>
              <a:t>就</a:t>
            </a:r>
            <a:r>
              <a:rPr kumimoji="1" lang="zh-CN" altLang="en-US" dirty="0" smtClean="0"/>
              <a:t>来了。</a:t>
            </a:r>
            <a:endParaRPr kumimoji="1"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13163" y="3170359"/>
            <a:ext cx="3443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xuéxiào</a:t>
            </a:r>
            <a:r>
              <a:rPr lang="it-IT" altLang="zh-CN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/>
              <a:t>sān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kāi</a:t>
            </a:r>
            <a:r>
              <a:rPr lang="it-IT" altLang="zh-CN" dirty="0"/>
              <a:t> </a:t>
            </a:r>
            <a:r>
              <a:rPr lang="it-IT" altLang="zh-CN" dirty="0" err="1"/>
              <a:t>huì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53529" y="4278158"/>
            <a:ext cx="4334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学校下午三点开会</a:t>
            </a:r>
            <a:r>
              <a:rPr kumimoji="1" lang="en-US" altLang="zh-CN" sz="2000" dirty="0" smtClean="0"/>
              <a:t>   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   4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00pm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  <a:p>
            <a:endParaRPr kumimoji="1" lang="zh-CN" altLang="en-US" sz="2000" dirty="0"/>
          </a:p>
        </p:txBody>
      </p:sp>
      <p:sp>
        <p:nvSpPr>
          <p:cNvPr id="17" name="矩形 16"/>
          <p:cNvSpPr/>
          <p:nvPr/>
        </p:nvSpPr>
        <p:spPr>
          <a:xfrm>
            <a:off x="666917" y="3939208"/>
            <a:ext cx="3443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xuéxiào</a:t>
            </a:r>
            <a:r>
              <a:rPr lang="it-IT" altLang="zh-CN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/>
              <a:t>sān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kāi</a:t>
            </a:r>
            <a:r>
              <a:rPr lang="it-IT" altLang="zh-CN" dirty="0"/>
              <a:t> </a:t>
            </a:r>
            <a:r>
              <a:rPr lang="it-IT" altLang="zh-CN" dirty="0" err="1"/>
              <a:t>huì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141909" y="4315146"/>
            <a:ext cx="481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学校下午三点开会，</a:t>
            </a:r>
            <a:r>
              <a:rPr kumimoji="1" lang="en-US" altLang="zh-CN" u="sng" dirty="0" smtClean="0"/>
              <a:t>                                  </a:t>
            </a:r>
            <a:r>
              <a:rPr kumimoji="1" lang="zh-CN" altLang="en-US" dirty="0"/>
              <a:t>。</a:t>
            </a:r>
          </a:p>
          <a:p>
            <a:endParaRPr kumimoji="1"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7558732" y="416719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我下午四点</a:t>
            </a:r>
            <a:r>
              <a:rPr kumimoji="1" lang="zh-CN" altLang="en-US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dirty="0" smtClean="0"/>
              <a:t>来</a:t>
            </a:r>
            <a:endParaRPr kumimoji="1"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654370" y="2837477"/>
            <a:ext cx="1509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FF6600"/>
                </a:solidFill>
              </a:rPr>
              <a:t>EXAMPLE: </a:t>
            </a:r>
            <a:endParaRPr lang="zh-CN" altLang="en-US" sz="2000" b="1" dirty="0">
              <a:solidFill>
                <a:srgbClr val="FF66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795876" y="3318308"/>
            <a:ext cx="1416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6600"/>
                </a:solidFill>
              </a:rPr>
              <a:t>earliness</a:t>
            </a:r>
            <a:endParaRPr lang="zh-CN" altLang="en-US" sz="2400" dirty="0"/>
          </a:p>
        </p:txBody>
      </p:sp>
      <p:sp>
        <p:nvSpPr>
          <p:cNvPr id="22" name="矩形 21"/>
          <p:cNvSpPr/>
          <p:nvPr/>
        </p:nvSpPr>
        <p:spPr>
          <a:xfrm>
            <a:off x="9877208" y="4144350"/>
            <a:ext cx="1331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6600"/>
                </a:solidFill>
              </a:rPr>
              <a:t>lateness</a:t>
            </a:r>
            <a:endParaRPr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542552" y="5030227"/>
            <a:ext cx="11220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/>
              <a:t>when commenting on a past action</a:t>
            </a:r>
            <a:r>
              <a:rPr kumimoji="1" lang="zh-CN" altLang="en-US" sz="2000" b="1" dirty="0" smtClean="0"/>
              <a:t>，就</a:t>
            </a:r>
            <a:r>
              <a:rPr kumimoji="1" lang="en-US" altLang="zh-CN" sz="2000" b="1" dirty="0" smtClean="0"/>
              <a:t> is always used with </a:t>
            </a:r>
            <a:r>
              <a:rPr kumimoji="1" lang="zh-CN" altLang="en-US" sz="2000" b="1" dirty="0" smtClean="0"/>
              <a:t>了</a:t>
            </a:r>
            <a:r>
              <a:rPr kumimoji="1" lang="en-US" altLang="zh-CN" sz="2000" b="1" dirty="0" smtClean="0"/>
              <a:t> but </a:t>
            </a:r>
            <a:r>
              <a:rPr kumimoji="1" lang="zh-CN" altLang="en-US" sz="2000" b="1" dirty="0" smtClean="0"/>
              <a:t>才</a:t>
            </a:r>
            <a:r>
              <a:rPr kumimoji="1" lang="en-US" altLang="zh-CN" sz="2000" b="1" dirty="0" smtClean="0"/>
              <a:t> is never used with </a:t>
            </a:r>
            <a:r>
              <a:rPr kumimoji="1" lang="zh-CN" altLang="en-US" sz="2000" b="1" dirty="0" smtClean="0"/>
              <a:t>了</a:t>
            </a:r>
            <a:endParaRPr kumimoji="1" lang="en-US" altLang="zh-CN" sz="2000" b="1" dirty="0" smtClean="0"/>
          </a:p>
          <a:p>
            <a:endParaRPr kumimoji="1" lang="en-US" altLang="zh-CN" sz="2000" b="1" dirty="0"/>
          </a:p>
          <a:p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2846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12473" y="2058941"/>
            <a:ext cx="7968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妈妈平常晚上六点回家，昨天晚上</a:t>
            </a:r>
            <a:r>
              <a:rPr kumimoji="1" lang="en-US" altLang="zh-CN" sz="2000" u="sng" dirty="0" smtClean="0"/>
              <a:t>      8 : 00pm                      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我平常早上七点吃早饭，今天早上</a:t>
            </a:r>
            <a:r>
              <a:rPr kumimoji="1" lang="en-US" altLang="zh-CN" sz="2000" u="sng" dirty="0"/>
              <a:t> </a:t>
            </a:r>
            <a:r>
              <a:rPr kumimoji="1" lang="en-US" altLang="zh-CN" sz="2000" u="sng" dirty="0" smtClean="0"/>
              <a:t>     </a:t>
            </a:r>
            <a:r>
              <a:rPr kumimoji="1" lang="zh-CN" altLang="zh-CN" sz="2000" u="sng" dirty="0" smtClean="0"/>
              <a:t>6</a:t>
            </a:r>
            <a:r>
              <a:rPr kumimoji="1" lang="zh-CN" altLang="en-US" sz="2000" u="sng" dirty="0" smtClean="0"/>
              <a:t>：</a:t>
            </a:r>
            <a:r>
              <a:rPr kumimoji="1" lang="en-US" altLang="zh-CN" sz="2000" u="sng" dirty="0" smtClean="0"/>
              <a:t>30am 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我平常早上七点去上课，昨天早上</a:t>
            </a:r>
            <a:r>
              <a:rPr kumimoji="1" lang="en-US" altLang="zh-CN" sz="2000" u="sng" dirty="0"/>
              <a:t> </a:t>
            </a:r>
            <a:r>
              <a:rPr kumimoji="1" lang="en-US" altLang="zh-CN" sz="2000" u="sng" dirty="0" smtClean="0"/>
              <a:t>     </a:t>
            </a:r>
            <a:r>
              <a:rPr kumimoji="1" lang="zh-CN" altLang="zh-CN" sz="2000" u="sng" dirty="0"/>
              <a:t>8</a:t>
            </a:r>
            <a:r>
              <a:rPr kumimoji="1" lang="zh-CN" altLang="en-US" sz="2000" u="sng" dirty="0" smtClean="0"/>
              <a:t>：</a:t>
            </a:r>
            <a:r>
              <a:rPr kumimoji="1" lang="en-US" altLang="zh-CN" sz="2000" u="sng" dirty="0" smtClean="0"/>
              <a:t>30am  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我平常晚上十点睡觉，昨天晚上</a:t>
            </a:r>
            <a:r>
              <a:rPr kumimoji="1" lang="en-US" altLang="zh-CN" sz="2000" u="sng" dirty="0" smtClean="0"/>
              <a:t>        </a:t>
            </a:r>
            <a:r>
              <a:rPr kumimoji="1" lang="zh-CN" altLang="zh-CN" sz="2000" u="sng" dirty="0" smtClean="0"/>
              <a:t>11</a:t>
            </a:r>
            <a:r>
              <a:rPr kumimoji="1" lang="zh-CN" altLang="en-US" sz="2000" u="sng" dirty="0" smtClean="0"/>
              <a:t>：</a:t>
            </a:r>
            <a:r>
              <a:rPr kumimoji="1" lang="en-US" altLang="zh-CN" sz="2000" u="sng" dirty="0" smtClean="0"/>
              <a:t>45pm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我平常晚上九点开始做功课，昨天晚上</a:t>
            </a:r>
            <a:r>
              <a:rPr kumimoji="1" lang="en-US" altLang="zh-CN" sz="2000" u="sng" dirty="0" smtClean="0"/>
              <a:t>       </a:t>
            </a:r>
            <a:r>
              <a:rPr kumimoji="1" lang="en-US" altLang="zh-CN" sz="2000" u="sng" dirty="0"/>
              <a:t>7</a:t>
            </a:r>
            <a:r>
              <a:rPr kumimoji="1" lang="en-US" altLang="zh-CN" sz="2000" u="sng" dirty="0" smtClean="0"/>
              <a:t>:00pm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我平常晚上八点开始学中文，昨天晚上</a:t>
            </a:r>
            <a:r>
              <a:rPr kumimoji="1" lang="en-US" altLang="zh-CN" sz="2000" u="sng" dirty="0" smtClean="0"/>
              <a:t>           6:30pm                   .</a:t>
            </a:r>
            <a:endParaRPr kumimoji="1" lang="en-US" altLang="zh-CN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715181" y="616449"/>
            <a:ext cx="1078938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US" altLang="zh-CN" dirty="0" smtClean="0"/>
              <a:t>The adverb </a:t>
            </a:r>
            <a:r>
              <a:rPr kumimoji="1" lang="zh-CN" altLang="en-US" dirty="0" smtClean="0"/>
              <a:t>就</a:t>
            </a:r>
            <a:r>
              <a:rPr kumimoji="1" lang="zh-CN" altLang="en-US" dirty="0"/>
              <a:t>（</a:t>
            </a:r>
            <a:r>
              <a:rPr kumimoji="1" lang="en-US" altLang="zh-CN" dirty="0"/>
              <a:t>j</a:t>
            </a:r>
            <a:r>
              <a:rPr kumimoji="1" lang="zh-CN" altLang="en-US" dirty="0"/>
              <a:t>ì</a:t>
            </a:r>
            <a:r>
              <a:rPr kumimoji="1" lang="en-US" altLang="zh-CN" dirty="0"/>
              <a:t>u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suggests the 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earliness</a:t>
            </a:r>
            <a:r>
              <a:rPr kumimoji="1" lang="en-US" altLang="zh-CN" dirty="0" smtClean="0"/>
              <a:t> or promptness of an action in the speaker’s judgment.</a:t>
            </a: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dirty="0" smtClean="0"/>
              <a:t>The adverb </a:t>
            </a:r>
            <a:r>
              <a:rPr kumimoji="1" lang="zh-CN" altLang="en-US" dirty="0" smtClean="0"/>
              <a:t>才</a:t>
            </a:r>
            <a:r>
              <a:rPr kumimoji="1" lang="zh-CN" altLang="en-US" dirty="0" smtClean="0">
                <a:solidFill>
                  <a:srgbClr val="000000"/>
                </a:solidFill>
              </a:rPr>
              <a:t>（</a:t>
            </a:r>
            <a:r>
              <a:rPr kumimoji="1" lang="en-US" altLang="zh-CN" dirty="0">
                <a:solidFill>
                  <a:srgbClr val="000000"/>
                </a:solidFill>
              </a:rPr>
              <a:t>c</a:t>
            </a:r>
            <a:r>
              <a:rPr kumimoji="1" lang="zh-CN" altLang="en-US" dirty="0">
                <a:solidFill>
                  <a:srgbClr val="000000"/>
                </a:solidFill>
              </a:rPr>
              <a:t>á</a:t>
            </a:r>
            <a:r>
              <a:rPr kumimoji="1" lang="en-US" altLang="zh-CN" dirty="0" err="1">
                <a:solidFill>
                  <a:srgbClr val="000000"/>
                </a:solidFill>
              </a:rPr>
              <a:t>i</a:t>
            </a:r>
            <a:r>
              <a:rPr kumimoji="1" lang="zh-CN" altLang="en-US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dirty="0" smtClean="0"/>
              <a:t>is the opposite. It suggests the tardiness or 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lateness</a:t>
            </a:r>
            <a:r>
              <a:rPr kumimoji="1" lang="en-US" altLang="zh-CN" dirty="0" smtClean="0"/>
              <a:t> of an action as perceived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by speaker.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757234" y="181236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妈妈八点才回家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810989" y="2568881"/>
            <a:ext cx="233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我六点半就吃早饭了</a:t>
            </a:r>
            <a:endParaRPr kumimoji="1"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216382" y="1678553"/>
            <a:ext cx="498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mā</a:t>
            </a:r>
            <a:r>
              <a:rPr lang="it-IT" altLang="zh-CN" dirty="0"/>
              <a:t> </a:t>
            </a:r>
            <a:r>
              <a:rPr lang="it-IT" altLang="zh-CN" dirty="0" err="1"/>
              <a:t>mā</a:t>
            </a:r>
            <a:r>
              <a:rPr lang="it-IT" altLang="zh-CN" dirty="0"/>
              <a:t> </a:t>
            </a:r>
            <a:r>
              <a:rPr lang="it-IT" altLang="zh-CN" dirty="0" err="1"/>
              <a:t>píng</a:t>
            </a:r>
            <a:r>
              <a:rPr lang="it-IT" altLang="zh-CN" dirty="0"/>
              <a:t> </a:t>
            </a:r>
            <a:r>
              <a:rPr lang="it-IT" altLang="zh-CN" dirty="0" err="1"/>
              <a:t>cháng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liù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huí</a:t>
            </a:r>
            <a:r>
              <a:rPr lang="it-IT" altLang="zh-CN" dirty="0"/>
              <a:t> </a:t>
            </a:r>
            <a:r>
              <a:rPr lang="it-IT" altLang="zh-CN" dirty="0" err="1" smtClean="0"/>
              <a:t>jiā</a:t>
            </a:r>
            <a:r>
              <a:rPr lang="zh-CN" altLang="en-US" dirty="0" smtClean="0"/>
              <a:t>，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240371" y="2393633"/>
            <a:ext cx="4778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píng</a:t>
            </a:r>
            <a:r>
              <a:rPr lang="cs-CZ" altLang="zh-CN" dirty="0"/>
              <a:t> </a:t>
            </a:r>
            <a:r>
              <a:rPr lang="cs-CZ" altLang="zh-CN" dirty="0" err="1"/>
              <a:t>cháng</a:t>
            </a:r>
            <a:r>
              <a:rPr lang="cs-CZ" altLang="zh-CN" dirty="0"/>
              <a:t> </a:t>
            </a:r>
            <a:r>
              <a:rPr lang="cs-CZ" altLang="zh-CN" dirty="0" err="1"/>
              <a:t>zǎo</a:t>
            </a:r>
            <a:r>
              <a:rPr lang="cs-CZ" altLang="zh-CN" dirty="0"/>
              <a:t> </a:t>
            </a:r>
            <a:r>
              <a:rPr lang="cs-CZ" altLang="zh-CN" dirty="0" err="1"/>
              <a:t>shàng</a:t>
            </a:r>
            <a:r>
              <a:rPr lang="cs-CZ" altLang="zh-CN" dirty="0"/>
              <a:t> </a:t>
            </a:r>
            <a:r>
              <a:rPr lang="cs-CZ" altLang="zh-CN" dirty="0" err="1"/>
              <a:t>qī</a:t>
            </a:r>
            <a:r>
              <a:rPr lang="cs-CZ" altLang="zh-CN" dirty="0"/>
              <a:t> </a:t>
            </a:r>
            <a:r>
              <a:rPr lang="cs-CZ" altLang="zh-CN" dirty="0" err="1"/>
              <a:t>diǎn</a:t>
            </a:r>
            <a:r>
              <a:rPr lang="cs-CZ" altLang="zh-CN" dirty="0"/>
              <a:t> </a:t>
            </a:r>
            <a:r>
              <a:rPr lang="cs-CZ" altLang="zh-CN" dirty="0" err="1"/>
              <a:t>chī</a:t>
            </a:r>
            <a:r>
              <a:rPr lang="cs-CZ" altLang="zh-CN" dirty="0"/>
              <a:t> </a:t>
            </a:r>
            <a:r>
              <a:rPr lang="cs-CZ" altLang="zh-CN" dirty="0" err="1"/>
              <a:t>zǎo</a:t>
            </a:r>
            <a:r>
              <a:rPr lang="cs-CZ" altLang="zh-CN" dirty="0"/>
              <a:t> </a:t>
            </a:r>
            <a:r>
              <a:rPr lang="cs-CZ" altLang="zh-CN" dirty="0" err="1"/>
              <a:t>fàn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250107" y="2985425"/>
            <a:ext cx="490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píng</a:t>
            </a:r>
            <a:r>
              <a:rPr lang="it-IT" altLang="zh-CN" dirty="0"/>
              <a:t> </a:t>
            </a:r>
            <a:r>
              <a:rPr lang="it-IT" altLang="zh-CN" dirty="0" err="1"/>
              <a:t>cháng</a:t>
            </a:r>
            <a:r>
              <a:rPr lang="it-IT" altLang="zh-CN" dirty="0"/>
              <a:t> </a:t>
            </a:r>
            <a:r>
              <a:rPr lang="it-IT" altLang="zh-CN" dirty="0" err="1"/>
              <a:t>zǎo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qù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54775" y="3626532"/>
            <a:ext cx="4676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píng</a:t>
            </a:r>
            <a:r>
              <a:rPr lang="it-IT" altLang="zh-CN" dirty="0"/>
              <a:t> </a:t>
            </a:r>
            <a:r>
              <a:rPr lang="it-IT" altLang="zh-CN" dirty="0" err="1"/>
              <a:t>cháng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</a:t>
            </a:r>
            <a:r>
              <a:rPr lang="it-IT" altLang="zh-CN" dirty="0" err="1"/>
              <a:t>jiào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252953" y="4267640"/>
            <a:ext cx="571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píng</a:t>
            </a:r>
            <a:r>
              <a:rPr lang="it-IT" altLang="zh-CN" dirty="0"/>
              <a:t> </a:t>
            </a:r>
            <a:r>
              <a:rPr lang="it-IT" altLang="zh-CN" dirty="0" err="1"/>
              <a:t>cháng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jiǔ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kāi</a:t>
            </a:r>
            <a:r>
              <a:rPr lang="it-IT" altLang="zh-CN" dirty="0"/>
              <a:t> </a:t>
            </a:r>
            <a:r>
              <a:rPr lang="it-IT" altLang="zh-CN" dirty="0" err="1"/>
              <a:t>shǐ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/>
              <a:t>gōng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9124733" y="1935651"/>
            <a:ext cx="680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late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04502" y="2457921"/>
            <a:ext cx="851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early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40142" y="3185331"/>
            <a:ext cx="680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late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95250" y="3793904"/>
            <a:ext cx="680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late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195249" y="4385695"/>
            <a:ext cx="851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early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232242" y="5076119"/>
            <a:ext cx="851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early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89799" y="4810116"/>
            <a:ext cx="6036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píng</a:t>
            </a:r>
            <a:r>
              <a:rPr lang="cs-CZ" altLang="zh-CN" dirty="0"/>
              <a:t> </a:t>
            </a:r>
            <a:r>
              <a:rPr lang="cs-CZ" altLang="zh-CN" dirty="0" err="1"/>
              <a:t>cháng</a:t>
            </a:r>
            <a:r>
              <a:rPr lang="cs-CZ" altLang="zh-CN" dirty="0"/>
              <a:t> </a:t>
            </a:r>
            <a:r>
              <a:rPr lang="cs-CZ" altLang="zh-CN" dirty="0" err="1"/>
              <a:t>wǎn</a:t>
            </a:r>
            <a:r>
              <a:rPr lang="cs-CZ" altLang="zh-CN" dirty="0"/>
              <a:t> </a:t>
            </a:r>
            <a:r>
              <a:rPr lang="cs-CZ" altLang="zh-CN" dirty="0" err="1"/>
              <a:t>shàng</a:t>
            </a:r>
            <a:r>
              <a:rPr lang="cs-CZ" altLang="zh-CN" dirty="0"/>
              <a:t> </a:t>
            </a:r>
            <a:r>
              <a:rPr lang="cs-CZ" altLang="zh-CN" dirty="0" err="1"/>
              <a:t>bā</a:t>
            </a:r>
            <a:r>
              <a:rPr lang="cs-CZ" altLang="zh-CN" dirty="0"/>
              <a:t> </a:t>
            </a:r>
            <a:r>
              <a:rPr lang="cs-CZ" altLang="zh-CN" dirty="0" err="1"/>
              <a:t>diǎn</a:t>
            </a:r>
            <a:r>
              <a:rPr lang="cs-CZ" altLang="zh-CN" dirty="0"/>
              <a:t> </a:t>
            </a:r>
            <a:r>
              <a:rPr lang="cs-CZ" altLang="zh-CN" dirty="0" err="1"/>
              <a:t>kāi</a:t>
            </a:r>
            <a:r>
              <a:rPr lang="cs-CZ" altLang="zh-CN" dirty="0"/>
              <a:t> </a:t>
            </a:r>
            <a:r>
              <a:rPr lang="cs-CZ" altLang="zh-CN" dirty="0" err="1"/>
              <a:t>shǐ</a:t>
            </a:r>
            <a:r>
              <a:rPr lang="cs-CZ" altLang="zh-CN" dirty="0"/>
              <a:t>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528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5" name="文本框 4"/>
          <p:cNvSpPr txBox="1"/>
          <p:nvPr/>
        </p:nvSpPr>
        <p:spPr>
          <a:xfrm>
            <a:off x="-1668437" y="1968310"/>
            <a:ext cx="668534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上个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the previous one</a:t>
            </a:r>
            <a:endParaRPr kumimoji="1"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1693904" y="1000458"/>
            <a:ext cx="2084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 err="1"/>
              <a:t>shàng</a:t>
            </a:r>
            <a:r>
              <a:rPr lang="it-IT" altLang="zh-CN" sz="3600" dirty="0"/>
              <a:t> g</a:t>
            </a:r>
            <a:r>
              <a:rPr lang="en-US" altLang="zh-CN" sz="3600" dirty="0"/>
              <a:t>e</a:t>
            </a:r>
            <a:r>
              <a:rPr lang="it-IT" altLang="zh-CN" sz="3600" dirty="0"/>
              <a:t> </a:t>
            </a:r>
            <a:endParaRPr lang="zh-CN" altLang="en-US" sz="3300" dirty="0"/>
          </a:p>
        </p:txBody>
      </p:sp>
      <p:sp>
        <p:nvSpPr>
          <p:cNvPr id="8" name="可选流程 7"/>
          <p:cNvSpPr/>
          <p:nvPr/>
        </p:nvSpPr>
        <p:spPr>
          <a:xfrm>
            <a:off x="5565014" y="1619103"/>
            <a:ext cx="4509185" cy="2560424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005061" y="2256205"/>
            <a:ext cx="372084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：你上个</a:t>
            </a:r>
            <a:r>
              <a:rPr kumimoji="1" lang="en-US" altLang="zh-CN" sz="2400" dirty="0" smtClean="0"/>
              <a:t>_____</a:t>
            </a:r>
            <a:r>
              <a:rPr kumimoji="1" lang="zh-CN" altLang="en-US" sz="2400" dirty="0" smtClean="0"/>
              <a:t>怎么样？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113499" y="1888145"/>
            <a:ext cx="3726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smtClean="0"/>
              <a:t>g</a:t>
            </a:r>
            <a:r>
              <a:rPr lang="en-US" altLang="zh-CN" dirty="0" smtClean="0"/>
              <a:t>e</a:t>
            </a:r>
            <a:r>
              <a:rPr lang="it-IT" altLang="zh-CN" dirty="0" smtClean="0"/>
              <a:t> </a:t>
            </a:r>
            <a:r>
              <a:rPr lang="it-IT" altLang="zh-CN" dirty="0"/>
              <a:t> </a:t>
            </a:r>
            <a:r>
              <a:rPr lang="it-IT" altLang="zh-CN" dirty="0" smtClean="0"/>
              <a:t>              </a:t>
            </a:r>
            <a:r>
              <a:rPr lang="it-IT" altLang="zh-CN" dirty="0" err="1"/>
              <a:t>zěn</a:t>
            </a:r>
            <a:r>
              <a:rPr lang="it-IT" altLang="zh-CN" dirty="0"/>
              <a:t> me </a:t>
            </a:r>
            <a:r>
              <a:rPr lang="it-IT" altLang="zh-CN" dirty="0" err="1"/>
              <a:t>yàng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609266" y="2934299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我很好／我很忙／不错。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7373771" y="1910993"/>
            <a:ext cx="1097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000" dirty="0" err="1"/>
              <a:t>zhōumò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</a:t>
            </a:r>
            <a:r>
              <a:rPr kumimoji="1" lang="zh-CN" altLang="en-US" sz="2000" dirty="0" smtClean="0"/>
              <a:t>周末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5071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35" y="1831597"/>
            <a:ext cx="439498" cy="4862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89" y="1158926"/>
            <a:ext cx="506310" cy="51781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9545" y="61644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［王朋跟李友说话］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1282394" y="1183583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李友你上个星期考试考得怎么样？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1319388" y="1837019"/>
            <a:ext cx="880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因为你帮我复习，所以考得不错。但是我写中国字写得太慢了！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368710" y="2404153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是吗？以后我跟你一起练习写字，好不好？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356380" y="2971286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那太好了！我们现在就写，怎么样？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356379" y="3538420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好，给我一枝笔、一张纸。写什么字？</a:t>
            </a:r>
            <a:endParaRPr kumimoji="1"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1331718" y="4056237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你教我怎么写“懂”字吧。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430364" y="462337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好吧。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418032" y="5116530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你写字写得真好，真快。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442694" y="5757638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哪里，哪里。你明天有中文课吗？我帮你预习。</a:t>
            </a:r>
            <a:endParaRPr kumimoji="1" lang="zh-CN" altLang="en-US" sz="24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12" y="2383948"/>
            <a:ext cx="506310" cy="5178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51" y="2957987"/>
            <a:ext cx="439498" cy="4862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66" y="3448693"/>
            <a:ext cx="506310" cy="5178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82" y="4022732"/>
            <a:ext cx="439498" cy="4862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8" y="4550425"/>
            <a:ext cx="506310" cy="51781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74" y="5083025"/>
            <a:ext cx="439498" cy="48625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90" y="5664486"/>
            <a:ext cx="506310" cy="517817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7240445" y="3278710"/>
            <a:ext cx="4079156" cy="217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2400" baseline="30000" dirty="0"/>
              <a:t>哪里</a:t>
            </a:r>
            <a:r>
              <a:rPr lang="en-US" altLang="zh-CN" sz="2400" baseline="30000" dirty="0"/>
              <a:t>(</a:t>
            </a:r>
            <a:r>
              <a:rPr lang="en-US" altLang="zh-CN" sz="2400" baseline="30000" dirty="0" err="1"/>
              <a:t>nǎli</a:t>
            </a:r>
            <a:r>
              <a:rPr lang="en-US" altLang="zh-CN" sz="2400" baseline="30000" dirty="0"/>
              <a:t>), which literally means “where,” </a:t>
            </a:r>
            <a:r>
              <a:rPr lang="en-US" altLang="zh-CN" sz="2400" baseline="30000" dirty="0" smtClean="0"/>
              <a:t>is</a:t>
            </a:r>
            <a:r>
              <a:rPr lang="en-US" altLang="zh-CN" sz="2400" dirty="0" smtClean="0"/>
              <a:t> </a:t>
            </a:r>
            <a:r>
              <a:rPr lang="en-US" altLang="zh-CN" sz="2400" baseline="30000" dirty="0" smtClean="0"/>
              <a:t>a </a:t>
            </a:r>
            <a:r>
              <a:rPr lang="en-US" altLang="zh-CN" sz="2400" baseline="30000" dirty="0"/>
              <a:t>polite </a:t>
            </a:r>
            <a:r>
              <a:rPr lang="en-US" altLang="zh-CN" sz="2400" baseline="30000" dirty="0" smtClean="0"/>
              <a:t>reply</a:t>
            </a:r>
            <a:r>
              <a:rPr lang="en-US" altLang="zh-CN" sz="2400" dirty="0" smtClean="0"/>
              <a:t> </a:t>
            </a:r>
            <a:r>
              <a:rPr lang="en-US" altLang="zh-CN" sz="2400" baseline="30000" dirty="0" smtClean="0"/>
              <a:t>to </a:t>
            </a:r>
            <a:r>
              <a:rPr lang="en-US" altLang="zh-CN" sz="2400" baseline="30000" dirty="0"/>
              <a:t>a compliment. In recent times, however,</a:t>
            </a:r>
            <a:r>
              <a:rPr lang="zh-CN" altLang="en-US" sz="2400" baseline="30000" dirty="0"/>
              <a:t>哪里</a:t>
            </a:r>
            <a:r>
              <a:rPr lang="en-US" altLang="zh-CN" sz="2400" baseline="30000" dirty="0"/>
              <a:t>(</a:t>
            </a:r>
            <a:r>
              <a:rPr lang="en-US" altLang="zh-CN" sz="2400" baseline="30000" dirty="0" err="1"/>
              <a:t>nǎli</a:t>
            </a:r>
            <a:r>
              <a:rPr lang="en-US" altLang="zh-CN" sz="2400" baseline="30000" dirty="0"/>
              <a:t>) has become somewhat old-fashioned. Many people will respond to a compliment by saying </a:t>
            </a:r>
            <a:r>
              <a:rPr lang="zh-CN" altLang="en-US" sz="2400" baseline="30000" dirty="0"/>
              <a:t>是吗 </a:t>
            </a:r>
            <a:r>
              <a:rPr lang="en-US" altLang="zh-CN" sz="2400" baseline="30000" dirty="0"/>
              <a:t>(</a:t>
            </a:r>
            <a:r>
              <a:rPr lang="en-US" altLang="zh-CN" sz="2400" baseline="30000" dirty="0" err="1"/>
              <a:t>shì</a:t>
            </a:r>
            <a:r>
              <a:rPr lang="en-US" altLang="zh-CN" sz="2400" baseline="30000" dirty="0"/>
              <a:t> ma, is that so). Some young people in urban areas will also acknowledge a compliment by saying </a:t>
            </a:r>
            <a:r>
              <a:rPr lang="zh-CN" altLang="en-US" sz="2400" baseline="30000" dirty="0"/>
              <a:t>谢谢 </a:t>
            </a:r>
            <a:r>
              <a:rPr lang="en-US" altLang="zh-CN" sz="2400" baseline="30000" dirty="0"/>
              <a:t>(</a:t>
            </a:r>
            <a:r>
              <a:rPr lang="en-US" altLang="zh-CN" sz="2400" baseline="30000" dirty="0" err="1"/>
              <a:t>xièxie</a:t>
            </a:r>
            <a:r>
              <a:rPr lang="en-US" altLang="zh-CN" sz="2400" baseline="30000" dirty="0"/>
              <a:t>, thanks) instead.</a:t>
            </a:r>
            <a:endParaRPr lang="zh-CN" altLang="en-US" sz="2400" dirty="0"/>
          </a:p>
        </p:txBody>
      </p:sp>
      <p:sp>
        <p:nvSpPr>
          <p:cNvPr id="29" name="矩形标注 28"/>
          <p:cNvSpPr/>
          <p:nvPr/>
        </p:nvSpPr>
        <p:spPr>
          <a:xfrm>
            <a:off x="7065503" y="3057589"/>
            <a:ext cx="4389737" cy="2552101"/>
          </a:xfrm>
          <a:prstGeom prst="wedgeRectCallou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>
            <a:solidFill>
              <a:srgbClr val="00AAB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208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67" y="607602"/>
            <a:ext cx="439498" cy="4862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58" y="1668866"/>
            <a:ext cx="506310" cy="51781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33072" y="628778"/>
            <a:ext cx="7900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明天我们学第七课。第七课的语法很容易，我都懂，可是生词太多，汉字也有一点儿难。</a:t>
            </a:r>
            <a:endParaRPr kumimoji="1" lang="en-US" altLang="zh-CN" sz="2400" dirty="0" smtClean="0"/>
          </a:p>
        </p:txBody>
      </p:sp>
      <p:sp>
        <p:nvSpPr>
          <p:cNvPr id="8" name="文本框 7"/>
          <p:cNvSpPr txBox="1"/>
          <p:nvPr/>
        </p:nvSpPr>
        <p:spPr>
          <a:xfrm>
            <a:off x="1294725" y="173838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没问题，我帮你。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1345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unnam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36" y="1759939"/>
            <a:ext cx="2885389" cy="28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0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141755" y="2128587"/>
            <a:ext cx="623950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得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</a:t>
            </a:r>
            <a:r>
              <a:rPr kumimoji="1" lang="en-US" altLang="zh-CN" sz="3200" dirty="0" smtClean="0"/>
              <a:t>p </a:t>
            </a:r>
            <a:r>
              <a:rPr kumimoji="1" lang="zh-CN" altLang="en-US" sz="3200" dirty="0" smtClean="0"/>
              <a:t>（</a:t>
            </a:r>
            <a:r>
              <a:rPr kumimoji="1" lang="en-US" altLang="zh-CN" sz="3200" dirty="0" smtClean="0"/>
              <a:t>a structural particle</a:t>
            </a:r>
            <a:r>
              <a:rPr kumimoji="1" lang="zh-CN" altLang="en-US" sz="3200" dirty="0" smtClean="0"/>
              <a:t>）</a:t>
            </a:r>
            <a:endParaRPr kumimoji="1" lang="en-US" altLang="zh-CN" sz="3200" dirty="0" smtClean="0"/>
          </a:p>
        </p:txBody>
      </p:sp>
      <p:sp>
        <p:nvSpPr>
          <p:cNvPr id="7" name="矩形 6"/>
          <p:cNvSpPr/>
          <p:nvPr/>
        </p:nvSpPr>
        <p:spPr>
          <a:xfrm>
            <a:off x="5528760" y="1641565"/>
            <a:ext cx="698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/>
              <a:t>de</a:t>
            </a:r>
            <a:r>
              <a:rPr lang="it-IT" altLang="zh-CN" sz="3600" dirty="0" smtClean="0"/>
              <a:t> </a:t>
            </a:r>
            <a:endParaRPr lang="zh-CN" altLang="en-US" sz="3300" dirty="0"/>
          </a:p>
        </p:txBody>
      </p:sp>
      <p:sp>
        <p:nvSpPr>
          <p:cNvPr id="2" name="文本框 1"/>
          <p:cNvSpPr txBox="1"/>
          <p:nvPr/>
        </p:nvSpPr>
        <p:spPr>
          <a:xfrm>
            <a:off x="739844" y="641107"/>
            <a:ext cx="1750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400" dirty="0">
                <a:solidFill>
                  <a:srgbClr val="FF66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957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5" name="文本框 4"/>
          <p:cNvSpPr txBox="1"/>
          <p:nvPr/>
        </p:nvSpPr>
        <p:spPr>
          <a:xfrm>
            <a:off x="-1582122" y="2362838"/>
            <a:ext cx="592982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复习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v to review</a:t>
            </a:r>
            <a:endParaRPr kumimoji="1" lang="en-US" altLang="zh-CN" sz="2800" dirty="0" smtClean="0"/>
          </a:p>
        </p:txBody>
      </p:sp>
      <p:sp>
        <p:nvSpPr>
          <p:cNvPr id="2" name="文本框 1"/>
          <p:cNvSpPr txBox="1"/>
          <p:nvPr/>
        </p:nvSpPr>
        <p:spPr>
          <a:xfrm>
            <a:off x="7595724" y="4413778"/>
            <a:ext cx="1844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fù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 smtClean="0"/>
              <a:t>xí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 smtClean="0"/>
              <a:t>kǎo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 smtClean="0"/>
              <a:t>shì</a:t>
            </a:r>
            <a:r>
              <a:rPr kumimoji="1" lang="en-US" altLang="zh-CN" sz="2400" dirty="0" smtClean="0"/>
              <a:t> </a:t>
            </a:r>
            <a:endParaRPr kumimoji="1" lang="en-US" altLang="zh-CN" sz="2400" dirty="0"/>
          </a:p>
          <a:p>
            <a:r>
              <a:rPr kumimoji="1" lang="en-US" altLang="zh-CN" sz="2400" dirty="0" smtClean="0"/>
              <a:t>   </a:t>
            </a:r>
            <a:r>
              <a:rPr kumimoji="1" lang="zh-CN" altLang="en-US" sz="2400" dirty="0" smtClean="0"/>
              <a:t>复习考试</a:t>
            </a:r>
            <a:r>
              <a:rPr kumimoji="1" lang="en-US" altLang="zh-CN" sz="2400" dirty="0" smtClean="0"/>
              <a:t>                       </a:t>
            </a:r>
            <a:endParaRPr kumimoji="1"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2285778" y="1752526"/>
            <a:ext cx="9843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300" dirty="0" err="1"/>
              <a:t>fù</a:t>
            </a:r>
            <a:r>
              <a:rPr lang="it-IT" altLang="zh-CN" sz="3300" dirty="0"/>
              <a:t> </a:t>
            </a:r>
            <a:r>
              <a:rPr lang="it-IT" altLang="zh-CN" sz="3300" dirty="0" err="1"/>
              <a:t>xí</a:t>
            </a:r>
            <a:r>
              <a:rPr lang="it-IT" altLang="zh-CN" sz="3300" dirty="0"/>
              <a:t> </a:t>
            </a:r>
            <a:endParaRPr lang="zh-CN" altLang="en-US" sz="33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420" y="1010975"/>
            <a:ext cx="3890069" cy="319662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42339" y="1726058"/>
            <a:ext cx="107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/>
              <a:t>EXAM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4411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532800" y="2079271"/>
            <a:ext cx="702322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写</a:t>
            </a:r>
            <a:r>
              <a:rPr kumimoji="1" lang="en-US" altLang="zh-CN" sz="9600" dirty="0" smtClean="0"/>
              <a:t>  </a:t>
            </a:r>
            <a:r>
              <a:rPr kumimoji="1" lang="zh-CN" altLang="en-US" sz="9600" dirty="0" smtClean="0"/>
              <a:t>字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</a:t>
            </a:r>
            <a:r>
              <a:rPr kumimoji="1" lang="en-US" altLang="zh-CN" sz="4000" dirty="0"/>
              <a:t> </a:t>
            </a:r>
            <a:r>
              <a:rPr kumimoji="1" lang="en-US" altLang="zh-CN" sz="4000" dirty="0" smtClean="0"/>
              <a:t>          </a:t>
            </a:r>
            <a:r>
              <a:rPr kumimoji="1" lang="en-US" altLang="zh-CN" sz="2800" dirty="0" smtClean="0"/>
              <a:t>v to write        n character</a:t>
            </a:r>
          </a:p>
        </p:txBody>
      </p:sp>
      <p:sp>
        <p:nvSpPr>
          <p:cNvPr id="7" name="矩形 6"/>
          <p:cNvSpPr/>
          <p:nvPr/>
        </p:nvSpPr>
        <p:spPr>
          <a:xfrm>
            <a:off x="2914647" y="140731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 smtClean="0"/>
              <a:t> </a:t>
            </a:r>
            <a:endParaRPr lang="zh-CN" altLang="en-US" sz="3300" dirty="0"/>
          </a:p>
        </p:txBody>
      </p:sp>
      <p:sp>
        <p:nvSpPr>
          <p:cNvPr id="2" name="矩形 1"/>
          <p:cNvSpPr/>
          <p:nvPr/>
        </p:nvSpPr>
        <p:spPr>
          <a:xfrm>
            <a:off x="1936425" y="1641566"/>
            <a:ext cx="7092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/>
              <a:t>xiě</a:t>
            </a:r>
            <a:r>
              <a:rPr lang="cs-CZ" altLang="zh-CN" sz="3200" dirty="0"/>
              <a:t> </a:t>
            </a:r>
            <a:endParaRPr lang="zh-CN" altLang="en-US" sz="3200" dirty="0"/>
          </a:p>
        </p:txBody>
      </p:sp>
      <p:sp>
        <p:nvSpPr>
          <p:cNvPr id="12" name="矩形 11"/>
          <p:cNvSpPr/>
          <p:nvPr/>
        </p:nvSpPr>
        <p:spPr>
          <a:xfrm>
            <a:off x="3963096" y="1621360"/>
            <a:ext cx="50386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 smtClean="0"/>
              <a:t>zì</a:t>
            </a:r>
            <a:endParaRPr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508" y="1331531"/>
            <a:ext cx="4903427" cy="32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0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923591" y="2268658"/>
            <a:ext cx="614277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汉字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</a:t>
            </a:r>
            <a:r>
              <a:rPr kumimoji="1" lang="en-US" altLang="zh-CN" sz="2400" dirty="0" smtClean="0"/>
              <a:t>    n Chinese characters</a:t>
            </a:r>
          </a:p>
        </p:txBody>
      </p:sp>
      <p:sp>
        <p:nvSpPr>
          <p:cNvPr id="7" name="矩形 6"/>
          <p:cNvSpPr/>
          <p:nvPr/>
        </p:nvSpPr>
        <p:spPr>
          <a:xfrm>
            <a:off x="1657817" y="1572044"/>
            <a:ext cx="1442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/>
              <a:t>hàn</a:t>
            </a:r>
            <a:r>
              <a:rPr lang="cs-CZ" altLang="zh-CN" sz="3600" dirty="0"/>
              <a:t> </a:t>
            </a:r>
            <a:r>
              <a:rPr lang="cs-CZ" altLang="zh-CN" sz="3600" dirty="0" err="1"/>
              <a:t>zì</a:t>
            </a:r>
            <a:r>
              <a:rPr lang="cs-CZ" altLang="zh-CN" sz="3600" dirty="0"/>
              <a:t>   </a:t>
            </a:r>
            <a:r>
              <a:rPr lang="sk-SK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10" name="文本框 9"/>
          <p:cNvSpPr txBox="1"/>
          <p:nvPr/>
        </p:nvSpPr>
        <p:spPr>
          <a:xfrm>
            <a:off x="5043265" y="4709675"/>
            <a:ext cx="1502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/>
              <a:t>xiě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 smtClean="0"/>
              <a:t>hàn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/>
              <a:t>zì</a:t>
            </a:r>
            <a:r>
              <a:rPr kumimoji="1" lang="en-US" altLang="zh-CN" sz="2400" dirty="0"/>
              <a:t> </a:t>
            </a:r>
          </a:p>
          <a:p>
            <a:r>
              <a:rPr kumimoji="1" lang="en-US" altLang="zh-CN" sz="2400" dirty="0" smtClean="0"/>
              <a:t>   </a:t>
            </a:r>
            <a:r>
              <a:rPr kumimoji="1" lang="zh-CN" altLang="en-US" sz="2400" dirty="0" smtClean="0"/>
              <a:t>写汉字</a:t>
            </a:r>
            <a:endParaRPr kumimoji="1"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427" y="1319201"/>
            <a:ext cx="3094577" cy="30945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063" y="1571165"/>
            <a:ext cx="3752906" cy="2486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97590" y="4751114"/>
            <a:ext cx="1895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/>
              <a:t>xiě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yīng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/>
              <a:t>wén</a:t>
            </a:r>
            <a:r>
              <a:rPr kumimoji="1" lang="en-US" altLang="zh-CN" sz="2400" dirty="0"/>
              <a:t>  </a:t>
            </a:r>
          </a:p>
          <a:p>
            <a:r>
              <a:rPr kumimoji="1" lang="en-US" altLang="zh-CN" sz="2400" dirty="0" smtClean="0"/>
              <a:t>   </a:t>
            </a:r>
            <a:r>
              <a:rPr kumimoji="1" lang="zh-CN" altLang="en-US" sz="2400" dirty="0" smtClean="0"/>
              <a:t>写英文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8465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965585" y="1882007"/>
            <a:ext cx="467307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慢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  </a:t>
            </a:r>
            <a:r>
              <a:rPr kumimoji="1" lang="en-US" altLang="zh-CN" sz="3200" dirty="0" err="1" smtClean="0"/>
              <a:t>adj</a:t>
            </a:r>
            <a:r>
              <a:rPr kumimoji="1" lang="en-US" altLang="zh-CN" sz="3200" dirty="0" smtClean="0"/>
              <a:t> slow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442124" y="1861801"/>
            <a:ext cx="623364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    </a:t>
            </a:r>
            <a:r>
              <a:rPr kumimoji="1" lang="zh-CN" altLang="en-US" sz="9600" dirty="0" smtClean="0"/>
              <a:t>快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          </a:t>
            </a:r>
            <a:r>
              <a:rPr kumimoji="1" lang="en-US" altLang="zh-CN" sz="3200" dirty="0" err="1" smtClean="0"/>
              <a:t>adj</a:t>
            </a:r>
            <a:r>
              <a:rPr kumimoji="1" lang="en-US" altLang="zh-CN" sz="3200" dirty="0" smtClean="0"/>
              <a:t> quickly</a:t>
            </a:r>
          </a:p>
        </p:txBody>
      </p:sp>
      <p:sp>
        <p:nvSpPr>
          <p:cNvPr id="2" name="矩形 1"/>
          <p:cNvSpPr/>
          <p:nvPr/>
        </p:nvSpPr>
        <p:spPr>
          <a:xfrm>
            <a:off x="2366356" y="1444302"/>
            <a:ext cx="98296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màn</a:t>
            </a:r>
            <a:endParaRPr lang="zh-CN" altLang="en-US" sz="3200" dirty="0"/>
          </a:p>
        </p:txBody>
      </p:sp>
      <p:sp>
        <p:nvSpPr>
          <p:cNvPr id="3" name="矩形 2"/>
          <p:cNvSpPr/>
          <p:nvPr/>
        </p:nvSpPr>
        <p:spPr>
          <a:xfrm>
            <a:off x="7002707" y="1456630"/>
            <a:ext cx="9374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kuài</a:t>
            </a:r>
            <a:endParaRPr lang="zh-CN" altLang="en-US" sz="3200" dirty="0"/>
          </a:p>
        </p:txBody>
      </p:sp>
      <p:pic>
        <p:nvPicPr>
          <p:cNvPr id="4" name="图片 3" descr="2da71229a7c601529b4c84411410a2d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53" y="4240477"/>
            <a:ext cx="2808267" cy="2034977"/>
          </a:xfrm>
          <a:prstGeom prst="rect">
            <a:avLst/>
          </a:prstGeom>
        </p:spPr>
      </p:pic>
      <p:pic>
        <p:nvPicPr>
          <p:cNvPr id="5" name="图片 4" descr="2710f2bdd37adc94892ceb7e7017290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42" y="4142540"/>
            <a:ext cx="2697042" cy="204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4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965585" y="1882007"/>
            <a:ext cx="746575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枝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</a:t>
            </a:r>
            <a:r>
              <a:rPr kumimoji="1" lang="en-US" altLang="zh-CN" sz="2400" dirty="0" smtClean="0"/>
              <a:t>m </a:t>
            </a:r>
            <a:r>
              <a:rPr kumimoji="1" lang="en-US" altLang="zh-CN" sz="2400" dirty="0"/>
              <a:t>measure word for long</a:t>
            </a:r>
            <a:r>
              <a:rPr kumimoji="1" lang="zh-CN" altLang="en-US" sz="2400" dirty="0"/>
              <a:t>，</a:t>
            </a:r>
            <a:r>
              <a:rPr kumimoji="1" lang="en-US" altLang="zh-CN" sz="2400" dirty="0"/>
              <a:t>thin</a:t>
            </a:r>
            <a:r>
              <a:rPr kumimoji="1" lang="zh-CN" altLang="en-US" sz="2400" dirty="0"/>
              <a:t>，</a:t>
            </a:r>
            <a:r>
              <a:rPr kumimoji="1" lang="en-US" altLang="zh-CN" sz="2400" dirty="0"/>
              <a:t>inflexible</a:t>
            </a:r>
          </a:p>
          <a:p>
            <a:r>
              <a:rPr kumimoji="1" lang="en-US" altLang="zh-CN" sz="2400" dirty="0" smtClean="0"/>
              <a:t>                   objects </a:t>
            </a:r>
            <a:r>
              <a:rPr kumimoji="1" lang="en-US" altLang="zh-CN" sz="2400" dirty="0"/>
              <a:t>such as pens</a:t>
            </a:r>
            <a:r>
              <a:rPr kumimoji="1" lang="zh-CN" altLang="en-US" sz="2400" dirty="0"/>
              <a:t>，</a:t>
            </a:r>
            <a:r>
              <a:rPr kumimoji="1" lang="en-US" altLang="zh-CN" sz="2400" dirty="0"/>
              <a:t>rifles.</a:t>
            </a:r>
          </a:p>
          <a:p>
            <a:endParaRPr kumimoji="1" lang="en-US" altLang="zh-CN" sz="3200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4600001" y="1874130"/>
            <a:ext cx="449413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笔</a:t>
            </a:r>
            <a:r>
              <a:rPr kumimoji="1" lang="en-US" altLang="zh-CN" sz="9600" dirty="0" smtClean="0"/>
              <a:t>     </a:t>
            </a:r>
          </a:p>
          <a:p>
            <a:r>
              <a:rPr kumimoji="1" lang="en-US" altLang="zh-CN" sz="4000" dirty="0" smtClean="0"/>
              <a:t>                   </a:t>
            </a:r>
            <a:r>
              <a:rPr kumimoji="1" lang="en-US" altLang="zh-CN" sz="2400" dirty="0" smtClean="0"/>
              <a:t>       n pen</a:t>
            </a:r>
          </a:p>
          <a:p>
            <a:endParaRPr kumimoji="1" lang="en-US" altLang="zh-CN" sz="4000" dirty="0" smtClean="0"/>
          </a:p>
        </p:txBody>
      </p:sp>
      <p:sp>
        <p:nvSpPr>
          <p:cNvPr id="7" name="矩形 6"/>
          <p:cNvSpPr/>
          <p:nvPr/>
        </p:nvSpPr>
        <p:spPr>
          <a:xfrm>
            <a:off x="2245260" y="1394986"/>
            <a:ext cx="928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600" dirty="0" smtClean="0"/>
              <a:t> </a:t>
            </a:r>
            <a:r>
              <a:rPr lang="sk-SK" altLang="zh-CN" sz="3600" dirty="0"/>
              <a:t>zhī </a:t>
            </a:r>
            <a:r>
              <a:rPr lang="sk-SK" altLang="zh-CN" sz="3600" dirty="0" smtClean="0"/>
              <a:t>          </a:t>
            </a:r>
            <a:endParaRPr lang="zh-CN" altLang="en-US" sz="3600" dirty="0"/>
          </a:p>
        </p:txBody>
      </p:sp>
      <p:sp>
        <p:nvSpPr>
          <p:cNvPr id="19" name="矩形 18"/>
          <p:cNvSpPr/>
          <p:nvPr/>
        </p:nvSpPr>
        <p:spPr>
          <a:xfrm>
            <a:off x="7934153" y="1399438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600" dirty="0" smtClean="0"/>
              <a:t>  </a:t>
            </a:r>
            <a:endParaRPr lang="zh-CN" altLang="en-US" sz="3600" dirty="0"/>
          </a:p>
        </p:txBody>
      </p:sp>
      <p:sp>
        <p:nvSpPr>
          <p:cNvPr id="20" name="矩形 19"/>
          <p:cNvSpPr/>
          <p:nvPr/>
        </p:nvSpPr>
        <p:spPr>
          <a:xfrm>
            <a:off x="7872500" y="1325464"/>
            <a:ext cx="723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600" dirty="0" smtClean="0"/>
              <a:t> </a:t>
            </a:r>
            <a:r>
              <a:rPr lang="en-US" altLang="zh-CN" sz="3600" dirty="0" err="1" smtClean="0"/>
              <a:t>b</a:t>
            </a:r>
            <a:r>
              <a:rPr lang="en-US" altLang="zh-CN" sz="3600" dirty="0" err="1" smtClean="0">
                <a:latin typeface="Lucida Grande"/>
                <a:ea typeface="Lucida Grande"/>
                <a:cs typeface="Lucida Grande"/>
              </a:rPr>
              <a:t>ĭ</a:t>
            </a:r>
            <a:r>
              <a:rPr lang="sk-SK" altLang="zh-CN" sz="3600" dirty="0" smtClean="0"/>
              <a:t> </a:t>
            </a:r>
            <a:endParaRPr lang="zh-CN" altLang="en-US" sz="36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29" y="4478230"/>
            <a:ext cx="2436930" cy="16246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631" y="4438436"/>
            <a:ext cx="3087607" cy="17753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986" y="4528563"/>
            <a:ext cx="2789944" cy="1672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9184" y="4191855"/>
            <a:ext cx="2051977" cy="205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12251</TotalTime>
  <Words>1862</Words>
  <Application>Microsoft Macintosh PowerPoint</Application>
  <PresentationFormat>自定义</PresentationFormat>
  <Paragraphs>356</Paragraphs>
  <Slides>32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34" baseType="lpstr">
      <vt:lpstr>主题5</vt:lpstr>
      <vt:lpstr>OfficePLUS</vt:lpstr>
      <vt:lpstr>LESSON7 Studying Chinese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684</cp:revision>
  <cp:lastPrinted>2017-12-07T16:00:00Z</cp:lastPrinted>
  <dcterms:created xsi:type="dcterms:W3CDTF">2017-12-07T16:00:00Z</dcterms:created>
  <dcterms:modified xsi:type="dcterms:W3CDTF">2020-03-02T14:47:24Z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