
<file path=[Content_Types].xml><?xml version="1.0" encoding="utf-8"?>
<Types xmlns="http://schemas.openxmlformats.org/package/2006/content-types">
  <Default Extension="xml" ContentType="application/xml"/>
  <Default Extension="m4a" ContentType="audi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37"/>
  </p:notesMasterIdLst>
  <p:sldIdLst>
    <p:sldId id="367" r:id="rId3"/>
    <p:sldId id="370" r:id="rId4"/>
    <p:sldId id="371" r:id="rId5"/>
    <p:sldId id="372" r:id="rId6"/>
    <p:sldId id="342" r:id="rId7"/>
    <p:sldId id="353" r:id="rId8"/>
    <p:sldId id="355" r:id="rId9"/>
    <p:sldId id="356" r:id="rId10"/>
    <p:sldId id="357" r:id="rId11"/>
    <p:sldId id="362" r:id="rId12"/>
    <p:sldId id="360" r:id="rId13"/>
    <p:sldId id="361" r:id="rId14"/>
    <p:sldId id="368" r:id="rId15"/>
    <p:sldId id="369" r:id="rId16"/>
    <p:sldId id="364" r:id="rId17"/>
    <p:sldId id="365" r:id="rId18"/>
    <p:sldId id="374" r:id="rId19"/>
    <p:sldId id="373" r:id="rId20"/>
    <p:sldId id="383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90" r:id="rId30"/>
    <p:sldId id="389" r:id="rId31"/>
    <p:sldId id="384" r:id="rId32"/>
    <p:sldId id="385" r:id="rId33"/>
    <p:sldId id="387" r:id="rId34"/>
    <p:sldId id="388" r:id="rId35"/>
    <p:sldId id="366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tags" Target="tags/tag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:a16="http://schemas.microsoft.com/office/drawing/2014/main" xmlns="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:a16="http://schemas.microsoft.com/office/drawing/2014/main" xmlns="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:a16="http://schemas.microsoft.com/office/drawing/2014/main" xmlns="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:a16="http://schemas.microsoft.com/office/drawing/2014/main" xmlns="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:a16="http://schemas.microsoft.com/office/drawing/2014/main" xmlns="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:a16="http://schemas.microsoft.com/office/drawing/2014/main" xmlns="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:a16="http://schemas.microsoft.com/office/drawing/2014/main" xmlns="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:a16="http://schemas.microsoft.com/office/drawing/2014/main" xmlns="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:a16="http://schemas.microsoft.com/office/drawing/2014/main" xmlns="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:a16="http://schemas.microsoft.com/office/drawing/2014/main" xmlns="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:a16="http://schemas.microsoft.com/office/drawing/2014/main" xmlns="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:a16="http://schemas.microsoft.com/office/drawing/2014/main" xmlns="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:a16="http://schemas.microsoft.com/office/drawing/2014/main" xmlns="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:a16="http://schemas.microsoft.com/office/drawing/2014/main" xmlns="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:a16="http://schemas.microsoft.com/office/drawing/2014/main" xmlns="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:a16="http://schemas.microsoft.com/office/drawing/2014/main" xmlns="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:a16="http://schemas.microsoft.com/office/drawing/2014/main" xmlns="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:a16="http://schemas.microsoft.com/office/drawing/2014/main" xmlns="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:a16="http://schemas.microsoft.com/office/drawing/2014/main" xmlns="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:a16="http://schemas.microsoft.com/office/drawing/2014/main" xmlns="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:a16="http://schemas.microsoft.com/office/drawing/2014/main" xmlns="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:a16="http://schemas.microsoft.com/office/drawing/2014/main" xmlns="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:a16="http://schemas.microsoft.com/office/drawing/2014/main" xmlns="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:a16="http://schemas.microsoft.com/office/drawing/2014/main" xmlns="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:a16="http://schemas.microsoft.com/office/drawing/2014/main" xmlns="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:a16="http://schemas.microsoft.com/office/drawing/2014/main" xmlns="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:a16="http://schemas.microsoft.com/office/drawing/2014/main" xmlns="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:a16="http://schemas.microsoft.com/office/drawing/2014/main" xmlns="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:a16="http://schemas.microsoft.com/office/drawing/2014/main" xmlns="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:a16="http://schemas.microsoft.com/office/drawing/2014/main" xmlns="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:a16="http://schemas.microsoft.com/office/drawing/2014/main" xmlns="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:a16="http://schemas.microsoft.com/office/drawing/2014/main" xmlns="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:a16="http://schemas.microsoft.com/office/drawing/2014/main" xmlns="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:a16="http://schemas.microsoft.com/office/drawing/2014/main" xmlns="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:a16="http://schemas.microsoft.com/office/drawing/2014/main" xmlns="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:a16="http://schemas.microsoft.com/office/drawing/2014/main" xmlns="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:a16="http://schemas.microsoft.com/office/drawing/2014/main" xmlns="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:a16="http://schemas.microsoft.com/office/drawing/2014/main" xmlns="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:a16="http://schemas.microsoft.com/office/drawing/2014/main" xmlns="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:a16="http://schemas.microsoft.com/office/drawing/2014/main" xmlns="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:a16="http://schemas.microsoft.com/office/drawing/2014/main" xmlns="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:a16="http://schemas.microsoft.com/office/drawing/2014/main" xmlns="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:a16="http://schemas.microsoft.com/office/drawing/2014/main" xmlns="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:a16="http://schemas.microsoft.com/office/drawing/2014/main" xmlns="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:a16="http://schemas.microsoft.com/office/drawing/2014/main" xmlns="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:a16="http://schemas.microsoft.com/office/drawing/2014/main" xmlns="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:a16="http://schemas.microsoft.com/office/drawing/2014/main" xmlns="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:a16="http://schemas.microsoft.com/office/drawing/2014/main" xmlns="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:a16="http://schemas.microsoft.com/office/drawing/2014/main" xmlns="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:a16="http://schemas.microsoft.com/office/drawing/2014/main" xmlns="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:a16="http://schemas.microsoft.com/office/drawing/2014/main" xmlns="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:a16="http://schemas.microsoft.com/office/drawing/2014/main" xmlns="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:a16="http://schemas.microsoft.com/office/drawing/2014/main" xmlns="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:a16="http://schemas.microsoft.com/office/drawing/2014/main" xmlns="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:a16="http://schemas.microsoft.com/office/drawing/2014/main" xmlns="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:a16="http://schemas.microsoft.com/office/drawing/2014/main" xmlns="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:a16="http://schemas.microsoft.com/office/drawing/2014/main" xmlns="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:a16="http://schemas.microsoft.com/office/drawing/2014/main" xmlns="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:a16="http://schemas.microsoft.com/office/drawing/2014/main" xmlns="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:a16="http://schemas.microsoft.com/office/drawing/2014/main" xmlns="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:a16="http://schemas.microsoft.com/office/drawing/2014/main" xmlns="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:a16="http://schemas.microsoft.com/office/drawing/2014/main" xmlns="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:a16="http://schemas.microsoft.com/office/drawing/2014/main" xmlns="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:a16="http://schemas.microsoft.com/office/drawing/2014/main" xmlns="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:a16="http://schemas.microsoft.com/office/drawing/2014/main" xmlns="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:a16="http://schemas.microsoft.com/office/drawing/2014/main" xmlns="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:a16="http://schemas.microsoft.com/office/drawing/2014/main" xmlns="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:a16="http://schemas.microsoft.com/office/drawing/2014/main" xmlns="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:a16="http://schemas.microsoft.com/office/drawing/2014/main" xmlns="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:a16="http://schemas.microsoft.com/office/drawing/2014/main" xmlns="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:a16="http://schemas.microsoft.com/office/drawing/2014/main" xmlns="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:a16="http://schemas.microsoft.com/office/drawing/2014/main" xmlns="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:a16="http://schemas.microsoft.com/office/drawing/2014/main" xmlns="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:a16="http://schemas.microsoft.com/office/drawing/2014/main" xmlns="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:a16="http://schemas.microsoft.com/office/drawing/2014/main" xmlns="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:a16="http://schemas.microsoft.com/office/drawing/2014/main" xmlns="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:a16="http://schemas.microsoft.com/office/drawing/2014/main" xmlns="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:a16="http://schemas.microsoft.com/office/drawing/2014/main" xmlns="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:a16="http://schemas.microsoft.com/office/drawing/2014/main" xmlns="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:a16="http://schemas.microsoft.com/office/drawing/2014/main" xmlns="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:a16="http://schemas.microsoft.com/office/drawing/2014/main" xmlns="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:a16="http://schemas.microsoft.com/office/drawing/2014/main" xmlns="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:a16="http://schemas.microsoft.com/office/drawing/2014/main" xmlns="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:a16="http://schemas.microsoft.com/office/drawing/2014/main" xmlns="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:a16="http://schemas.microsoft.com/office/drawing/2014/main" xmlns="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:a16="http://schemas.microsoft.com/office/drawing/2014/main" xmlns="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:a16="http://schemas.microsoft.com/office/drawing/2014/main" xmlns="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:a16="http://schemas.microsoft.com/office/drawing/2014/main" xmlns="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:a16="http://schemas.microsoft.com/office/drawing/2014/main" xmlns="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:a16="http://schemas.microsoft.com/office/drawing/2014/main" xmlns="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:a16="http://schemas.microsoft.com/office/drawing/2014/main" xmlns="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:a16="http://schemas.microsoft.com/office/drawing/2014/main" xmlns="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:a16="http://schemas.microsoft.com/office/drawing/2014/main" xmlns="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:a16="http://schemas.microsoft.com/office/drawing/2014/main" xmlns="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:a16="http://schemas.microsoft.com/office/drawing/2014/main" xmlns="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:a16="http://schemas.microsoft.com/office/drawing/2014/main" xmlns="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:a16="http://schemas.microsoft.com/office/drawing/2014/main" xmlns="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:a16="http://schemas.microsoft.com/office/drawing/2014/main" xmlns="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:a16="http://schemas.microsoft.com/office/drawing/2014/main" xmlns="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:a16="http://schemas.microsoft.com/office/drawing/2014/main" xmlns="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:a16="http://schemas.microsoft.com/office/drawing/2014/main" xmlns="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:a16="http://schemas.microsoft.com/office/drawing/2014/main" xmlns="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:a16="http://schemas.microsoft.com/office/drawing/2014/main" xmlns="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:a16="http://schemas.microsoft.com/office/drawing/2014/main" xmlns="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:a16="http://schemas.microsoft.com/office/drawing/2014/main" xmlns="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:a16="http://schemas.microsoft.com/office/drawing/2014/main" xmlns="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:a16="http://schemas.microsoft.com/office/drawing/2014/main" xmlns="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:a16="http://schemas.microsoft.com/office/drawing/2014/main" xmlns="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:a16="http://schemas.microsoft.com/office/drawing/2014/main" xmlns="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:a16="http://schemas.microsoft.com/office/drawing/2014/main" xmlns="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:a16="http://schemas.microsoft.com/office/drawing/2014/main" xmlns="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:a16="http://schemas.microsoft.com/office/drawing/2014/main" xmlns="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:a16="http://schemas.microsoft.com/office/drawing/2014/main" xmlns="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:a16="http://schemas.microsoft.com/office/drawing/2014/main" xmlns="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:a16="http://schemas.microsoft.com/office/drawing/2014/main" xmlns="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:a16="http://schemas.microsoft.com/office/drawing/2014/main" xmlns="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:a16="http://schemas.microsoft.com/office/drawing/2014/main" xmlns="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:a16="http://schemas.microsoft.com/office/drawing/2014/main" xmlns="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:a16="http://schemas.microsoft.com/office/drawing/2014/main" xmlns="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:a16="http://schemas.microsoft.com/office/drawing/2014/main" xmlns="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:a16="http://schemas.microsoft.com/office/drawing/2014/main" xmlns="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:a16="http://schemas.microsoft.com/office/drawing/2014/main" xmlns="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:a16="http://schemas.microsoft.com/office/drawing/2014/main" xmlns="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:a16="http://schemas.microsoft.com/office/drawing/2014/main" xmlns="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:a16="http://schemas.microsoft.com/office/drawing/2014/main" xmlns="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:a16="http://schemas.microsoft.com/office/drawing/2014/main" xmlns="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:a16="http://schemas.microsoft.com/office/drawing/2014/main" xmlns="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:a16="http://schemas.microsoft.com/office/drawing/2014/main" xmlns="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:a16="http://schemas.microsoft.com/office/drawing/2014/main" xmlns="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:a16="http://schemas.microsoft.com/office/drawing/2014/main" xmlns="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:a16="http://schemas.microsoft.com/office/drawing/2014/main" xmlns="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:a16="http://schemas.microsoft.com/office/drawing/2014/main" xmlns="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:a16="http://schemas.microsoft.com/office/drawing/2014/main" xmlns="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:a16="http://schemas.microsoft.com/office/drawing/2014/main" xmlns="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:a16="http://schemas.microsoft.com/office/drawing/2014/main" xmlns="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:a16="http://schemas.microsoft.com/office/drawing/2014/main" xmlns="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:a16="http://schemas.microsoft.com/office/drawing/2014/main" xmlns="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:a16="http://schemas.microsoft.com/office/drawing/2014/main" xmlns="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:a16="http://schemas.microsoft.com/office/drawing/2014/main" xmlns="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:a16="http://schemas.microsoft.com/office/drawing/2014/main" xmlns="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:a16="http://schemas.microsoft.com/office/drawing/2014/main" xmlns="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:a16="http://schemas.microsoft.com/office/drawing/2014/main" xmlns="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:a16="http://schemas.microsoft.com/office/drawing/2014/main" xmlns="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:a16="http://schemas.microsoft.com/office/drawing/2014/main" xmlns="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:a16="http://schemas.microsoft.com/office/drawing/2014/main" xmlns="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:a16="http://schemas.microsoft.com/office/drawing/2014/main" xmlns="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:a16="http://schemas.microsoft.com/office/drawing/2014/main" xmlns="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:a16="http://schemas.microsoft.com/office/drawing/2014/main" xmlns="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:a16="http://schemas.microsoft.com/office/drawing/2014/main" xmlns="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:a16="http://schemas.microsoft.com/office/drawing/2014/main" xmlns="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:a16="http://schemas.microsoft.com/office/drawing/2014/main" xmlns="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:a16="http://schemas.microsoft.com/office/drawing/2014/main" xmlns="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:a16="http://schemas.microsoft.com/office/drawing/2014/main" xmlns="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:a16="http://schemas.microsoft.com/office/drawing/2014/main" xmlns="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:a16="http://schemas.microsoft.com/office/drawing/2014/main" xmlns="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:a16="http://schemas.microsoft.com/office/drawing/2014/main" xmlns="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:a16="http://schemas.microsoft.com/office/drawing/2014/main" xmlns="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:a16="http://schemas.microsoft.com/office/drawing/2014/main" xmlns="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:a16="http://schemas.microsoft.com/office/drawing/2014/main" xmlns="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:a16="http://schemas.microsoft.com/office/drawing/2014/main" xmlns="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:a16="http://schemas.microsoft.com/office/drawing/2014/main" xmlns="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:a16="http://schemas.microsoft.com/office/drawing/2014/main" xmlns="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:a16="http://schemas.microsoft.com/office/drawing/2014/main" xmlns="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:a16="http://schemas.microsoft.com/office/drawing/2014/main" xmlns="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:a16="http://schemas.microsoft.com/office/drawing/2014/main" xmlns="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:a16="http://schemas.microsoft.com/office/drawing/2014/main" xmlns="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:a16="http://schemas.microsoft.com/office/drawing/2014/main" xmlns="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:a16="http://schemas.microsoft.com/office/drawing/2014/main" xmlns="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:a16="http://schemas.microsoft.com/office/drawing/2014/main" xmlns="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:a16="http://schemas.microsoft.com/office/drawing/2014/main" xmlns="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:a16="http://schemas.microsoft.com/office/drawing/2014/main" xmlns="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:a16="http://schemas.microsoft.com/office/drawing/2014/main" xmlns="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:a16="http://schemas.microsoft.com/office/drawing/2014/main" xmlns="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:a16="http://schemas.microsoft.com/office/drawing/2014/main" xmlns="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:a16="http://schemas.microsoft.com/office/drawing/2014/main" xmlns="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:a16="http://schemas.microsoft.com/office/drawing/2014/main" xmlns="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:a16="http://schemas.microsoft.com/office/drawing/2014/main" xmlns="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:a16="http://schemas.microsoft.com/office/drawing/2014/main" xmlns="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:a16="http://schemas.microsoft.com/office/drawing/2014/main" xmlns="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:a16="http://schemas.microsoft.com/office/drawing/2014/main" xmlns="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:a16="http://schemas.microsoft.com/office/drawing/2014/main" xmlns="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:a16="http://schemas.microsoft.com/office/drawing/2014/main" xmlns="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:a16="http://schemas.microsoft.com/office/drawing/2014/main" xmlns="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:a16="http://schemas.microsoft.com/office/drawing/2014/main" xmlns="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:a16="http://schemas.microsoft.com/office/drawing/2014/main" xmlns="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:a16="http://schemas.microsoft.com/office/drawing/2014/main" xmlns="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:a16="http://schemas.microsoft.com/office/drawing/2014/main" xmlns="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:a16="http://schemas.microsoft.com/office/drawing/2014/main" xmlns="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:a16="http://schemas.microsoft.com/office/drawing/2014/main" xmlns="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:a16="http://schemas.microsoft.com/office/drawing/2014/main" xmlns="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:a16="http://schemas.microsoft.com/office/drawing/2014/main" xmlns="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:a16="http://schemas.microsoft.com/office/drawing/2014/main" xmlns="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:a16="http://schemas.microsoft.com/office/drawing/2014/main" xmlns="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:a16="http://schemas.microsoft.com/office/drawing/2014/main" xmlns="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:a16="http://schemas.microsoft.com/office/drawing/2014/main" xmlns="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:a16="http://schemas.microsoft.com/office/drawing/2014/main" xmlns="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:a16="http://schemas.microsoft.com/office/drawing/2014/main" xmlns="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:a16="http://schemas.microsoft.com/office/drawing/2014/main" xmlns="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:a16="http://schemas.microsoft.com/office/drawing/2014/main" xmlns="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:a16="http://schemas.microsoft.com/office/drawing/2014/main" xmlns="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:a16="http://schemas.microsoft.com/office/drawing/2014/main" xmlns="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:a16="http://schemas.microsoft.com/office/drawing/2014/main" xmlns="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:a16="http://schemas.microsoft.com/office/drawing/2014/main" xmlns="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:a16="http://schemas.microsoft.com/office/drawing/2014/main" xmlns="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:a16="http://schemas.microsoft.com/office/drawing/2014/main" xmlns="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:a16="http://schemas.microsoft.com/office/drawing/2014/main" xmlns="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:a16="http://schemas.microsoft.com/office/drawing/2014/main" xmlns="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:a16="http://schemas.microsoft.com/office/drawing/2014/main" xmlns="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:a16="http://schemas.microsoft.com/office/drawing/2014/main" xmlns="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:a16="http://schemas.microsoft.com/office/drawing/2014/main" xmlns="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:a16="http://schemas.microsoft.com/office/drawing/2014/main" xmlns="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:a16="http://schemas.microsoft.com/office/drawing/2014/main" xmlns="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:a16="http://schemas.microsoft.com/office/drawing/2014/main" xmlns="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:a16="http://schemas.microsoft.com/office/drawing/2014/main" xmlns="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:a16="http://schemas.microsoft.com/office/drawing/2014/main" xmlns="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:a16="http://schemas.microsoft.com/office/drawing/2014/main" xmlns="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:a16="http://schemas.microsoft.com/office/drawing/2014/main" xmlns="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:a16="http://schemas.microsoft.com/office/drawing/2014/main" xmlns="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:a16="http://schemas.microsoft.com/office/drawing/2014/main" xmlns="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:a16="http://schemas.microsoft.com/office/drawing/2014/main" xmlns="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:a16="http://schemas.microsoft.com/office/drawing/2014/main" xmlns="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:a16="http://schemas.microsoft.com/office/drawing/2014/main" xmlns="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:a16="http://schemas.microsoft.com/office/drawing/2014/main" xmlns="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:a16="http://schemas.microsoft.com/office/drawing/2014/main" xmlns="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:a16="http://schemas.microsoft.com/office/drawing/2014/main" xmlns="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:a16="http://schemas.microsoft.com/office/drawing/2014/main" xmlns="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:a16="http://schemas.microsoft.com/office/drawing/2014/main" xmlns="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:a16="http://schemas.microsoft.com/office/drawing/2014/main" xmlns="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:a16="http://schemas.microsoft.com/office/drawing/2014/main" xmlns="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:a16="http://schemas.microsoft.com/office/drawing/2014/main" xmlns="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:a16="http://schemas.microsoft.com/office/drawing/2014/main" xmlns="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:a16="http://schemas.microsoft.com/office/drawing/2014/main" xmlns="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:a16="http://schemas.microsoft.com/office/drawing/2014/main" xmlns="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:a16="http://schemas.microsoft.com/office/drawing/2014/main" xmlns="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:a16="http://schemas.microsoft.com/office/drawing/2014/main" xmlns="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:a16="http://schemas.microsoft.com/office/drawing/2014/main" xmlns="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:a16="http://schemas.microsoft.com/office/drawing/2014/main" xmlns="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:a16="http://schemas.microsoft.com/office/drawing/2014/main" xmlns="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:a16="http://schemas.microsoft.com/office/drawing/2014/main" xmlns="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:a16="http://schemas.microsoft.com/office/drawing/2014/main" xmlns="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:a16="http://schemas.microsoft.com/office/drawing/2014/main" xmlns="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:a16="http://schemas.microsoft.com/office/drawing/2014/main" xmlns="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:a16="http://schemas.microsoft.com/office/drawing/2014/main" xmlns="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:a16="http://schemas.microsoft.com/office/drawing/2014/main" xmlns="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:a16="http://schemas.microsoft.com/office/drawing/2014/main" xmlns="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:a16="http://schemas.microsoft.com/office/drawing/2014/main" xmlns="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:a16="http://schemas.microsoft.com/office/drawing/2014/main" xmlns="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:a16="http://schemas.microsoft.com/office/drawing/2014/main" xmlns="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:a16="http://schemas.microsoft.com/office/drawing/2014/main" xmlns="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:a16="http://schemas.microsoft.com/office/drawing/2014/main" xmlns="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:a16="http://schemas.microsoft.com/office/drawing/2014/main" xmlns="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:a16="http://schemas.microsoft.com/office/drawing/2014/main" xmlns="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:a16="http://schemas.microsoft.com/office/drawing/2014/main" xmlns="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:a16="http://schemas.microsoft.com/office/drawing/2014/main" xmlns="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:a16="http://schemas.microsoft.com/office/drawing/2014/main" xmlns="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:a16="http://schemas.microsoft.com/office/drawing/2014/main" xmlns="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:a16="http://schemas.microsoft.com/office/drawing/2014/main" xmlns="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:a16="http://schemas.microsoft.com/office/drawing/2014/main" xmlns="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:a16="http://schemas.microsoft.com/office/drawing/2014/main" xmlns="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:a16="http://schemas.microsoft.com/office/drawing/2014/main" xmlns="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:a16="http://schemas.microsoft.com/office/drawing/2014/main" xmlns="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:a16="http://schemas.microsoft.com/office/drawing/2014/main" xmlns="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:a16="http://schemas.microsoft.com/office/drawing/2014/main" xmlns="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:a16="http://schemas.microsoft.com/office/drawing/2014/main" xmlns="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:a16="http://schemas.microsoft.com/office/drawing/2014/main" xmlns="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:a16="http://schemas.microsoft.com/office/drawing/2014/main" xmlns="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:a16="http://schemas.microsoft.com/office/drawing/2014/main" xmlns="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:a16="http://schemas.microsoft.com/office/drawing/2014/main" xmlns="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:a16="http://schemas.microsoft.com/office/drawing/2014/main" xmlns="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:a16="http://schemas.microsoft.com/office/drawing/2014/main" xmlns="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:a16="http://schemas.microsoft.com/office/drawing/2014/main" xmlns="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:a16="http://schemas.microsoft.com/office/drawing/2014/main" xmlns="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:a16="http://schemas.microsoft.com/office/drawing/2014/main" xmlns="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:a16="http://schemas.microsoft.com/office/drawing/2014/main" xmlns="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:a16="http://schemas.microsoft.com/office/drawing/2014/main" xmlns="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:a16="http://schemas.microsoft.com/office/drawing/2014/main" xmlns="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:a16="http://schemas.microsoft.com/office/drawing/2014/main" xmlns="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:a16="http://schemas.microsoft.com/office/drawing/2014/main" xmlns="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:a16="http://schemas.microsoft.com/office/drawing/2014/main" xmlns="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:a16="http://schemas.microsoft.com/office/drawing/2014/main" xmlns="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:a16="http://schemas.microsoft.com/office/drawing/2014/main" xmlns="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:a16="http://schemas.microsoft.com/office/drawing/2014/main" xmlns="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:a16="http://schemas.microsoft.com/office/drawing/2014/main" xmlns="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:a16="http://schemas.microsoft.com/office/drawing/2014/main" xmlns="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:a16="http://schemas.microsoft.com/office/drawing/2014/main" xmlns="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:a16="http://schemas.microsoft.com/office/drawing/2014/main" xmlns="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:a16="http://schemas.microsoft.com/office/drawing/2014/main" xmlns="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:a16="http://schemas.microsoft.com/office/drawing/2014/main" xmlns="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:a16="http://schemas.microsoft.com/office/drawing/2014/main" xmlns="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:a16="http://schemas.microsoft.com/office/drawing/2014/main" xmlns="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:a16="http://schemas.microsoft.com/office/drawing/2014/main" xmlns="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:a16="http://schemas.microsoft.com/office/drawing/2014/main" xmlns="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:a16="http://schemas.microsoft.com/office/drawing/2014/main" xmlns="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:a16="http://schemas.microsoft.com/office/drawing/2014/main" xmlns="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:a16="http://schemas.microsoft.com/office/drawing/2014/main" xmlns="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:a16="http://schemas.microsoft.com/office/drawing/2014/main" xmlns="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:a16="http://schemas.microsoft.com/office/drawing/2014/main" xmlns="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:a16="http://schemas.microsoft.com/office/drawing/2014/main" xmlns="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:a16="http://schemas.microsoft.com/office/drawing/2014/main" xmlns="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:a16="http://schemas.microsoft.com/office/drawing/2014/main" xmlns="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:a16="http://schemas.microsoft.com/office/drawing/2014/main" xmlns="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:a16="http://schemas.microsoft.com/office/drawing/2014/main" xmlns="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:a16="http://schemas.microsoft.com/office/drawing/2014/main" xmlns="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:a16="http://schemas.microsoft.com/office/drawing/2014/main" xmlns="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:a16="http://schemas.microsoft.com/office/drawing/2014/main" xmlns="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:a16="http://schemas.microsoft.com/office/drawing/2014/main" xmlns="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:a16="http://schemas.microsoft.com/office/drawing/2014/main" xmlns="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:a16="http://schemas.microsoft.com/office/drawing/2014/main" xmlns="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:a16="http://schemas.microsoft.com/office/drawing/2014/main" xmlns="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:a16="http://schemas.microsoft.com/office/drawing/2014/main" xmlns="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:a16="http://schemas.microsoft.com/office/drawing/2014/main" xmlns="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:a16="http://schemas.microsoft.com/office/drawing/2014/main" xmlns="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:a16="http://schemas.microsoft.com/office/drawing/2014/main" xmlns="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:a16="http://schemas.microsoft.com/office/drawing/2014/main" xmlns="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:a16="http://schemas.microsoft.com/office/drawing/2014/main" xmlns="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:a16="http://schemas.microsoft.com/office/drawing/2014/main" xmlns="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:a16="http://schemas.microsoft.com/office/drawing/2014/main" xmlns="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:a16="http://schemas.microsoft.com/office/drawing/2014/main" xmlns="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:a16="http://schemas.microsoft.com/office/drawing/2014/main" xmlns="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:a16="http://schemas.microsoft.com/office/drawing/2014/main" xmlns="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:a16="http://schemas.microsoft.com/office/drawing/2014/main" xmlns="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:a16="http://schemas.microsoft.com/office/drawing/2014/main" xmlns="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:a16="http://schemas.microsoft.com/office/drawing/2014/main" xmlns="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:a16="http://schemas.microsoft.com/office/drawing/2014/main" xmlns="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:a16="http://schemas.microsoft.com/office/drawing/2014/main" xmlns="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:a16="http://schemas.microsoft.com/office/drawing/2014/main" xmlns="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:a16="http://schemas.microsoft.com/office/drawing/2014/main" xmlns="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:a16="http://schemas.microsoft.com/office/drawing/2014/main" xmlns="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:a16="http://schemas.microsoft.com/office/drawing/2014/main" xmlns="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:a16="http://schemas.microsoft.com/office/drawing/2014/main" xmlns="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:a16="http://schemas.microsoft.com/office/drawing/2014/main" xmlns="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:a16="http://schemas.microsoft.com/office/drawing/2014/main" xmlns="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:a16="http://schemas.microsoft.com/office/drawing/2014/main" xmlns="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:a16="http://schemas.microsoft.com/office/drawing/2014/main" xmlns="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:a16="http://schemas.microsoft.com/office/drawing/2014/main" xmlns="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:a16="http://schemas.microsoft.com/office/drawing/2014/main" xmlns="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:a16="http://schemas.microsoft.com/office/drawing/2014/main" xmlns="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:a16="http://schemas.microsoft.com/office/drawing/2014/main" xmlns="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:a16="http://schemas.microsoft.com/office/drawing/2014/main" xmlns="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:a16="http://schemas.microsoft.com/office/drawing/2014/main" xmlns="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:a16="http://schemas.microsoft.com/office/drawing/2014/main" xmlns="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:a16="http://schemas.microsoft.com/office/drawing/2014/main" xmlns="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:a16="http://schemas.microsoft.com/office/drawing/2014/main" xmlns="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:a16="http://schemas.microsoft.com/office/drawing/2014/main" xmlns="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:a16="http://schemas.microsoft.com/office/drawing/2014/main" xmlns="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:a16="http://schemas.microsoft.com/office/drawing/2014/main" xmlns="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:a16="http://schemas.microsoft.com/office/drawing/2014/main" xmlns="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:a16="http://schemas.microsoft.com/office/drawing/2014/main" xmlns="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:a16="http://schemas.microsoft.com/office/drawing/2014/main" xmlns="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:a16="http://schemas.microsoft.com/office/drawing/2014/main" xmlns="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:a16="http://schemas.microsoft.com/office/drawing/2014/main" xmlns="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:a16="http://schemas.microsoft.com/office/drawing/2014/main" xmlns="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:a16="http://schemas.microsoft.com/office/drawing/2014/main" xmlns="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:a16="http://schemas.microsoft.com/office/drawing/2014/main" xmlns="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:a16="http://schemas.microsoft.com/office/drawing/2014/main" xmlns="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:a16="http://schemas.microsoft.com/office/drawing/2014/main" xmlns="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:a16="http://schemas.microsoft.com/office/drawing/2014/main" xmlns="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:a16="http://schemas.microsoft.com/office/drawing/2014/main" xmlns="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:a16="http://schemas.microsoft.com/office/drawing/2014/main" xmlns="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:a16="http://schemas.microsoft.com/office/drawing/2014/main" xmlns="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:a16="http://schemas.microsoft.com/office/drawing/2014/main" xmlns="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:a16="http://schemas.microsoft.com/office/drawing/2014/main" xmlns="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:a16="http://schemas.microsoft.com/office/drawing/2014/main" xmlns="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:a16="http://schemas.microsoft.com/office/drawing/2014/main" xmlns="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:a16="http://schemas.microsoft.com/office/drawing/2014/main" xmlns="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:a16="http://schemas.microsoft.com/office/drawing/2014/main" xmlns="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:a16="http://schemas.microsoft.com/office/drawing/2014/main" xmlns="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:a16="http://schemas.microsoft.com/office/drawing/2014/main" xmlns="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:a16="http://schemas.microsoft.com/office/drawing/2014/main" xmlns="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:a16="http://schemas.microsoft.com/office/drawing/2014/main" xmlns="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:a16="http://schemas.microsoft.com/office/drawing/2014/main" xmlns="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:a16="http://schemas.microsoft.com/office/drawing/2014/main" xmlns="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:a16="http://schemas.microsoft.com/office/drawing/2014/main" xmlns="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:a16="http://schemas.microsoft.com/office/drawing/2014/main" xmlns="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:a16="http://schemas.microsoft.com/office/drawing/2014/main" xmlns="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:a16="http://schemas.microsoft.com/office/drawing/2014/main" xmlns="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:a16="http://schemas.microsoft.com/office/drawing/2014/main" xmlns="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:a16="http://schemas.microsoft.com/office/drawing/2014/main" xmlns="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:a16="http://schemas.microsoft.com/office/drawing/2014/main" xmlns="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:a16="http://schemas.microsoft.com/office/drawing/2014/main" xmlns="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:a16="http://schemas.microsoft.com/office/drawing/2014/main" xmlns="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:a16="http://schemas.microsoft.com/office/drawing/2014/main" xmlns="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:a16="http://schemas.microsoft.com/office/drawing/2014/main" xmlns="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:a16="http://schemas.microsoft.com/office/drawing/2014/main" xmlns="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:a16="http://schemas.microsoft.com/office/drawing/2014/main" xmlns="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:a16="http://schemas.microsoft.com/office/drawing/2014/main" xmlns="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:a16="http://schemas.microsoft.com/office/drawing/2014/main" xmlns="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:a16="http://schemas.microsoft.com/office/drawing/2014/main" xmlns="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:a16="http://schemas.microsoft.com/office/drawing/2014/main" xmlns="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:a16="http://schemas.microsoft.com/office/drawing/2014/main" xmlns="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:a16="http://schemas.microsoft.com/office/drawing/2014/main" xmlns="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:a16="http://schemas.microsoft.com/office/drawing/2014/main" xmlns="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:a16="http://schemas.microsoft.com/office/drawing/2014/main" xmlns="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:a16="http://schemas.microsoft.com/office/drawing/2014/main" xmlns="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:a16="http://schemas.microsoft.com/office/drawing/2014/main" xmlns="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:a16="http://schemas.microsoft.com/office/drawing/2014/main" xmlns="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:a16="http://schemas.microsoft.com/office/drawing/2014/main" xmlns="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:a16="http://schemas.microsoft.com/office/drawing/2014/main" xmlns="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:a16="http://schemas.microsoft.com/office/drawing/2014/main" xmlns="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:a16="http://schemas.microsoft.com/office/drawing/2014/main" xmlns="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:a16="http://schemas.microsoft.com/office/drawing/2014/main" xmlns="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:a16="http://schemas.microsoft.com/office/drawing/2014/main" xmlns="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:a16="http://schemas.microsoft.com/office/drawing/2014/main" xmlns="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:a16="http://schemas.microsoft.com/office/drawing/2014/main" xmlns="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:a16="http://schemas.microsoft.com/office/drawing/2014/main" xmlns="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:a16="http://schemas.microsoft.com/office/drawing/2014/main" xmlns="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:a16="http://schemas.microsoft.com/office/drawing/2014/main" xmlns="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:a16="http://schemas.microsoft.com/office/drawing/2014/main" xmlns="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:a16="http://schemas.microsoft.com/office/drawing/2014/main" xmlns="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:a16="http://schemas.microsoft.com/office/drawing/2014/main" xmlns="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:a16="http://schemas.microsoft.com/office/drawing/2014/main" xmlns="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:a16="http://schemas.microsoft.com/office/drawing/2014/main" xmlns="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:a16="http://schemas.microsoft.com/office/drawing/2014/main" xmlns="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:a16="http://schemas.microsoft.com/office/drawing/2014/main" xmlns="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:a16="http://schemas.microsoft.com/office/drawing/2014/main" xmlns="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:a16="http://schemas.microsoft.com/office/drawing/2014/main" xmlns="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:a16="http://schemas.microsoft.com/office/drawing/2014/main" xmlns="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:a16="http://schemas.microsoft.com/office/drawing/2014/main" xmlns="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:a16="http://schemas.microsoft.com/office/drawing/2014/main" xmlns="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:a16="http://schemas.microsoft.com/office/drawing/2014/main" xmlns="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:a16="http://schemas.microsoft.com/office/drawing/2014/main" xmlns="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:a16="http://schemas.microsoft.com/office/drawing/2014/main" xmlns="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:a16="http://schemas.microsoft.com/office/drawing/2014/main" xmlns="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:a16="http://schemas.microsoft.com/office/drawing/2014/main" xmlns="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:a16="http://schemas.microsoft.com/office/drawing/2014/main" xmlns="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:a16="http://schemas.microsoft.com/office/drawing/2014/main" xmlns="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:a16="http://schemas.microsoft.com/office/drawing/2014/main" xmlns="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:a16="http://schemas.microsoft.com/office/drawing/2014/main" xmlns="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:a16="http://schemas.microsoft.com/office/drawing/2014/main" xmlns="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:a16="http://schemas.microsoft.com/office/drawing/2014/main" xmlns="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:a16="http://schemas.microsoft.com/office/drawing/2014/main" xmlns="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:a16="http://schemas.microsoft.com/office/drawing/2014/main" xmlns="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:a16="http://schemas.microsoft.com/office/drawing/2014/main" xmlns="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:a16="http://schemas.microsoft.com/office/drawing/2014/main" xmlns="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:a16="http://schemas.microsoft.com/office/drawing/2014/main" xmlns="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:a16="http://schemas.microsoft.com/office/drawing/2014/main" xmlns="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:a16="http://schemas.microsoft.com/office/drawing/2014/main" xmlns="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:a16="http://schemas.microsoft.com/office/drawing/2014/main" xmlns="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:a16="http://schemas.microsoft.com/office/drawing/2014/main" xmlns="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:a16="http://schemas.microsoft.com/office/drawing/2014/main" xmlns="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:a16="http://schemas.microsoft.com/office/drawing/2014/main" xmlns="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:a16="http://schemas.microsoft.com/office/drawing/2014/main" xmlns="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:a16="http://schemas.microsoft.com/office/drawing/2014/main" xmlns="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:a16="http://schemas.microsoft.com/office/drawing/2014/main" xmlns="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:a16="http://schemas.microsoft.com/office/drawing/2014/main" xmlns="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:a16="http://schemas.microsoft.com/office/drawing/2014/main" xmlns="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:a16="http://schemas.microsoft.com/office/drawing/2014/main" xmlns="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:a16="http://schemas.microsoft.com/office/drawing/2014/main" xmlns="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:a16="http://schemas.microsoft.com/office/drawing/2014/main" xmlns="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:a16="http://schemas.microsoft.com/office/drawing/2014/main" xmlns="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:a16="http://schemas.microsoft.com/office/drawing/2014/main" xmlns="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:a16="http://schemas.microsoft.com/office/drawing/2014/main" xmlns="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:a16="http://schemas.microsoft.com/office/drawing/2014/main" xmlns="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:a16="http://schemas.microsoft.com/office/drawing/2014/main" xmlns="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:a16="http://schemas.microsoft.com/office/drawing/2014/main" xmlns="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:a16="http://schemas.microsoft.com/office/drawing/2014/main" xmlns="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:a16="http://schemas.microsoft.com/office/drawing/2014/main" xmlns="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:a16="http://schemas.microsoft.com/office/drawing/2014/main" xmlns="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:a16="http://schemas.microsoft.com/office/drawing/2014/main" xmlns="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:a16="http://schemas.microsoft.com/office/drawing/2014/main" xmlns="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:a16="http://schemas.microsoft.com/office/drawing/2014/main" xmlns="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:a16="http://schemas.microsoft.com/office/drawing/2014/main" xmlns="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:a16="http://schemas.microsoft.com/office/drawing/2014/main" xmlns="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:a16="http://schemas.microsoft.com/office/drawing/2014/main" xmlns="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:a16="http://schemas.microsoft.com/office/drawing/2014/main" xmlns="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:a16="http://schemas.microsoft.com/office/drawing/2014/main" xmlns="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:a16="http://schemas.microsoft.com/office/drawing/2014/main" xmlns="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:a16="http://schemas.microsoft.com/office/drawing/2014/main" xmlns="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:a16="http://schemas.microsoft.com/office/drawing/2014/main" xmlns="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:a16="http://schemas.microsoft.com/office/drawing/2014/main" xmlns="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:a16="http://schemas.microsoft.com/office/drawing/2014/main" xmlns="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:a16="http://schemas.microsoft.com/office/drawing/2014/main" xmlns="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:a16="http://schemas.microsoft.com/office/drawing/2014/main" xmlns="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:a16="http://schemas.microsoft.com/office/drawing/2014/main" xmlns="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:a16="http://schemas.microsoft.com/office/drawing/2014/main" xmlns="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:a16="http://schemas.microsoft.com/office/drawing/2014/main" xmlns="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:a16="http://schemas.microsoft.com/office/drawing/2014/main" xmlns="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:a16="http://schemas.microsoft.com/office/drawing/2014/main" xmlns="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:a16="http://schemas.microsoft.com/office/drawing/2014/main" xmlns="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:a16="http://schemas.microsoft.com/office/drawing/2014/main" xmlns="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:a16="http://schemas.microsoft.com/office/drawing/2014/main" xmlns="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:a16="http://schemas.microsoft.com/office/drawing/2014/main" xmlns="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:a16="http://schemas.microsoft.com/office/drawing/2014/main" xmlns="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:a16="http://schemas.microsoft.com/office/drawing/2014/main" xmlns="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:a16="http://schemas.microsoft.com/office/drawing/2014/main" xmlns="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:a16="http://schemas.microsoft.com/office/drawing/2014/main" xmlns="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:a16="http://schemas.microsoft.com/office/drawing/2014/main" xmlns="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:a16="http://schemas.microsoft.com/office/drawing/2014/main" xmlns="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:a16="http://schemas.microsoft.com/office/drawing/2014/main" xmlns="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:a16="http://schemas.microsoft.com/office/drawing/2014/main" xmlns="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:a16="http://schemas.microsoft.com/office/drawing/2014/main" xmlns="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:a16="http://schemas.microsoft.com/office/drawing/2014/main" xmlns="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:a16="http://schemas.microsoft.com/office/drawing/2014/main" xmlns="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:a16="http://schemas.microsoft.com/office/drawing/2014/main" xmlns="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:a16="http://schemas.microsoft.com/office/drawing/2014/main" xmlns="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:a16="http://schemas.microsoft.com/office/drawing/2014/main" xmlns="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:a16="http://schemas.microsoft.com/office/drawing/2014/main" xmlns="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:a16="http://schemas.microsoft.com/office/drawing/2014/main" xmlns="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:a16="http://schemas.microsoft.com/office/drawing/2014/main" xmlns="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:a16="http://schemas.microsoft.com/office/drawing/2014/main" xmlns="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:a16="http://schemas.microsoft.com/office/drawing/2014/main" xmlns="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:a16="http://schemas.microsoft.com/office/drawing/2014/main" xmlns="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:a16="http://schemas.microsoft.com/office/drawing/2014/main" xmlns="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:a16="http://schemas.microsoft.com/office/drawing/2014/main" xmlns="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:a16="http://schemas.microsoft.com/office/drawing/2014/main" xmlns="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:a16="http://schemas.microsoft.com/office/drawing/2014/main" xmlns="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:a16="http://schemas.microsoft.com/office/drawing/2014/main" xmlns="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:a16="http://schemas.microsoft.com/office/drawing/2014/main" xmlns="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:a16="http://schemas.microsoft.com/office/drawing/2014/main" xmlns="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:a16="http://schemas.microsoft.com/office/drawing/2014/main" xmlns="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:a16="http://schemas.microsoft.com/office/drawing/2014/main" xmlns="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:a16="http://schemas.microsoft.com/office/drawing/2014/main" xmlns="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:a16="http://schemas.microsoft.com/office/drawing/2014/main" xmlns="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:a16="http://schemas.microsoft.com/office/drawing/2014/main" xmlns="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:a16="http://schemas.microsoft.com/office/drawing/2014/main" xmlns="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:a16="http://schemas.microsoft.com/office/drawing/2014/main" xmlns="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:a16="http://schemas.microsoft.com/office/drawing/2014/main" xmlns="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:a16="http://schemas.microsoft.com/office/drawing/2014/main" xmlns="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:a16="http://schemas.microsoft.com/office/drawing/2014/main" xmlns="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:a16="http://schemas.microsoft.com/office/drawing/2014/main" xmlns="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:a16="http://schemas.microsoft.com/office/drawing/2014/main" xmlns="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:a16="http://schemas.microsoft.com/office/drawing/2014/main" xmlns="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:a16="http://schemas.microsoft.com/office/drawing/2014/main" xmlns="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:a16="http://schemas.microsoft.com/office/drawing/2014/main" xmlns="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:a16="http://schemas.microsoft.com/office/drawing/2014/main" xmlns="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:a16="http://schemas.microsoft.com/office/drawing/2014/main" xmlns="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:a16="http://schemas.microsoft.com/office/drawing/2014/main" xmlns="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:a16="http://schemas.microsoft.com/office/drawing/2014/main" xmlns="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:a16="http://schemas.microsoft.com/office/drawing/2014/main" xmlns="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:a16="http://schemas.microsoft.com/office/drawing/2014/main" xmlns="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:a16="http://schemas.microsoft.com/office/drawing/2014/main" xmlns="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:a16="http://schemas.microsoft.com/office/drawing/2014/main" xmlns="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:a16="http://schemas.microsoft.com/office/drawing/2014/main" xmlns="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:a16="http://schemas.microsoft.com/office/drawing/2014/main" xmlns="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:a16="http://schemas.microsoft.com/office/drawing/2014/main" xmlns="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:a16="http://schemas.microsoft.com/office/drawing/2014/main" xmlns="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:a16="http://schemas.microsoft.com/office/drawing/2014/main" xmlns="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:a16="http://schemas.microsoft.com/office/drawing/2014/main" xmlns="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:a16="http://schemas.microsoft.com/office/drawing/2014/main" xmlns="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:a16="http://schemas.microsoft.com/office/drawing/2014/main" xmlns="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:a16="http://schemas.microsoft.com/office/drawing/2014/main" xmlns="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:a16="http://schemas.microsoft.com/office/drawing/2014/main" xmlns="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:a16="http://schemas.microsoft.com/office/drawing/2014/main" xmlns="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:a16="http://schemas.microsoft.com/office/drawing/2014/main" xmlns="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:a16="http://schemas.microsoft.com/office/drawing/2014/main" xmlns="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:a16="http://schemas.microsoft.com/office/drawing/2014/main" xmlns="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:a16="http://schemas.microsoft.com/office/drawing/2014/main" xmlns="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:a16="http://schemas.microsoft.com/office/drawing/2014/main" xmlns="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:a16="http://schemas.microsoft.com/office/drawing/2014/main" xmlns="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:a16="http://schemas.microsoft.com/office/drawing/2014/main" xmlns="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:a16="http://schemas.microsoft.com/office/drawing/2014/main" xmlns="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:a16="http://schemas.microsoft.com/office/drawing/2014/main" xmlns="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:a16="http://schemas.microsoft.com/office/drawing/2014/main" xmlns="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:a16="http://schemas.microsoft.com/office/drawing/2014/main" xmlns="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:a16="http://schemas.microsoft.com/office/drawing/2014/main" xmlns="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:a16="http://schemas.microsoft.com/office/drawing/2014/main" xmlns="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:a16="http://schemas.microsoft.com/office/drawing/2014/main" xmlns="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:a16="http://schemas.microsoft.com/office/drawing/2014/main" xmlns="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:a16="http://schemas.microsoft.com/office/drawing/2014/main" xmlns="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:a16="http://schemas.microsoft.com/office/drawing/2014/main" xmlns="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:a16="http://schemas.microsoft.com/office/drawing/2014/main" xmlns="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:a16="http://schemas.microsoft.com/office/drawing/2014/main" xmlns="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:a16="http://schemas.microsoft.com/office/drawing/2014/main" xmlns="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:a16="http://schemas.microsoft.com/office/drawing/2014/main" xmlns="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:a16="http://schemas.microsoft.com/office/drawing/2014/main" xmlns="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:a16="http://schemas.microsoft.com/office/drawing/2014/main" xmlns="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:a16="http://schemas.microsoft.com/office/drawing/2014/main" xmlns="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:a16="http://schemas.microsoft.com/office/drawing/2014/main" xmlns="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:a16="http://schemas.microsoft.com/office/drawing/2014/main" xmlns="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:a16="http://schemas.microsoft.com/office/drawing/2014/main" xmlns="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:a16="http://schemas.microsoft.com/office/drawing/2014/main" xmlns="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:a16="http://schemas.microsoft.com/office/drawing/2014/main" xmlns="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:a16="http://schemas.microsoft.com/office/drawing/2014/main" xmlns="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:a16="http://schemas.microsoft.com/office/drawing/2014/main" xmlns="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:a16="http://schemas.microsoft.com/office/drawing/2014/main" xmlns="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:a16="http://schemas.microsoft.com/office/drawing/2014/main" xmlns="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:a16="http://schemas.microsoft.com/office/drawing/2014/main" xmlns="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:a16="http://schemas.microsoft.com/office/drawing/2014/main" xmlns="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:a16="http://schemas.microsoft.com/office/drawing/2014/main" xmlns="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:a16="http://schemas.microsoft.com/office/drawing/2014/main" xmlns="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:a16="http://schemas.microsoft.com/office/drawing/2014/main" xmlns="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:a16="http://schemas.microsoft.com/office/drawing/2014/main" xmlns="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:a16="http://schemas.microsoft.com/office/drawing/2014/main" xmlns="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:a16="http://schemas.microsoft.com/office/drawing/2014/main" xmlns="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:a16="http://schemas.microsoft.com/office/drawing/2014/main" xmlns="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:a16="http://schemas.microsoft.com/office/drawing/2014/main" xmlns="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:a16="http://schemas.microsoft.com/office/drawing/2014/main" xmlns="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:a16="http://schemas.microsoft.com/office/drawing/2014/main" xmlns="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:a16="http://schemas.microsoft.com/office/drawing/2014/main" xmlns="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:a16="http://schemas.microsoft.com/office/drawing/2014/main" xmlns="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:a16="http://schemas.microsoft.com/office/drawing/2014/main" xmlns="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:a16="http://schemas.microsoft.com/office/drawing/2014/main" xmlns="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:a16="http://schemas.microsoft.com/office/drawing/2014/main" xmlns="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:a16="http://schemas.microsoft.com/office/drawing/2014/main" xmlns="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:a16="http://schemas.microsoft.com/office/drawing/2014/main" xmlns="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:a16="http://schemas.microsoft.com/office/drawing/2014/main" xmlns="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:a16="http://schemas.microsoft.com/office/drawing/2014/main" xmlns="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:a16="http://schemas.microsoft.com/office/drawing/2014/main" xmlns="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:a16="http://schemas.microsoft.com/office/drawing/2014/main" xmlns="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:a16="http://schemas.microsoft.com/office/drawing/2014/main" xmlns="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:a16="http://schemas.microsoft.com/office/drawing/2014/main" xmlns="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:a16="http://schemas.microsoft.com/office/drawing/2014/main" xmlns="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:a16="http://schemas.microsoft.com/office/drawing/2014/main" xmlns="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:a16="http://schemas.microsoft.com/office/drawing/2014/main" xmlns="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:a16="http://schemas.microsoft.com/office/drawing/2014/main" xmlns="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:a16="http://schemas.microsoft.com/office/drawing/2014/main" xmlns="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:a16="http://schemas.microsoft.com/office/drawing/2014/main" xmlns="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:a16="http://schemas.microsoft.com/office/drawing/2014/main" xmlns="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:a16="http://schemas.microsoft.com/office/drawing/2014/main" xmlns="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:a16="http://schemas.microsoft.com/office/drawing/2014/main" xmlns="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:a16="http://schemas.microsoft.com/office/drawing/2014/main" xmlns="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:a16="http://schemas.microsoft.com/office/drawing/2014/main" xmlns="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:a16="http://schemas.microsoft.com/office/drawing/2014/main" xmlns="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:a16="http://schemas.microsoft.com/office/drawing/2014/main" xmlns="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:a16="http://schemas.microsoft.com/office/drawing/2014/main" xmlns="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:a16="http://schemas.microsoft.com/office/drawing/2014/main" xmlns="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:a16="http://schemas.microsoft.com/office/drawing/2014/main" xmlns="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:a16="http://schemas.microsoft.com/office/drawing/2014/main" xmlns="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:a16="http://schemas.microsoft.com/office/drawing/2014/main" xmlns="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:a16="http://schemas.microsoft.com/office/drawing/2014/main" xmlns="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:a16="http://schemas.microsoft.com/office/drawing/2014/main" xmlns="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:a16="http://schemas.microsoft.com/office/drawing/2014/main" xmlns="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:a16="http://schemas.microsoft.com/office/drawing/2014/main" xmlns="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:a16="http://schemas.microsoft.com/office/drawing/2014/main" xmlns="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:a16="http://schemas.microsoft.com/office/drawing/2014/main" xmlns="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:a16="http://schemas.microsoft.com/office/drawing/2014/main" xmlns="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:a16="http://schemas.microsoft.com/office/drawing/2014/main" xmlns="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:a16="http://schemas.microsoft.com/office/drawing/2014/main" xmlns="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:a16="http://schemas.microsoft.com/office/drawing/2014/main" xmlns="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:a16="http://schemas.microsoft.com/office/drawing/2014/main" xmlns="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:a16="http://schemas.microsoft.com/office/drawing/2014/main" xmlns="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:a16="http://schemas.microsoft.com/office/drawing/2014/main" xmlns="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:a16="http://schemas.microsoft.com/office/drawing/2014/main" xmlns="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:a16="http://schemas.microsoft.com/office/drawing/2014/main" xmlns="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:a16="http://schemas.microsoft.com/office/drawing/2014/main" xmlns="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:a16="http://schemas.microsoft.com/office/drawing/2014/main" xmlns="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:a16="http://schemas.microsoft.com/office/drawing/2014/main" xmlns="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:a16="http://schemas.microsoft.com/office/drawing/2014/main" xmlns="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:a16="http://schemas.microsoft.com/office/drawing/2014/main" xmlns="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:a16="http://schemas.microsoft.com/office/drawing/2014/main" xmlns="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:a16="http://schemas.microsoft.com/office/drawing/2014/main" xmlns="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:a16="http://schemas.microsoft.com/office/drawing/2014/main" xmlns="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:a16="http://schemas.microsoft.com/office/drawing/2014/main" xmlns="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:a16="http://schemas.microsoft.com/office/drawing/2014/main" xmlns="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:a16="http://schemas.microsoft.com/office/drawing/2014/main" xmlns="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:a16="http://schemas.microsoft.com/office/drawing/2014/main" xmlns="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:a16="http://schemas.microsoft.com/office/drawing/2014/main" xmlns="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:a16="http://schemas.microsoft.com/office/drawing/2014/main" xmlns="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:a16="http://schemas.microsoft.com/office/drawing/2014/main" xmlns="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:a16="http://schemas.microsoft.com/office/drawing/2014/main" xmlns="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:a16="http://schemas.microsoft.com/office/drawing/2014/main" xmlns="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:a16="http://schemas.microsoft.com/office/drawing/2014/main" xmlns="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:a16="http://schemas.microsoft.com/office/drawing/2014/main" xmlns="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:a16="http://schemas.microsoft.com/office/drawing/2014/main" xmlns="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:a16="http://schemas.microsoft.com/office/drawing/2014/main" xmlns="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:a16="http://schemas.microsoft.com/office/drawing/2014/main" xmlns="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:a16="http://schemas.microsoft.com/office/drawing/2014/main" xmlns="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:a16="http://schemas.microsoft.com/office/drawing/2014/main" xmlns="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:a16="http://schemas.microsoft.com/office/drawing/2014/main" xmlns="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:a16="http://schemas.microsoft.com/office/drawing/2014/main" xmlns="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:a16="http://schemas.microsoft.com/office/drawing/2014/main" xmlns="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:a16="http://schemas.microsoft.com/office/drawing/2014/main" xmlns="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:a16="http://schemas.microsoft.com/office/drawing/2014/main" xmlns="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:a16="http://schemas.microsoft.com/office/drawing/2014/main" xmlns="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:a16="http://schemas.microsoft.com/office/drawing/2014/main" xmlns="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:a16="http://schemas.microsoft.com/office/drawing/2014/main" xmlns="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:a16="http://schemas.microsoft.com/office/drawing/2014/main" xmlns="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:a16="http://schemas.microsoft.com/office/drawing/2014/main" xmlns="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:a16="http://schemas.microsoft.com/office/drawing/2014/main" xmlns="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:a16="http://schemas.microsoft.com/office/drawing/2014/main" xmlns="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:a16="http://schemas.microsoft.com/office/drawing/2014/main" xmlns="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:a16="http://schemas.microsoft.com/office/drawing/2014/main" xmlns="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:a16="http://schemas.microsoft.com/office/drawing/2014/main" xmlns="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:a16="http://schemas.microsoft.com/office/drawing/2014/main" xmlns="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:a16="http://schemas.microsoft.com/office/drawing/2014/main" xmlns="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:a16="http://schemas.microsoft.com/office/drawing/2014/main" xmlns="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:a16="http://schemas.microsoft.com/office/drawing/2014/main" xmlns="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:a16="http://schemas.microsoft.com/office/drawing/2014/main" xmlns="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:a16="http://schemas.microsoft.com/office/drawing/2014/main" xmlns="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:a16="http://schemas.microsoft.com/office/drawing/2014/main" xmlns="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:a16="http://schemas.microsoft.com/office/drawing/2014/main" xmlns="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:a16="http://schemas.microsoft.com/office/drawing/2014/main" xmlns="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:a16="http://schemas.microsoft.com/office/drawing/2014/main" xmlns="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:a16="http://schemas.microsoft.com/office/drawing/2014/main" xmlns="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:a16="http://schemas.microsoft.com/office/drawing/2014/main" xmlns="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:a16="http://schemas.microsoft.com/office/drawing/2014/main" xmlns="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:a16="http://schemas.microsoft.com/office/drawing/2014/main" xmlns="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:a16="http://schemas.microsoft.com/office/drawing/2014/main" xmlns="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:a16="http://schemas.microsoft.com/office/drawing/2014/main" xmlns="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:a16="http://schemas.microsoft.com/office/drawing/2014/main" xmlns="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:a16="http://schemas.microsoft.com/office/drawing/2014/main" xmlns="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:a16="http://schemas.microsoft.com/office/drawing/2014/main" xmlns="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:a16="http://schemas.microsoft.com/office/drawing/2014/main" xmlns="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:a16="http://schemas.microsoft.com/office/drawing/2014/main" xmlns="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:a16="http://schemas.microsoft.com/office/drawing/2014/main" xmlns="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:a16="http://schemas.microsoft.com/office/drawing/2014/main" xmlns="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:a16="http://schemas.microsoft.com/office/drawing/2014/main" xmlns="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:a16="http://schemas.microsoft.com/office/drawing/2014/main" xmlns="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:a16="http://schemas.microsoft.com/office/drawing/2014/main" xmlns="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:a16="http://schemas.microsoft.com/office/drawing/2014/main" xmlns="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:a16="http://schemas.microsoft.com/office/drawing/2014/main" xmlns="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:a16="http://schemas.microsoft.com/office/drawing/2014/main" xmlns="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:a16="http://schemas.microsoft.com/office/drawing/2014/main" xmlns="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:a16="http://schemas.microsoft.com/office/drawing/2014/main" xmlns="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:a16="http://schemas.microsoft.com/office/drawing/2014/main" xmlns="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:a16="http://schemas.microsoft.com/office/drawing/2014/main" xmlns="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:a16="http://schemas.microsoft.com/office/drawing/2014/main" xmlns="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:a16="http://schemas.microsoft.com/office/drawing/2014/main" xmlns="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:a16="http://schemas.microsoft.com/office/drawing/2014/main" xmlns="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:a16="http://schemas.microsoft.com/office/drawing/2014/main" xmlns="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:a16="http://schemas.microsoft.com/office/drawing/2014/main" xmlns="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:a16="http://schemas.microsoft.com/office/drawing/2014/main" xmlns="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:a16="http://schemas.microsoft.com/office/drawing/2014/main" xmlns="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:a16="http://schemas.microsoft.com/office/drawing/2014/main" xmlns="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:a16="http://schemas.microsoft.com/office/drawing/2014/main" xmlns="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:a16="http://schemas.microsoft.com/office/drawing/2014/main" xmlns="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:a16="http://schemas.microsoft.com/office/drawing/2014/main" xmlns="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:a16="http://schemas.microsoft.com/office/drawing/2014/main" xmlns="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:a16="http://schemas.microsoft.com/office/drawing/2014/main" xmlns="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:a16="http://schemas.microsoft.com/office/drawing/2014/main" xmlns="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:a16="http://schemas.microsoft.com/office/drawing/2014/main" xmlns="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:a16="http://schemas.microsoft.com/office/drawing/2014/main" xmlns="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:a16="http://schemas.microsoft.com/office/drawing/2014/main" xmlns="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:a16="http://schemas.microsoft.com/office/drawing/2014/main" xmlns="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:a16="http://schemas.microsoft.com/office/drawing/2014/main" xmlns="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:a16="http://schemas.microsoft.com/office/drawing/2014/main" xmlns="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:a16="http://schemas.microsoft.com/office/drawing/2014/main" xmlns="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:a16="http://schemas.microsoft.com/office/drawing/2014/main" xmlns="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:a16="http://schemas.microsoft.com/office/drawing/2014/main" xmlns="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:a16="http://schemas.microsoft.com/office/drawing/2014/main" xmlns="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:a16="http://schemas.microsoft.com/office/drawing/2014/main" xmlns="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:a16="http://schemas.microsoft.com/office/drawing/2014/main" xmlns="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:a16="http://schemas.microsoft.com/office/drawing/2014/main" xmlns="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:a16="http://schemas.microsoft.com/office/drawing/2014/main" xmlns="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:a16="http://schemas.microsoft.com/office/drawing/2014/main" xmlns="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:a16="http://schemas.microsoft.com/office/drawing/2014/main" xmlns="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:a16="http://schemas.microsoft.com/office/drawing/2014/main" xmlns="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:a16="http://schemas.microsoft.com/office/drawing/2014/main" xmlns="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:a16="http://schemas.microsoft.com/office/drawing/2014/main" xmlns="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:a16="http://schemas.microsoft.com/office/drawing/2014/main" xmlns="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:a16="http://schemas.microsoft.com/office/drawing/2014/main" xmlns="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:a16="http://schemas.microsoft.com/office/drawing/2014/main" xmlns="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:a16="http://schemas.microsoft.com/office/drawing/2014/main" xmlns="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:a16="http://schemas.microsoft.com/office/drawing/2014/main" xmlns="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:a16="http://schemas.microsoft.com/office/drawing/2014/main" xmlns="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:a16="http://schemas.microsoft.com/office/drawing/2014/main" xmlns="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:a16="http://schemas.microsoft.com/office/drawing/2014/main" xmlns="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:a16="http://schemas.microsoft.com/office/drawing/2014/main" xmlns="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:a16="http://schemas.microsoft.com/office/drawing/2014/main" xmlns="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:a16="http://schemas.microsoft.com/office/drawing/2014/main" xmlns="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:a16="http://schemas.microsoft.com/office/drawing/2014/main" xmlns="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:a16="http://schemas.microsoft.com/office/drawing/2014/main" xmlns="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:a16="http://schemas.microsoft.com/office/drawing/2014/main" xmlns="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:a16="http://schemas.microsoft.com/office/drawing/2014/main" xmlns="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:a16="http://schemas.microsoft.com/office/drawing/2014/main" xmlns="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:a16="http://schemas.microsoft.com/office/drawing/2014/main" xmlns="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:a16="http://schemas.microsoft.com/office/drawing/2014/main" xmlns="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:a16="http://schemas.microsoft.com/office/drawing/2014/main" xmlns="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:a16="http://schemas.microsoft.com/office/drawing/2014/main" xmlns="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:a16="http://schemas.microsoft.com/office/drawing/2014/main" xmlns="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:a16="http://schemas.microsoft.com/office/drawing/2014/main" xmlns="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:a16="http://schemas.microsoft.com/office/drawing/2014/main" xmlns="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:a16="http://schemas.microsoft.com/office/drawing/2014/main" xmlns="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:a16="http://schemas.microsoft.com/office/drawing/2014/main" xmlns="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:a16="http://schemas.microsoft.com/office/drawing/2014/main" xmlns="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:a16="http://schemas.microsoft.com/office/drawing/2014/main" xmlns="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:a16="http://schemas.microsoft.com/office/drawing/2014/main" xmlns="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:a16="http://schemas.microsoft.com/office/drawing/2014/main" xmlns="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:a16="http://schemas.microsoft.com/office/drawing/2014/main" xmlns="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:a16="http://schemas.microsoft.com/office/drawing/2014/main" xmlns="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:a16="http://schemas.microsoft.com/office/drawing/2014/main" xmlns="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:a16="http://schemas.microsoft.com/office/drawing/2014/main" xmlns="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:a16="http://schemas.microsoft.com/office/drawing/2014/main" xmlns="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:a16="http://schemas.microsoft.com/office/drawing/2014/main" xmlns="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:a16="http://schemas.microsoft.com/office/drawing/2014/main" xmlns="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:a16="http://schemas.microsoft.com/office/drawing/2014/main" xmlns="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:a16="http://schemas.microsoft.com/office/drawing/2014/main" xmlns="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:a16="http://schemas.microsoft.com/office/drawing/2014/main" xmlns="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:a16="http://schemas.microsoft.com/office/drawing/2014/main" xmlns="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:a16="http://schemas.microsoft.com/office/drawing/2014/main" xmlns="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:a16="http://schemas.microsoft.com/office/drawing/2014/main" xmlns="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:a16="http://schemas.microsoft.com/office/drawing/2014/main" xmlns="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:a16="http://schemas.microsoft.com/office/drawing/2014/main" xmlns="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:a16="http://schemas.microsoft.com/office/drawing/2014/main" xmlns="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:a16="http://schemas.microsoft.com/office/drawing/2014/main" xmlns="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:a16="http://schemas.microsoft.com/office/drawing/2014/main" xmlns="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:a16="http://schemas.microsoft.com/office/drawing/2014/main" xmlns="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:a16="http://schemas.microsoft.com/office/drawing/2014/main" xmlns="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:a16="http://schemas.microsoft.com/office/drawing/2014/main" xmlns="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:a16="http://schemas.microsoft.com/office/drawing/2014/main" xmlns="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:a16="http://schemas.microsoft.com/office/drawing/2014/main" xmlns="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:a16="http://schemas.microsoft.com/office/drawing/2014/main" xmlns="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:a16="http://schemas.microsoft.com/office/drawing/2014/main" xmlns="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:a16="http://schemas.microsoft.com/office/drawing/2014/main" xmlns="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:a16="http://schemas.microsoft.com/office/drawing/2014/main" xmlns="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:a16="http://schemas.microsoft.com/office/drawing/2014/main" xmlns="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:a16="http://schemas.microsoft.com/office/drawing/2014/main" xmlns="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:a16="http://schemas.microsoft.com/office/drawing/2014/main" xmlns="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:a16="http://schemas.microsoft.com/office/drawing/2014/main" xmlns="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:a16="http://schemas.microsoft.com/office/drawing/2014/main" xmlns="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:a16="http://schemas.microsoft.com/office/drawing/2014/main" xmlns="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:a16="http://schemas.microsoft.com/office/drawing/2014/main" xmlns="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:a16="http://schemas.microsoft.com/office/drawing/2014/main" xmlns="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:a16="http://schemas.microsoft.com/office/drawing/2014/main" xmlns="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:a16="http://schemas.microsoft.com/office/drawing/2014/main" xmlns="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:a16="http://schemas.microsoft.com/office/drawing/2014/main" xmlns="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:a16="http://schemas.microsoft.com/office/drawing/2014/main" xmlns="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:a16="http://schemas.microsoft.com/office/drawing/2014/main" xmlns="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:a16="http://schemas.microsoft.com/office/drawing/2014/main" xmlns="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:a16="http://schemas.microsoft.com/office/drawing/2014/main" xmlns="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:a16="http://schemas.microsoft.com/office/drawing/2014/main" xmlns="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:a16="http://schemas.microsoft.com/office/drawing/2014/main" xmlns="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:a16="http://schemas.microsoft.com/office/drawing/2014/main" xmlns="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:a16="http://schemas.microsoft.com/office/drawing/2014/main" xmlns="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:a16="http://schemas.microsoft.com/office/drawing/2014/main" xmlns="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:a16="http://schemas.microsoft.com/office/drawing/2014/main" xmlns="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:a16="http://schemas.microsoft.com/office/drawing/2014/main" xmlns="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:a16="http://schemas.microsoft.com/office/drawing/2014/main" xmlns="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:a16="http://schemas.microsoft.com/office/drawing/2014/main" xmlns="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:a16="http://schemas.microsoft.com/office/drawing/2014/main" xmlns="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:a16="http://schemas.microsoft.com/office/drawing/2014/main" xmlns="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:a16="http://schemas.microsoft.com/office/drawing/2014/main" xmlns="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:a16="http://schemas.microsoft.com/office/drawing/2014/main" xmlns="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:a16="http://schemas.microsoft.com/office/drawing/2014/main" xmlns="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:a16="http://schemas.microsoft.com/office/drawing/2014/main" xmlns="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:a16="http://schemas.microsoft.com/office/drawing/2014/main" xmlns="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:a16="http://schemas.microsoft.com/office/drawing/2014/main" xmlns="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:a16="http://schemas.microsoft.com/office/drawing/2014/main" xmlns="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:a16="http://schemas.microsoft.com/office/drawing/2014/main" xmlns="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:a16="http://schemas.microsoft.com/office/drawing/2014/main" xmlns="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:a16="http://schemas.microsoft.com/office/drawing/2014/main" xmlns="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:a16="http://schemas.microsoft.com/office/drawing/2014/main" xmlns="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:a16="http://schemas.microsoft.com/office/drawing/2014/main" xmlns="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:a16="http://schemas.microsoft.com/office/drawing/2014/main" xmlns="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:a16="http://schemas.microsoft.com/office/drawing/2014/main" xmlns="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:a16="http://schemas.microsoft.com/office/drawing/2014/main" xmlns="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:a16="http://schemas.microsoft.com/office/drawing/2014/main" xmlns="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:a16="http://schemas.microsoft.com/office/drawing/2014/main" xmlns="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:a16="http://schemas.microsoft.com/office/drawing/2014/main" xmlns="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:a16="http://schemas.microsoft.com/office/drawing/2014/main" xmlns="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:a16="http://schemas.microsoft.com/office/drawing/2014/main" xmlns="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:a16="http://schemas.microsoft.com/office/drawing/2014/main" xmlns="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:a16="http://schemas.microsoft.com/office/drawing/2014/main" xmlns="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:a16="http://schemas.microsoft.com/office/drawing/2014/main" xmlns="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:a16="http://schemas.microsoft.com/office/drawing/2014/main" xmlns="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:a16="http://schemas.microsoft.com/office/drawing/2014/main" xmlns="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:a16="http://schemas.microsoft.com/office/drawing/2014/main" xmlns="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:a16="http://schemas.microsoft.com/office/drawing/2014/main" xmlns="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:a16="http://schemas.microsoft.com/office/drawing/2014/main" xmlns="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:a16="http://schemas.microsoft.com/office/drawing/2014/main" xmlns="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:a16="http://schemas.microsoft.com/office/drawing/2014/main" xmlns="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:a16="http://schemas.microsoft.com/office/drawing/2014/main" xmlns="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:a16="http://schemas.microsoft.com/office/drawing/2014/main" xmlns="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:a16="http://schemas.microsoft.com/office/drawing/2014/main" xmlns="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:a16="http://schemas.microsoft.com/office/drawing/2014/main" xmlns="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:a16="http://schemas.microsoft.com/office/drawing/2014/main" xmlns="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:a16="http://schemas.microsoft.com/office/drawing/2014/main" xmlns="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:a16="http://schemas.microsoft.com/office/drawing/2014/main" xmlns="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:a16="http://schemas.microsoft.com/office/drawing/2014/main" xmlns="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:a16="http://schemas.microsoft.com/office/drawing/2014/main" xmlns="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:a16="http://schemas.microsoft.com/office/drawing/2014/main" xmlns="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:a16="http://schemas.microsoft.com/office/drawing/2014/main" xmlns="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:a16="http://schemas.microsoft.com/office/drawing/2014/main" xmlns="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:a16="http://schemas.microsoft.com/office/drawing/2014/main" xmlns="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:a16="http://schemas.microsoft.com/office/drawing/2014/main" xmlns="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:a16="http://schemas.microsoft.com/office/drawing/2014/main" xmlns="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:a16="http://schemas.microsoft.com/office/drawing/2014/main" xmlns="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:a16="http://schemas.microsoft.com/office/drawing/2014/main" xmlns="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:a16="http://schemas.microsoft.com/office/drawing/2014/main" xmlns="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:a16="http://schemas.microsoft.com/office/drawing/2014/main" xmlns="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:a16="http://schemas.microsoft.com/office/drawing/2014/main" xmlns="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:a16="http://schemas.microsoft.com/office/drawing/2014/main" xmlns="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:a16="http://schemas.microsoft.com/office/drawing/2014/main" xmlns="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:a16="http://schemas.microsoft.com/office/drawing/2014/main" xmlns="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:a16="http://schemas.microsoft.com/office/drawing/2014/main" xmlns="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:a16="http://schemas.microsoft.com/office/drawing/2014/main" xmlns="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:a16="http://schemas.microsoft.com/office/drawing/2014/main" xmlns="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:a16="http://schemas.microsoft.com/office/drawing/2014/main" xmlns="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:a16="http://schemas.microsoft.com/office/drawing/2014/main" xmlns="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:a16="http://schemas.microsoft.com/office/drawing/2014/main" xmlns="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:a16="http://schemas.microsoft.com/office/drawing/2014/main" xmlns="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:a16="http://schemas.microsoft.com/office/drawing/2014/main" xmlns="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:a16="http://schemas.microsoft.com/office/drawing/2014/main" xmlns="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:a16="http://schemas.microsoft.com/office/drawing/2014/main" xmlns="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:a16="http://schemas.microsoft.com/office/drawing/2014/main" xmlns="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:a16="http://schemas.microsoft.com/office/drawing/2014/main" xmlns="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:a16="http://schemas.microsoft.com/office/drawing/2014/main" xmlns="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:a16="http://schemas.microsoft.com/office/drawing/2014/main" xmlns="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:a16="http://schemas.microsoft.com/office/drawing/2014/main" xmlns="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:a16="http://schemas.microsoft.com/office/drawing/2014/main" xmlns="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:a16="http://schemas.microsoft.com/office/drawing/2014/main" xmlns="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:a16="http://schemas.microsoft.com/office/drawing/2014/main" xmlns="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:a16="http://schemas.microsoft.com/office/drawing/2014/main" xmlns="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:a16="http://schemas.microsoft.com/office/drawing/2014/main" xmlns="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:a16="http://schemas.microsoft.com/office/drawing/2014/main" xmlns="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:a16="http://schemas.microsoft.com/office/drawing/2014/main" xmlns="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:a16="http://schemas.microsoft.com/office/drawing/2014/main" xmlns="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:a16="http://schemas.microsoft.com/office/drawing/2014/main" xmlns="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:a16="http://schemas.microsoft.com/office/drawing/2014/main" xmlns="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:a16="http://schemas.microsoft.com/office/drawing/2014/main" xmlns="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:a16="http://schemas.microsoft.com/office/drawing/2014/main" xmlns="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:a16="http://schemas.microsoft.com/office/drawing/2014/main" xmlns="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:a16="http://schemas.microsoft.com/office/drawing/2014/main" xmlns="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:a16="http://schemas.microsoft.com/office/drawing/2014/main" xmlns="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:a16="http://schemas.microsoft.com/office/drawing/2014/main" xmlns="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:a16="http://schemas.microsoft.com/office/drawing/2014/main" xmlns="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:a16="http://schemas.microsoft.com/office/drawing/2014/main" xmlns="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:a16="http://schemas.microsoft.com/office/drawing/2014/main" xmlns="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:a16="http://schemas.microsoft.com/office/drawing/2014/main" xmlns="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:a16="http://schemas.microsoft.com/office/drawing/2014/main" xmlns="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:a16="http://schemas.microsoft.com/office/drawing/2014/main" xmlns="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:a16="http://schemas.microsoft.com/office/drawing/2014/main" xmlns="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:a16="http://schemas.microsoft.com/office/drawing/2014/main" xmlns="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:a16="http://schemas.microsoft.com/office/drawing/2014/main" xmlns="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:a16="http://schemas.microsoft.com/office/drawing/2014/main" xmlns="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:a16="http://schemas.microsoft.com/office/drawing/2014/main" xmlns="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:a16="http://schemas.microsoft.com/office/drawing/2014/main" xmlns="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:a16="http://schemas.microsoft.com/office/drawing/2014/main" xmlns="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:a16="http://schemas.microsoft.com/office/drawing/2014/main" xmlns="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:a16="http://schemas.microsoft.com/office/drawing/2014/main" xmlns="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:a16="http://schemas.microsoft.com/office/drawing/2014/main" xmlns="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:a16="http://schemas.microsoft.com/office/drawing/2014/main" xmlns="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:a16="http://schemas.microsoft.com/office/drawing/2014/main" xmlns="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:a16="http://schemas.microsoft.com/office/drawing/2014/main" xmlns="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:a16="http://schemas.microsoft.com/office/drawing/2014/main" xmlns="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:a16="http://schemas.microsoft.com/office/drawing/2014/main" xmlns="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:a16="http://schemas.microsoft.com/office/drawing/2014/main" xmlns="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:a16="http://schemas.microsoft.com/office/drawing/2014/main" xmlns="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:a16="http://schemas.microsoft.com/office/drawing/2014/main" xmlns="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:a16="http://schemas.microsoft.com/office/drawing/2014/main" xmlns="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:a16="http://schemas.microsoft.com/office/drawing/2014/main" xmlns="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:a16="http://schemas.microsoft.com/office/drawing/2014/main" xmlns="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:a16="http://schemas.microsoft.com/office/drawing/2014/main" xmlns="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:a16="http://schemas.microsoft.com/office/drawing/2014/main" xmlns="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:a16="http://schemas.microsoft.com/office/drawing/2014/main" xmlns="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:a16="http://schemas.microsoft.com/office/drawing/2014/main" xmlns="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:a16="http://schemas.microsoft.com/office/drawing/2014/main" xmlns="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:a16="http://schemas.microsoft.com/office/drawing/2014/main" xmlns="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:a16="http://schemas.microsoft.com/office/drawing/2014/main" xmlns="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:a16="http://schemas.microsoft.com/office/drawing/2014/main" xmlns="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:a16="http://schemas.microsoft.com/office/drawing/2014/main" xmlns="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:a16="http://schemas.microsoft.com/office/drawing/2014/main" xmlns="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:a16="http://schemas.microsoft.com/office/drawing/2014/main" xmlns="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:a16="http://schemas.microsoft.com/office/drawing/2014/main" xmlns="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:a16="http://schemas.microsoft.com/office/drawing/2014/main" xmlns="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:a16="http://schemas.microsoft.com/office/drawing/2014/main" xmlns="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:a16="http://schemas.microsoft.com/office/drawing/2014/main" xmlns="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:a16="http://schemas.microsoft.com/office/drawing/2014/main" xmlns="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:a16="http://schemas.microsoft.com/office/drawing/2014/main" xmlns="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:a16="http://schemas.microsoft.com/office/drawing/2014/main" xmlns="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:a16="http://schemas.microsoft.com/office/drawing/2014/main" xmlns="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:a16="http://schemas.microsoft.com/office/drawing/2014/main" xmlns="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:a16="http://schemas.microsoft.com/office/drawing/2014/main" xmlns="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:a16="http://schemas.microsoft.com/office/drawing/2014/main" xmlns="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:a16="http://schemas.microsoft.com/office/drawing/2014/main" xmlns="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:a16="http://schemas.microsoft.com/office/drawing/2014/main" xmlns="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:a16="http://schemas.microsoft.com/office/drawing/2014/main" xmlns="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:a16="http://schemas.microsoft.com/office/drawing/2014/main" xmlns="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:a16="http://schemas.microsoft.com/office/drawing/2014/main" xmlns="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:a16="http://schemas.microsoft.com/office/drawing/2014/main" xmlns="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:a16="http://schemas.microsoft.com/office/drawing/2014/main" xmlns="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:a16="http://schemas.microsoft.com/office/drawing/2014/main" xmlns="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:a16="http://schemas.microsoft.com/office/drawing/2014/main" xmlns="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:a16="http://schemas.microsoft.com/office/drawing/2014/main" xmlns="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:a16="http://schemas.microsoft.com/office/drawing/2014/main" xmlns="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:a16="http://schemas.microsoft.com/office/drawing/2014/main" xmlns="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:a16="http://schemas.microsoft.com/office/drawing/2014/main" xmlns="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:a16="http://schemas.microsoft.com/office/drawing/2014/main" xmlns="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:a16="http://schemas.microsoft.com/office/drawing/2014/main" xmlns="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:a16="http://schemas.microsoft.com/office/drawing/2014/main" xmlns="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:a16="http://schemas.microsoft.com/office/drawing/2014/main" xmlns="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:a16="http://schemas.microsoft.com/office/drawing/2014/main" xmlns="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:a16="http://schemas.microsoft.com/office/drawing/2014/main" xmlns="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:a16="http://schemas.microsoft.com/office/drawing/2014/main" xmlns="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:a16="http://schemas.microsoft.com/office/drawing/2014/main" xmlns="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:a16="http://schemas.microsoft.com/office/drawing/2014/main" xmlns="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:a16="http://schemas.microsoft.com/office/drawing/2014/main" xmlns="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:a16="http://schemas.microsoft.com/office/drawing/2014/main" xmlns="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:a16="http://schemas.microsoft.com/office/drawing/2014/main" xmlns="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:a16="http://schemas.microsoft.com/office/drawing/2014/main" xmlns="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:a16="http://schemas.microsoft.com/office/drawing/2014/main" xmlns="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:a16="http://schemas.microsoft.com/office/drawing/2014/main" xmlns="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:a16="http://schemas.microsoft.com/office/drawing/2014/main" xmlns="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:a16="http://schemas.microsoft.com/office/drawing/2014/main" xmlns="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:a16="http://schemas.microsoft.com/office/drawing/2014/main" xmlns="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:a16="http://schemas.microsoft.com/office/drawing/2014/main" xmlns="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:a16="http://schemas.microsoft.com/office/drawing/2014/main" xmlns="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:a16="http://schemas.microsoft.com/office/drawing/2014/main" xmlns="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:a16="http://schemas.microsoft.com/office/drawing/2014/main" xmlns="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:a16="http://schemas.microsoft.com/office/drawing/2014/main" xmlns="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:a16="http://schemas.microsoft.com/office/drawing/2014/main" xmlns="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:a16="http://schemas.microsoft.com/office/drawing/2014/main" xmlns="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:a16="http://schemas.microsoft.com/office/drawing/2014/main" xmlns="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:a16="http://schemas.microsoft.com/office/drawing/2014/main" xmlns="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:a16="http://schemas.microsoft.com/office/drawing/2014/main" xmlns="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:a16="http://schemas.microsoft.com/office/drawing/2014/main" xmlns="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:a16="http://schemas.microsoft.com/office/drawing/2014/main" xmlns="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:a16="http://schemas.microsoft.com/office/drawing/2014/main" xmlns="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:a16="http://schemas.microsoft.com/office/drawing/2014/main" xmlns="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:a16="http://schemas.microsoft.com/office/drawing/2014/main" xmlns="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:a16="http://schemas.microsoft.com/office/drawing/2014/main" xmlns="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:a16="http://schemas.microsoft.com/office/drawing/2014/main" xmlns="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:a16="http://schemas.microsoft.com/office/drawing/2014/main" xmlns="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:a16="http://schemas.microsoft.com/office/drawing/2014/main" xmlns="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:a16="http://schemas.microsoft.com/office/drawing/2014/main" xmlns="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:a16="http://schemas.microsoft.com/office/drawing/2014/main" xmlns="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:a16="http://schemas.microsoft.com/office/drawing/2014/main" xmlns="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:a16="http://schemas.microsoft.com/office/drawing/2014/main" xmlns="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:a16="http://schemas.microsoft.com/office/drawing/2014/main" xmlns="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:a16="http://schemas.microsoft.com/office/drawing/2014/main" xmlns="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:a16="http://schemas.microsoft.com/office/drawing/2014/main" xmlns="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:a16="http://schemas.microsoft.com/office/drawing/2014/main" xmlns="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:a16="http://schemas.microsoft.com/office/drawing/2014/main" xmlns="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:a16="http://schemas.microsoft.com/office/drawing/2014/main" xmlns="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:a16="http://schemas.microsoft.com/office/drawing/2014/main" xmlns="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:a16="http://schemas.microsoft.com/office/drawing/2014/main" xmlns="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:a16="http://schemas.microsoft.com/office/drawing/2014/main" xmlns="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:a16="http://schemas.microsoft.com/office/drawing/2014/main" xmlns="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:a16="http://schemas.microsoft.com/office/drawing/2014/main" xmlns="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:a16="http://schemas.microsoft.com/office/drawing/2014/main" xmlns="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:a16="http://schemas.microsoft.com/office/drawing/2014/main" xmlns="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:a16="http://schemas.microsoft.com/office/drawing/2014/main" xmlns="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:a16="http://schemas.microsoft.com/office/drawing/2014/main" xmlns="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:a16="http://schemas.microsoft.com/office/drawing/2014/main" xmlns="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:a16="http://schemas.microsoft.com/office/drawing/2014/main" xmlns="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:a16="http://schemas.microsoft.com/office/drawing/2014/main" xmlns="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:a16="http://schemas.microsoft.com/office/drawing/2014/main" xmlns="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:a16="http://schemas.microsoft.com/office/drawing/2014/main" xmlns="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:a16="http://schemas.microsoft.com/office/drawing/2014/main" xmlns="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:a16="http://schemas.microsoft.com/office/drawing/2014/main" xmlns="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:a16="http://schemas.microsoft.com/office/drawing/2014/main" xmlns="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:a16="http://schemas.microsoft.com/office/drawing/2014/main" xmlns="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:a16="http://schemas.microsoft.com/office/drawing/2014/main" xmlns="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:a16="http://schemas.microsoft.com/office/drawing/2014/main" xmlns="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:a16="http://schemas.microsoft.com/office/drawing/2014/main" xmlns="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:a16="http://schemas.microsoft.com/office/drawing/2014/main" xmlns="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:a16="http://schemas.microsoft.com/office/drawing/2014/main" xmlns="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:a16="http://schemas.microsoft.com/office/drawing/2014/main" xmlns="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:a16="http://schemas.microsoft.com/office/drawing/2014/main" xmlns="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:a16="http://schemas.microsoft.com/office/drawing/2014/main" xmlns="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:a16="http://schemas.microsoft.com/office/drawing/2014/main" xmlns="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:a16="http://schemas.microsoft.com/office/drawing/2014/main" xmlns="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:a16="http://schemas.microsoft.com/office/drawing/2014/main" xmlns="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:a16="http://schemas.microsoft.com/office/drawing/2014/main" xmlns="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:a16="http://schemas.microsoft.com/office/drawing/2014/main" xmlns="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:a16="http://schemas.microsoft.com/office/drawing/2014/main" xmlns="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:a16="http://schemas.microsoft.com/office/drawing/2014/main" xmlns="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:a16="http://schemas.microsoft.com/office/drawing/2014/main" xmlns="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:a16="http://schemas.microsoft.com/office/drawing/2014/main" xmlns="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:a16="http://schemas.microsoft.com/office/drawing/2014/main" xmlns="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:a16="http://schemas.microsoft.com/office/drawing/2014/main" xmlns="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:a16="http://schemas.microsoft.com/office/drawing/2014/main" xmlns="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:a16="http://schemas.microsoft.com/office/drawing/2014/main" xmlns="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:a16="http://schemas.microsoft.com/office/drawing/2014/main" xmlns="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:a16="http://schemas.microsoft.com/office/drawing/2014/main" xmlns="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:a16="http://schemas.microsoft.com/office/drawing/2014/main" xmlns="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:a16="http://schemas.microsoft.com/office/drawing/2014/main" xmlns="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:a16="http://schemas.microsoft.com/office/drawing/2014/main" xmlns="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:a16="http://schemas.microsoft.com/office/drawing/2014/main" xmlns="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:a16="http://schemas.microsoft.com/office/drawing/2014/main" xmlns="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:a16="http://schemas.microsoft.com/office/drawing/2014/main" xmlns="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:a16="http://schemas.microsoft.com/office/drawing/2014/main" xmlns="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:a16="http://schemas.microsoft.com/office/drawing/2014/main" xmlns="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:a16="http://schemas.microsoft.com/office/drawing/2014/main" xmlns="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:a16="http://schemas.microsoft.com/office/drawing/2014/main" xmlns="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:a16="http://schemas.microsoft.com/office/drawing/2014/main" xmlns="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:a16="http://schemas.microsoft.com/office/drawing/2014/main" xmlns="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:a16="http://schemas.microsoft.com/office/drawing/2014/main" xmlns="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:a16="http://schemas.microsoft.com/office/drawing/2014/main" xmlns="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:a16="http://schemas.microsoft.com/office/drawing/2014/main" xmlns="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:a16="http://schemas.microsoft.com/office/drawing/2014/main" xmlns="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:a16="http://schemas.microsoft.com/office/drawing/2014/main" xmlns="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:a16="http://schemas.microsoft.com/office/drawing/2014/main" xmlns="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:a16="http://schemas.microsoft.com/office/drawing/2014/main" xmlns="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:a16="http://schemas.microsoft.com/office/drawing/2014/main" xmlns="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:a16="http://schemas.microsoft.com/office/drawing/2014/main" xmlns="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:a16="http://schemas.microsoft.com/office/drawing/2014/main" xmlns="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:a16="http://schemas.microsoft.com/office/drawing/2014/main" xmlns="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:a16="http://schemas.microsoft.com/office/drawing/2014/main" xmlns="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:a16="http://schemas.microsoft.com/office/drawing/2014/main" xmlns="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:a16="http://schemas.microsoft.com/office/drawing/2014/main" xmlns="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:a16="http://schemas.microsoft.com/office/drawing/2014/main" xmlns="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:a16="http://schemas.microsoft.com/office/drawing/2014/main" xmlns="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:a16="http://schemas.microsoft.com/office/drawing/2014/main" xmlns="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:a16="http://schemas.microsoft.com/office/drawing/2014/main" xmlns="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:a16="http://schemas.microsoft.com/office/drawing/2014/main" xmlns="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:a16="http://schemas.microsoft.com/office/drawing/2014/main" xmlns="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:a16="http://schemas.microsoft.com/office/drawing/2014/main" xmlns="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:a16="http://schemas.microsoft.com/office/drawing/2014/main" xmlns="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:a16="http://schemas.microsoft.com/office/drawing/2014/main" xmlns="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:a16="http://schemas.microsoft.com/office/drawing/2014/main" xmlns="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:a16="http://schemas.microsoft.com/office/drawing/2014/main" xmlns="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:a16="http://schemas.microsoft.com/office/drawing/2014/main" xmlns="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:a16="http://schemas.microsoft.com/office/drawing/2014/main" xmlns="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:a16="http://schemas.microsoft.com/office/drawing/2014/main" xmlns="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:a16="http://schemas.microsoft.com/office/drawing/2014/main" xmlns="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:a16="http://schemas.microsoft.com/office/drawing/2014/main" xmlns="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:a16="http://schemas.microsoft.com/office/drawing/2014/main" xmlns="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:a16="http://schemas.microsoft.com/office/drawing/2014/main" xmlns="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:a16="http://schemas.microsoft.com/office/drawing/2014/main" xmlns="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:a16="http://schemas.microsoft.com/office/drawing/2014/main" xmlns="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:a16="http://schemas.microsoft.com/office/drawing/2014/main" xmlns="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:a16="http://schemas.microsoft.com/office/drawing/2014/main" xmlns="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:a16="http://schemas.microsoft.com/office/drawing/2014/main" xmlns="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:a16="http://schemas.microsoft.com/office/drawing/2014/main" xmlns="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:a16="http://schemas.microsoft.com/office/drawing/2014/main" xmlns="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:a16="http://schemas.microsoft.com/office/drawing/2014/main" xmlns="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:a16="http://schemas.microsoft.com/office/drawing/2014/main" xmlns="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:a16="http://schemas.microsoft.com/office/drawing/2014/main" xmlns="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:a16="http://schemas.microsoft.com/office/drawing/2014/main" xmlns="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:a16="http://schemas.microsoft.com/office/drawing/2014/main" xmlns="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:a16="http://schemas.microsoft.com/office/drawing/2014/main" xmlns="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:a16="http://schemas.microsoft.com/office/drawing/2014/main" xmlns="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:a16="http://schemas.microsoft.com/office/drawing/2014/main" xmlns="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:a16="http://schemas.microsoft.com/office/drawing/2014/main" xmlns="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:a16="http://schemas.microsoft.com/office/drawing/2014/main" xmlns="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:a16="http://schemas.microsoft.com/office/drawing/2014/main" xmlns="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:a16="http://schemas.microsoft.com/office/drawing/2014/main" xmlns="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:a16="http://schemas.microsoft.com/office/drawing/2014/main" xmlns="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:a16="http://schemas.microsoft.com/office/drawing/2014/main" xmlns="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:a16="http://schemas.microsoft.com/office/drawing/2014/main" xmlns="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:a16="http://schemas.microsoft.com/office/drawing/2014/main" xmlns="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:a16="http://schemas.microsoft.com/office/drawing/2014/main" xmlns="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:a16="http://schemas.microsoft.com/office/drawing/2014/main" xmlns="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:a16="http://schemas.microsoft.com/office/drawing/2014/main" xmlns="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:a16="http://schemas.microsoft.com/office/drawing/2014/main" xmlns="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:a16="http://schemas.microsoft.com/office/drawing/2014/main" xmlns="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:a16="http://schemas.microsoft.com/office/drawing/2014/main" xmlns="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:a16="http://schemas.microsoft.com/office/drawing/2014/main" xmlns="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:a16="http://schemas.microsoft.com/office/drawing/2014/main" xmlns="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:a16="http://schemas.microsoft.com/office/drawing/2014/main" xmlns="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:a16="http://schemas.microsoft.com/office/drawing/2014/main" xmlns="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:a16="http://schemas.microsoft.com/office/drawing/2014/main" xmlns="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:a16="http://schemas.microsoft.com/office/drawing/2014/main" xmlns="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:a16="http://schemas.microsoft.com/office/drawing/2014/main" xmlns="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:a16="http://schemas.microsoft.com/office/drawing/2014/main" xmlns="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:a16="http://schemas.microsoft.com/office/drawing/2014/main" xmlns="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:a16="http://schemas.microsoft.com/office/drawing/2014/main" xmlns="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:a16="http://schemas.microsoft.com/office/drawing/2014/main" xmlns="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:a16="http://schemas.microsoft.com/office/drawing/2014/main" xmlns="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:a16="http://schemas.microsoft.com/office/drawing/2014/main" xmlns="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:a16="http://schemas.microsoft.com/office/drawing/2014/main" xmlns="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:a16="http://schemas.microsoft.com/office/drawing/2014/main" xmlns="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:a16="http://schemas.microsoft.com/office/drawing/2014/main" xmlns="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:a16="http://schemas.microsoft.com/office/drawing/2014/main" xmlns="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:a16="http://schemas.microsoft.com/office/drawing/2014/main" xmlns="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:a16="http://schemas.microsoft.com/office/drawing/2014/main" xmlns="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:a16="http://schemas.microsoft.com/office/drawing/2014/main" xmlns="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:a16="http://schemas.microsoft.com/office/drawing/2014/main" xmlns="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:a16="http://schemas.microsoft.com/office/drawing/2014/main" xmlns="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:a16="http://schemas.microsoft.com/office/drawing/2014/main" xmlns="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:a16="http://schemas.microsoft.com/office/drawing/2014/main" xmlns="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:a16="http://schemas.microsoft.com/office/drawing/2014/main" xmlns="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:a16="http://schemas.microsoft.com/office/drawing/2014/main" xmlns="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:a16="http://schemas.microsoft.com/office/drawing/2014/main" xmlns="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:a16="http://schemas.microsoft.com/office/drawing/2014/main" xmlns="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:a16="http://schemas.microsoft.com/office/drawing/2014/main" xmlns="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:a16="http://schemas.microsoft.com/office/drawing/2014/main" xmlns="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:a16="http://schemas.microsoft.com/office/drawing/2014/main" xmlns="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:a16="http://schemas.microsoft.com/office/drawing/2014/main" xmlns="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:a16="http://schemas.microsoft.com/office/drawing/2014/main" xmlns="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:a16="http://schemas.microsoft.com/office/drawing/2014/main" xmlns="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:a16="http://schemas.microsoft.com/office/drawing/2014/main" xmlns="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:a16="http://schemas.microsoft.com/office/drawing/2014/main" xmlns="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:a16="http://schemas.microsoft.com/office/drawing/2014/main" xmlns="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:a16="http://schemas.microsoft.com/office/drawing/2014/main" xmlns="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:a16="http://schemas.microsoft.com/office/drawing/2014/main" xmlns="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:a16="http://schemas.microsoft.com/office/drawing/2014/main" xmlns="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:a16="http://schemas.microsoft.com/office/drawing/2014/main" xmlns="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:a16="http://schemas.microsoft.com/office/drawing/2014/main" xmlns="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:a16="http://schemas.microsoft.com/office/drawing/2014/main" xmlns="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:a16="http://schemas.microsoft.com/office/drawing/2014/main" xmlns="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:a16="http://schemas.microsoft.com/office/drawing/2014/main" xmlns="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:a16="http://schemas.microsoft.com/office/drawing/2014/main" xmlns="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:a16="http://schemas.microsoft.com/office/drawing/2014/main" xmlns="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:a16="http://schemas.microsoft.com/office/drawing/2014/main" xmlns="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:a16="http://schemas.microsoft.com/office/drawing/2014/main" xmlns="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:a16="http://schemas.microsoft.com/office/drawing/2014/main" xmlns="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:a16="http://schemas.microsoft.com/office/drawing/2014/main" xmlns="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:a16="http://schemas.microsoft.com/office/drawing/2014/main" xmlns="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:a16="http://schemas.microsoft.com/office/drawing/2014/main" xmlns="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:a16="http://schemas.microsoft.com/office/drawing/2014/main" xmlns="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:a16="http://schemas.microsoft.com/office/drawing/2014/main" xmlns="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:a16="http://schemas.microsoft.com/office/drawing/2014/main" xmlns="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:a16="http://schemas.microsoft.com/office/drawing/2014/main" xmlns="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:a16="http://schemas.microsoft.com/office/drawing/2014/main" xmlns="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:a16="http://schemas.microsoft.com/office/drawing/2014/main" xmlns="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:a16="http://schemas.microsoft.com/office/drawing/2014/main" xmlns="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:a16="http://schemas.microsoft.com/office/drawing/2014/main" xmlns="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:a16="http://schemas.microsoft.com/office/drawing/2014/main" xmlns="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:a16="http://schemas.microsoft.com/office/drawing/2014/main" xmlns="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:a16="http://schemas.microsoft.com/office/drawing/2014/main" xmlns="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:a16="http://schemas.microsoft.com/office/drawing/2014/main" xmlns="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:a16="http://schemas.microsoft.com/office/drawing/2014/main" xmlns="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:a16="http://schemas.microsoft.com/office/drawing/2014/main" xmlns="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:a16="http://schemas.microsoft.com/office/drawing/2014/main" xmlns="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:a16="http://schemas.microsoft.com/office/drawing/2014/main" xmlns="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:a16="http://schemas.microsoft.com/office/drawing/2014/main" xmlns="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:a16="http://schemas.microsoft.com/office/drawing/2014/main" xmlns="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:a16="http://schemas.microsoft.com/office/drawing/2014/main" xmlns="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:a16="http://schemas.microsoft.com/office/drawing/2014/main" xmlns="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:a16="http://schemas.microsoft.com/office/drawing/2014/main" xmlns="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:a16="http://schemas.microsoft.com/office/drawing/2014/main" xmlns="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:a16="http://schemas.microsoft.com/office/drawing/2014/main" xmlns="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:a16="http://schemas.microsoft.com/office/drawing/2014/main" xmlns="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:a16="http://schemas.microsoft.com/office/drawing/2014/main" xmlns="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:a16="http://schemas.microsoft.com/office/drawing/2014/main" xmlns="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:a16="http://schemas.microsoft.com/office/drawing/2014/main" xmlns="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:a16="http://schemas.microsoft.com/office/drawing/2014/main" xmlns="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:a16="http://schemas.microsoft.com/office/drawing/2014/main" xmlns="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:a16="http://schemas.microsoft.com/office/drawing/2014/main" xmlns="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:a16="http://schemas.microsoft.com/office/drawing/2014/main" xmlns="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:a16="http://schemas.microsoft.com/office/drawing/2014/main" xmlns="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:a16="http://schemas.microsoft.com/office/drawing/2014/main" xmlns="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:a16="http://schemas.microsoft.com/office/drawing/2014/main" xmlns="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:a16="http://schemas.microsoft.com/office/drawing/2014/main" xmlns="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:a16="http://schemas.microsoft.com/office/drawing/2014/main" xmlns="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:a16="http://schemas.microsoft.com/office/drawing/2014/main" xmlns="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:a16="http://schemas.microsoft.com/office/drawing/2014/main" xmlns="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:a16="http://schemas.microsoft.com/office/drawing/2014/main" xmlns="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:a16="http://schemas.microsoft.com/office/drawing/2014/main" xmlns="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:a16="http://schemas.microsoft.com/office/drawing/2014/main" xmlns="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:a16="http://schemas.microsoft.com/office/drawing/2014/main" xmlns="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:a16="http://schemas.microsoft.com/office/drawing/2014/main" xmlns="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:a16="http://schemas.microsoft.com/office/drawing/2014/main" xmlns="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:a16="http://schemas.microsoft.com/office/drawing/2014/main" xmlns="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:a16="http://schemas.microsoft.com/office/drawing/2014/main" xmlns="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:a16="http://schemas.microsoft.com/office/drawing/2014/main" xmlns="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:a16="http://schemas.microsoft.com/office/drawing/2014/main" xmlns="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:a16="http://schemas.microsoft.com/office/drawing/2014/main" xmlns="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:a16="http://schemas.microsoft.com/office/drawing/2014/main" xmlns="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:a16="http://schemas.microsoft.com/office/drawing/2014/main" xmlns="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:a16="http://schemas.microsoft.com/office/drawing/2014/main" xmlns="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:a16="http://schemas.microsoft.com/office/drawing/2014/main" xmlns="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:a16="http://schemas.microsoft.com/office/drawing/2014/main" xmlns="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:a16="http://schemas.microsoft.com/office/drawing/2014/main" xmlns="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:a16="http://schemas.microsoft.com/office/drawing/2014/main" xmlns="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:a16="http://schemas.microsoft.com/office/drawing/2014/main" xmlns="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:a16="http://schemas.microsoft.com/office/drawing/2014/main" xmlns="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:a16="http://schemas.microsoft.com/office/drawing/2014/main" xmlns="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:a16="http://schemas.microsoft.com/office/drawing/2014/main" xmlns="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:a16="http://schemas.microsoft.com/office/drawing/2014/main" xmlns="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:a16="http://schemas.microsoft.com/office/drawing/2014/main" xmlns="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:a16="http://schemas.microsoft.com/office/drawing/2014/main" xmlns="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:a16="http://schemas.microsoft.com/office/drawing/2014/main" xmlns="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:a16="http://schemas.microsoft.com/office/drawing/2014/main" xmlns="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:a16="http://schemas.microsoft.com/office/drawing/2014/main" xmlns="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:a16="http://schemas.microsoft.com/office/drawing/2014/main" xmlns="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:a16="http://schemas.microsoft.com/office/drawing/2014/main" xmlns="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:a16="http://schemas.microsoft.com/office/drawing/2014/main" xmlns="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:a16="http://schemas.microsoft.com/office/drawing/2014/main" xmlns="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:a16="http://schemas.microsoft.com/office/drawing/2014/main" xmlns="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:a16="http://schemas.microsoft.com/office/drawing/2014/main" xmlns="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:a16="http://schemas.microsoft.com/office/drawing/2014/main" xmlns="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:a16="http://schemas.microsoft.com/office/drawing/2014/main" xmlns="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:a16="http://schemas.microsoft.com/office/drawing/2014/main" xmlns="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:a16="http://schemas.microsoft.com/office/drawing/2014/main" xmlns="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:a16="http://schemas.microsoft.com/office/drawing/2014/main" xmlns="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:a16="http://schemas.microsoft.com/office/drawing/2014/main" xmlns="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:a16="http://schemas.microsoft.com/office/drawing/2014/main" xmlns="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:a16="http://schemas.microsoft.com/office/drawing/2014/main" xmlns="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:a16="http://schemas.microsoft.com/office/drawing/2014/main" xmlns="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:a16="http://schemas.microsoft.com/office/drawing/2014/main" xmlns="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:a16="http://schemas.microsoft.com/office/drawing/2014/main" xmlns="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xmlns="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xmlns="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:a16="http://schemas.microsoft.com/office/drawing/2014/main" xmlns="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20/3/8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:a16="http://schemas.microsoft.com/office/drawing/2014/main" xmlns="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xmlns="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:a16="http://schemas.microsoft.com/office/drawing/2014/main" xmlns="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:a16="http://schemas.microsoft.com/office/drawing/2014/main" xmlns="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:a16="http://schemas.microsoft.com/office/drawing/2014/main" xmlns="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xmlns="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xmlns="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xmlns="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xmlns="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:a16="http://schemas.microsoft.com/office/drawing/2014/main" xmlns="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xmlns="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:a16="http://schemas.microsoft.com/office/drawing/2014/main" xmlns="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20/3/8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:a16="http://schemas.microsoft.com/office/drawing/2014/main" xmlns="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xmlns="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7" Type="http://schemas.openxmlformats.org/officeDocument/2006/relationships/image" Target="../media/image27.gif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gif"/><Relationship Id="rId11" Type="http://schemas.openxmlformats.org/officeDocument/2006/relationships/image" Target="../media/image3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="" xmlns:a16="http://schemas.microsoft.com/office/drawing/2014/main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1" y="2685464"/>
            <a:ext cx="7400605" cy="54473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第七课：学中文（</a:t>
            </a:r>
            <a:r>
              <a:rPr lang="cs-CZ" altLang="zh-CN" sz="2800" dirty="0" err="1"/>
              <a:t>xué</a:t>
            </a:r>
            <a:r>
              <a:rPr lang="cs-CZ" altLang="zh-CN" sz="2800" dirty="0"/>
              <a:t> </a:t>
            </a:r>
            <a:r>
              <a:rPr lang="cs-CZ" altLang="zh-CN" sz="2800" dirty="0" err="1"/>
              <a:t>zhōng</a:t>
            </a:r>
            <a:r>
              <a:rPr lang="cs-CZ" altLang="zh-CN" sz="2800" dirty="0"/>
              <a:t> </a:t>
            </a:r>
            <a:r>
              <a:rPr lang="cs-CZ" altLang="zh-CN" sz="2800" dirty="0" err="1"/>
              <a:t>wén</a:t>
            </a:r>
            <a:r>
              <a:rPr lang="cs-CZ" altLang="zh-CN" sz="2800" dirty="0"/>
              <a:t> 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7</a:t>
            </a:r>
            <a:r>
              <a:rPr lang="en-US" altLang="zh-CN" dirty="0" smtClean="0"/>
              <a:t> Studying Chinese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March. </a:t>
            </a:r>
            <a:r>
              <a:rPr kumimoji="1" lang="zh-CN" altLang="zh-CN" dirty="0" smtClean="0"/>
              <a:t>0</a:t>
            </a:r>
            <a:r>
              <a:rPr kumimoji="1" lang="en-US" altLang="zh-CN" dirty="0" smtClean="0"/>
              <a:t>2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2020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494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5182" y="665765"/>
            <a:ext cx="8179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：（有一点儿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yǒuyìdiǎnr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 little bit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）＋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adjective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8691" y="1171253"/>
            <a:ext cx="1087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The phrase </a:t>
            </a:r>
            <a:r>
              <a:rPr kumimoji="1" lang="zh-CN" altLang="en-US" sz="2000" dirty="0" smtClean="0"/>
              <a:t>有一点儿（</a:t>
            </a:r>
            <a:r>
              <a:rPr kumimoji="1" lang="hu-HU" altLang="zh-CN" sz="2000" b="1" dirty="0"/>
              <a:t>yǒuyìdiǎnr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precedes adjectives or verbs. It often carries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negative tone</a:t>
            </a:r>
            <a:r>
              <a:rPr kumimoji="1" lang="en-US" altLang="zh-CN" sz="2000" dirty="0" smtClean="0"/>
              <a:t>. The </a:t>
            </a:r>
            <a:r>
              <a:rPr kumimoji="1" lang="zh-CN" altLang="en-US" sz="2000" dirty="0" smtClean="0"/>
              <a:t>一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b="1" dirty="0"/>
              <a:t>yì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in the phrase is optional 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34426" y="2391824"/>
            <a:ext cx="49558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2000" dirty="0"/>
              <a:t>我觉得中文有</a:t>
            </a:r>
            <a:r>
              <a:rPr lang="en-US" altLang="zh-CN" sz="2000" dirty="0"/>
              <a:t>(</a:t>
            </a:r>
            <a:r>
              <a:rPr lang="zh-CN" altLang="en-US" sz="2000" dirty="0"/>
              <a:t>一</a:t>
            </a:r>
            <a:r>
              <a:rPr lang="en-US" altLang="zh-CN" sz="2000" dirty="0"/>
              <a:t>)</a:t>
            </a:r>
            <a:r>
              <a:rPr lang="zh-CN" altLang="en-US" sz="2000" dirty="0"/>
              <a:t>点儿难。 </a:t>
            </a:r>
            <a:endParaRPr lang="en-US" altLang="zh-CN" sz="2000" dirty="0"/>
          </a:p>
          <a:p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Wo</a:t>
            </a:r>
            <a:r>
              <a:rPr lang="en-US" altLang="zh-CN" sz="2000" dirty="0" smtClean="0"/>
              <a:t>̌ </a:t>
            </a:r>
            <a:r>
              <a:rPr lang="en-US" altLang="zh-CN" sz="2000" dirty="0" err="1"/>
              <a:t>juéde</a:t>
            </a:r>
            <a:r>
              <a:rPr lang="en-US" altLang="zh-CN" sz="2000" dirty="0"/>
              <a:t> </a:t>
            </a:r>
            <a:r>
              <a:rPr lang="en-US" altLang="zh-CN" sz="2000" dirty="0" err="1"/>
              <a:t>Zhōngwén</a:t>
            </a:r>
            <a:r>
              <a:rPr lang="en-US" altLang="zh-CN" sz="2000" dirty="0"/>
              <a:t> </a:t>
            </a:r>
            <a:r>
              <a:rPr lang="en-US" altLang="zh-CN" sz="2000" dirty="0" err="1"/>
              <a:t>yǒu</a:t>
            </a:r>
            <a:r>
              <a:rPr lang="en-US" altLang="zh-CN" sz="2000" dirty="0"/>
              <a:t>(</a:t>
            </a:r>
            <a:r>
              <a:rPr lang="en-US" altLang="zh-CN" sz="2000" dirty="0" smtClean="0"/>
              <a:t>y</a:t>
            </a:r>
            <a:r>
              <a:rPr kumimoji="1" lang="hu-HU" altLang="zh-CN" sz="2000" b="1" dirty="0"/>
              <a:t>ì</a:t>
            </a:r>
            <a:r>
              <a:rPr lang="en-US" altLang="zh-CN" sz="2000" dirty="0" smtClean="0"/>
              <a:t>)</a:t>
            </a:r>
            <a:r>
              <a:rPr lang="en-US" altLang="zh-CN" sz="2000" dirty="0" err="1"/>
              <a:t>diǎnr</a:t>
            </a:r>
            <a:r>
              <a:rPr lang="en-US" altLang="zh-CN" sz="2000" dirty="0"/>
              <a:t> </a:t>
            </a:r>
            <a:r>
              <a:rPr lang="en-US" altLang="zh-CN" sz="2000" dirty="0" err="1"/>
              <a:t>nán</a:t>
            </a:r>
            <a:r>
              <a:rPr lang="en-US" altLang="zh-CN" sz="2000" dirty="0"/>
              <a:t>. </a:t>
            </a:r>
          </a:p>
          <a:p>
            <a:r>
              <a:rPr lang="en-US" altLang="zh-CN" sz="2000" dirty="0"/>
              <a:t>(I think Chinese is a little bit difficult.) </a:t>
            </a:r>
            <a:endParaRPr lang="en-US" altLang="zh-CN" sz="2000" dirty="0" smtClean="0"/>
          </a:p>
          <a:p>
            <a:endParaRPr lang="en-US" altLang="zh-CN" sz="2000" dirty="0"/>
          </a:p>
          <a:p>
            <a:pPr marL="285750" indent="-285750">
              <a:buFont typeface="Arial"/>
              <a:buChar char="•"/>
            </a:pPr>
            <a:r>
              <a:rPr lang="en-US" altLang="zh-CN" sz="2000" dirty="0"/>
              <a:t>*</a:t>
            </a:r>
            <a:r>
              <a:rPr lang="zh-CN" altLang="en-US" sz="2000" dirty="0"/>
              <a:t>我觉得中文有</a:t>
            </a:r>
            <a:r>
              <a:rPr lang="en-US" altLang="zh-CN" sz="2000" dirty="0"/>
              <a:t>(</a:t>
            </a:r>
            <a:r>
              <a:rPr lang="zh-CN" altLang="en-US" sz="2000" dirty="0"/>
              <a:t>一</a:t>
            </a:r>
            <a:r>
              <a:rPr lang="en-US" altLang="zh-CN" sz="2000" dirty="0"/>
              <a:t>)</a:t>
            </a:r>
            <a:r>
              <a:rPr lang="zh-CN" altLang="en-US" sz="2000" dirty="0"/>
              <a:t>点儿容易。 </a:t>
            </a:r>
            <a:endParaRPr lang="en-US" altLang="zh-CN" sz="2000" dirty="0" smtClean="0"/>
          </a:p>
          <a:p>
            <a:r>
              <a:rPr lang="en-US" altLang="zh-CN" sz="2000" dirty="0" smtClean="0"/>
              <a:t>* </a:t>
            </a:r>
            <a:r>
              <a:rPr lang="en-US" altLang="zh-CN" sz="2000" dirty="0" err="1"/>
              <a:t>Wo</a:t>
            </a:r>
            <a:r>
              <a:rPr lang="en-US" altLang="zh-CN" sz="2000" dirty="0"/>
              <a:t>̌ </a:t>
            </a:r>
            <a:r>
              <a:rPr lang="en-US" altLang="zh-CN" sz="2000" dirty="0" err="1"/>
              <a:t>juéde</a:t>
            </a:r>
            <a:r>
              <a:rPr lang="en-US" altLang="zh-CN" sz="2000" dirty="0"/>
              <a:t> </a:t>
            </a:r>
            <a:r>
              <a:rPr lang="en-US" altLang="zh-CN" sz="2000" dirty="0" err="1"/>
              <a:t>Zhōngwén</a:t>
            </a:r>
            <a:r>
              <a:rPr lang="en-US" altLang="zh-CN" sz="2000" dirty="0"/>
              <a:t> </a:t>
            </a:r>
            <a:r>
              <a:rPr lang="en-US" altLang="zh-CN" sz="2000" dirty="0" err="1"/>
              <a:t>yǒu</a:t>
            </a:r>
            <a:r>
              <a:rPr lang="en-US" altLang="zh-CN" sz="2000" dirty="0"/>
              <a:t>(</a:t>
            </a:r>
            <a:r>
              <a:rPr lang="en-US" altLang="zh-CN" sz="2000" dirty="0" err="1"/>
              <a:t>yi</a:t>
            </a:r>
            <a:r>
              <a:rPr lang="en-US" altLang="zh-CN" sz="2000" dirty="0"/>
              <a:t>̀)</a:t>
            </a:r>
            <a:r>
              <a:rPr lang="en-US" altLang="zh-CN" sz="2000" dirty="0" err="1"/>
              <a:t>diǎnr</a:t>
            </a:r>
            <a:r>
              <a:rPr lang="en-US" altLang="zh-CN" sz="2000" dirty="0"/>
              <a:t> </a:t>
            </a:r>
            <a:r>
              <a:rPr lang="en-US" altLang="zh-CN" sz="2000" dirty="0" err="1"/>
              <a:t>róngyi</a:t>
            </a:r>
            <a:r>
              <a:rPr lang="en-US" altLang="zh-CN" sz="2000" dirty="0"/>
              <a:t>̀. </a:t>
            </a:r>
          </a:p>
          <a:p>
            <a:r>
              <a:rPr lang="en-US" altLang="zh-CN" sz="2000" dirty="0"/>
              <a:t>*(I think Chinese is a little bit easy.) </a:t>
            </a:r>
          </a:p>
          <a:p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6965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15182" y="665765"/>
            <a:ext cx="8179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：（有一点儿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yǒuyìdiǎnr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，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 little bit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）＋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adjective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691" y="1171253"/>
            <a:ext cx="1087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00"/>
                </a:solidFill>
              </a:rPr>
              <a:t>The phrase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有一点儿（</a:t>
            </a:r>
            <a:r>
              <a:rPr kumimoji="1" lang="hu-HU" altLang="zh-CN" sz="2000" b="1" dirty="0">
                <a:solidFill>
                  <a:srgbClr val="FF6600"/>
                </a:solidFill>
              </a:rPr>
              <a:t>yǒuyìdiǎnr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precedes adjectives or verbs. It often carries a negative tone. The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一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hu-HU" altLang="zh-CN" sz="2000" b="1" dirty="0">
                <a:solidFill>
                  <a:srgbClr val="FF6600"/>
                </a:solidFill>
              </a:rPr>
              <a:t>yì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in the phrase is optional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44050" y="2576759"/>
            <a:ext cx="4068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：你觉得第七课的语法怎么样？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1" name="可选流程 10"/>
          <p:cNvSpPr/>
          <p:nvPr/>
        </p:nvSpPr>
        <p:spPr>
          <a:xfrm>
            <a:off x="1033270" y="2047596"/>
            <a:ext cx="4626532" cy="2070286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2" name="可选流程 11"/>
          <p:cNvSpPr/>
          <p:nvPr/>
        </p:nvSpPr>
        <p:spPr>
          <a:xfrm>
            <a:off x="5883673" y="2015061"/>
            <a:ext cx="4733077" cy="2102821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293098" y="2519566"/>
            <a:ext cx="4068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：你觉得第七课的生词怎么样？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6" name="可选流程 15"/>
          <p:cNvSpPr/>
          <p:nvPr/>
        </p:nvSpPr>
        <p:spPr>
          <a:xfrm>
            <a:off x="1050029" y="4320582"/>
            <a:ext cx="4659093" cy="1880899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397804" y="4763443"/>
            <a:ext cx="4068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：你觉得第七课的课文怎么样？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8" name="可选流程 17"/>
          <p:cNvSpPr/>
          <p:nvPr/>
        </p:nvSpPr>
        <p:spPr>
          <a:xfrm>
            <a:off x="5925097" y="4265830"/>
            <a:ext cx="4716315" cy="1927774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6235876" y="4681591"/>
            <a:ext cx="4215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：你觉得这个星期的功课怎么样？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1430646" y="2184041"/>
            <a:ext cx="4316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j</a:t>
            </a:r>
            <a:r>
              <a:rPr lang="en-US" altLang="zh-CN" dirty="0" smtClean="0"/>
              <a:t>u</a:t>
            </a:r>
            <a:r>
              <a:rPr lang="it-IT" altLang="zh-CN" dirty="0" err="1"/>
              <a:t>é</a:t>
            </a:r>
            <a:r>
              <a:rPr lang="it-IT" altLang="zh-CN" dirty="0" smtClean="0"/>
              <a:t> d</a:t>
            </a:r>
            <a:r>
              <a:rPr lang="en-US" altLang="zh-CN" dirty="0" smtClean="0"/>
              <a:t>e</a:t>
            </a:r>
            <a:r>
              <a:rPr lang="it-IT" altLang="zh-CN" dirty="0" smtClean="0"/>
              <a:t> </a:t>
            </a:r>
            <a:r>
              <a:rPr lang="it-IT" altLang="zh-CN" dirty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yǔfǎ</a:t>
            </a:r>
            <a:r>
              <a:rPr lang="it-IT" altLang="zh-CN" dirty="0" smtClean="0"/>
              <a:t> </a:t>
            </a:r>
            <a:r>
              <a:rPr lang="it-IT" altLang="zh-CN" dirty="0" err="1"/>
              <a:t>zěn</a:t>
            </a:r>
            <a:r>
              <a:rPr lang="it-IT" altLang="zh-CN" dirty="0"/>
              <a:t> me </a:t>
            </a:r>
            <a:r>
              <a:rPr lang="it-IT" altLang="zh-CN" dirty="0" err="1" smtClean="0"/>
              <a:t>yàng</a:t>
            </a:r>
            <a:r>
              <a:rPr lang="zh-CN" altLang="en-US" dirty="0" smtClean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115195" y="2134725"/>
            <a:ext cx="475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</a:t>
            </a:r>
            <a:r>
              <a:rPr lang="en-US" altLang="zh-CN" dirty="0"/>
              <a:t>u</a:t>
            </a:r>
            <a:r>
              <a:rPr lang="it-IT" altLang="zh-CN" dirty="0" err="1"/>
              <a:t>é</a:t>
            </a:r>
            <a:r>
              <a:rPr lang="it-IT" altLang="zh-CN" dirty="0"/>
              <a:t> d</a:t>
            </a:r>
            <a:r>
              <a:rPr lang="en-US" altLang="zh-CN" dirty="0"/>
              <a:t>e</a:t>
            </a:r>
            <a:r>
              <a:rPr lang="it-IT" altLang="zh-CN" dirty="0"/>
              <a:t> </a:t>
            </a:r>
            <a:r>
              <a:rPr lang="it-IT" altLang="zh-CN" dirty="0" smtClean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shēngcí</a:t>
            </a:r>
            <a:r>
              <a:rPr lang="it-IT" altLang="zh-CN" dirty="0" smtClean="0"/>
              <a:t> </a:t>
            </a:r>
            <a:r>
              <a:rPr lang="it-IT" altLang="zh-CN" dirty="0" err="1"/>
              <a:t>zěn</a:t>
            </a:r>
            <a:r>
              <a:rPr lang="it-IT" altLang="zh-CN" dirty="0"/>
              <a:t> me </a:t>
            </a:r>
            <a:r>
              <a:rPr lang="it-IT" altLang="zh-CN" dirty="0" err="1" smtClean="0"/>
              <a:t>yàng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1290512" y="4440246"/>
            <a:ext cx="4611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</a:t>
            </a:r>
            <a:r>
              <a:rPr lang="en-US" altLang="zh-CN" dirty="0"/>
              <a:t>u</a:t>
            </a:r>
            <a:r>
              <a:rPr lang="it-IT" altLang="zh-CN" dirty="0" err="1"/>
              <a:t>é</a:t>
            </a:r>
            <a:r>
              <a:rPr lang="it-IT" altLang="zh-CN" dirty="0"/>
              <a:t> d</a:t>
            </a:r>
            <a:r>
              <a:rPr lang="en-US" altLang="zh-CN" dirty="0"/>
              <a:t>e</a:t>
            </a:r>
            <a:r>
              <a:rPr lang="it-IT" altLang="zh-CN" dirty="0"/>
              <a:t> </a:t>
            </a:r>
            <a:r>
              <a:rPr lang="it-IT" altLang="zh-CN" dirty="0" smtClean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kèwén</a:t>
            </a:r>
            <a:r>
              <a:rPr lang="it-IT" altLang="zh-CN" dirty="0" smtClean="0"/>
              <a:t> </a:t>
            </a:r>
            <a:r>
              <a:rPr lang="it-IT" altLang="zh-CN" dirty="0" err="1"/>
              <a:t>zěn</a:t>
            </a:r>
            <a:r>
              <a:rPr lang="it-IT" altLang="zh-CN" dirty="0"/>
              <a:t> me </a:t>
            </a:r>
            <a:r>
              <a:rPr lang="it-IT" altLang="zh-CN" dirty="0" err="1" smtClean="0"/>
              <a:t>yàng</a:t>
            </a:r>
            <a:r>
              <a:rPr lang="zh-CN" altLang="en-US" dirty="0" smtClean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6072865" y="4390930"/>
            <a:ext cx="5458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</a:t>
            </a:r>
            <a:r>
              <a:rPr lang="en-US" altLang="zh-CN" dirty="0"/>
              <a:t>u</a:t>
            </a:r>
            <a:r>
              <a:rPr lang="it-IT" altLang="zh-CN" dirty="0" err="1"/>
              <a:t>é</a:t>
            </a:r>
            <a:r>
              <a:rPr lang="it-IT" altLang="zh-CN" dirty="0"/>
              <a:t> </a:t>
            </a:r>
            <a:r>
              <a:rPr lang="it-IT" altLang="zh-CN" dirty="0" smtClean="0"/>
              <a:t>d</a:t>
            </a:r>
            <a:r>
              <a:rPr lang="en-US" altLang="zh-CN" dirty="0"/>
              <a:t>e </a:t>
            </a:r>
            <a:r>
              <a:rPr lang="en-US" altLang="zh-CN" dirty="0" err="1"/>
              <a:t>zhè</a:t>
            </a:r>
            <a:r>
              <a:rPr lang="en-US" altLang="zh-CN" dirty="0"/>
              <a:t> </a:t>
            </a:r>
            <a:r>
              <a:rPr lang="en-US" altLang="zh-CN" dirty="0" err="1"/>
              <a:t>gè</a:t>
            </a:r>
            <a:r>
              <a:rPr lang="en-US" altLang="zh-CN" dirty="0"/>
              <a:t> </a:t>
            </a:r>
            <a:r>
              <a:rPr lang="en-US" altLang="zh-CN" dirty="0" err="1" smtClean="0"/>
              <a:t>xīngqī</a:t>
            </a:r>
            <a:r>
              <a:rPr lang="en-US" altLang="zh-CN" dirty="0" smtClean="0"/>
              <a:t> </a:t>
            </a:r>
            <a:r>
              <a:rPr lang="en-US" altLang="zh-CN" dirty="0"/>
              <a:t>de </a:t>
            </a:r>
            <a:r>
              <a:rPr lang="en-US" altLang="zh-CN" dirty="0" err="1" smtClean="0"/>
              <a:t>gōngkè</a:t>
            </a:r>
            <a:r>
              <a:rPr lang="en-US" altLang="zh-CN" dirty="0" smtClean="0"/>
              <a:t> </a:t>
            </a:r>
            <a:r>
              <a:rPr lang="en-US" altLang="zh-CN" dirty="0" err="1"/>
              <a:t>zěn</a:t>
            </a:r>
            <a:r>
              <a:rPr lang="en-US" altLang="zh-CN" dirty="0"/>
              <a:t> me </a:t>
            </a:r>
            <a:r>
              <a:rPr lang="en-US" altLang="zh-CN" dirty="0" err="1"/>
              <a:t>yàng</a:t>
            </a:r>
            <a:r>
              <a:rPr lang="en-US" altLang="zh-CN" dirty="0"/>
              <a:t> </a:t>
            </a:r>
            <a:r>
              <a:rPr lang="zh-CN" altLang="en-US" dirty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968068" y="150413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难？容易？多</a:t>
            </a:r>
            <a:endParaRPr kumimoji="1"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1787955" y="309457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我觉得第七课的语法有一点儿难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76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1418" y="875358"/>
            <a:ext cx="2967654" cy="5847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1.</a:t>
            </a:r>
            <a:r>
              <a:rPr kumimoji="1" lang="zh-CN" altLang="en-US" sz="2200" dirty="0" smtClean="0"/>
              <a:t>中文语法</a:t>
            </a:r>
            <a:r>
              <a:rPr kumimoji="1" lang="zh-CN" altLang="zh-CN" sz="2200" dirty="0" smtClean="0"/>
              <a:t>＊</a:t>
            </a:r>
            <a:r>
              <a:rPr kumimoji="1" lang="zh-CN" altLang="en-US" sz="2200" dirty="0" smtClean="0"/>
              <a:t>难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2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汉字＊容易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3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中文课＊早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4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老师说话＊快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5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你家＊漂亮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6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写汉字＊容易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7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我们的考试＊难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8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第七课的生词＊少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9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这个星期的功课＊少</a:t>
            </a:r>
            <a:endParaRPr kumimoji="1" lang="zh-CN" altLang="en-US" sz="2200" dirty="0"/>
          </a:p>
        </p:txBody>
      </p:sp>
      <p:sp>
        <p:nvSpPr>
          <p:cNvPr id="7" name="文本框 6"/>
          <p:cNvSpPr txBox="1"/>
          <p:nvPr/>
        </p:nvSpPr>
        <p:spPr>
          <a:xfrm>
            <a:off x="4463721" y="863029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中文语法有一点儿难。</a:t>
            </a:r>
            <a:endParaRPr kumimoji="1"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1192631" y="556614"/>
            <a:ext cx="1737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 smtClean="0"/>
              <a:t>yǔfǎ</a:t>
            </a:r>
            <a:r>
              <a:rPr lang="nl-NL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09974" y="1888145"/>
            <a:ext cx="1544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/>
              <a:t>kè</a:t>
            </a:r>
            <a:r>
              <a:rPr lang="nl-NL" altLang="zh-CN" dirty="0"/>
              <a:t>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373506" y="1284024"/>
            <a:ext cx="813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hàn</a:t>
            </a:r>
            <a:r>
              <a:rPr lang="it-IT" altLang="zh-CN" dirty="0"/>
              <a:t> </a:t>
            </a:r>
            <a:r>
              <a:rPr lang="it-IT" altLang="zh-CN" dirty="0" err="1"/>
              <a:t>zì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804881" y="2541582"/>
            <a:ext cx="107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shuōhuà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28184" y="3910100"/>
            <a:ext cx="110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 smtClean="0"/>
              <a:t>hànzì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141956" y="4600522"/>
            <a:ext cx="86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kǎoshì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334086" y="5352592"/>
            <a:ext cx="219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de </a:t>
            </a:r>
            <a:r>
              <a:rPr lang="it-IT" altLang="zh-CN" dirty="0" err="1" smtClean="0"/>
              <a:t>shēngcí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707559" y="5956711"/>
            <a:ext cx="94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gōngkè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078380" y="593602"/>
            <a:ext cx="3867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zhōng wén yǔ fǎ yǒu </a:t>
            </a:r>
            <a:r>
              <a:rPr lang="hu-HU" altLang="zh-CN" dirty="0" smtClean="0"/>
              <a:t>yì diǎnr </a:t>
            </a:r>
            <a:r>
              <a:rPr lang="hu-HU" altLang="zh-CN" dirty="0"/>
              <a:t>nán </a:t>
            </a:r>
            <a:r>
              <a:rPr lang="zh-CN" altLang="hu-HU" dirty="0"/>
              <a:t>。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8217595" y="604118"/>
            <a:ext cx="3304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［有一点儿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yǒuyìdiǎnr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］</a:t>
            </a:r>
            <a:r>
              <a:rPr kumimoji="1" lang="hu-HU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492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5182" y="665765"/>
            <a:ext cx="6466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：就（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j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ì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u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and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才（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c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á</a:t>
            </a:r>
            <a:r>
              <a:rPr kumimoji="1" lang="en-US" altLang="zh-CN" sz="2200" b="1" dirty="0" err="1" smtClean="0">
                <a:solidFill>
                  <a:srgbClr val="FF6600"/>
                </a:solidFill>
                <a:latin typeface="+mj-lt"/>
              </a:rPr>
              <a:t>i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compared</a:t>
            </a:r>
            <a:endParaRPr kumimoji="1" lang="zh-CN" altLang="en-US" sz="22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1496" y="1208241"/>
            <a:ext cx="10789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/>
              <a:t>The adverb </a:t>
            </a:r>
            <a:r>
              <a:rPr kumimoji="1" lang="zh-CN" altLang="en-US" sz="2000" dirty="0" smtClean="0"/>
              <a:t>就</a:t>
            </a:r>
            <a:r>
              <a:rPr kumimoji="1" lang="zh-CN" altLang="en-US" sz="2000" dirty="0"/>
              <a:t>（</a:t>
            </a:r>
            <a:r>
              <a:rPr kumimoji="1" lang="en-US" altLang="zh-CN" sz="2000" dirty="0"/>
              <a:t>j</a:t>
            </a:r>
            <a:r>
              <a:rPr kumimoji="1" lang="zh-CN" altLang="en-US" sz="2000" dirty="0"/>
              <a:t>ì</a:t>
            </a:r>
            <a:r>
              <a:rPr kumimoji="1" lang="en-US" altLang="zh-CN" sz="2000" dirty="0"/>
              <a:t>u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suggests the 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earliness</a:t>
            </a:r>
            <a:r>
              <a:rPr kumimoji="1" lang="en-US" altLang="zh-CN" sz="2000" dirty="0" smtClean="0"/>
              <a:t> or promptness of an action in the speaker’s judgment.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/>
              <a:t>The adverb </a:t>
            </a:r>
            <a:r>
              <a:rPr kumimoji="1" lang="zh-CN" altLang="en-US" sz="2000" dirty="0" smtClean="0"/>
              <a:t>才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c</a:t>
            </a:r>
            <a:r>
              <a:rPr kumimoji="1" lang="zh-CN" altLang="en-US" sz="2000" dirty="0">
                <a:solidFill>
                  <a:srgbClr val="000000"/>
                </a:solidFill>
              </a:rPr>
              <a:t>á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is the opposite. It suggests the tardiness or 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lateness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of an action as perceived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by speaker.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5858" y="3476775"/>
            <a:ext cx="3899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学校下午三点开会</a:t>
            </a:r>
            <a:r>
              <a:rPr kumimoji="1" lang="en-US" altLang="zh-CN" sz="2000" dirty="0" smtClean="0"/>
              <a:t>  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   2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00pm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5055596" y="3501433"/>
            <a:ext cx="481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学校下午三点开会，</a:t>
            </a:r>
            <a:r>
              <a:rPr kumimoji="1" lang="en-US" altLang="zh-CN" u="sng" dirty="0" smtClean="0"/>
              <a:t>                                  </a:t>
            </a:r>
            <a:r>
              <a:rPr kumimoji="1" lang="zh-CN" altLang="en-US" dirty="0" smtClean="0"/>
              <a:t>。</a:t>
            </a:r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474771" y="3453928"/>
            <a:ext cx="458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361440" y="33904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我下午两点</a:t>
            </a:r>
            <a:r>
              <a:rPr kumimoji="1" lang="zh-CN" altLang="en-US" dirty="0" smtClean="0">
                <a:solidFill>
                  <a:srgbClr val="FF6600"/>
                </a:solidFill>
              </a:rPr>
              <a:t>就</a:t>
            </a:r>
            <a:r>
              <a:rPr kumimoji="1" lang="zh-CN" altLang="en-US" dirty="0" smtClean="0"/>
              <a:t>来了。</a:t>
            </a:r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13163" y="3170359"/>
            <a:ext cx="344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sān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huì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53529" y="4278158"/>
            <a:ext cx="4334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学校下午三点开会</a:t>
            </a:r>
            <a:r>
              <a:rPr kumimoji="1" lang="en-US" altLang="zh-CN" sz="2000" dirty="0" smtClean="0"/>
              <a:t>   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   4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00pm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  <a:p>
            <a:endParaRPr kumimoji="1"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666917" y="3939208"/>
            <a:ext cx="3443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sān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huì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141909" y="4315146"/>
            <a:ext cx="481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学校下午三点开会，</a:t>
            </a:r>
            <a:r>
              <a:rPr kumimoji="1" lang="en-US" altLang="zh-CN" u="sng" dirty="0" smtClean="0"/>
              <a:t>                                  </a:t>
            </a:r>
            <a:r>
              <a:rPr kumimoji="1" lang="zh-CN" altLang="en-US" dirty="0"/>
              <a:t>。</a:t>
            </a:r>
          </a:p>
          <a:p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7558732" y="416719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我下午四点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来</a:t>
            </a:r>
            <a:endParaRPr kumimoji="1"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654370" y="2837477"/>
            <a:ext cx="1509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FF6600"/>
                </a:solidFill>
              </a:rPr>
              <a:t>EXAMPLE: </a:t>
            </a:r>
            <a:endParaRPr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795876" y="3318308"/>
            <a:ext cx="1416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6600"/>
                </a:solidFill>
              </a:rPr>
              <a:t>earliness</a:t>
            </a:r>
            <a:endParaRPr lang="zh-CN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9877208" y="4144350"/>
            <a:ext cx="1331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rgbClr val="FF6600"/>
                </a:solidFill>
              </a:rPr>
              <a:t>lateness</a:t>
            </a:r>
            <a:endParaRPr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542552" y="5030227"/>
            <a:ext cx="1122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/>
              <a:t>when commenting on a past action</a:t>
            </a:r>
            <a:r>
              <a:rPr kumimoji="1" lang="zh-CN" altLang="en-US" sz="2000" b="1" dirty="0" smtClean="0"/>
              <a:t>，就</a:t>
            </a:r>
            <a:r>
              <a:rPr kumimoji="1" lang="en-US" altLang="zh-CN" sz="2000" b="1" dirty="0" smtClean="0"/>
              <a:t> is always used with </a:t>
            </a:r>
            <a:r>
              <a:rPr kumimoji="1" lang="zh-CN" altLang="en-US" sz="2000" b="1" dirty="0" smtClean="0"/>
              <a:t>了</a:t>
            </a:r>
            <a:r>
              <a:rPr kumimoji="1" lang="en-US" altLang="zh-CN" sz="2000" b="1" dirty="0" smtClean="0"/>
              <a:t> but </a:t>
            </a:r>
            <a:r>
              <a:rPr kumimoji="1" lang="zh-CN" altLang="en-US" sz="2000" b="1" dirty="0" smtClean="0"/>
              <a:t>才</a:t>
            </a:r>
            <a:r>
              <a:rPr kumimoji="1" lang="en-US" altLang="zh-CN" sz="2000" b="1" dirty="0" smtClean="0"/>
              <a:t> is never used with </a:t>
            </a:r>
            <a:r>
              <a:rPr kumimoji="1" lang="zh-CN" altLang="en-US" sz="2000" b="1" dirty="0" smtClean="0"/>
              <a:t>了</a:t>
            </a:r>
            <a:endParaRPr kumimoji="1" lang="en-US" altLang="zh-CN" sz="2000" b="1" dirty="0" smtClean="0"/>
          </a:p>
          <a:p>
            <a:endParaRPr kumimoji="1" lang="en-US" altLang="zh-CN" sz="2000" b="1" dirty="0"/>
          </a:p>
          <a:p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846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2473" y="2058941"/>
            <a:ext cx="7968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妈妈平常晚上六点回家，昨天晚上</a:t>
            </a:r>
            <a:r>
              <a:rPr kumimoji="1" lang="en-US" altLang="zh-CN" sz="2000" u="sng" dirty="0" smtClean="0"/>
              <a:t>      8 : 00pm                      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我平常早上七点吃早饭，今天早上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</a:t>
            </a:r>
            <a:r>
              <a:rPr kumimoji="1" lang="zh-CN" altLang="zh-CN" sz="2000" u="sng" dirty="0" smtClean="0"/>
              <a:t>6</a:t>
            </a:r>
            <a:r>
              <a:rPr kumimoji="1" lang="zh-CN" altLang="en-US" sz="2000" u="sng" dirty="0" smtClean="0"/>
              <a:t>：</a:t>
            </a:r>
            <a:r>
              <a:rPr kumimoji="1" lang="en-US" altLang="zh-CN" sz="2000" u="sng" dirty="0" smtClean="0"/>
              <a:t>30am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我平常早上七点去上课，昨天早上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</a:t>
            </a:r>
            <a:r>
              <a:rPr kumimoji="1" lang="zh-CN" altLang="zh-CN" sz="2000" u="sng" dirty="0"/>
              <a:t>8</a:t>
            </a:r>
            <a:r>
              <a:rPr kumimoji="1" lang="zh-CN" altLang="en-US" sz="2000" u="sng" dirty="0" smtClean="0"/>
              <a:t>：</a:t>
            </a:r>
            <a:r>
              <a:rPr kumimoji="1" lang="en-US" altLang="zh-CN" sz="2000" u="sng" dirty="0" smtClean="0"/>
              <a:t>30am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我平常晚上十点睡觉，昨天晚上</a:t>
            </a:r>
            <a:r>
              <a:rPr kumimoji="1" lang="en-US" altLang="zh-CN" sz="2000" u="sng" dirty="0" smtClean="0"/>
              <a:t>        </a:t>
            </a:r>
            <a:r>
              <a:rPr kumimoji="1" lang="zh-CN" altLang="zh-CN" sz="2000" u="sng" dirty="0" smtClean="0"/>
              <a:t>11</a:t>
            </a:r>
            <a:r>
              <a:rPr kumimoji="1" lang="zh-CN" altLang="en-US" sz="2000" u="sng" dirty="0" smtClean="0"/>
              <a:t>：</a:t>
            </a:r>
            <a:r>
              <a:rPr kumimoji="1" lang="en-US" altLang="zh-CN" sz="2000" u="sng" dirty="0" smtClean="0"/>
              <a:t>45pm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我平常晚上九点开始做功课，昨天晚上</a:t>
            </a:r>
            <a:r>
              <a:rPr kumimoji="1" lang="en-US" altLang="zh-CN" sz="2000" u="sng" dirty="0" smtClean="0"/>
              <a:t>       </a:t>
            </a:r>
            <a:r>
              <a:rPr kumimoji="1" lang="en-US" altLang="zh-CN" sz="2000" u="sng" dirty="0"/>
              <a:t>7</a:t>
            </a:r>
            <a:r>
              <a:rPr kumimoji="1" lang="en-US" altLang="zh-CN" sz="2000" u="sng" dirty="0" smtClean="0"/>
              <a:t>:00pm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我平常晚上八点开始学中文，昨天晚上</a:t>
            </a:r>
            <a:r>
              <a:rPr kumimoji="1" lang="en-US" altLang="zh-CN" sz="2000" u="sng" dirty="0" smtClean="0"/>
              <a:t>           6:30pm                   .</a:t>
            </a:r>
            <a:endParaRPr kumimoji="1" lang="en-US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1" y="616449"/>
            <a:ext cx="107893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就</a:t>
            </a:r>
            <a:r>
              <a:rPr kumimoji="1" lang="zh-CN" altLang="en-US" dirty="0"/>
              <a:t>（</a:t>
            </a:r>
            <a:r>
              <a:rPr kumimoji="1" lang="en-US" altLang="zh-CN" dirty="0"/>
              <a:t>j</a:t>
            </a:r>
            <a:r>
              <a:rPr kumimoji="1" lang="zh-CN" altLang="en-US" dirty="0"/>
              <a:t>ì</a:t>
            </a:r>
            <a:r>
              <a:rPr kumimoji="1" lang="en-US" altLang="zh-CN" dirty="0"/>
              <a:t>u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suggests the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earliness</a:t>
            </a:r>
            <a:r>
              <a:rPr kumimoji="1" lang="en-US" altLang="zh-CN" dirty="0" smtClean="0"/>
              <a:t> or promptness of an action in the speaker’s judgment.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才</a:t>
            </a:r>
            <a:r>
              <a:rPr kumimoji="1" lang="zh-CN" altLang="en-US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dirty="0">
                <a:solidFill>
                  <a:srgbClr val="000000"/>
                </a:solidFill>
              </a:rPr>
              <a:t>c</a:t>
            </a:r>
            <a:r>
              <a:rPr kumimoji="1" lang="zh-CN" altLang="en-US" dirty="0">
                <a:solidFill>
                  <a:srgbClr val="000000"/>
                </a:solidFill>
              </a:rPr>
              <a:t>á</a:t>
            </a:r>
            <a:r>
              <a:rPr kumimoji="1" lang="en-US" altLang="zh-CN" dirty="0" err="1">
                <a:solidFill>
                  <a:srgbClr val="000000"/>
                </a:solidFill>
              </a:rPr>
              <a:t>i</a:t>
            </a:r>
            <a:r>
              <a:rPr kumimoji="1" lang="zh-CN" altLang="en-US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dirty="0" smtClean="0"/>
              <a:t>is the opposite. It suggests the tardiness or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lateness</a:t>
            </a:r>
            <a:r>
              <a:rPr kumimoji="1" lang="en-US" altLang="zh-CN" dirty="0" smtClean="0"/>
              <a:t> of an action as perceived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by speaker.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757234" y="181236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妈妈八点才回家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810989" y="2568881"/>
            <a:ext cx="233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我六点半就吃早饭了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16382" y="1678553"/>
            <a:ext cx="49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mā</a:t>
            </a:r>
            <a:r>
              <a:rPr lang="it-IT" altLang="zh-CN" dirty="0"/>
              <a:t> </a:t>
            </a:r>
            <a:r>
              <a:rPr lang="it-IT" altLang="zh-CN" dirty="0" err="1"/>
              <a:t>mā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 smtClean="0"/>
              <a:t>jiā</a:t>
            </a:r>
            <a:r>
              <a:rPr lang="zh-CN" altLang="en-US" dirty="0" smtClean="0"/>
              <a:t>，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40371" y="2393633"/>
            <a:ext cx="4778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píng</a:t>
            </a:r>
            <a:r>
              <a:rPr lang="cs-CZ" altLang="zh-CN" dirty="0"/>
              <a:t> </a:t>
            </a:r>
            <a:r>
              <a:rPr lang="cs-CZ" altLang="zh-CN" dirty="0" err="1"/>
              <a:t>cháng</a:t>
            </a:r>
            <a:r>
              <a:rPr lang="cs-CZ" altLang="zh-CN" dirty="0"/>
              <a:t> </a:t>
            </a:r>
            <a:r>
              <a:rPr lang="cs-CZ" altLang="zh-CN" dirty="0" err="1"/>
              <a:t>zǎo</a:t>
            </a:r>
            <a:r>
              <a:rPr lang="cs-CZ" altLang="zh-CN" dirty="0"/>
              <a:t> </a:t>
            </a:r>
            <a:r>
              <a:rPr lang="cs-CZ" altLang="zh-CN" dirty="0" err="1"/>
              <a:t>shàng</a:t>
            </a:r>
            <a:r>
              <a:rPr lang="cs-CZ" altLang="zh-CN" dirty="0"/>
              <a:t> </a:t>
            </a:r>
            <a:r>
              <a:rPr lang="cs-CZ" altLang="zh-CN" dirty="0" err="1"/>
              <a:t>qī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chī</a:t>
            </a:r>
            <a:r>
              <a:rPr lang="cs-CZ" altLang="zh-CN" dirty="0"/>
              <a:t> </a:t>
            </a:r>
            <a:r>
              <a:rPr lang="cs-CZ" altLang="zh-CN" dirty="0" err="1"/>
              <a:t>zǎo</a:t>
            </a:r>
            <a:r>
              <a:rPr lang="cs-CZ" altLang="zh-CN" dirty="0"/>
              <a:t> </a:t>
            </a:r>
            <a:r>
              <a:rPr lang="cs-CZ" altLang="zh-CN" dirty="0" err="1"/>
              <a:t>fàn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250107" y="2985425"/>
            <a:ext cx="490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zǎo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qù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54775" y="3626532"/>
            <a:ext cx="4676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52953" y="4267640"/>
            <a:ext cx="571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píng</a:t>
            </a:r>
            <a:r>
              <a:rPr lang="it-IT" altLang="zh-CN" dirty="0"/>
              <a:t> </a:t>
            </a:r>
            <a:r>
              <a:rPr lang="it-IT" altLang="zh-CN" dirty="0" err="1"/>
              <a:t>cháng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kāi</a:t>
            </a:r>
            <a:r>
              <a:rPr lang="it-IT" altLang="zh-CN" dirty="0"/>
              <a:t> </a:t>
            </a:r>
            <a:r>
              <a:rPr lang="it-IT" altLang="zh-CN" dirty="0" err="1"/>
              <a:t>shǐ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/>
              <a:t>gōng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124733" y="1935651"/>
            <a:ext cx="68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late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4502" y="2457921"/>
            <a:ext cx="8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early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40142" y="3185331"/>
            <a:ext cx="68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late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95250" y="3793904"/>
            <a:ext cx="68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late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195249" y="4385695"/>
            <a:ext cx="8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early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32242" y="5076119"/>
            <a:ext cx="851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6600"/>
                </a:solidFill>
              </a:rPr>
              <a:t>early</a:t>
            </a:r>
          </a:p>
          <a:p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9799" y="4810116"/>
            <a:ext cx="6036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píng</a:t>
            </a:r>
            <a:r>
              <a:rPr lang="cs-CZ" altLang="zh-CN" dirty="0"/>
              <a:t> </a:t>
            </a:r>
            <a:r>
              <a:rPr lang="cs-CZ" altLang="zh-CN" dirty="0" err="1"/>
              <a:t>cháng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/>
              <a:t>shàng</a:t>
            </a:r>
            <a:r>
              <a:rPr lang="cs-CZ" altLang="zh-CN" dirty="0"/>
              <a:t> </a:t>
            </a:r>
            <a:r>
              <a:rPr lang="cs-CZ" altLang="zh-CN" dirty="0" err="1"/>
              <a:t>bā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kāi</a:t>
            </a:r>
            <a:r>
              <a:rPr lang="cs-CZ" altLang="zh-CN" dirty="0"/>
              <a:t> </a:t>
            </a:r>
            <a:r>
              <a:rPr lang="cs-CZ" altLang="zh-CN" dirty="0" err="1"/>
              <a:t>shǐ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868211" y="318087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我八点半才去上课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884973" y="3801782"/>
            <a:ext cx="23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我十一点三刻才睡觉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065503" y="441377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我七点就开始做功课了。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7353540" y="507166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我六点半就开始学中文了。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528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13" grpId="0"/>
      <p:bldP spid="14" grpId="0"/>
      <p:bldP spid="15" grpId="0"/>
      <p:bldP spid="16" grpId="0"/>
      <p:bldP spid="17" grpId="0"/>
      <p:bldP spid="11" grpId="0"/>
      <p:bldP spid="20" grpId="0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5" y="1831597"/>
            <a:ext cx="439498" cy="4862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89" y="1158926"/>
            <a:ext cx="506310" cy="51781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9545" y="61644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［王朋跟李友说话］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1282394" y="1183583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李友你上个星期考试考得怎么样？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1319388" y="1837019"/>
            <a:ext cx="880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因为你帮我复习，所以考得不错。但是我写中国字写得太慢了！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368710" y="2404153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是吗？以后我跟你一起练习写字，好不好？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356380" y="2971286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那太好了！我们现在就写，怎么样？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356379" y="353842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好，给我一枝笔、一张纸。写什么字？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331718" y="4056237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你教我怎么写“懂”字吧。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430364" y="462337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好吧。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418032" y="511653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你写字写得真好，真快。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442694" y="5757638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哪里，哪里。你明天有中文课吗？我帮你预习。</a:t>
            </a:r>
            <a:endParaRPr kumimoji="1" lang="zh-CN" altLang="en-US" sz="24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12" y="2383948"/>
            <a:ext cx="506310" cy="5178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1" y="2957987"/>
            <a:ext cx="439498" cy="4862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6" y="3448693"/>
            <a:ext cx="506310" cy="5178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82" y="4022732"/>
            <a:ext cx="439498" cy="4862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8" y="4550425"/>
            <a:ext cx="506310" cy="51781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74" y="5083025"/>
            <a:ext cx="439498" cy="4862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0" y="5664486"/>
            <a:ext cx="506310" cy="517817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7240445" y="3278710"/>
            <a:ext cx="4079156" cy="217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2400" baseline="30000" dirty="0"/>
              <a:t>哪里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nǎli</a:t>
            </a:r>
            <a:r>
              <a:rPr lang="en-US" altLang="zh-CN" sz="2400" baseline="30000" dirty="0"/>
              <a:t>), which literally means “where,” </a:t>
            </a:r>
            <a:r>
              <a:rPr lang="en-US" altLang="zh-CN" sz="2400" baseline="30000" dirty="0" smtClean="0"/>
              <a:t>is</a:t>
            </a:r>
            <a:r>
              <a:rPr lang="en-US" altLang="zh-CN" sz="2400" dirty="0" smtClean="0"/>
              <a:t> </a:t>
            </a:r>
            <a:r>
              <a:rPr lang="en-US" altLang="zh-CN" sz="2400" baseline="30000" dirty="0" smtClean="0"/>
              <a:t>a </a:t>
            </a:r>
            <a:r>
              <a:rPr lang="en-US" altLang="zh-CN" sz="2400" baseline="30000" dirty="0"/>
              <a:t>polite </a:t>
            </a:r>
            <a:r>
              <a:rPr lang="en-US" altLang="zh-CN" sz="2400" baseline="30000" dirty="0" smtClean="0"/>
              <a:t>reply</a:t>
            </a:r>
            <a:r>
              <a:rPr lang="en-US" altLang="zh-CN" sz="2400" dirty="0" smtClean="0"/>
              <a:t> </a:t>
            </a:r>
            <a:r>
              <a:rPr lang="en-US" altLang="zh-CN" sz="2400" baseline="30000" dirty="0" smtClean="0"/>
              <a:t>to </a:t>
            </a:r>
            <a:r>
              <a:rPr lang="en-US" altLang="zh-CN" sz="2400" baseline="30000" dirty="0"/>
              <a:t>a compliment. In recent times, however,</a:t>
            </a:r>
            <a:r>
              <a:rPr lang="zh-CN" altLang="en-US" sz="2400" baseline="30000" dirty="0"/>
              <a:t>哪里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nǎli</a:t>
            </a:r>
            <a:r>
              <a:rPr lang="en-US" altLang="zh-CN" sz="2400" baseline="30000" dirty="0"/>
              <a:t>) has become somewhat old-fashioned. Many people will respond to a compliment by saying </a:t>
            </a:r>
            <a:r>
              <a:rPr lang="zh-CN" altLang="en-US" sz="2400" baseline="30000" dirty="0"/>
              <a:t>是吗 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shì</a:t>
            </a:r>
            <a:r>
              <a:rPr lang="en-US" altLang="zh-CN" sz="2400" baseline="30000" dirty="0"/>
              <a:t> ma, is that so). Some young people in urban areas will also acknowledge a compliment by saying </a:t>
            </a:r>
            <a:r>
              <a:rPr lang="zh-CN" altLang="en-US" sz="2400" baseline="30000" dirty="0"/>
              <a:t>谢谢 </a:t>
            </a:r>
            <a:r>
              <a:rPr lang="en-US" altLang="zh-CN" sz="2400" baseline="30000" dirty="0"/>
              <a:t>(</a:t>
            </a:r>
            <a:r>
              <a:rPr lang="en-US" altLang="zh-CN" sz="2400" baseline="30000" dirty="0" err="1"/>
              <a:t>xièxie</a:t>
            </a:r>
            <a:r>
              <a:rPr lang="en-US" altLang="zh-CN" sz="2400" baseline="30000" dirty="0"/>
              <a:t>, thanks) instead.</a:t>
            </a:r>
            <a:endParaRPr lang="zh-CN" altLang="en-US" sz="2400" dirty="0"/>
          </a:p>
        </p:txBody>
      </p:sp>
      <p:sp>
        <p:nvSpPr>
          <p:cNvPr id="29" name="矩形标注 28"/>
          <p:cNvSpPr/>
          <p:nvPr/>
        </p:nvSpPr>
        <p:spPr>
          <a:xfrm>
            <a:off x="7065503" y="3057589"/>
            <a:ext cx="4389737" cy="2552101"/>
          </a:xfrm>
          <a:prstGeom prst="wedgeRectCallou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>
            <a:solidFill>
              <a:srgbClr val="00AAB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208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67" y="607602"/>
            <a:ext cx="439498" cy="4862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8" y="1668866"/>
            <a:ext cx="506310" cy="51781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33072" y="628778"/>
            <a:ext cx="7900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明天我们学第七课。第七课的语法很容易，我都懂，可是生词太多，汉字也有一点儿难。</a:t>
            </a:r>
            <a:endParaRPr kumimoji="1" lang="en-US" altLang="zh-CN" sz="2400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1294725" y="173838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没问题，我帮你。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1345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77550" y="3020602"/>
            <a:ext cx="5783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>
                <a:solidFill>
                  <a:schemeClr val="bg1"/>
                </a:solidFill>
              </a:rPr>
              <a:t>DIALOGUEII</a:t>
            </a:r>
            <a:endParaRPr kumimoji="1"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1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进程 8"/>
          <p:cNvSpPr/>
          <p:nvPr/>
        </p:nvSpPr>
        <p:spPr>
          <a:xfrm>
            <a:off x="3329295" y="727410"/>
            <a:ext cx="3810192" cy="1923322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20742" y="2305521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平常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986458" y="3168550"/>
            <a:ext cx="1981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usually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3440272" y="887687"/>
            <a:ext cx="30823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：你平常几点睡觉？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0" name="进程 9"/>
          <p:cNvSpPr/>
          <p:nvPr/>
        </p:nvSpPr>
        <p:spPr>
          <a:xfrm>
            <a:off x="7291888" y="744192"/>
            <a:ext cx="3810192" cy="1923322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612487" y="842823"/>
            <a:ext cx="34463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：你平常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什么时候</a:t>
            </a:r>
            <a:r>
              <a:rPr kumimoji="1" lang="zh-CN" altLang="en-US" sz="2000" dirty="0" smtClean="0"/>
              <a:t>去学校？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/>
              <a:t>B</a:t>
            </a:r>
            <a:r>
              <a:rPr kumimoji="1" lang="zh-CN" altLang="en-US" sz="2000" dirty="0"/>
              <a:t>：</a:t>
            </a:r>
            <a:r>
              <a:rPr kumimoji="1" lang="en-US" altLang="zh-CN" sz="2000" u="sng" dirty="0"/>
              <a:t>                             </a:t>
            </a:r>
            <a:r>
              <a:rPr kumimoji="1" lang="zh-CN" altLang="en-US" sz="2000" dirty="0"/>
              <a:t>。</a:t>
            </a:r>
          </a:p>
          <a:p>
            <a:endParaRPr kumimoji="1" lang="zh-CN" altLang="en-US" sz="2000" dirty="0"/>
          </a:p>
        </p:txBody>
      </p:sp>
      <p:sp>
        <p:nvSpPr>
          <p:cNvPr id="12" name="进程 11"/>
          <p:cNvSpPr/>
          <p:nvPr/>
        </p:nvSpPr>
        <p:spPr>
          <a:xfrm>
            <a:off x="3272072" y="2877107"/>
            <a:ext cx="3990722" cy="1923322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68011" y="3037383"/>
            <a:ext cx="30823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：你平常几点起床？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/>
              <a:t>：</a:t>
            </a:r>
            <a:r>
              <a:rPr kumimoji="1" lang="en-US" altLang="zh-CN" sz="2000" u="sng" dirty="0"/>
              <a:t>                             </a:t>
            </a:r>
            <a:r>
              <a:rPr kumimoji="1" lang="zh-CN" altLang="en-US" sz="2000" dirty="0"/>
              <a:t>。</a:t>
            </a:r>
          </a:p>
          <a:p>
            <a:endParaRPr kumimoji="1" lang="zh-CN" altLang="en-US" sz="2000" dirty="0"/>
          </a:p>
        </p:txBody>
      </p:sp>
      <p:sp>
        <p:nvSpPr>
          <p:cNvPr id="14" name="进程 13"/>
          <p:cNvSpPr/>
          <p:nvPr/>
        </p:nvSpPr>
        <p:spPr>
          <a:xfrm>
            <a:off x="7370303" y="2881559"/>
            <a:ext cx="3990722" cy="1923322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616919" y="2980190"/>
            <a:ext cx="34463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：你平常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什么时候</a:t>
            </a:r>
            <a:r>
              <a:rPr kumimoji="1" lang="zh-CN" altLang="en-US" sz="2000" dirty="0" smtClean="0"/>
              <a:t>学中文？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/>
              <a:t>B</a:t>
            </a:r>
            <a:r>
              <a:rPr kumimoji="1" lang="zh-CN" altLang="en-US" sz="2000" dirty="0"/>
              <a:t>：</a:t>
            </a:r>
            <a:r>
              <a:rPr kumimoji="1" lang="en-US" altLang="zh-CN" sz="2000" u="sng" dirty="0"/>
              <a:t>                             </a:t>
            </a:r>
            <a:r>
              <a:rPr kumimoji="1" lang="zh-CN" altLang="en-US" sz="2000" dirty="0"/>
              <a:t>。</a:t>
            </a:r>
          </a:p>
          <a:p>
            <a:endParaRPr kumimoji="1" lang="en-US" altLang="zh-CN" sz="2000" dirty="0" smtClean="0"/>
          </a:p>
        </p:txBody>
      </p:sp>
      <p:sp>
        <p:nvSpPr>
          <p:cNvPr id="2" name="矩形 1"/>
          <p:cNvSpPr/>
          <p:nvPr/>
        </p:nvSpPr>
        <p:spPr>
          <a:xfrm>
            <a:off x="1203066" y="1826500"/>
            <a:ext cx="1707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2400" dirty="0" err="1"/>
              <a:t>píng</a:t>
            </a:r>
            <a:r>
              <a:rPr lang="cs-CZ" altLang="zh-CN" sz="2400" dirty="0"/>
              <a:t> </a:t>
            </a:r>
            <a:r>
              <a:rPr lang="cs-CZ" altLang="zh-CN" sz="2400" dirty="0" err="1"/>
              <a:t>cháng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676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23593" y="2354837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这么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986458" y="3168550"/>
            <a:ext cx="377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pr</a:t>
            </a:r>
            <a:r>
              <a:rPr kumimoji="1" lang="en-US" altLang="zh-CN" sz="2800" dirty="0" smtClean="0"/>
              <a:t> so this</a:t>
            </a:r>
            <a:r>
              <a:rPr kumimoji="1" lang="zh-CN" altLang="en-US" sz="2800" dirty="0" smtClean="0"/>
              <a:t>（</a:t>
            </a:r>
            <a:r>
              <a:rPr kumimoji="1" lang="en-US" altLang="zh-CN" sz="2800" dirty="0" smtClean="0"/>
              <a:t>late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err="1" smtClean="0"/>
              <a:t>etc</a:t>
            </a:r>
            <a:r>
              <a:rPr kumimoji="1" lang="zh-CN" altLang="en-US" sz="2800" dirty="0" smtClean="0"/>
              <a:t>）</a:t>
            </a:r>
            <a:endParaRPr kumimoji="1" lang="zh-CN" altLang="en-US" sz="2800" dirty="0"/>
          </a:p>
        </p:txBody>
      </p:sp>
      <p:sp>
        <p:nvSpPr>
          <p:cNvPr id="7" name="进程 6"/>
          <p:cNvSpPr/>
          <p:nvPr/>
        </p:nvSpPr>
        <p:spPr>
          <a:xfrm>
            <a:off x="4993942" y="1405504"/>
            <a:ext cx="6325660" cy="2416483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561155" y="2330179"/>
            <a:ext cx="5194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 </a:t>
            </a:r>
            <a:r>
              <a:rPr kumimoji="1" lang="zh-CN" altLang="en-US" sz="2400" dirty="0" smtClean="0"/>
              <a:t>你平常来得很早，今天怎么这么晚？</a:t>
            </a:r>
            <a:endParaRPr kumimoji="1"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2135590" y="1974448"/>
            <a:ext cx="1193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zhè</a:t>
            </a:r>
            <a:r>
              <a:rPr lang="it-IT" altLang="zh-CN" sz="2400" dirty="0"/>
              <a:t> me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5295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77550" y="3020602"/>
            <a:ext cx="5783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>
                <a:solidFill>
                  <a:schemeClr val="bg1"/>
                </a:solidFill>
              </a:rPr>
              <a:t>       </a:t>
            </a:r>
            <a:r>
              <a:rPr kumimoji="1" lang="zh-CN" altLang="en-US" sz="4000" dirty="0" smtClean="0">
                <a:solidFill>
                  <a:schemeClr val="bg1"/>
                </a:solidFill>
              </a:rPr>
              <a:t>复习</a:t>
            </a:r>
            <a:r>
              <a:rPr kumimoji="1" lang="en-US" altLang="zh-CN" sz="4000" dirty="0" smtClean="0">
                <a:solidFill>
                  <a:schemeClr val="bg1"/>
                </a:solidFill>
              </a:rPr>
              <a:t>Review</a:t>
            </a:r>
            <a:endParaRPr kumimoji="1"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06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19530" y="1504137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早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1935923" y="2478127"/>
            <a:ext cx="1541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early</a:t>
            </a:r>
          </a:p>
          <a:p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7119258" y="1446944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晚</a:t>
            </a:r>
            <a:endParaRPr kumimoji="1" lang="zh-CN" altLang="en-US" sz="5400" dirty="0"/>
          </a:p>
        </p:txBody>
      </p:sp>
      <p:sp>
        <p:nvSpPr>
          <p:cNvPr id="8" name="文本框 7"/>
          <p:cNvSpPr txBox="1"/>
          <p:nvPr/>
        </p:nvSpPr>
        <p:spPr>
          <a:xfrm>
            <a:off x="6971288" y="2359289"/>
            <a:ext cx="1342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late</a:t>
            </a:r>
          </a:p>
          <a:p>
            <a:endParaRPr kumimoji="1" lang="zh-CN" altLang="en-US" sz="2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118" y="3069898"/>
            <a:ext cx="3263233" cy="3008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240" y="2983615"/>
            <a:ext cx="4305990" cy="258908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43138" y="1062103"/>
            <a:ext cx="680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2400" dirty="0" err="1"/>
              <a:t>zǎo</a:t>
            </a:r>
            <a:r>
              <a:rPr lang="pl-PL" altLang="zh-CN" sz="2400" dirty="0"/>
              <a:t> 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7152118" y="1123748"/>
            <a:ext cx="83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zh-CN" sz="2400" dirty="0" smtClean="0"/>
              <a:t> </a:t>
            </a:r>
            <a:r>
              <a:rPr lang="pl-PL" altLang="zh-CN" sz="2400" dirty="0" err="1"/>
              <a:t>wǎn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1218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19530" y="1504137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早上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1935923" y="2478127"/>
            <a:ext cx="198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t morning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7119258" y="1446944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晚上</a:t>
            </a:r>
            <a:endParaRPr kumimoji="1" lang="zh-CN" altLang="en-US" sz="5400" dirty="0"/>
          </a:p>
        </p:txBody>
      </p:sp>
      <p:sp>
        <p:nvSpPr>
          <p:cNvPr id="8" name="文本框 7"/>
          <p:cNvSpPr txBox="1"/>
          <p:nvPr/>
        </p:nvSpPr>
        <p:spPr>
          <a:xfrm>
            <a:off x="7082265" y="2359289"/>
            <a:ext cx="16418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t evening</a:t>
            </a:r>
          </a:p>
          <a:p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88" y="3075511"/>
            <a:ext cx="3111500" cy="3098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32" y="3125531"/>
            <a:ext cx="3112937" cy="31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93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00285" y="2626075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 smtClean="0"/>
              <a:t>  </a:t>
            </a:r>
            <a:r>
              <a:rPr kumimoji="1" lang="zh-CN" altLang="en-US" sz="5400" dirty="0" smtClean="0"/>
              <a:t>功课</a:t>
            </a:r>
            <a:endParaRPr kumimoji="1" lang="zh-CN" altLang="en-US" sz="5400" dirty="0"/>
          </a:p>
        </p:txBody>
      </p:sp>
      <p:sp>
        <p:nvSpPr>
          <p:cNvPr id="7" name="文本框 6"/>
          <p:cNvSpPr txBox="1"/>
          <p:nvPr/>
        </p:nvSpPr>
        <p:spPr>
          <a:xfrm>
            <a:off x="887812" y="3550749"/>
            <a:ext cx="443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n homework schoolwork</a:t>
            </a:r>
            <a:endParaRPr kumimoji="1"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34" y="4114350"/>
            <a:ext cx="3114856" cy="2076571"/>
          </a:xfrm>
          <a:prstGeom prst="rect">
            <a:avLst/>
          </a:prstGeom>
        </p:spPr>
      </p:pic>
      <p:sp>
        <p:nvSpPr>
          <p:cNvPr id="9" name="进程 8"/>
          <p:cNvSpPr/>
          <p:nvPr/>
        </p:nvSpPr>
        <p:spPr>
          <a:xfrm>
            <a:off x="5203565" y="616448"/>
            <a:ext cx="3551246" cy="1578111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48824" y="801384"/>
            <a:ext cx="3189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：你平常功课多／难吗？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1" name="进程 10"/>
          <p:cNvSpPr/>
          <p:nvPr/>
        </p:nvSpPr>
        <p:spPr>
          <a:xfrm>
            <a:off x="5265219" y="2638405"/>
            <a:ext cx="3588240" cy="1553452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565586" y="2914093"/>
            <a:ext cx="3189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：你上个星期功课多吗？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14" name="进程 13"/>
          <p:cNvSpPr/>
          <p:nvPr/>
        </p:nvSpPr>
        <p:spPr>
          <a:xfrm>
            <a:off x="5294312" y="4541521"/>
            <a:ext cx="3588240" cy="1553452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533026" y="4743236"/>
            <a:ext cx="3189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：你喜欢做功课吗？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2374913" y="2171712"/>
            <a:ext cx="1279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gōng</a:t>
            </a:r>
            <a:r>
              <a:rPr lang="it-IT" altLang="zh-CN" sz="2400" dirty="0"/>
              <a:t> </a:t>
            </a:r>
            <a:r>
              <a:rPr lang="it-IT" altLang="zh-CN" sz="2400" dirty="0" err="1"/>
              <a:t>kè</a:t>
            </a:r>
            <a:r>
              <a:rPr lang="it-IT" altLang="zh-CN" sz="2400" dirty="0"/>
              <a:t>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9288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5faa30c609d4d9ca96f1502bf91235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94" y="2441140"/>
            <a:ext cx="2268533" cy="2268533"/>
          </a:xfrm>
          <a:prstGeom prst="rect">
            <a:avLst/>
          </a:prstGeom>
        </p:spPr>
      </p:pic>
      <p:sp>
        <p:nvSpPr>
          <p:cNvPr id="8" name="进程 7"/>
          <p:cNvSpPr/>
          <p:nvPr/>
        </p:nvSpPr>
        <p:spPr>
          <a:xfrm>
            <a:off x="3575910" y="1171254"/>
            <a:ext cx="7472416" cy="3563078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455026" y="1898665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大家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912473" y="2798680"/>
            <a:ext cx="2659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</a:t>
            </a:r>
            <a:r>
              <a:rPr kumimoji="1" lang="en-US" altLang="zh-CN" sz="2800" dirty="0" err="1" smtClean="0"/>
              <a:t>pr</a:t>
            </a:r>
            <a:r>
              <a:rPr kumimoji="1" lang="en-US" altLang="zh-CN" sz="2800" dirty="0" smtClean="0"/>
              <a:t>  everybody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3896507" y="1553452"/>
            <a:ext cx="7090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大家好，我叫</a:t>
            </a:r>
            <a:r>
              <a:rPr kumimoji="1" lang="en-US" altLang="zh-CN" sz="2400" u="sng" dirty="0" smtClean="0"/>
              <a:t>               </a:t>
            </a:r>
            <a:r>
              <a:rPr kumimoji="1" lang="zh-CN" altLang="en-US" sz="2400" dirty="0" smtClean="0"/>
              <a:t>，我是</a:t>
            </a:r>
            <a:r>
              <a:rPr kumimoji="1" lang="en-US" altLang="zh-CN" sz="2400" u="sng" dirty="0" smtClean="0"/>
              <a:t>                 </a:t>
            </a:r>
            <a:r>
              <a:rPr kumimoji="1" lang="en-US" altLang="zh-CN" sz="2400" dirty="0" smtClean="0"/>
              <a:t> , </a:t>
            </a:r>
            <a:r>
              <a:rPr kumimoji="1" lang="zh-CN" altLang="en-US" sz="2400" dirty="0" smtClean="0"/>
              <a:t>我今年</a:t>
            </a:r>
            <a:r>
              <a:rPr kumimoji="1" lang="en-US" altLang="zh-CN" sz="2400" u="sng" dirty="0" smtClean="0"/>
              <a:t>             </a:t>
            </a:r>
            <a:r>
              <a:rPr kumimoji="1" lang="en-US" altLang="zh-CN" sz="2400" dirty="0" smtClean="0"/>
              <a:t>, </a:t>
            </a:r>
            <a:r>
              <a:rPr kumimoji="1" lang="zh-CN" altLang="en-US" sz="2400" dirty="0" smtClean="0"/>
              <a:t>我平常喜欢</a:t>
            </a:r>
            <a:r>
              <a:rPr kumimoji="1" lang="en-US" altLang="zh-CN" sz="2400" u="sng" dirty="0" smtClean="0"/>
              <a:t>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6128369" y="152879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夏千舒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389323" y="15209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中国人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188979" y="1956885"/>
            <a:ext cx="6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2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岁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276091" y="196133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听音乐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844693" y="1481289"/>
            <a:ext cx="920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smtClean="0"/>
              <a:t>dà </a:t>
            </a:r>
            <a:r>
              <a:rPr lang="it-IT" altLang="zh-CN" sz="2400" dirty="0" err="1"/>
              <a:t>jiā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7851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44193" y="1898665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开始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912473" y="2798680"/>
            <a:ext cx="405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v</a:t>
            </a:r>
            <a:r>
              <a:rPr kumimoji="1" lang="zh-CN" altLang="en-US" sz="2800" dirty="0" smtClean="0"/>
              <a:t>／</a:t>
            </a:r>
            <a:r>
              <a:rPr kumimoji="1" lang="en-US" altLang="zh-CN" sz="2800" dirty="0" smtClean="0"/>
              <a:t>n to begin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start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884974" y="1792156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上课</a:t>
            </a:r>
            <a:endParaRPr kumimoji="1" lang="zh-CN" altLang="en-US" sz="5400" dirty="0"/>
          </a:p>
        </p:txBody>
      </p:sp>
      <p:sp>
        <p:nvSpPr>
          <p:cNvPr id="8" name="文本框 7"/>
          <p:cNvSpPr txBox="1"/>
          <p:nvPr/>
        </p:nvSpPr>
        <p:spPr>
          <a:xfrm>
            <a:off x="5651900" y="2778475"/>
            <a:ext cx="578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go to a class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start a class</a:t>
            </a:r>
            <a:endParaRPr kumimoji="1" lang="zh-CN" altLang="en-US" sz="2800" dirty="0"/>
          </a:p>
        </p:txBody>
      </p:sp>
      <p:sp>
        <p:nvSpPr>
          <p:cNvPr id="9" name="进程 8"/>
          <p:cNvSpPr/>
          <p:nvPr/>
        </p:nvSpPr>
        <p:spPr>
          <a:xfrm>
            <a:off x="2947042" y="3834316"/>
            <a:ext cx="5499502" cy="2120586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636354" y="456172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我们开始上课！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2512594" y="1481289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400" dirty="0" err="1"/>
              <a:t>kāi</a:t>
            </a:r>
            <a:r>
              <a:rPr lang="fr-FR" altLang="zh-CN" sz="2400" dirty="0"/>
              <a:t> </a:t>
            </a:r>
            <a:r>
              <a:rPr lang="fr-FR" altLang="zh-CN" sz="2400" dirty="0" err="1" smtClean="0"/>
              <a:t>shǐ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7039587" y="1456631"/>
            <a:ext cx="1433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400" dirty="0" err="1"/>
              <a:t>shàng</a:t>
            </a:r>
            <a:r>
              <a:rPr lang="fr-FR" altLang="zh-CN" sz="2400" dirty="0"/>
              <a:t> </a:t>
            </a:r>
            <a:r>
              <a:rPr lang="fr-FR" altLang="zh-CN" sz="2400" dirty="0" err="1"/>
              <a:t>kè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1833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71563" y="1491809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念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1233072" y="2502785"/>
            <a:ext cx="2859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v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to read aloud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909635" y="1557906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课文</a:t>
            </a:r>
            <a:endParaRPr kumimoji="1" lang="zh-CN" altLang="en-US" sz="5400" dirty="0"/>
          </a:p>
        </p:txBody>
      </p:sp>
      <p:sp>
        <p:nvSpPr>
          <p:cNvPr id="8" name="文本框 7"/>
          <p:cNvSpPr txBox="1"/>
          <p:nvPr/>
        </p:nvSpPr>
        <p:spPr>
          <a:xfrm>
            <a:off x="6317758" y="2470251"/>
            <a:ext cx="2899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 text of a lesson</a:t>
            </a:r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852413" y="3448694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录音</a:t>
            </a:r>
            <a:endParaRPr kumimoji="1" lang="zh-CN" altLang="en-US" sz="5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260536" y="4361039"/>
            <a:ext cx="3258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n  sound recording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149978" y="3481228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听</a:t>
            </a:r>
            <a:endParaRPr kumimoji="1" lang="zh-CN" altLang="en-US" sz="5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743062" y="4492204"/>
            <a:ext cx="1601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v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listen</a:t>
            </a:r>
            <a:endParaRPr kumimoji="1"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2160226" y="1123748"/>
            <a:ext cx="766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niàn</a:t>
            </a:r>
            <a:endParaRPr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7203976" y="1234709"/>
            <a:ext cx="1159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kè</a:t>
            </a:r>
            <a:r>
              <a:rPr lang="it-IT" altLang="zh-CN" sz="2400" dirty="0"/>
              <a:t> </a:t>
            </a:r>
            <a:r>
              <a:rPr lang="it-IT" altLang="zh-CN" sz="2400" dirty="0" err="1"/>
              <a:t>wén</a:t>
            </a:r>
            <a:r>
              <a:rPr lang="it-IT" altLang="zh-CN" sz="2400" dirty="0"/>
              <a:t> 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7269146" y="3195018"/>
            <a:ext cx="920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400" dirty="0" err="1"/>
              <a:t>lù</a:t>
            </a:r>
            <a:r>
              <a:rPr lang="it-IT" altLang="zh-CN" sz="2400" dirty="0"/>
              <a:t> </a:t>
            </a:r>
            <a:r>
              <a:rPr lang="it-IT" altLang="zh-CN" sz="2400" dirty="0" err="1"/>
              <a:t>yīn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8458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63552" y="2564904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学习</a:t>
            </a:r>
            <a:endParaRPr kumimoji="1" lang="zh-CN" altLang="en-US" sz="5400" dirty="0"/>
          </a:p>
        </p:txBody>
      </p:sp>
      <p:sp>
        <p:nvSpPr>
          <p:cNvPr id="6" name="文本框 5"/>
          <p:cNvSpPr txBox="1"/>
          <p:nvPr/>
        </p:nvSpPr>
        <p:spPr>
          <a:xfrm>
            <a:off x="1126415" y="3563551"/>
            <a:ext cx="3577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v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to study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learn</a:t>
            </a:r>
            <a:endParaRPr kumimoji="1" lang="zh-CN" altLang="en-US" sz="2800" dirty="0"/>
          </a:p>
        </p:txBody>
      </p:sp>
      <p:sp>
        <p:nvSpPr>
          <p:cNvPr id="7" name="进程 6"/>
          <p:cNvSpPr/>
          <p:nvPr/>
        </p:nvSpPr>
        <p:spPr>
          <a:xfrm>
            <a:off x="4895297" y="1010978"/>
            <a:ext cx="5499502" cy="2120586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77549" y="1750716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第七课你喜欢学（习）什么？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5499501" y="3489104"/>
            <a:ext cx="41472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Grammar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Vocabulary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Chinese characters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Writing Chinese characters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400" dirty="0" smtClean="0"/>
              <a:t>Text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2400" dirty="0" smtClean="0"/>
          </a:p>
        </p:txBody>
      </p:sp>
      <p:sp>
        <p:nvSpPr>
          <p:cNvPr id="2" name="矩形 1"/>
          <p:cNvSpPr/>
          <p:nvPr/>
        </p:nvSpPr>
        <p:spPr>
          <a:xfrm>
            <a:off x="2304791" y="2147054"/>
            <a:ext cx="1005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400" dirty="0" err="1"/>
              <a:t>xué</a:t>
            </a:r>
            <a:r>
              <a:rPr lang="fr-FR" altLang="zh-CN" sz="2400" dirty="0"/>
              <a:t> </a:t>
            </a:r>
            <a:r>
              <a:rPr lang="fr-FR" altLang="zh-CN" sz="2400" dirty="0" err="1"/>
              <a:t>xí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7852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5" name="文本框 4"/>
          <p:cNvSpPr txBox="1"/>
          <p:nvPr/>
        </p:nvSpPr>
        <p:spPr>
          <a:xfrm>
            <a:off x="-484688" y="1573782"/>
            <a:ext cx="41720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 smtClean="0"/>
              <a:t>            </a:t>
            </a:r>
            <a:r>
              <a:rPr kumimoji="1" lang="zh-CN" altLang="en-US" sz="5400" dirty="0" smtClean="0"/>
              <a:t>帅</a:t>
            </a:r>
            <a:endParaRPr kumimoji="1" lang="en-US" altLang="zh-CN" sz="5400" dirty="0" smtClean="0"/>
          </a:p>
          <a:p>
            <a:r>
              <a:rPr kumimoji="1" lang="en-US" altLang="zh-CN" sz="5400" dirty="0" smtClean="0"/>
              <a:t>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handsome</a:t>
            </a:r>
          </a:p>
        </p:txBody>
      </p:sp>
      <p:sp>
        <p:nvSpPr>
          <p:cNvPr id="6" name="矩形 5"/>
          <p:cNvSpPr/>
          <p:nvPr/>
        </p:nvSpPr>
        <p:spPr>
          <a:xfrm>
            <a:off x="1459620" y="815523"/>
            <a:ext cx="119636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300" dirty="0" err="1"/>
              <a:t>shuài</a:t>
            </a:r>
            <a:r>
              <a:rPr lang="it-IT" altLang="zh-CN" sz="3300" dirty="0"/>
              <a:t>  </a:t>
            </a:r>
            <a:r>
              <a:rPr lang="it-IT" altLang="zh-CN" sz="3300" dirty="0" smtClean="0"/>
              <a:t> </a:t>
            </a:r>
            <a:endParaRPr lang="zh-CN" altLang="en-US" sz="3300" dirty="0"/>
          </a:p>
        </p:txBody>
      </p:sp>
      <p:sp>
        <p:nvSpPr>
          <p:cNvPr id="8" name="文本框 7"/>
          <p:cNvSpPr txBox="1"/>
          <p:nvPr/>
        </p:nvSpPr>
        <p:spPr>
          <a:xfrm>
            <a:off x="2787386" y="1491932"/>
            <a:ext cx="36883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 smtClean="0"/>
              <a:t>            </a:t>
            </a:r>
            <a:r>
              <a:rPr kumimoji="1" lang="zh-CN" altLang="en-US" sz="5400" dirty="0" smtClean="0"/>
              <a:t>酷</a:t>
            </a:r>
            <a:endParaRPr kumimoji="1" lang="en-US" altLang="zh-CN" sz="5400" dirty="0" smtClean="0"/>
          </a:p>
          <a:p>
            <a:r>
              <a:rPr kumimoji="1" lang="en-US" altLang="zh-CN" sz="5400" dirty="0" smtClean="0"/>
              <a:t>    </a:t>
            </a:r>
            <a:r>
              <a:rPr kumimoji="1" lang="en-US" altLang="zh-CN" sz="2800" dirty="0" smtClean="0"/>
              <a:t>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cool</a:t>
            </a:r>
          </a:p>
        </p:txBody>
      </p:sp>
      <p:sp>
        <p:nvSpPr>
          <p:cNvPr id="9" name="矩形 8"/>
          <p:cNvSpPr/>
          <p:nvPr/>
        </p:nvSpPr>
        <p:spPr>
          <a:xfrm>
            <a:off x="5311236" y="770659"/>
            <a:ext cx="63162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300" dirty="0" err="1" smtClean="0"/>
              <a:t>kù</a:t>
            </a:r>
            <a:r>
              <a:rPr lang="it-IT" altLang="zh-CN" sz="3300" dirty="0" smtClean="0"/>
              <a:t> </a:t>
            </a:r>
            <a:endParaRPr lang="zh-CN" altLang="en-US" sz="3300" dirty="0"/>
          </a:p>
        </p:txBody>
      </p:sp>
      <p:sp>
        <p:nvSpPr>
          <p:cNvPr id="2" name="矩形 1"/>
          <p:cNvSpPr/>
          <p:nvPr/>
        </p:nvSpPr>
        <p:spPr>
          <a:xfrm>
            <a:off x="2801386" y="6488668"/>
            <a:ext cx="790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play.kahoot.it</a:t>
            </a:r>
            <a:r>
              <a:rPr lang="en-US" altLang="zh-CN" dirty="0"/>
              <a:t>/v2/?</a:t>
            </a:r>
            <a:r>
              <a:rPr lang="en-US" altLang="zh-CN" dirty="0" err="1"/>
              <a:t>quizId</a:t>
            </a:r>
            <a:r>
              <a:rPr lang="en-US" altLang="zh-CN" dirty="0"/>
              <a:t>=1785f256-7b7c-4594-b20c-fc484cdacda7</a:t>
            </a:r>
            <a:endParaRPr lang="zh-CN" altLang="en-US" dirty="0"/>
          </a:p>
        </p:txBody>
      </p:sp>
      <p:pic>
        <p:nvPicPr>
          <p:cNvPr id="3" name="图片 2" descr="6f0e7a90bf107655538cd95ba57ccfe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49" y="1219771"/>
            <a:ext cx="3987800" cy="2692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01285" y="4389122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成龙很帅／成龙很酷。</a:t>
            </a:r>
            <a:endParaRPr kumimoji="1"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6763021" y="4008731"/>
            <a:ext cx="495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</a:t>
            </a:r>
            <a:r>
              <a:rPr lang="cs-CZ" altLang="zh-CN" dirty="0" err="1" smtClean="0"/>
              <a:t>héng</a:t>
            </a:r>
            <a:r>
              <a:rPr lang="en-US" altLang="zh-CN" dirty="0" smtClean="0"/>
              <a:t>L</a:t>
            </a:r>
            <a:r>
              <a:rPr lang="cs-CZ" altLang="zh-CN" dirty="0" err="1" smtClean="0"/>
              <a:t>óng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shuài</a:t>
            </a:r>
            <a:r>
              <a:rPr lang="cs-CZ" altLang="zh-CN" dirty="0"/>
              <a:t> </a:t>
            </a:r>
            <a:r>
              <a:rPr lang="zh-CN" altLang="cs-CZ" dirty="0" smtClean="0"/>
              <a:t>／</a:t>
            </a:r>
            <a:r>
              <a:rPr lang="en-US" altLang="zh-CN" dirty="0" smtClean="0"/>
              <a:t>C</a:t>
            </a:r>
            <a:r>
              <a:rPr lang="cs-CZ" altLang="zh-CN" dirty="0" err="1" smtClean="0"/>
              <a:t>héng</a:t>
            </a:r>
            <a:r>
              <a:rPr lang="en-US" altLang="zh-CN" dirty="0" smtClean="0"/>
              <a:t>L</a:t>
            </a:r>
            <a:r>
              <a:rPr lang="cs-CZ" altLang="zh-CN" dirty="0" err="1" smtClean="0"/>
              <a:t>óng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kù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497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89535" y="694876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课文</a:t>
            </a:r>
            <a:endParaRPr kumimoji="1" lang="zh-CN" altLang="en-US" sz="5400" dirty="0"/>
          </a:p>
        </p:txBody>
      </p:sp>
      <p:sp>
        <p:nvSpPr>
          <p:cNvPr id="7" name="文本框 6"/>
          <p:cNvSpPr txBox="1"/>
          <p:nvPr/>
        </p:nvSpPr>
        <p:spPr>
          <a:xfrm>
            <a:off x="3350488" y="711657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生词</a:t>
            </a:r>
            <a:endParaRPr kumimoji="1" lang="zh-CN" altLang="en-US" sz="5400" dirty="0"/>
          </a:p>
        </p:txBody>
      </p:sp>
      <p:sp>
        <p:nvSpPr>
          <p:cNvPr id="8" name="文本框 7"/>
          <p:cNvSpPr txBox="1"/>
          <p:nvPr/>
        </p:nvSpPr>
        <p:spPr>
          <a:xfrm>
            <a:off x="5808734" y="679122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语法</a:t>
            </a:r>
            <a:endParaRPr kumimoji="1"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8316303" y="683574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录音</a:t>
            </a:r>
            <a:endParaRPr kumimoji="1" lang="zh-CN" altLang="en-US" sz="5400" dirty="0"/>
          </a:p>
        </p:txBody>
      </p:sp>
      <p:sp>
        <p:nvSpPr>
          <p:cNvPr id="10" name="文本框 9"/>
          <p:cNvSpPr txBox="1"/>
          <p:nvPr/>
        </p:nvSpPr>
        <p:spPr>
          <a:xfrm>
            <a:off x="1093967" y="2425387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功课</a:t>
            </a:r>
            <a:endParaRPr kumimoji="1" lang="zh-CN" altLang="en-US" sz="5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354921" y="2392852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考试</a:t>
            </a:r>
            <a:endParaRPr kumimoji="1" lang="zh-CN" altLang="en-US" sz="5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850157" y="2372646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汉字</a:t>
            </a:r>
            <a:endParaRPr kumimoji="1" lang="zh-CN" altLang="en-US" sz="5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370055" y="2340111"/>
            <a:ext cx="219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上课</a:t>
            </a:r>
            <a:endParaRPr kumimoji="1" lang="zh-CN" altLang="en-US" sz="5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79153" y="3847673"/>
            <a:ext cx="388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一枝笔</a:t>
            </a:r>
            <a:endParaRPr kumimoji="1" lang="zh-CN" altLang="en-US" sz="5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285367" y="3827468"/>
            <a:ext cx="3706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一张纸</a:t>
            </a:r>
            <a:endParaRPr kumimoji="1" lang="zh-CN" altLang="en-US" sz="5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94659" y="3824043"/>
            <a:ext cx="3706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学校</a:t>
            </a:r>
            <a:endParaRPr kumimoji="1" lang="zh-CN" altLang="en-US" sz="5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485848" y="3865482"/>
            <a:ext cx="3706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照片</a:t>
            </a:r>
            <a:endParaRPr kumimoji="1" lang="zh-CN" altLang="en-US" sz="5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041176" y="5417906"/>
            <a:ext cx="388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中文</a:t>
            </a:r>
            <a:endParaRPr kumimoji="1" lang="zh-CN" altLang="en-US" sz="5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3524083" y="5422358"/>
            <a:ext cx="388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英文</a:t>
            </a:r>
            <a:endParaRPr kumimoji="1" lang="zh-CN" altLang="en-US" sz="5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043980" y="5426810"/>
            <a:ext cx="388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捷克文</a:t>
            </a:r>
            <a:endParaRPr kumimoji="1" lang="zh-CN" altLang="en-US" sz="5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8571779" y="5426810"/>
            <a:ext cx="3883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dirty="0" smtClean="0"/>
              <a:t>学生</a:t>
            </a:r>
            <a:endParaRPr kumimoji="1"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146085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402066" y="1010977"/>
            <a:ext cx="395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萝卜蹲（</a:t>
            </a:r>
            <a:r>
              <a:rPr kumimoji="1" lang="fr-FR" altLang="zh-CN" sz="2800" dirty="0" err="1"/>
              <a:t>Carrot</a:t>
            </a:r>
            <a:r>
              <a:rPr kumimoji="1" lang="fr-FR" altLang="zh-CN" sz="2800" dirty="0"/>
              <a:t> squat</a:t>
            </a:r>
            <a:r>
              <a:rPr kumimoji="1" lang="zh-CN" altLang="en-US" sz="2800" dirty="0" smtClean="0"/>
              <a:t>）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4280820" y="618260"/>
            <a:ext cx="1622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sz="2400" dirty="0" err="1"/>
              <a:t>luó</a:t>
            </a:r>
            <a:r>
              <a:rPr lang="es-ES_tradnl" altLang="zh-CN" sz="2400" dirty="0"/>
              <a:t> </a:t>
            </a:r>
            <a:r>
              <a:rPr lang="es-ES_tradnl" altLang="zh-CN" sz="2400" dirty="0" err="1"/>
              <a:t>bo</a:t>
            </a:r>
            <a:r>
              <a:rPr lang="es-ES_tradnl" altLang="zh-CN" sz="2400" dirty="0"/>
              <a:t> </a:t>
            </a:r>
            <a:r>
              <a:rPr lang="es-ES_tradnl" altLang="zh-CN" sz="2400" dirty="0" err="1"/>
              <a:t>dūn</a:t>
            </a:r>
            <a:r>
              <a:rPr lang="es-ES_tradnl" altLang="zh-CN" sz="2400" dirty="0"/>
              <a:t> </a:t>
            </a:r>
            <a:endParaRPr lang="zh-CN" altLang="en-US" sz="2400" dirty="0"/>
          </a:p>
        </p:txBody>
      </p:sp>
      <p:pic>
        <p:nvPicPr>
          <p:cNvPr id="7" name="图片 6" descr="01aca75d2edf68a8012187f42c309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37" y="3901792"/>
            <a:ext cx="3168996" cy="237674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45402" y="1910993"/>
            <a:ext cx="8643835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</a:rPr>
              <a:t>RULES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endParaRPr kumimoji="1" lang="en-US" altLang="zh-CN" sz="2200" b="1" dirty="0" smtClean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/>
              <a:t>Each student represents a kind of </a:t>
            </a:r>
            <a:r>
              <a:rPr kumimoji="1" lang="en-US" altLang="zh-CN" sz="2200" dirty="0" smtClean="0"/>
              <a:t>dish</a:t>
            </a:r>
            <a:r>
              <a:rPr kumimoji="1" lang="zh-CN" altLang="en-US" sz="2200" dirty="0" smtClean="0"/>
              <a:t>（</a:t>
            </a:r>
            <a:r>
              <a:rPr kumimoji="1" lang="en-US" altLang="zh-CN" sz="2200" dirty="0" smtClean="0"/>
              <a:t>LESSON12</a:t>
            </a:r>
            <a:r>
              <a:rPr kumimoji="1" lang="zh-CN" altLang="en-US" sz="2200" dirty="0" smtClean="0"/>
              <a:t>）</a:t>
            </a: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en-US" altLang="zh-CN" sz="2200" dirty="0" smtClean="0"/>
              <a:t>The first player start to say the game password:</a:t>
            </a:r>
          </a:p>
          <a:p>
            <a:r>
              <a:rPr kumimoji="1" lang="en-US" altLang="zh-CN" sz="2200" dirty="0" smtClean="0"/>
              <a:t>“ </a:t>
            </a:r>
            <a:r>
              <a:rPr kumimoji="1" lang="zh-CN" altLang="en-US" sz="2200" dirty="0" smtClean="0"/>
              <a:t>生词蹲</a:t>
            </a:r>
            <a:r>
              <a:rPr kumimoji="1" lang="en-US" altLang="zh-CN" sz="2200" dirty="0" smtClean="0"/>
              <a:t>(</a:t>
            </a:r>
            <a:r>
              <a:rPr lang="es-ES_tradnl" altLang="zh-CN" sz="2200" dirty="0" err="1"/>
              <a:t>dūn</a:t>
            </a:r>
            <a:r>
              <a:rPr kumimoji="1" lang="en-US" altLang="zh-CN" sz="2200" dirty="0" smtClean="0"/>
              <a:t>)</a:t>
            </a:r>
            <a:r>
              <a:rPr kumimoji="1" lang="zh-CN" altLang="en-US" sz="2200" dirty="0" smtClean="0"/>
              <a:t>，生词蹲</a:t>
            </a:r>
            <a:r>
              <a:rPr kumimoji="1" lang="en-US" altLang="zh-CN" sz="2200" dirty="0" smtClean="0"/>
              <a:t>(</a:t>
            </a:r>
            <a:r>
              <a:rPr lang="es-ES_tradnl" altLang="zh-CN" sz="2200" dirty="0" err="1"/>
              <a:t>dūn</a:t>
            </a:r>
            <a:r>
              <a:rPr kumimoji="1" lang="en-US" altLang="zh-CN" sz="2200" dirty="0" smtClean="0"/>
              <a:t>)</a:t>
            </a:r>
            <a:r>
              <a:rPr kumimoji="1" lang="zh-CN" altLang="en-US" sz="2200" dirty="0" smtClean="0"/>
              <a:t>，生词蹲</a:t>
            </a:r>
            <a:r>
              <a:rPr kumimoji="1" lang="en-US" altLang="zh-CN" sz="2200" dirty="0" smtClean="0"/>
              <a:t>(</a:t>
            </a:r>
            <a:r>
              <a:rPr lang="es-ES_tradnl" altLang="zh-CN" sz="2200" dirty="0" err="1"/>
              <a:t>dūn</a:t>
            </a:r>
            <a:r>
              <a:rPr kumimoji="1" lang="en-US" altLang="zh-CN" sz="2200" dirty="0" smtClean="0"/>
              <a:t>)</a:t>
            </a:r>
            <a:r>
              <a:rPr kumimoji="1" lang="zh-CN" altLang="en-US" sz="2200" dirty="0" smtClean="0"/>
              <a:t>完（</a:t>
            </a:r>
            <a:r>
              <a:rPr kumimoji="1" lang="en-US" altLang="zh-CN" sz="2200" dirty="0" err="1" smtClean="0"/>
              <a:t>wán</a:t>
            </a:r>
            <a:r>
              <a:rPr kumimoji="1" lang="zh-CN" altLang="en-US" sz="2200" dirty="0" smtClean="0"/>
              <a:t>）语法蹲</a:t>
            </a:r>
            <a:r>
              <a:rPr kumimoji="1" lang="en-US" altLang="zh-CN" sz="2200" dirty="0" smtClean="0"/>
              <a:t>(</a:t>
            </a:r>
            <a:r>
              <a:rPr lang="es-ES_tradnl" altLang="zh-CN" sz="2200" dirty="0" err="1"/>
              <a:t>dūn</a:t>
            </a:r>
            <a:r>
              <a:rPr kumimoji="1" lang="en-US" altLang="zh-CN" sz="2200" dirty="0" smtClean="0"/>
              <a:t>)</a:t>
            </a:r>
            <a:r>
              <a:rPr kumimoji="1" lang="zh-CN" altLang="en-US" sz="2200" dirty="0" smtClean="0"/>
              <a:t>”</a:t>
            </a:r>
            <a:r>
              <a:rPr kumimoji="1" lang="en-US" altLang="zh-CN" sz="2200" dirty="0" smtClean="0"/>
              <a:t>while squat and up. Then it is </a:t>
            </a:r>
            <a:r>
              <a:rPr kumimoji="1" lang="zh-CN" altLang="en-US" sz="2200" dirty="0" smtClean="0"/>
              <a:t>语法</a:t>
            </a:r>
            <a:r>
              <a:rPr kumimoji="1" lang="en-US" altLang="zh-CN" sz="2200" dirty="0" smtClean="0"/>
              <a:t>’s turn to speak the game password and squat. Anyone fail to follow the password will be given out. The last winner gets the rewards. </a:t>
            </a:r>
          </a:p>
        </p:txBody>
      </p:sp>
    </p:spTree>
    <p:extLst>
      <p:ext uri="{BB962C8B-B14F-4D97-AF65-F5344CB8AC3E}">
        <p14:creationId xmlns:p14="http://schemas.microsoft.com/office/powerpoint/2010/main" val="58581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进程 4"/>
          <p:cNvSpPr/>
          <p:nvPr/>
        </p:nvSpPr>
        <p:spPr>
          <a:xfrm>
            <a:off x="2947041" y="1898664"/>
            <a:ext cx="5659801" cy="2317850"/>
          </a:xfrm>
          <a:prstGeom prst="flowChartProcess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304634" y="2786351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你上个星期复习第七课了吗？</a:t>
            </a:r>
            <a:endParaRPr kumimoji="1" lang="zh-CN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5280012" y="2442949"/>
            <a:ext cx="620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fù</a:t>
            </a:r>
            <a:r>
              <a:rPr lang="it-IT" altLang="zh-CN" dirty="0"/>
              <a:t> </a:t>
            </a:r>
            <a:r>
              <a:rPr lang="it-IT" altLang="zh-CN" dirty="0" err="1"/>
              <a:t>xí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996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27513" y="678094"/>
            <a:ext cx="7777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：怎么（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how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；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how come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in Questions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513" y="1220570"/>
            <a:ext cx="10986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“怎么”</a:t>
            </a:r>
            <a:r>
              <a:rPr kumimoji="1" lang="en-US" altLang="zh-CN" dirty="0" smtClean="0"/>
              <a:t>is an interrogative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pronoun. It is often used to ask about the manner of an action as in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），</a:t>
            </a:r>
            <a:r>
              <a:rPr kumimoji="1" lang="en-US" altLang="zh-CN" dirty="0" smtClean="0"/>
              <a:t>and sometimes the reason or the cause of an action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as in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and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below.</a:t>
            </a:r>
          </a:p>
          <a:p>
            <a:endParaRPr kumimoji="1" lang="en-US" altLang="zh-CN" dirty="0" smtClean="0"/>
          </a:p>
        </p:txBody>
      </p:sp>
      <p:sp>
        <p:nvSpPr>
          <p:cNvPr id="7" name="文本框 6"/>
          <p:cNvSpPr txBox="1"/>
          <p:nvPr/>
        </p:nvSpPr>
        <p:spPr>
          <a:xfrm>
            <a:off x="1048112" y="2157573"/>
            <a:ext cx="463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zh-CN" altLang="en-US" sz="2400" dirty="0" smtClean="0"/>
              <a:t>请你教我怎么写“懂”这个字。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002546" y="2541582"/>
            <a:ext cx="504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Q</a:t>
            </a:r>
            <a:r>
              <a:rPr lang="cs-CZ" altLang="zh-CN" dirty="0" err="1" smtClean="0"/>
              <a:t>ǐng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jiāo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zěn</a:t>
            </a:r>
            <a:r>
              <a:rPr lang="cs-CZ" altLang="zh-CN" dirty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cs-CZ" altLang="zh-CN" dirty="0" err="1"/>
              <a:t>xiě</a:t>
            </a:r>
            <a:r>
              <a:rPr lang="cs-CZ" altLang="zh-CN" dirty="0"/>
              <a:t> “ </a:t>
            </a:r>
            <a:r>
              <a:rPr lang="cs-CZ" altLang="zh-CN" dirty="0" err="1"/>
              <a:t>dǒng</a:t>
            </a:r>
            <a:r>
              <a:rPr lang="cs-CZ" altLang="zh-CN" dirty="0"/>
              <a:t> ” </a:t>
            </a:r>
            <a:r>
              <a:rPr lang="cs-CZ" altLang="zh-CN" dirty="0" err="1"/>
              <a:t>zhè</a:t>
            </a:r>
            <a:r>
              <a:rPr lang="cs-CZ" altLang="zh-CN" dirty="0"/>
              <a:t> </a:t>
            </a:r>
            <a:r>
              <a:rPr lang="cs-CZ" altLang="zh-CN" dirty="0" smtClean="0"/>
              <a:t>g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r>
              <a:rPr lang="cs-CZ" altLang="zh-CN" dirty="0" err="1"/>
              <a:t>zì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746116" y="2527443"/>
            <a:ext cx="61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［</a:t>
            </a:r>
            <a:r>
              <a:rPr kumimoji="1" lang="en-US" altLang="zh-CN" dirty="0" smtClean="0"/>
              <a:t>Please teach me how to write the character </a:t>
            </a:r>
            <a:r>
              <a:rPr kumimoji="1" lang="zh-CN" altLang="en-US" dirty="0" smtClean="0"/>
              <a:t>“</a:t>
            </a:r>
            <a:r>
              <a:rPr kumimoji="1" lang="en-US" altLang="zh-CN" dirty="0" smtClean="0"/>
              <a:t>dong</a:t>
            </a:r>
            <a:r>
              <a:rPr kumimoji="1" lang="zh-CN" altLang="en-US" dirty="0" smtClean="0"/>
              <a:t>”］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64875" y="3074370"/>
            <a:ext cx="23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2. </a:t>
            </a:r>
            <a:r>
              <a:rPr kumimoji="1" lang="zh-CN" altLang="en-US" sz="2400" dirty="0" smtClean="0"/>
              <a:t>你怎么才来？ </a:t>
            </a:r>
            <a:endParaRPr kumimoji="1"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156813" y="3540230"/>
            <a:ext cx="2193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zěn</a:t>
            </a:r>
            <a:r>
              <a:rPr lang="cs-CZ" altLang="zh-CN" dirty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cs-CZ" altLang="zh-CN" dirty="0" err="1"/>
              <a:t>cái</a:t>
            </a:r>
            <a:r>
              <a:rPr lang="cs-CZ" altLang="zh-CN" dirty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378617" y="3526091"/>
            <a:ext cx="378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［</a:t>
            </a:r>
            <a:r>
              <a:rPr kumimoji="1" lang="en-US" altLang="zh-CN" dirty="0" smtClean="0"/>
              <a:t>How come you’ve just arrived?</a:t>
            </a:r>
            <a:r>
              <a:rPr kumimoji="1" lang="zh-CN" altLang="en-US" dirty="0" smtClean="0"/>
              <a:t>］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32313" y="3978838"/>
            <a:ext cx="329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3</a:t>
            </a:r>
            <a:r>
              <a:rPr kumimoji="1" lang="en-US" altLang="zh-CN" sz="2400" dirty="0" smtClean="0"/>
              <a:t>. </a:t>
            </a:r>
            <a:r>
              <a:rPr kumimoji="1" lang="zh-CN" altLang="en-US" sz="2400" dirty="0" smtClean="0"/>
              <a:t>你怎么没去看电影？ </a:t>
            </a:r>
            <a:endParaRPr kumimoji="1"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1157755" y="4489562"/>
            <a:ext cx="3700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fr-FR" altLang="zh-CN" dirty="0" err="1" smtClean="0"/>
              <a:t>ǐ</a:t>
            </a:r>
            <a:r>
              <a:rPr lang="fr-FR" altLang="zh-CN" dirty="0" smtClean="0"/>
              <a:t> </a:t>
            </a:r>
            <a:r>
              <a:rPr lang="fr-FR" altLang="zh-CN" dirty="0" err="1"/>
              <a:t>zěn</a:t>
            </a:r>
            <a:r>
              <a:rPr lang="fr-FR" altLang="zh-CN" dirty="0"/>
              <a:t> me </a:t>
            </a:r>
            <a:r>
              <a:rPr lang="fr-FR" altLang="zh-CN" dirty="0" err="1"/>
              <a:t>méi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kàn</a:t>
            </a:r>
            <a:r>
              <a:rPr lang="fr-FR" altLang="zh-CN" dirty="0"/>
              <a:t> </a:t>
            </a:r>
            <a:r>
              <a:rPr lang="fr-FR" altLang="zh-CN" dirty="0" err="1"/>
              <a:t>diàn</a:t>
            </a:r>
            <a:r>
              <a:rPr lang="fr-FR" altLang="zh-CN" dirty="0"/>
              <a:t> </a:t>
            </a:r>
            <a:r>
              <a:rPr lang="fr-FR" altLang="zh-CN" dirty="0" err="1"/>
              <a:t>yǐng</a:t>
            </a:r>
            <a:r>
              <a:rPr lang="fr-FR" altLang="zh-CN" dirty="0"/>
              <a:t> </a:t>
            </a:r>
            <a:r>
              <a:rPr lang="zh-CN" altLang="fr-FR" dirty="0"/>
              <a:t>？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838073" y="4442888"/>
            <a:ext cx="410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［</a:t>
            </a:r>
            <a:r>
              <a:rPr kumimoji="1" lang="en-US" altLang="zh-CN" dirty="0" smtClean="0"/>
              <a:t>Why didn’t you go to the movie</a:t>
            </a:r>
            <a:r>
              <a:rPr kumimoji="1" lang="zh-CN" altLang="en-US" dirty="0" smtClean="0"/>
              <a:t>？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］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6841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78189" y="517818"/>
            <a:ext cx="230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Practice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：怎么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8866" y="961661"/>
            <a:ext cx="10518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Using the words given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and practice how to ask your partner why he</a:t>
            </a:r>
            <a:r>
              <a:rPr kumimoji="1" lang="zh-CN" altLang="en-US" sz="2000" dirty="0" smtClean="0"/>
              <a:t>／</a:t>
            </a:r>
            <a:r>
              <a:rPr kumimoji="1" lang="en-US" altLang="zh-CN" sz="2000" dirty="0" smtClean="0"/>
              <a:t>she is not behaving as expected. It is quite unlike him /her</a:t>
            </a:r>
          </a:p>
          <a:p>
            <a:endParaRPr kumimoji="1" lang="en-US" altLang="zh-CN" sz="2000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653528" y="1627427"/>
            <a:ext cx="3813865" cy="5170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来学校</a:t>
            </a:r>
            <a:r>
              <a:rPr kumimoji="1" lang="en-US" altLang="zh-CN" sz="2200" dirty="0" smtClean="0"/>
              <a:t>       </a:t>
            </a:r>
            <a:r>
              <a:rPr kumimoji="1" lang="zh-CN" altLang="en-US" sz="2200" dirty="0" smtClean="0"/>
              <a:t>＃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早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 </a:t>
            </a:r>
            <a:r>
              <a:rPr kumimoji="1" lang="zh-CN" altLang="en-US" sz="2200" dirty="0" smtClean="0"/>
              <a:t>晚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睡觉</a:t>
            </a:r>
            <a:r>
              <a:rPr kumimoji="1" lang="en-US" altLang="zh-CN" sz="2200" dirty="0" smtClean="0"/>
              <a:t>          </a:t>
            </a:r>
            <a:r>
              <a:rPr kumimoji="1" lang="zh-CN" altLang="en-US" sz="2200" dirty="0" smtClean="0"/>
              <a:t>＃早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晚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做功课</a:t>
            </a:r>
            <a:r>
              <a:rPr kumimoji="1" lang="en-US" altLang="zh-CN" sz="2200" dirty="0" smtClean="0"/>
              <a:t>       </a:t>
            </a:r>
            <a:r>
              <a:rPr kumimoji="1" lang="zh-CN" altLang="zh-CN" sz="2200" dirty="0" smtClean="0"/>
              <a:t>＃</a:t>
            </a:r>
            <a:r>
              <a:rPr kumimoji="1" lang="zh-CN" altLang="en-US" sz="2200" dirty="0" smtClean="0"/>
              <a:t>快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慢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念课文</a:t>
            </a:r>
            <a:r>
              <a:rPr kumimoji="1" lang="en-US" altLang="zh-CN" sz="2200" dirty="0" smtClean="0"/>
              <a:t>       </a:t>
            </a:r>
            <a:r>
              <a:rPr kumimoji="1" lang="zh-CN" altLang="en-US" sz="2200" dirty="0" smtClean="0"/>
              <a:t>＃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快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慢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考试</a:t>
            </a:r>
            <a:r>
              <a:rPr kumimoji="1" lang="en-US" altLang="zh-CN" sz="2200" dirty="0" smtClean="0"/>
              <a:t>          </a:t>
            </a:r>
            <a:r>
              <a:rPr kumimoji="1" lang="zh-CN" altLang="zh-CN" sz="2200" dirty="0" smtClean="0"/>
              <a:t>＃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好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不好</a:t>
            </a:r>
            <a:r>
              <a:rPr kumimoji="1" lang="en-US" altLang="zh-CN" sz="22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写字</a:t>
            </a:r>
            <a:r>
              <a:rPr kumimoji="1" lang="en-US" altLang="zh-CN" sz="2200" dirty="0" smtClean="0"/>
              <a:t>          </a:t>
            </a:r>
            <a:r>
              <a:rPr kumimoji="1" lang="zh-CN" altLang="en-US" sz="2200" dirty="0" smtClean="0"/>
              <a:t>＃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漂亮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难看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预习生词</a:t>
            </a:r>
            <a:r>
              <a:rPr kumimoji="1" lang="en-US" altLang="zh-CN" sz="2200" dirty="0" smtClean="0"/>
              <a:t>   </a:t>
            </a:r>
            <a:r>
              <a:rPr kumimoji="1" lang="zh-CN" altLang="en-US" sz="2200" dirty="0" smtClean="0"/>
              <a:t>＃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不错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不好</a:t>
            </a:r>
            <a:endParaRPr kumimoji="1" lang="en-US" altLang="zh-CN" sz="22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2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200" dirty="0" smtClean="0"/>
              <a:t>起床</a:t>
            </a:r>
            <a:r>
              <a:rPr kumimoji="1" lang="en-US" altLang="zh-CN" sz="2200" dirty="0" smtClean="0"/>
              <a:t>          </a:t>
            </a:r>
            <a:r>
              <a:rPr kumimoji="1" lang="zh-CN" altLang="en-US" sz="2200" dirty="0" smtClean="0"/>
              <a:t>＃早</a:t>
            </a:r>
            <a:r>
              <a:rPr kumimoji="1" lang="en-US" altLang="zh-CN" sz="2200" dirty="0" smtClean="0"/>
              <a:t> </a:t>
            </a:r>
            <a:r>
              <a:rPr kumimoji="1" lang="en-US" altLang="zh-CN" sz="2200" dirty="0" err="1" smtClean="0"/>
              <a:t>vs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 smtClean="0"/>
              <a:t>晚</a:t>
            </a:r>
            <a:r>
              <a:rPr kumimoji="1" lang="en-US" altLang="zh-CN" sz="2200" dirty="0" smtClean="0"/>
              <a:t> 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4069137" y="1652084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882965" y="1615098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你平常来学校来得很早，今天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怎么这么</a:t>
            </a:r>
            <a:r>
              <a:rPr kumimoji="1" lang="zh-CN" altLang="en-US" sz="2000" dirty="0" smtClean="0"/>
              <a:t>晚？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37899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90664" y="1442492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白英爱，你平常来得很早，今天怎么这么晚？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9078" y="2186683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我昨天预习中文，早上四点才睡觉，你也睡得很晚吗？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36518" y="2918545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我昨天十点就睡了。因为王朋帮我练习中文，所以我功课做得很快。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40949" y="374904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有个中国朋友真好。</a:t>
            </a:r>
            <a:endParaRPr kumimoji="1" lang="en-US" altLang="zh-CN" dirty="0" smtClean="0">
              <a:solidFill>
                <a:srgbClr val="FF6600"/>
              </a:solidFill>
            </a:endParaRPr>
          </a:p>
          <a:p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41" y="1188264"/>
            <a:ext cx="607191" cy="65216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7812" y="653436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［李友跟白英爱说话］</a:t>
            </a:r>
            <a:endParaRPr kumimoji="1" lang="zh-CN" altLang="en-US" sz="20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11" y="1900747"/>
            <a:ext cx="620630" cy="7077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03" y="2733840"/>
            <a:ext cx="607191" cy="6521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65" y="3520296"/>
            <a:ext cx="620630" cy="70773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568313" y="1096210"/>
            <a:ext cx="8382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B</a:t>
            </a:r>
            <a:r>
              <a:rPr lang="cs-CZ" altLang="zh-CN" dirty="0" err="1" smtClean="0"/>
              <a:t>ái</a:t>
            </a:r>
            <a:r>
              <a:rPr lang="cs-CZ" altLang="zh-CN" dirty="0" smtClean="0"/>
              <a:t> </a:t>
            </a:r>
            <a:r>
              <a:rPr lang="cs-CZ" altLang="zh-CN" dirty="0" err="1"/>
              <a:t>yīng</a:t>
            </a:r>
            <a:r>
              <a:rPr lang="cs-CZ" altLang="zh-CN" dirty="0"/>
              <a:t> </a:t>
            </a:r>
            <a:r>
              <a:rPr lang="cs-CZ" altLang="zh-CN" dirty="0" err="1"/>
              <a:t>ài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 smtClean="0"/>
              <a:t>píngcháng</a:t>
            </a:r>
            <a:r>
              <a:rPr lang="cs-CZ" altLang="zh-CN" dirty="0" smtClean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de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zǎo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jīn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zěn</a:t>
            </a:r>
            <a:r>
              <a:rPr lang="cs-CZ" altLang="zh-CN" dirty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cs-CZ" altLang="zh-CN" dirty="0" err="1" smtClean="0"/>
              <a:t>zhème</a:t>
            </a:r>
            <a:r>
              <a:rPr lang="cs-CZ" altLang="zh-CN" dirty="0" smtClean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555983" y="1823620"/>
            <a:ext cx="9615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 smtClean="0"/>
              <a:t>yùxí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zhōngwén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zǎo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sì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 smtClean="0"/>
              <a:t>shuìjiào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yě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de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654628" y="2535822"/>
            <a:ext cx="11304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W</a:t>
            </a:r>
            <a:r>
              <a:rPr lang="it-IT" altLang="zh-CN" dirty="0" err="1" smtClean="0"/>
              <a:t>ǒ</a:t>
            </a:r>
            <a:r>
              <a:rPr lang="it-IT" altLang="zh-CN" dirty="0" smtClean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jiù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 smtClean="0"/>
              <a:t>le.yīnwèi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wángpéng</a:t>
            </a:r>
            <a:r>
              <a:rPr lang="it-IT" altLang="zh-CN" dirty="0" smtClean="0"/>
              <a:t> </a:t>
            </a:r>
            <a:r>
              <a:rPr lang="it-IT" altLang="zh-CN" dirty="0" err="1"/>
              <a:t>bāng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liànxí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zhōngwén</a:t>
            </a:r>
            <a:r>
              <a:rPr lang="en-US" altLang="zh-CN" dirty="0" smtClean="0"/>
              <a:t>,</a:t>
            </a:r>
            <a:r>
              <a:rPr lang="it-IT" altLang="zh-CN" dirty="0" err="1" smtClean="0"/>
              <a:t>suǒyǐ</a:t>
            </a:r>
            <a:r>
              <a:rPr lang="it-IT" altLang="zh-CN" dirty="0" smtClean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gōngkè</a:t>
            </a:r>
            <a:r>
              <a:rPr lang="it-IT" altLang="zh-CN" dirty="0" smtClean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de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kuài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673451" y="3416940"/>
            <a:ext cx="395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 smtClean="0"/>
              <a:t>Yǒu</a:t>
            </a:r>
            <a:r>
              <a:rPr lang="fr-FR" altLang="zh-CN" dirty="0" smtClean="0"/>
              <a:t> </a:t>
            </a:r>
            <a:r>
              <a:rPr lang="fr-FR" altLang="zh-CN" dirty="0" err="1"/>
              <a:t>gè</a:t>
            </a:r>
            <a:r>
              <a:rPr lang="fr-FR" altLang="zh-CN" dirty="0"/>
              <a:t> </a:t>
            </a:r>
            <a:r>
              <a:rPr lang="fr-FR" altLang="zh-CN" dirty="0" err="1" smtClean="0"/>
              <a:t>zhōngguó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péngyou</a:t>
            </a:r>
            <a:r>
              <a:rPr lang="fr-FR" altLang="zh-CN" dirty="0" smtClean="0"/>
              <a:t> </a:t>
            </a:r>
            <a:r>
              <a:rPr lang="fr-FR" altLang="zh-CN" dirty="0" err="1"/>
              <a:t>zhēn</a:t>
            </a:r>
            <a:r>
              <a:rPr lang="fr-FR" altLang="zh-CN" dirty="0"/>
              <a:t> </a:t>
            </a:r>
            <a:r>
              <a:rPr lang="fr-FR" altLang="zh-CN" dirty="0" err="1"/>
              <a:t>hǎo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519617" y="667575"/>
            <a:ext cx="3303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lǐ</a:t>
            </a:r>
            <a:r>
              <a:rPr lang="fr-FR" altLang="zh-CN" dirty="0"/>
              <a:t> </a:t>
            </a:r>
            <a:r>
              <a:rPr lang="fr-FR" altLang="zh-CN" dirty="0" err="1"/>
              <a:t>yǒu</a:t>
            </a:r>
            <a:r>
              <a:rPr lang="fr-FR" altLang="zh-CN" dirty="0"/>
              <a:t> </a:t>
            </a:r>
            <a:r>
              <a:rPr lang="fr-FR" altLang="zh-CN" dirty="0" err="1"/>
              <a:t>gēn</a:t>
            </a:r>
            <a:r>
              <a:rPr lang="fr-FR" altLang="zh-CN" dirty="0"/>
              <a:t> </a:t>
            </a:r>
            <a:r>
              <a:rPr lang="fr-FR" altLang="zh-CN" dirty="0" err="1"/>
              <a:t>bái</a:t>
            </a:r>
            <a:r>
              <a:rPr lang="fr-FR" altLang="zh-CN" dirty="0"/>
              <a:t> </a:t>
            </a:r>
            <a:r>
              <a:rPr lang="fr-FR" altLang="zh-CN" dirty="0" err="1"/>
              <a:t>yīng</a:t>
            </a:r>
            <a:r>
              <a:rPr lang="fr-FR" altLang="zh-CN" dirty="0"/>
              <a:t> </a:t>
            </a:r>
            <a:r>
              <a:rPr lang="fr-FR" altLang="zh-CN" dirty="0" err="1"/>
              <a:t>ài</a:t>
            </a:r>
            <a:r>
              <a:rPr lang="fr-FR" altLang="zh-CN" dirty="0"/>
              <a:t> </a:t>
            </a:r>
            <a:r>
              <a:rPr lang="fr-FR" altLang="zh-CN" dirty="0" err="1"/>
              <a:t>shuō</a:t>
            </a:r>
            <a:r>
              <a:rPr lang="fr-FR" altLang="zh-CN" dirty="0"/>
              <a:t> </a:t>
            </a:r>
            <a:r>
              <a:rPr lang="fr-FR" altLang="zh-CN" dirty="0" err="1"/>
              <a:t>huà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068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02851" y="59179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［上中文课］</a:t>
            </a:r>
            <a:endParaRPr kumimoji="1" lang="zh-CN" altLang="en-US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81" y="1038831"/>
            <a:ext cx="545906" cy="6153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78332" y="1183582"/>
            <a:ext cx="567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大家早，现在我们开始上课。第七课你们都预习了吗？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5" y="1595120"/>
            <a:ext cx="607191" cy="6521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82" y="1530877"/>
            <a:ext cx="620630" cy="70773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7655" y="18123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预习了。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81" y="2288512"/>
            <a:ext cx="545906" cy="6153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39985" y="2428811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李友，请你念课文。</a:t>
            </a:r>
            <a:r>
              <a:rPr kumimoji="1" lang="en-US" altLang="zh-CN" dirty="0" smtClean="0">
                <a:solidFill>
                  <a:srgbClr val="FF6600"/>
                </a:solidFill>
              </a:rPr>
              <a:t>…</a:t>
            </a:r>
            <a:r>
              <a:rPr kumimoji="1" lang="zh-CN" altLang="en-US" dirty="0" smtClean="0">
                <a:solidFill>
                  <a:srgbClr val="FF6600"/>
                </a:solidFill>
              </a:rPr>
              <a:t>念得很好。你昨天晚上听录音了吧？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57" y="2931104"/>
            <a:ext cx="607191" cy="65216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39987" y="31808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我没听。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27" y="3507967"/>
            <a:ext cx="620630" cy="70773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27656" y="378500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但是她的朋友昨天晚上帮她学习了。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81" y="4179299"/>
            <a:ext cx="545906" cy="61538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644419" y="443056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你的朋友是中国人吗？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28" y="4797234"/>
            <a:ext cx="607191" cy="65216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98172" y="50144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是。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28" y="5374097"/>
            <a:ext cx="620630" cy="70773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665611" y="5623046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</a:rPr>
              <a:t>他是一个男的，很帅，很酷，叫王朋。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31322" y="886617"/>
            <a:ext cx="9664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D</a:t>
            </a:r>
            <a:r>
              <a:rPr lang="it-IT" altLang="zh-CN" dirty="0" err="1" smtClean="0"/>
              <a:t>àjiā</a:t>
            </a:r>
            <a:r>
              <a:rPr lang="it-IT" altLang="zh-CN" dirty="0" smtClean="0"/>
              <a:t> </a:t>
            </a:r>
            <a:r>
              <a:rPr lang="it-IT" altLang="zh-CN" dirty="0" err="1"/>
              <a:t>zǎo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 smtClean="0"/>
              <a:t>xiànzài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wǒmen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kāishǐ</a:t>
            </a:r>
            <a:r>
              <a:rPr lang="it-IT" altLang="zh-CN" dirty="0" smtClean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zh-CN" altLang="it-IT" dirty="0"/>
              <a:t>。 </a:t>
            </a:r>
            <a:r>
              <a:rPr lang="it-IT" altLang="zh-CN" dirty="0"/>
              <a:t>dì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men </a:t>
            </a:r>
            <a:r>
              <a:rPr lang="it-IT" altLang="zh-CN" dirty="0" err="1"/>
              <a:t>dōu</a:t>
            </a:r>
            <a:r>
              <a:rPr lang="it-IT" altLang="zh-CN" dirty="0"/>
              <a:t> </a:t>
            </a:r>
            <a:r>
              <a:rPr lang="it-IT" altLang="zh-CN" dirty="0" err="1" smtClean="0"/>
              <a:t>yùxí</a:t>
            </a:r>
            <a:r>
              <a:rPr lang="it-IT" altLang="zh-CN" dirty="0" smtClean="0"/>
              <a:t> </a:t>
            </a:r>
            <a:r>
              <a:rPr lang="it-IT" altLang="zh-CN" dirty="0"/>
              <a:t>le 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545226" y="1542933"/>
            <a:ext cx="89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Y</a:t>
            </a:r>
            <a:r>
              <a:rPr lang="it-IT" altLang="zh-CN" dirty="0" err="1" smtClean="0"/>
              <a:t>ùxí</a:t>
            </a:r>
            <a:r>
              <a:rPr lang="it-IT" altLang="zh-CN" dirty="0" smtClean="0"/>
              <a:t> </a:t>
            </a:r>
            <a:r>
              <a:rPr lang="it-IT" altLang="zh-CN" dirty="0"/>
              <a:t>le 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543652" y="2144174"/>
            <a:ext cx="1020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L</a:t>
            </a:r>
            <a:r>
              <a:rPr lang="it-IT" altLang="zh-CN" dirty="0" err="1" smtClean="0"/>
              <a:t>ǐyǒu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niàn</a:t>
            </a:r>
            <a:r>
              <a:rPr lang="it-IT" altLang="zh-CN" dirty="0"/>
              <a:t> </a:t>
            </a:r>
            <a:r>
              <a:rPr lang="it-IT" altLang="zh-CN" dirty="0" err="1" smtClean="0"/>
              <a:t>kèwén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r>
              <a:rPr lang="it-IT" altLang="zh-CN" dirty="0"/>
              <a:t>… </a:t>
            </a:r>
            <a:r>
              <a:rPr lang="it-IT" altLang="zh-CN" dirty="0" err="1"/>
              <a:t>niàn</a:t>
            </a:r>
            <a:r>
              <a:rPr lang="it-IT" altLang="zh-CN" dirty="0"/>
              <a:t> de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r>
              <a:rPr lang="it-IT" altLang="zh-CN" dirty="0"/>
              <a:t> </a:t>
            </a:r>
            <a:r>
              <a:rPr lang="zh-CN" altLang="it-IT" dirty="0"/>
              <a:t>。 </a:t>
            </a:r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 smtClean="0"/>
              <a:t>lùyīn</a:t>
            </a:r>
            <a:r>
              <a:rPr lang="it-IT" altLang="zh-CN" dirty="0" smtClean="0"/>
              <a:t> </a:t>
            </a:r>
            <a:r>
              <a:rPr lang="it-IT" altLang="zh-CN" dirty="0"/>
              <a:t>le </a:t>
            </a:r>
            <a:r>
              <a:rPr lang="it-IT" altLang="zh-CN" dirty="0" err="1"/>
              <a:t>ba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584575" y="2911451"/>
            <a:ext cx="14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hu-HU" altLang="zh-CN" dirty="0" smtClean="0"/>
              <a:t>ǒ </a:t>
            </a:r>
            <a:r>
              <a:rPr lang="hu-HU" altLang="zh-CN" dirty="0"/>
              <a:t>méi tīng</a:t>
            </a:r>
          </a:p>
        </p:txBody>
      </p:sp>
      <p:sp>
        <p:nvSpPr>
          <p:cNvPr id="27" name="矩形 26"/>
          <p:cNvSpPr/>
          <p:nvPr/>
        </p:nvSpPr>
        <p:spPr>
          <a:xfrm>
            <a:off x="1568314" y="3525021"/>
            <a:ext cx="7420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D</a:t>
            </a:r>
            <a:r>
              <a:rPr lang="es-ES_tradnl" altLang="zh-CN" dirty="0" err="1" smtClean="0"/>
              <a:t>ànshì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tā</a:t>
            </a:r>
            <a:r>
              <a:rPr lang="es-ES_tradnl" altLang="zh-CN" dirty="0"/>
              <a:t> de </a:t>
            </a:r>
            <a:r>
              <a:rPr lang="es-ES_tradnl" altLang="zh-CN" dirty="0" err="1" smtClean="0"/>
              <a:t>péngy</a:t>
            </a:r>
            <a:r>
              <a:rPr lang="en-US" altLang="zh-CN" dirty="0" smtClean="0"/>
              <a:t>o</a:t>
            </a:r>
            <a:r>
              <a:rPr lang="es-ES_tradnl" altLang="zh-CN" dirty="0" smtClean="0"/>
              <a:t>u </a:t>
            </a:r>
            <a:r>
              <a:rPr lang="es-ES_tradnl" altLang="zh-CN" dirty="0" err="1"/>
              <a:t>zuó</a:t>
            </a:r>
            <a:r>
              <a:rPr lang="es-ES_tradnl" altLang="zh-CN" dirty="0"/>
              <a:t> </a:t>
            </a:r>
            <a:r>
              <a:rPr lang="es-ES_tradnl" altLang="zh-CN" dirty="0" err="1"/>
              <a:t>tiān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wǎnshàng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bāng</a:t>
            </a:r>
            <a:r>
              <a:rPr lang="es-ES_tradnl" altLang="zh-CN" dirty="0"/>
              <a:t> </a:t>
            </a:r>
            <a:r>
              <a:rPr lang="es-ES_tradnl" altLang="zh-CN" dirty="0" err="1"/>
              <a:t>tā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xuéxí</a:t>
            </a:r>
            <a:r>
              <a:rPr lang="es-ES_tradnl" altLang="zh-CN" dirty="0" smtClean="0"/>
              <a:t> </a:t>
            </a:r>
            <a:r>
              <a:rPr lang="es-ES_tradnl" altLang="zh-CN" dirty="0"/>
              <a:t>le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1582966" y="4169008"/>
            <a:ext cx="426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de </a:t>
            </a:r>
            <a:r>
              <a:rPr lang="hu-HU" altLang="zh-CN" dirty="0" smtClean="0"/>
              <a:t>péngy</a:t>
            </a:r>
            <a:r>
              <a:rPr lang="en-US" altLang="zh-CN" dirty="0" smtClean="0"/>
              <a:t>o</a:t>
            </a:r>
            <a:r>
              <a:rPr lang="hu-HU" altLang="zh-CN" dirty="0" smtClean="0"/>
              <a:t>u </a:t>
            </a:r>
            <a:r>
              <a:rPr lang="hu-HU" altLang="zh-CN" dirty="0"/>
              <a:t>shì </a:t>
            </a:r>
            <a:r>
              <a:rPr lang="hu-HU" altLang="zh-CN" dirty="0" smtClean="0"/>
              <a:t>zhōngguó </a:t>
            </a:r>
            <a:r>
              <a:rPr lang="hu-HU" altLang="zh-CN" dirty="0"/>
              <a:t>rén ma </a:t>
            </a:r>
            <a:r>
              <a:rPr lang="zh-CN" altLang="hu-HU" dirty="0"/>
              <a:t>？</a:t>
            </a:r>
            <a:endParaRPr lang="zh-CN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1632596" y="4760800"/>
            <a:ext cx="53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</a:t>
            </a:r>
            <a:r>
              <a:rPr lang="it-IT" altLang="zh-CN" dirty="0" err="1" smtClean="0"/>
              <a:t>hì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642297" y="5349710"/>
            <a:ext cx="8111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</a:t>
            </a:r>
            <a:r>
              <a:rPr lang="cs-CZ" altLang="zh-CN" dirty="0" err="1" smtClean="0"/>
              <a:t>ā</a:t>
            </a:r>
            <a:r>
              <a:rPr lang="cs-CZ" altLang="zh-CN" dirty="0" smtClean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 smtClean="0"/>
              <a:t>yí</a:t>
            </a:r>
            <a:r>
              <a:rPr lang="cs-CZ" altLang="zh-CN" dirty="0" smtClean="0"/>
              <a:t> </a:t>
            </a:r>
            <a:r>
              <a:rPr lang="cs-CZ" altLang="zh-CN" dirty="0" err="1"/>
              <a:t>gè</a:t>
            </a:r>
            <a:r>
              <a:rPr lang="cs-CZ" altLang="zh-CN" dirty="0"/>
              <a:t> nán de </a:t>
            </a:r>
            <a:r>
              <a:rPr lang="zh-CN" altLang="cs-CZ" dirty="0"/>
              <a:t>，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shuài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kù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jiào</a:t>
            </a:r>
            <a:r>
              <a:rPr lang="cs-CZ" altLang="zh-CN" dirty="0"/>
              <a:t> 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2367795" y="605930"/>
            <a:ext cx="2302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/>
              <a:t>shàng</a:t>
            </a:r>
            <a:r>
              <a:rPr lang="nl-NL" altLang="zh-CN" dirty="0"/>
              <a:t> </a:t>
            </a:r>
            <a:r>
              <a:rPr lang="nl-NL" altLang="zh-CN" dirty="0" err="1"/>
              <a:t>zhōng</a:t>
            </a:r>
            <a:r>
              <a:rPr lang="nl-NL" altLang="zh-CN" dirty="0"/>
              <a:t> </a:t>
            </a:r>
            <a:r>
              <a:rPr lang="nl-NL" altLang="zh-CN" dirty="0" err="1"/>
              <a:t>wén</a:t>
            </a:r>
            <a:r>
              <a:rPr lang="nl-NL" altLang="zh-CN" dirty="0"/>
              <a:t> </a:t>
            </a:r>
            <a:r>
              <a:rPr lang="nl-NL" altLang="zh-CN" dirty="0" err="1"/>
              <a:t>kè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073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unnam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36" y="1759939"/>
            <a:ext cx="2885389" cy="28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53529" y="784727"/>
            <a:ext cx="6707912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说话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vo</a:t>
            </a:r>
            <a:r>
              <a:rPr kumimoji="1" lang="en-US" altLang="zh-CN" sz="2400" dirty="0" smtClean="0"/>
              <a:t> to talk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上个</a:t>
            </a:r>
            <a:r>
              <a:rPr kumimoji="1" lang="en-US" altLang="zh-CN" sz="2400" dirty="0" smtClean="0"/>
              <a:t>  the </a:t>
            </a:r>
            <a:r>
              <a:rPr kumimoji="1" lang="en-US" altLang="zh-CN" sz="2400" dirty="0"/>
              <a:t>previous </a:t>
            </a:r>
            <a:r>
              <a:rPr kumimoji="1" lang="en-US" altLang="zh-CN" sz="2400" dirty="0" smtClean="0"/>
              <a:t>one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    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得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  p </a:t>
            </a:r>
            <a:r>
              <a:rPr kumimoji="1" lang="zh-CN" altLang="en-US" sz="2400" dirty="0">
                <a:solidFill>
                  <a:srgbClr val="FF6600"/>
                </a:solidFill>
              </a:rPr>
              <a:t>（</a:t>
            </a:r>
            <a:r>
              <a:rPr kumimoji="1" lang="en-US" altLang="zh-CN" sz="2400" dirty="0">
                <a:solidFill>
                  <a:srgbClr val="FF6600"/>
                </a:solidFill>
              </a:rPr>
              <a:t>a structural particle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dirty="0" smtClean="0">
              <a:solidFill>
                <a:srgbClr val="FF6600"/>
              </a:solidFill>
            </a:endParaRPr>
          </a:p>
          <a:p>
            <a:pPr marL="342900" indent="-342900">
              <a:buFont typeface="Arial"/>
              <a:buChar char="•"/>
            </a:pPr>
            <a:endParaRPr kumimoji="1" lang="en-US" altLang="zh-CN" sz="2400" dirty="0">
              <a:solidFill>
                <a:srgbClr val="FF66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复习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/>
              <a:t>v to </a:t>
            </a:r>
            <a:r>
              <a:rPr kumimoji="1" lang="en-US" altLang="zh-CN" sz="2400" dirty="0" smtClean="0"/>
              <a:t>review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 </a:t>
            </a:r>
            <a:r>
              <a:rPr kumimoji="1" lang="zh-CN" altLang="en-US" sz="2400" dirty="0" smtClean="0"/>
              <a:t>写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字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/>
              <a:t>v to write   </a:t>
            </a:r>
            <a:r>
              <a:rPr kumimoji="1" lang="en-US" altLang="zh-CN" sz="2400" dirty="0" smtClean="0"/>
              <a:t>n </a:t>
            </a:r>
            <a:r>
              <a:rPr kumimoji="1" lang="en-US" altLang="zh-CN" sz="2400" dirty="0"/>
              <a:t>character</a:t>
            </a:r>
          </a:p>
          <a:p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 </a:t>
            </a:r>
            <a:r>
              <a:rPr kumimoji="1" lang="zh-CN" altLang="en-US" sz="2400" dirty="0" smtClean="0"/>
              <a:t>汉字</a:t>
            </a:r>
            <a:r>
              <a:rPr kumimoji="1" lang="en-US" altLang="zh-CN" sz="2400" dirty="0" smtClean="0"/>
              <a:t> Chinese characters 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 </a:t>
            </a:r>
            <a:r>
              <a:rPr kumimoji="1" lang="zh-CN" altLang="en-US" sz="2400" dirty="0" smtClean="0"/>
              <a:t>慢</a:t>
            </a:r>
            <a:r>
              <a:rPr kumimoji="1" lang="en-US" altLang="zh-CN" sz="2400" dirty="0" smtClean="0"/>
              <a:t>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slow  </a:t>
            </a:r>
            <a:r>
              <a:rPr kumimoji="1" lang="zh-CN" altLang="en-US" sz="2400" dirty="0" smtClean="0"/>
              <a:t>快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quickly 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 </a:t>
            </a:r>
            <a:r>
              <a:rPr kumimoji="1" lang="zh-CN" altLang="en-US" sz="2400" dirty="0" smtClean="0"/>
              <a:t>一</a:t>
            </a:r>
            <a:r>
              <a:rPr kumimoji="1" lang="en-US" altLang="zh-CN" sz="2400" u="sng" dirty="0" smtClean="0"/>
              <a:t>          </a:t>
            </a:r>
            <a:r>
              <a:rPr kumimoji="1" lang="zh-CN" altLang="en-US" sz="2400" dirty="0" smtClean="0"/>
              <a:t>笔（</a:t>
            </a:r>
            <a:r>
              <a:rPr kumimoji="1" lang="en-US" altLang="zh-CN" sz="2400" dirty="0" smtClean="0"/>
              <a:t>n pen</a:t>
            </a:r>
            <a:r>
              <a:rPr kumimoji="1" lang="zh-CN" altLang="en-US" sz="2400" dirty="0" smtClean="0"/>
              <a:t>）</a:t>
            </a: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endParaRPr kumimoji="1" lang="en-US" altLang="zh-CN" sz="1600" dirty="0"/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5997162" y="739863"/>
            <a:ext cx="6707912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教</a:t>
            </a:r>
            <a:r>
              <a:rPr kumimoji="1" lang="en-US" altLang="zh-CN" sz="2400" dirty="0" smtClean="0"/>
              <a:t>  v to teach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懂</a:t>
            </a:r>
            <a:r>
              <a:rPr kumimoji="1" lang="en-US" altLang="zh-CN" sz="2400" dirty="0" smtClean="0"/>
              <a:t> v to understand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   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真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 </a:t>
            </a:r>
            <a:r>
              <a:rPr kumimoji="1" lang="en-US" altLang="zh-CN" sz="2400" dirty="0" err="1" smtClean="0">
                <a:solidFill>
                  <a:srgbClr val="FF6600"/>
                </a:solidFill>
              </a:rPr>
              <a:t>adv</a:t>
            </a:r>
            <a:r>
              <a:rPr kumimoji="1" lang="en-US" altLang="zh-CN" sz="2400" dirty="0" smtClean="0">
                <a:solidFill>
                  <a:srgbClr val="FF6600"/>
                </a:solidFill>
              </a:rPr>
              <a:t> really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>
              <a:solidFill>
                <a:srgbClr val="FF66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预习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/>
              <a:t>v to </a:t>
            </a:r>
            <a:r>
              <a:rPr kumimoji="1" lang="en-US" altLang="zh-CN" sz="2400" dirty="0" smtClean="0"/>
              <a:t>preview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生词</a:t>
            </a:r>
            <a:r>
              <a:rPr kumimoji="1" lang="en-US" altLang="zh-CN" sz="2400" dirty="0" smtClean="0"/>
              <a:t> n new words </a:t>
            </a:r>
            <a:r>
              <a:rPr kumimoji="1" lang="zh-CN" altLang="en-US" sz="2400" dirty="0" smtClean="0"/>
              <a:t>语法</a:t>
            </a:r>
            <a:r>
              <a:rPr kumimoji="1" lang="en-US" altLang="zh-CN" sz="2400" dirty="0" smtClean="0"/>
              <a:t> n Grammar</a:t>
            </a:r>
            <a:endParaRPr kumimoji="1" lang="en-US" altLang="zh-CN" sz="2400" dirty="0"/>
          </a:p>
          <a:p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 </a:t>
            </a:r>
            <a:r>
              <a:rPr kumimoji="1" lang="zh-CN" altLang="en-US" sz="2400" dirty="0" smtClean="0"/>
              <a:t>容易</a:t>
            </a:r>
            <a:r>
              <a:rPr kumimoji="1" lang="en-US" altLang="zh-CN" sz="2400" dirty="0"/>
              <a:t>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easy </a:t>
            </a:r>
            <a:r>
              <a:rPr kumimoji="1" lang="zh-CN" altLang="en-US" sz="2400" dirty="0" smtClean="0"/>
              <a:t>难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difficult</a:t>
            </a:r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       </a:t>
            </a:r>
            <a:r>
              <a:rPr kumimoji="1" lang="zh-CN" altLang="en-US" sz="2400" dirty="0" smtClean="0"/>
              <a:t>多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/>
              <a:t>adj</a:t>
            </a:r>
            <a:r>
              <a:rPr kumimoji="1" lang="en-US" altLang="zh-CN" sz="2400" dirty="0"/>
              <a:t> much </a:t>
            </a:r>
            <a:r>
              <a:rPr kumimoji="1" lang="en-US" altLang="zh-CN" sz="2400" dirty="0" smtClean="0"/>
              <a:t>many </a:t>
            </a:r>
            <a:r>
              <a:rPr kumimoji="1" lang="zh-CN" altLang="en-US" sz="2400" dirty="0" smtClean="0"/>
              <a:t>少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less</a:t>
            </a:r>
          </a:p>
          <a:p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            </a:t>
            </a:r>
            <a:r>
              <a:rPr kumimoji="1" lang="zh-CN" altLang="en-US" sz="2400" dirty="0" smtClean="0"/>
              <a:t>一</a:t>
            </a:r>
            <a:r>
              <a:rPr kumimoji="1" lang="en-US" altLang="zh-CN" sz="2400" u="sng" dirty="0" smtClean="0"/>
              <a:t>          </a:t>
            </a:r>
            <a:r>
              <a:rPr kumimoji="1" lang="zh-CN" altLang="en-US" sz="2400" dirty="0" smtClean="0"/>
              <a:t>纸（</a:t>
            </a:r>
            <a:r>
              <a:rPr kumimoji="1" lang="en-US" altLang="zh-CN" sz="2400" dirty="0" smtClean="0"/>
              <a:t>n paper</a:t>
            </a:r>
            <a:r>
              <a:rPr kumimoji="1" lang="zh-CN" altLang="en-US" sz="2400" dirty="0"/>
              <a:t>）</a:t>
            </a: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  <a:p>
            <a:pPr marL="342900" indent="-342900">
              <a:buFont typeface="Arial"/>
              <a:buChar char="•"/>
            </a:pP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endParaRPr kumimoji="1" lang="en-US" altLang="zh-CN" sz="1600" dirty="0"/>
          </a:p>
          <a:p>
            <a:pPr marL="342900" indent="-342900">
              <a:buFont typeface="Arial"/>
              <a:buChar char="•"/>
            </a:pPr>
            <a:endParaRPr kumimoji="1"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74997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798" y="2305521"/>
            <a:ext cx="2167929" cy="24195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87" y="554803"/>
            <a:ext cx="2992205" cy="19972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82" y="2559924"/>
            <a:ext cx="2922381" cy="19470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402" y="2638402"/>
            <a:ext cx="2330180" cy="155345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127" y="2470563"/>
            <a:ext cx="2855028" cy="18588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63" y="4614866"/>
            <a:ext cx="2789944" cy="16729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4215" y="4672686"/>
            <a:ext cx="2330180" cy="15534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4881" y="4352133"/>
            <a:ext cx="2093318" cy="209331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8118" y="4461364"/>
            <a:ext cx="2702355" cy="20267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908" y="480831"/>
            <a:ext cx="3087390" cy="2062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2179" y="443842"/>
            <a:ext cx="3349168" cy="20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8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15182" y="616449"/>
            <a:ext cx="8653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</a:rPr>
              <a:t>Descriptive Complements (I)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Verb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＋得（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de</a:t>
            </a:r>
            <a:r>
              <a:rPr kumimoji="1" lang="zh-CN" altLang="en-US" sz="2200" b="1" dirty="0" smtClean="0">
                <a:solidFill>
                  <a:srgbClr val="FF6600"/>
                </a:solidFill>
              </a:rPr>
              <a:t>）＋</a:t>
            </a:r>
            <a:r>
              <a:rPr kumimoji="1" lang="en-US" altLang="zh-CN" sz="2200" b="1" dirty="0" smtClean="0">
                <a:solidFill>
                  <a:srgbClr val="FF6600"/>
                </a:solidFill>
              </a:rPr>
              <a:t>complement</a:t>
            </a:r>
            <a:endParaRPr kumimoji="1" lang="zh-CN" altLang="en-US" sz="22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4431" y="1195913"/>
            <a:ext cx="10484195" cy="342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 particle </a:t>
            </a:r>
            <a:r>
              <a:rPr lang="zh-CN" altLang="en-US" sz="2400" dirty="0"/>
              <a:t>得 </a:t>
            </a:r>
            <a:r>
              <a:rPr lang="en-US" altLang="zh-CN" sz="2400" dirty="0"/>
              <a:t>(de) can be used after a verb or an adjective</a:t>
            </a:r>
            <a:r>
              <a:rPr lang="en-US" altLang="zh-CN" sz="2400" dirty="0">
                <a:solidFill>
                  <a:srgbClr val="FF6600"/>
                </a:solidFill>
              </a:rPr>
              <a:t>. This lesson mainly deals with </a:t>
            </a:r>
            <a:r>
              <a:rPr lang="zh-CN" altLang="en-US" sz="2400" dirty="0">
                <a:solidFill>
                  <a:srgbClr val="FF6600"/>
                </a:solidFill>
              </a:rPr>
              <a:t>得 </a:t>
            </a:r>
            <a:r>
              <a:rPr lang="en-US" altLang="zh-CN" sz="2400" dirty="0">
                <a:solidFill>
                  <a:srgbClr val="FF6600"/>
                </a:solidFill>
              </a:rPr>
              <a:t>(de) as it appears after a verb. </a:t>
            </a:r>
            <a:r>
              <a:rPr lang="en-US" altLang="zh-CN" sz="2400" dirty="0"/>
              <a:t>What follows </a:t>
            </a:r>
            <a:r>
              <a:rPr lang="zh-CN" altLang="en-US" sz="2400" dirty="0"/>
              <a:t>得 </a:t>
            </a:r>
            <a:r>
              <a:rPr lang="en-US" altLang="zh-CN" sz="2400" dirty="0"/>
              <a:t>(de) in the construction introduced in this lesson </a:t>
            </a:r>
            <a:r>
              <a:rPr lang="en-US" altLang="zh-CN" sz="2400" dirty="0" smtClean="0"/>
              <a:t>is </a:t>
            </a:r>
            <a:r>
              <a:rPr lang="en-US" altLang="zh-CN" sz="2400" dirty="0"/>
              <a:t>called a </a:t>
            </a:r>
            <a:r>
              <a:rPr lang="en-US" altLang="zh-CN" sz="2400" dirty="0" smtClean="0"/>
              <a:t>descriptive complement</a:t>
            </a:r>
            <a:r>
              <a:rPr lang="en-US" altLang="zh-CN" sz="2400" dirty="0"/>
              <a:t>, which can be an adjective, an adverb, or a verb phrase. </a:t>
            </a:r>
            <a:endParaRPr lang="en-US" altLang="zh-CN" sz="2400" dirty="0" smtClean="0"/>
          </a:p>
          <a:p>
            <a:endParaRPr lang="en-US" altLang="zh-CN" sz="2400" dirty="0" smtClean="0">
              <a:solidFill>
                <a:srgbClr val="FF6600"/>
              </a:solidFill>
            </a:endParaRPr>
          </a:p>
          <a:p>
            <a:r>
              <a:rPr lang="en-US" altLang="zh-CN" sz="2400" dirty="0" smtClean="0">
                <a:solidFill>
                  <a:srgbClr val="FF6600"/>
                </a:solidFill>
              </a:rPr>
              <a:t>In </a:t>
            </a:r>
            <a:r>
              <a:rPr lang="en-US" altLang="zh-CN" sz="2400" dirty="0">
                <a:solidFill>
                  <a:srgbClr val="FF6600"/>
                </a:solidFill>
              </a:rPr>
              <a:t>this lesson, the words that function as descriptive complements are </a:t>
            </a:r>
            <a:r>
              <a:rPr lang="en-US" altLang="zh-CN" sz="2400" dirty="0" smtClean="0">
                <a:solidFill>
                  <a:srgbClr val="FF6600"/>
                </a:solidFill>
              </a:rPr>
              <a:t>all adjectives</a:t>
            </a:r>
            <a:r>
              <a:rPr lang="en-US" altLang="zh-CN" sz="2400" dirty="0"/>
              <a:t>. These complements </a:t>
            </a:r>
            <a:r>
              <a:rPr lang="en-US" altLang="zh-CN" sz="2400" dirty="0" smtClean="0"/>
              <a:t>serve </a:t>
            </a:r>
            <a:r>
              <a:rPr lang="en-US" altLang="zh-CN" sz="2400" dirty="0"/>
              <a:t>as comments on the actions expressed by the verbs that precede </a:t>
            </a:r>
            <a:r>
              <a:rPr lang="zh-CN" altLang="en-US" sz="2400" dirty="0"/>
              <a:t>得 </a:t>
            </a:r>
            <a:r>
              <a:rPr lang="en-US" altLang="zh-CN" sz="2400" dirty="0"/>
              <a:t>(de). </a:t>
            </a:r>
          </a:p>
          <a:p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924805" y="4524739"/>
            <a:ext cx="84230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/>
              <a:t>他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写</a:t>
            </a:r>
            <a:r>
              <a:rPr kumimoji="1" lang="zh-CN" altLang="en-US" sz="2400" dirty="0" smtClean="0"/>
              <a:t>字写得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很好</a:t>
            </a:r>
            <a:r>
              <a:rPr kumimoji="1" lang="zh-CN" altLang="en-US" dirty="0" smtClean="0"/>
              <a:t>。</a:t>
            </a:r>
            <a:r>
              <a:rPr kumimoji="1" lang="en-US" altLang="zh-CN" dirty="0" smtClean="0"/>
              <a:t>He writes characters well</a:t>
            </a:r>
          </a:p>
          <a:p>
            <a:endParaRPr kumimoji="1" lang="en-US" altLang="zh-CN" dirty="0" smtClean="0"/>
          </a:p>
          <a:p>
            <a:r>
              <a:rPr lang="en-US" altLang="zh-CN" sz="2000" dirty="0"/>
              <a:t>[</a:t>
            </a:r>
            <a:r>
              <a:rPr lang="zh-CN" altLang="en-US" sz="2000" dirty="0"/>
              <a:t>很好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hěn</a:t>
            </a:r>
            <a:r>
              <a:rPr lang="en-US" altLang="zh-CN" sz="2000" dirty="0"/>
              <a:t> </a:t>
            </a:r>
            <a:r>
              <a:rPr lang="en-US" altLang="zh-CN" sz="2000" dirty="0" err="1"/>
              <a:t>hǎo</a:t>
            </a:r>
            <a:r>
              <a:rPr lang="en-US" altLang="zh-CN" sz="2000" dirty="0"/>
              <a:t>, very well) is a comment on the action </a:t>
            </a:r>
            <a:r>
              <a:rPr lang="zh-CN" altLang="en-US" sz="2000" dirty="0"/>
              <a:t>写 </a:t>
            </a:r>
            <a:r>
              <a:rPr lang="en-US" altLang="zh-CN" sz="2000" dirty="0" smtClean="0"/>
              <a:t>(</a:t>
            </a:r>
            <a:r>
              <a:rPr lang="cs-CZ" altLang="zh-CN" sz="2000" dirty="0" err="1"/>
              <a:t>xiě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to write).] </a:t>
            </a:r>
          </a:p>
          <a:p>
            <a:endParaRPr kumimoji="1"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1203748" y="4267640"/>
            <a:ext cx="263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</a:t>
            </a:r>
            <a:r>
              <a:rPr lang="cs-CZ" altLang="zh-CN" dirty="0" err="1" smtClean="0"/>
              <a:t>ā</a:t>
            </a:r>
            <a:r>
              <a:rPr lang="cs-CZ" altLang="zh-CN" dirty="0" smtClean="0"/>
              <a:t> </a:t>
            </a:r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/>
              <a:t>zì</a:t>
            </a:r>
            <a:r>
              <a:rPr lang="cs-CZ" altLang="zh-CN" dirty="0"/>
              <a:t> </a:t>
            </a:r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smtClean="0"/>
              <a:t>d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hǎo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49465" y="5683664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400" dirty="0" smtClean="0">
                <a:solidFill>
                  <a:srgbClr val="FF6600"/>
                </a:solidFill>
              </a:rPr>
              <a:t>睡</a:t>
            </a:r>
            <a:r>
              <a:rPr kumimoji="1" lang="zh-CN" altLang="en-US" sz="2400" dirty="0" smtClean="0"/>
              <a:t>觉（</a:t>
            </a:r>
            <a:r>
              <a:rPr kumimoji="1" lang="en-US" altLang="zh-CN" sz="2400" dirty="0" smtClean="0"/>
              <a:t>VO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  </a:t>
            </a:r>
            <a:r>
              <a:rPr kumimoji="1" lang="zh-CN" altLang="en-US" sz="2400" dirty="0" smtClean="0"/>
              <a:t>早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081468" y="5646676"/>
            <a:ext cx="3601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他睡觉</a:t>
            </a:r>
            <a:r>
              <a:rPr kumimoji="1" lang="en-US" altLang="zh-CN" sz="2400" u="sng" dirty="0" smtClean="0"/>
              <a:t>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400856" y="558503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睡</a:t>
            </a:r>
            <a:r>
              <a:rPr kumimoji="1" lang="zh-CN" altLang="en-US" sz="2400" dirty="0" smtClean="0"/>
              <a:t>得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很早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2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350319" y="1010977"/>
            <a:ext cx="3406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 : </a:t>
            </a:r>
            <a:r>
              <a:rPr kumimoji="1" lang="en-US" altLang="zh-CN" sz="2000" u="sng" dirty="0" smtClean="0"/>
              <a:t>__________________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 : </a:t>
            </a:r>
            <a:r>
              <a:rPr kumimoji="1" lang="en-US" altLang="zh-CN" sz="2000" u="sng" dirty="0"/>
              <a:t>__________________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sp>
        <p:nvSpPr>
          <p:cNvPr id="22" name="圆角矩形标注 21"/>
          <p:cNvSpPr/>
          <p:nvPr/>
        </p:nvSpPr>
        <p:spPr>
          <a:xfrm flipH="1">
            <a:off x="6313323" y="628778"/>
            <a:ext cx="4956955" cy="1874007"/>
          </a:xfrm>
          <a:prstGeom prst="wedgeRoundRectCallout">
            <a:avLst>
              <a:gd name="adj1" fmla="val -21171"/>
              <a:gd name="adj2" fmla="val 66806"/>
              <a:gd name="adj3" fmla="val 16667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2" y="1430163"/>
            <a:ext cx="430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/>
              <a:t>EXAMPLE</a:t>
            </a:r>
            <a:r>
              <a:rPr kumimoji="1" lang="zh-CN" altLang="en-US" sz="2000" dirty="0" smtClean="0"/>
              <a:t>：说中文</a:t>
            </a:r>
            <a:r>
              <a:rPr kumimoji="1" lang="en-US" altLang="zh-CN" sz="2000" dirty="0" smtClean="0"/>
              <a:t>(VO)</a:t>
            </a:r>
            <a:r>
              <a:rPr kumimoji="1" lang="zh-CN" altLang="en-US" sz="2000" dirty="0" smtClean="0"/>
              <a:t>／好</a:t>
            </a:r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6979190" y="180003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说</a:t>
            </a:r>
            <a:r>
              <a:rPr kumimoji="1" lang="zh-CN" altLang="en-US" sz="2000" dirty="0" smtClean="0"/>
              <a:t>中文说得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很好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44749" y="1123748"/>
            <a:ext cx="1865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/>
              <a:t>shuō</a:t>
            </a:r>
            <a:r>
              <a:rPr lang="nl-NL" altLang="zh-CN" dirty="0"/>
              <a:t> </a:t>
            </a:r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372189" y="1481288"/>
            <a:ext cx="3957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smtClean="0"/>
              <a:t>d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hǎo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182539" y="2050387"/>
            <a:ext cx="367608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打球（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zh-CN" altLang="en-US" sz="2000" dirty="0" smtClean="0"/>
              <a:t>写字（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）／漂亮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说英文（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）／快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考试（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预习生词／语法（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）／不错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唱歌（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跳舞（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zh-CN" altLang="en-US" sz="2000" dirty="0" smtClean="0"/>
              <a:t>准备考试（</a:t>
            </a:r>
            <a:r>
              <a:rPr kumimoji="1" lang="en-US" altLang="zh-CN" sz="2000" dirty="0" smtClean="0"/>
              <a:t>VO</a:t>
            </a:r>
            <a:r>
              <a:rPr kumimoji="1" lang="zh-CN" altLang="en-US" sz="2000" dirty="0" smtClean="0"/>
              <a:t>）／好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/>
          </a:p>
        </p:txBody>
      </p:sp>
      <p:sp>
        <p:nvSpPr>
          <p:cNvPr id="15" name="矩形 14"/>
          <p:cNvSpPr/>
          <p:nvPr/>
        </p:nvSpPr>
        <p:spPr>
          <a:xfrm>
            <a:off x="4436185" y="2652543"/>
            <a:ext cx="2074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xiě</a:t>
            </a:r>
            <a:r>
              <a:rPr lang="cs-CZ" altLang="zh-CN" dirty="0"/>
              <a:t> </a:t>
            </a:r>
            <a:r>
              <a:rPr lang="cs-CZ" altLang="zh-CN" dirty="0" err="1"/>
              <a:t>zì</a:t>
            </a:r>
            <a:r>
              <a:rPr lang="cs-CZ" altLang="zh-CN" dirty="0"/>
              <a:t> </a:t>
            </a:r>
            <a:r>
              <a:rPr lang="zh-CN" altLang="en-US" dirty="0" smtClean="0"/>
              <a:t>／</a:t>
            </a:r>
            <a:r>
              <a:rPr lang="cs-CZ" altLang="zh-CN" dirty="0" smtClean="0"/>
              <a:t> </a:t>
            </a:r>
            <a:r>
              <a:rPr lang="cs-CZ" altLang="zh-CN" dirty="0" err="1"/>
              <a:t>piāo</a:t>
            </a:r>
            <a:r>
              <a:rPr lang="cs-CZ" altLang="zh-CN" dirty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359792" y="642917"/>
            <a:ext cx="4735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shuō</a:t>
            </a:r>
            <a:r>
              <a:rPr lang="cs-CZ" altLang="zh-CN" dirty="0"/>
              <a:t> </a:t>
            </a:r>
            <a:r>
              <a:rPr lang="cs-CZ" altLang="zh-CN" dirty="0" err="1"/>
              <a:t>dé</a:t>
            </a:r>
            <a:r>
              <a:rPr lang="cs-CZ" altLang="zh-CN" dirty="0"/>
              <a:t> </a:t>
            </a:r>
            <a:r>
              <a:rPr lang="cs-CZ" altLang="zh-CN" dirty="0" err="1"/>
              <a:t>zěn</a:t>
            </a:r>
            <a:r>
              <a:rPr lang="cs-CZ" altLang="zh-CN" dirty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cs-CZ" altLang="zh-CN" dirty="0" err="1"/>
              <a:t>yàng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20" name="矩形 19"/>
          <p:cNvSpPr/>
          <p:nvPr/>
        </p:nvSpPr>
        <p:spPr>
          <a:xfrm>
            <a:off x="4793201" y="6338910"/>
            <a:ext cx="186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zhǔn</a:t>
            </a:r>
            <a:r>
              <a:rPr lang="it-IT" altLang="zh-CN" dirty="0"/>
              <a:t> </a:t>
            </a:r>
            <a:r>
              <a:rPr lang="it-IT" altLang="zh-CN" dirty="0" err="1"/>
              <a:t>bèi</a:t>
            </a:r>
            <a:r>
              <a:rPr lang="it-IT" altLang="zh-CN" dirty="0"/>
              <a:t> </a:t>
            </a:r>
            <a:r>
              <a:rPr lang="it-IT" altLang="zh-CN" dirty="0" err="1"/>
              <a:t>kǎo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41197" y="591791"/>
            <a:ext cx="5799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PRACTICE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Verb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＋得（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de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）＋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complement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60314" y="92912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你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说</a:t>
            </a:r>
            <a:r>
              <a:rPr kumimoji="1" lang="zh-CN" altLang="en-US" sz="2000" dirty="0" smtClean="0"/>
              <a:t>中文说得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怎么样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9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8" grpId="0"/>
      <p:bldP spid="10" grpId="0"/>
      <p:bldP spid="19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15182" y="665765"/>
            <a:ext cx="8022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：太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了（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tài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le,too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 and</a:t>
            </a:r>
            <a:r>
              <a:rPr kumimoji="1" lang="en-US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真（</a:t>
            </a:r>
            <a:r>
              <a:rPr kumimoji="1" lang="cs-CZ" altLang="zh-CN" sz="2200" b="1" dirty="0" err="1">
                <a:solidFill>
                  <a:srgbClr val="FF6600"/>
                </a:solidFill>
                <a:latin typeface="+mj-lt"/>
              </a:rPr>
              <a:t>zhēn</a:t>
            </a:r>
            <a:r>
              <a:rPr kumimoji="1" lang="cs-CZ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, really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8691" y="1171253"/>
            <a:ext cx="1087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when </a:t>
            </a:r>
            <a:r>
              <a:rPr kumimoji="1" lang="zh-CN" altLang="en-US" sz="2000" dirty="0" smtClean="0"/>
              <a:t>太（</a:t>
            </a:r>
            <a:r>
              <a:rPr kumimoji="1" lang="it-IT" altLang="zh-CN" sz="2000" dirty="0" err="1" smtClean="0"/>
              <a:t>tài</a:t>
            </a:r>
            <a:r>
              <a:rPr kumimoji="1" lang="zh-CN" altLang="zh-CN" sz="2000" dirty="0"/>
              <a:t>，</a:t>
            </a:r>
            <a:r>
              <a:rPr kumimoji="1" lang="it-IT" altLang="zh-CN" sz="2000" dirty="0" err="1" smtClean="0"/>
              <a:t>too</a:t>
            </a:r>
            <a:r>
              <a:rPr kumimoji="1" lang="it-IT" altLang="zh-CN" sz="2000" dirty="0" smtClean="0"/>
              <a:t>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is used in an exclamatory sentence,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（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）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 usually appears at the end of the sentence.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pic>
        <p:nvPicPr>
          <p:cNvPr id="11" name="图片 10" descr="f17bd06865dbfa149453f4f966a41c8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17" y="2190415"/>
            <a:ext cx="5010752" cy="293964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830006" y="325485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有意思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11120" y="2219218"/>
            <a:ext cx="130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/>
              <a:t>EXAMPLE</a:t>
            </a:r>
            <a:endParaRPr kumimoji="1"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4056807" y="533845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汉字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太</a:t>
            </a:r>
            <a:r>
              <a:rPr kumimoji="1" lang="zh-CN" altLang="en-US" sz="2000" dirty="0" smtClean="0"/>
              <a:t>有意思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！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073570" y="579907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汉字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真</a:t>
            </a:r>
            <a:r>
              <a:rPr kumimoji="1" lang="zh-CN" altLang="en-US" sz="2000" dirty="0" smtClean="0"/>
              <a:t>有意思！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975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706" y="764397"/>
            <a:ext cx="3728785" cy="270709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5182" y="665765"/>
            <a:ext cx="8022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GRAMMAR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：太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了（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tài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…</a:t>
            </a:r>
            <a:r>
              <a:rPr kumimoji="1" lang="it-IT" altLang="zh-CN" sz="2200" b="1" dirty="0" err="1" smtClean="0">
                <a:solidFill>
                  <a:srgbClr val="FF6600"/>
                </a:solidFill>
                <a:latin typeface="+mj-lt"/>
              </a:rPr>
              <a:t>le,too</a:t>
            </a:r>
            <a:r>
              <a:rPr kumimoji="1" lang="it-IT" altLang="zh-CN" sz="2200" b="1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 and</a:t>
            </a:r>
            <a:r>
              <a:rPr kumimoji="1" lang="en-US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真（</a:t>
            </a:r>
            <a:r>
              <a:rPr kumimoji="1" lang="cs-CZ" altLang="zh-CN" sz="2200" b="1" dirty="0" err="1">
                <a:solidFill>
                  <a:srgbClr val="FF6600"/>
                </a:solidFill>
                <a:latin typeface="+mj-lt"/>
              </a:rPr>
              <a:t>zhēn</a:t>
            </a:r>
            <a:r>
              <a:rPr kumimoji="1" lang="cs-CZ" altLang="zh-CN" sz="2200" b="1" dirty="0">
                <a:solidFill>
                  <a:srgbClr val="FF6600"/>
                </a:solidFill>
                <a:latin typeface="+mj-lt"/>
              </a:rPr>
              <a:t> </a:t>
            </a:r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</a:rPr>
              <a:t>, really</a:t>
            </a:r>
            <a:r>
              <a:rPr kumimoji="1" lang="zh-CN" altLang="en-US" sz="2200" b="1" dirty="0" smtClean="0">
                <a:solidFill>
                  <a:srgbClr val="FF6600"/>
                </a:solidFill>
                <a:latin typeface="+mj-lt"/>
              </a:rPr>
              <a:t>）</a:t>
            </a:r>
            <a:endParaRPr kumimoji="1" lang="en-US" altLang="zh-CN" sz="2200" b="1" dirty="0" smtClean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6" name="图片 5" descr="3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0" y="1192972"/>
            <a:ext cx="2868305" cy="20795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1496" y="330417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跳舞／有意思</a:t>
            </a:r>
            <a:endParaRPr kumimoji="1" lang="zh-CN" altLang="en-US" sz="20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678" y="1217555"/>
            <a:ext cx="3436593" cy="20619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14624" y="330862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家／漂亮</a:t>
            </a:r>
            <a:endParaRPr kumimoji="1"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620385" y="3550749"/>
            <a:ext cx="177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考试／容易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难</a:t>
            </a:r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269" y="4005526"/>
            <a:ext cx="3089600" cy="187540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74127" y="5917915"/>
            <a:ext cx="223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学习中文／容易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难</a:t>
            </a:r>
            <a:endParaRPr kumimoji="1" lang="zh-CN" altLang="en-US" dirty="0"/>
          </a:p>
        </p:txBody>
      </p:sp>
      <p:pic>
        <p:nvPicPr>
          <p:cNvPr id="14" name="图片 13" descr="f15a4672dc42cdf736ba71a2193afb26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65" y="3945277"/>
            <a:ext cx="3330675" cy="19599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70492" y="5917915"/>
            <a:ext cx="177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写字／快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漂亮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637148" y="5910039"/>
            <a:ext cx="154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说话／快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慢</a:t>
            </a:r>
            <a:endParaRPr kumimoji="1" lang="zh-CN" altLang="en-US" dirty="0"/>
          </a:p>
        </p:txBody>
      </p:sp>
      <p:pic>
        <p:nvPicPr>
          <p:cNvPr id="2" name="k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4846" y="4132209"/>
            <a:ext cx="812800" cy="812800"/>
          </a:xfrm>
          <a:prstGeom prst="rect">
            <a:avLst/>
          </a:prstGeom>
        </p:spPr>
      </p:pic>
      <p:pic>
        <p:nvPicPr>
          <p:cNvPr id="3" name="m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9115" y="41075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6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12429</TotalTime>
  <Words>2070</Words>
  <Application>Microsoft Macintosh PowerPoint</Application>
  <PresentationFormat>自定义</PresentationFormat>
  <Paragraphs>387</Paragraphs>
  <Slides>34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36" baseType="lpstr">
      <vt:lpstr>主题5</vt:lpstr>
      <vt:lpstr>OfficePLUS</vt:lpstr>
      <vt:lpstr>LESSON7 Studying Chinese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701</cp:revision>
  <cp:lastPrinted>2017-12-07T16:00:00Z</cp:lastPrinted>
  <dcterms:created xsi:type="dcterms:W3CDTF">2017-12-07T16:00:00Z</dcterms:created>
  <dcterms:modified xsi:type="dcterms:W3CDTF">2020-03-08T20:20:15Z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