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34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1BF16D6-18DB-4655-A274-EFE155BC90F8}"/>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63C7B1A1-FF39-41A1-8FBC-109CFCD55A1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664B2F8E-5024-48AD-8A79-5FD127CB2B63}"/>
              </a:ext>
            </a:extLst>
          </p:cNvPr>
          <p:cNvSpPr>
            <a:spLocks noGrp="1"/>
          </p:cNvSpPr>
          <p:nvPr>
            <p:ph type="dt" sz="half" idx="10"/>
          </p:nvPr>
        </p:nvSpPr>
        <p:spPr/>
        <p:txBody>
          <a:bodyPr/>
          <a:lstStyle/>
          <a:p>
            <a:fld id="{06C6F4DA-CF27-4597-9270-31848C891558}" type="datetimeFigureOut">
              <a:rPr lang="cs-CZ" smtClean="0"/>
              <a:t>13.05.2020</a:t>
            </a:fld>
            <a:endParaRPr lang="cs-CZ"/>
          </a:p>
        </p:txBody>
      </p:sp>
      <p:sp>
        <p:nvSpPr>
          <p:cNvPr id="5" name="Zástupný symbol pro zápatí 4">
            <a:extLst>
              <a:ext uri="{FF2B5EF4-FFF2-40B4-BE49-F238E27FC236}">
                <a16:creationId xmlns:a16="http://schemas.microsoft.com/office/drawing/2014/main" id="{9A1EB684-D675-4BE8-90FD-0168C2F8428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07866FC-B83D-4559-BAAB-49A3833E7F64}"/>
              </a:ext>
            </a:extLst>
          </p:cNvPr>
          <p:cNvSpPr>
            <a:spLocks noGrp="1"/>
          </p:cNvSpPr>
          <p:nvPr>
            <p:ph type="sldNum" sz="quarter" idx="12"/>
          </p:nvPr>
        </p:nvSpPr>
        <p:spPr/>
        <p:txBody>
          <a:bodyPr/>
          <a:lstStyle/>
          <a:p>
            <a:fld id="{0BAE07C2-B980-405B-A2DB-BAE7FAA5F5E9}" type="slidenum">
              <a:rPr lang="cs-CZ" smtClean="0"/>
              <a:t>‹#›</a:t>
            </a:fld>
            <a:endParaRPr lang="cs-CZ"/>
          </a:p>
        </p:txBody>
      </p:sp>
    </p:spTree>
    <p:extLst>
      <p:ext uri="{BB962C8B-B14F-4D97-AF65-F5344CB8AC3E}">
        <p14:creationId xmlns:p14="http://schemas.microsoft.com/office/powerpoint/2010/main" val="11720571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ED75C3-51DD-4116-9B5D-B1D6DA85D0CB}"/>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9332D286-181F-455D-8D33-25456254101C}"/>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9A6A1F0-08B1-49BF-B0EE-04B286FE508B}"/>
              </a:ext>
            </a:extLst>
          </p:cNvPr>
          <p:cNvSpPr>
            <a:spLocks noGrp="1"/>
          </p:cNvSpPr>
          <p:nvPr>
            <p:ph type="dt" sz="half" idx="10"/>
          </p:nvPr>
        </p:nvSpPr>
        <p:spPr/>
        <p:txBody>
          <a:bodyPr/>
          <a:lstStyle/>
          <a:p>
            <a:fld id="{06C6F4DA-CF27-4597-9270-31848C891558}" type="datetimeFigureOut">
              <a:rPr lang="cs-CZ" smtClean="0"/>
              <a:t>13.05.2020</a:t>
            </a:fld>
            <a:endParaRPr lang="cs-CZ"/>
          </a:p>
        </p:txBody>
      </p:sp>
      <p:sp>
        <p:nvSpPr>
          <p:cNvPr id="5" name="Zástupný symbol pro zápatí 4">
            <a:extLst>
              <a:ext uri="{FF2B5EF4-FFF2-40B4-BE49-F238E27FC236}">
                <a16:creationId xmlns:a16="http://schemas.microsoft.com/office/drawing/2014/main" id="{684E898E-6936-4D78-B8EE-AE0C62EE0E7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033425D-3BF7-4869-906D-086C6CE7B37C}"/>
              </a:ext>
            </a:extLst>
          </p:cNvPr>
          <p:cNvSpPr>
            <a:spLocks noGrp="1"/>
          </p:cNvSpPr>
          <p:nvPr>
            <p:ph type="sldNum" sz="quarter" idx="12"/>
          </p:nvPr>
        </p:nvSpPr>
        <p:spPr/>
        <p:txBody>
          <a:bodyPr/>
          <a:lstStyle/>
          <a:p>
            <a:fld id="{0BAE07C2-B980-405B-A2DB-BAE7FAA5F5E9}" type="slidenum">
              <a:rPr lang="cs-CZ" smtClean="0"/>
              <a:t>‹#›</a:t>
            </a:fld>
            <a:endParaRPr lang="cs-CZ"/>
          </a:p>
        </p:txBody>
      </p:sp>
    </p:spTree>
    <p:extLst>
      <p:ext uri="{BB962C8B-B14F-4D97-AF65-F5344CB8AC3E}">
        <p14:creationId xmlns:p14="http://schemas.microsoft.com/office/powerpoint/2010/main" val="178825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D280E77E-C6F4-4044-887F-AD35957A984D}"/>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C7F6A13F-D4FD-4427-89A2-FD961E7FEDFB}"/>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89586DB-5E8D-4E0C-B5D4-2BD9F0FD7C6B}"/>
              </a:ext>
            </a:extLst>
          </p:cNvPr>
          <p:cNvSpPr>
            <a:spLocks noGrp="1"/>
          </p:cNvSpPr>
          <p:nvPr>
            <p:ph type="dt" sz="half" idx="10"/>
          </p:nvPr>
        </p:nvSpPr>
        <p:spPr/>
        <p:txBody>
          <a:bodyPr/>
          <a:lstStyle/>
          <a:p>
            <a:fld id="{06C6F4DA-CF27-4597-9270-31848C891558}" type="datetimeFigureOut">
              <a:rPr lang="cs-CZ" smtClean="0"/>
              <a:t>13.05.2020</a:t>
            </a:fld>
            <a:endParaRPr lang="cs-CZ"/>
          </a:p>
        </p:txBody>
      </p:sp>
      <p:sp>
        <p:nvSpPr>
          <p:cNvPr id="5" name="Zástupný symbol pro zápatí 4">
            <a:extLst>
              <a:ext uri="{FF2B5EF4-FFF2-40B4-BE49-F238E27FC236}">
                <a16:creationId xmlns:a16="http://schemas.microsoft.com/office/drawing/2014/main" id="{316BF589-CBE0-48C0-83F6-46FA0EE0A93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368173A-12E4-4800-9DFE-9CB26C925418}"/>
              </a:ext>
            </a:extLst>
          </p:cNvPr>
          <p:cNvSpPr>
            <a:spLocks noGrp="1"/>
          </p:cNvSpPr>
          <p:nvPr>
            <p:ph type="sldNum" sz="quarter" idx="12"/>
          </p:nvPr>
        </p:nvSpPr>
        <p:spPr/>
        <p:txBody>
          <a:bodyPr/>
          <a:lstStyle/>
          <a:p>
            <a:fld id="{0BAE07C2-B980-405B-A2DB-BAE7FAA5F5E9}" type="slidenum">
              <a:rPr lang="cs-CZ" smtClean="0"/>
              <a:t>‹#›</a:t>
            </a:fld>
            <a:endParaRPr lang="cs-CZ"/>
          </a:p>
        </p:txBody>
      </p:sp>
    </p:spTree>
    <p:extLst>
      <p:ext uri="{BB962C8B-B14F-4D97-AF65-F5344CB8AC3E}">
        <p14:creationId xmlns:p14="http://schemas.microsoft.com/office/powerpoint/2010/main" val="1783105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995BCB-4883-41AE-A699-0DA6B7B25993}"/>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F00C11F9-6335-4AE4-90EA-E45B8A553288}"/>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B4D4610-72A1-4923-A2F4-A713F2293FF9}"/>
              </a:ext>
            </a:extLst>
          </p:cNvPr>
          <p:cNvSpPr>
            <a:spLocks noGrp="1"/>
          </p:cNvSpPr>
          <p:nvPr>
            <p:ph type="dt" sz="half" idx="10"/>
          </p:nvPr>
        </p:nvSpPr>
        <p:spPr/>
        <p:txBody>
          <a:bodyPr/>
          <a:lstStyle/>
          <a:p>
            <a:fld id="{06C6F4DA-CF27-4597-9270-31848C891558}" type="datetimeFigureOut">
              <a:rPr lang="cs-CZ" smtClean="0"/>
              <a:t>13.05.2020</a:t>
            </a:fld>
            <a:endParaRPr lang="cs-CZ"/>
          </a:p>
        </p:txBody>
      </p:sp>
      <p:sp>
        <p:nvSpPr>
          <p:cNvPr id="5" name="Zástupný symbol pro zápatí 4">
            <a:extLst>
              <a:ext uri="{FF2B5EF4-FFF2-40B4-BE49-F238E27FC236}">
                <a16:creationId xmlns:a16="http://schemas.microsoft.com/office/drawing/2014/main" id="{DBD49B5B-6CCB-4B80-9EA9-62EF3BA8A4C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94FF1BB-8D21-40CD-8B28-EA9F73A04C41}"/>
              </a:ext>
            </a:extLst>
          </p:cNvPr>
          <p:cNvSpPr>
            <a:spLocks noGrp="1"/>
          </p:cNvSpPr>
          <p:nvPr>
            <p:ph type="sldNum" sz="quarter" idx="12"/>
          </p:nvPr>
        </p:nvSpPr>
        <p:spPr/>
        <p:txBody>
          <a:bodyPr/>
          <a:lstStyle/>
          <a:p>
            <a:fld id="{0BAE07C2-B980-405B-A2DB-BAE7FAA5F5E9}" type="slidenum">
              <a:rPr lang="cs-CZ" smtClean="0"/>
              <a:t>‹#›</a:t>
            </a:fld>
            <a:endParaRPr lang="cs-CZ"/>
          </a:p>
        </p:txBody>
      </p:sp>
    </p:spTree>
    <p:extLst>
      <p:ext uri="{BB962C8B-B14F-4D97-AF65-F5344CB8AC3E}">
        <p14:creationId xmlns:p14="http://schemas.microsoft.com/office/powerpoint/2010/main" val="3770373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735266-88DD-4F88-A5B7-D876F0A2104A}"/>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A49E6812-744A-42AA-85DF-A43AF34709B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9C588095-DD95-40DF-A19A-7D2EC870442E}"/>
              </a:ext>
            </a:extLst>
          </p:cNvPr>
          <p:cNvSpPr>
            <a:spLocks noGrp="1"/>
          </p:cNvSpPr>
          <p:nvPr>
            <p:ph type="dt" sz="half" idx="10"/>
          </p:nvPr>
        </p:nvSpPr>
        <p:spPr/>
        <p:txBody>
          <a:bodyPr/>
          <a:lstStyle/>
          <a:p>
            <a:fld id="{06C6F4DA-CF27-4597-9270-31848C891558}" type="datetimeFigureOut">
              <a:rPr lang="cs-CZ" smtClean="0"/>
              <a:t>13.05.2020</a:t>
            </a:fld>
            <a:endParaRPr lang="cs-CZ"/>
          </a:p>
        </p:txBody>
      </p:sp>
      <p:sp>
        <p:nvSpPr>
          <p:cNvPr id="5" name="Zástupný symbol pro zápatí 4">
            <a:extLst>
              <a:ext uri="{FF2B5EF4-FFF2-40B4-BE49-F238E27FC236}">
                <a16:creationId xmlns:a16="http://schemas.microsoft.com/office/drawing/2014/main" id="{EB2F7862-CD6B-44AC-BB83-EEDCE515ECB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F302329-D3BE-429F-B6B0-8DFF728E7EF2}"/>
              </a:ext>
            </a:extLst>
          </p:cNvPr>
          <p:cNvSpPr>
            <a:spLocks noGrp="1"/>
          </p:cNvSpPr>
          <p:nvPr>
            <p:ph type="sldNum" sz="quarter" idx="12"/>
          </p:nvPr>
        </p:nvSpPr>
        <p:spPr/>
        <p:txBody>
          <a:bodyPr/>
          <a:lstStyle/>
          <a:p>
            <a:fld id="{0BAE07C2-B980-405B-A2DB-BAE7FAA5F5E9}" type="slidenum">
              <a:rPr lang="cs-CZ" smtClean="0"/>
              <a:t>‹#›</a:t>
            </a:fld>
            <a:endParaRPr lang="cs-CZ"/>
          </a:p>
        </p:txBody>
      </p:sp>
    </p:spTree>
    <p:extLst>
      <p:ext uri="{BB962C8B-B14F-4D97-AF65-F5344CB8AC3E}">
        <p14:creationId xmlns:p14="http://schemas.microsoft.com/office/powerpoint/2010/main" val="2522525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2BF91B-01C4-4D8C-89AE-3103B79B2056}"/>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177A5D01-8276-432A-8AC4-3109C330B341}"/>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0762874A-5CDE-48A7-8BB8-0D46B2F2CEB4}"/>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B48A2DEF-C01C-4F85-9A5B-B26F151FDA6B}"/>
              </a:ext>
            </a:extLst>
          </p:cNvPr>
          <p:cNvSpPr>
            <a:spLocks noGrp="1"/>
          </p:cNvSpPr>
          <p:nvPr>
            <p:ph type="dt" sz="half" idx="10"/>
          </p:nvPr>
        </p:nvSpPr>
        <p:spPr/>
        <p:txBody>
          <a:bodyPr/>
          <a:lstStyle/>
          <a:p>
            <a:fld id="{06C6F4DA-CF27-4597-9270-31848C891558}" type="datetimeFigureOut">
              <a:rPr lang="cs-CZ" smtClean="0"/>
              <a:t>13.05.2020</a:t>
            </a:fld>
            <a:endParaRPr lang="cs-CZ"/>
          </a:p>
        </p:txBody>
      </p:sp>
      <p:sp>
        <p:nvSpPr>
          <p:cNvPr id="6" name="Zástupný symbol pro zápatí 5">
            <a:extLst>
              <a:ext uri="{FF2B5EF4-FFF2-40B4-BE49-F238E27FC236}">
                <a16:creationId xmlns:a16="http://schemas.microsoft.com/office/drawing/2014/main" id="{2BE8245F-96F9-4CDB-A573-15F3869EB64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D7651F4-AC16-4DAC-BA5E-EA0792C6D05B}"/>
              </a:ext>
            </a:extLst>
          </p:cNvPr>
          <p:cNvSpPr>
            <a:spLocks noGrp="1"/>
          </p:cNvSpPr>
          <p:nvPr>
            <p:ph type="sldNum" sz="quarter" idx="12"/>
          </p:nvPr>
        </p:nvSpPr>
        <p:spPr/>
        <p:txBody>
          <a:bodyPr/>
          <a:lstStyle/>
          <a:p>
            <a:fld id="{0BAE07C2-B980-405B-A2DB-BAE7FAA5F5E9}" type="slidenum">
              <a:rPr lang="cs-CZ" smtClean="0"/>
              <a:t>‹#›</a:t>
            </a:fld>
            <a:endParaRPr lang="cs-CZ"/>
          </a:p>
        </p:txBody>
      </p:sp>
    </p:spTree>
    <p:extLst>
      <p:ext uri="{BB962C8B-B14F-4D97-AF65-F5344CB8AC3E}">
        <p14:creationId xmlns:p14="http://schemas.microsoft.com/office/powerpoint/2010/main" val="644420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62FE4E9-D828-42FD-AB57-1FF710EDD4CF}"/>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1CC58C7F-ACD9-4F94-A54B-0B186BC340E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DDF012F2-9DD6-4A52-BC24-5803F8EB6155}"/>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B97319F3-FE25-4477-8423-20AF897ABE1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E3B73473-2ACD-47AF-B382-FDAA2A37E8A7}"/>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24D6C12F-BB6E-49C8-892A-64B9992240E1}"/>
              </a:ext>
            </a:extLst>
          </p:cNvPr>
          <p:cNvSpPr>
            <a:spLocks noGrp="1"/>
          </p:cNvSpPr>
          <p:nvPr>
            <p:ph type="dt" sz="half" idx="10"/>
          </p:nvPr>
        </p:nvSpPr>
        <p:spPr/>
        <p:txBody>
          <a:bodyPr/>
          <a:lstStyle/>
          <a:p>
            <a:fld id="{06C6F4DA-CF27-4597-9270-31848C891558}" type="datetimeFigureOut">
              <a:rPr lang="cs-CZ" smtClean="0"/>
              <a:t>13.05.2020</a:t>
            </a:fld>
            <a:endParaRPr lang="cs-CZ"/>
          </a:p>
        </p:txBody>
      </p:sp>
      <p:sp>
        <p:nvSpPr>
          <p:cNvPr id="8" name="Zástupný symbol pro zápatí 7">
            <a:extLst>
              <a:ext uri="{FF2B5EF4-FFF2-40B4-BE49-F238E27FC236}">
                <a16:creationId xmlns:a16="http://schemas.microsoft.com/office/drawing/2014/main" id="{32CA92B7-C633-45F5-9874-6C72AAD04C7B}"/>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8EA9DDEC-46FB-4499-8072-4988E2DB13A7}"/>
              </a:ext>
            </a:extLst>
          </p:cNvPr>
          <p:cNvSpPr>
            <a:spLocks noGrp="1"/>
          </p:cNvSpPr>
          <p:nvPr>
            <p:ph type="sldNum" sz="quarter" idx="12"/>
          </p:nvPr>
        </p:nvSpPr>
        <p:spPr/>
        <p:txBody>
          <a:bodyPr/>
          <a:lstStyle/>
          <a:p>
            <a:fld id="{0BAE07C2-B980-405B-A2DB-BAE7FAA5F5E9}" type="slidenum">
              <a:rPr lang="cs-CZ" smtClean="0"/>
              <a:t>‹#›</a:t>
            </a:fld>
            <a:endParaRPr lang="cs-CZ"/>
          </a:p>
        </p:txBody>
      </p:sp>
    </p:spTree>
    <p:extLst>
      <p:ext uri="{BB962C8B-B14F-4D97-AF65-F5344CB8AC3E}">
        <p14:creationId xmlns:p14="http://schemas.microsoft.com/office/powerpoint/2010/main" val="2087847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206D81D-F223-4134-AD7F-84DDD6EEEB97}"/>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A38A743F-74DF-4545-AF10-01EFF5DD3C04}"/>
              </a:ext>
            </a:extLst>
          </p:cNvPr>
          <p:cNvSpPr>
            <a:spLocks noGrp="1"/>
          </p:cNvSpPr>
          <p:nvPr>
            <p:ph type="dt" sz="half" idx="10"/>
          </p:nvPr>
        </p:nvSpPr>
        <p:spPr/>
        <p:txBody>
          <a:bodyPr/>
          <a:lstStyle/>
          <a:p>
            <a:fld id="{06C6F4DA-CF27-4597-9270-31848C891558}" type="datetimeFigureOut">
              <a:rPr lang="cs-CZ" smtClean="0"/>
              <a:t>13.05.2020</a:t>
            </a:fld>
            <a:endParaRPr lang="cs-CZ"/>
          </a:p>
        </p:txBody>
      </p:sp>
      <p:sp>
        <p:nvSpPr>
          <p:cNvPr id="4" name="Zástupný symbol pro zápatí 3">
            <a:extLst>
              <a:ext uri="{FF2B5EF4-FFF2-40B4-BE49-F238E27FC236}">
                <a16:creationId xmlns:a16="http://schemas.microsoft.com/office/drawing/2014/main" id="{09224403-84C4-42BB-B19B-0F5C205DF037}"/>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C4ADEBC7-7F3D-42B3-B0FD-BC57B4815E28}"/>
              </a:ext>
            </a:extLst>
          </p:cNvPr>
          <p:cNvSpPr>
            <a:spLocks noGrp="1"/>
          </p:cNvSpPr>
          <p:nvPr>
            <p:ph type="sldNum" sz="quarter" idx="12"/>
          </p:nvPr>
        </p:nvSpPr>
        <p:spPr/>
        <p:txBody>
          <a:bodyPr/>
          <a:lstStyle/>
          <a:p>
            <a:fld id="{0BAE07C2-B980-405B-A2DB-BAE7FAA5F5E9}" type="slidenum">
              <a:rPr lang="cs-CZ" smtClean="0"/>
              <a:t>‹#›</a:t>
            </a:fld>
            <a:endParaRPr lang="cs-CZ"/>
          </a:p>
        </p:txBody>
      </p:sp>
    </p:spTree>
    <p:extLst>
      <p:ext uri="{BB962C8B-B14F-4D97-AF65-F5344CB8AC3E}">
        <p14:creationId xmlns:p14="http://schemas.microsoft.com/office/powerpoint/2010/main" val="36908240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07634089-AE10-4C22-AB22-E63FD79ED428}"/>
              </a:ext>
            </a:extLst>
          </p:cNvPr>
          <p:cNvSpPr>
            <a:spLocks noGrp="1"/>
          </p:cNvSpPr>
          <p:nvPr>
            <p:ph type="dt" sz="half" idx="10"/>
          </p:nvPr>
        </p:nvSpPr>
        <p:spPr/>
        <p:txBody>
          <a:bodyPr/>
          <a:lstStyle/>
          <a:p>
            <a:fld id="{06C6F4DA-CF27-4597-9270-31848C891558}" type="datetimeFigureOut">
              <a:rPr lang="cs-CZ" smtClean="0"/>
              <a:t>13.05.2020</a:t>
            </a:fld>
            <a:endParaRPr lang="cs-CZ"/>
          </a:p>
        </p:txBody>
      </p:sp>
      <p:sp>
        <p:nvSpPr>
          <p:cNvPr id="3" name="Zástupný symbol pro zápatí 2">
            <a:extLst>
              <a:ext uri="{FF2B5EF4-FFF2-40B4-BE49-F238E27FC236}">
                <a16:creationId xmlns:a16="http://schemas.microsoft.com/office/drawing/2014/main" id="{718E4052-858F-4C52-BDAD-D7CE54F7F1D3}"/>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5DB570A0-1B6F-4BC6-9A1F-B96DB24DDD04}"/>
              </a:ext>
            </a:extLst>
          </p:cNvPr>
          <p:cNvSpPr>
            <a:spLocks noGrp="1"/>
          </p:cNvSpPr>
          <p:nvPr>
            <p:ph type="sldNum" sz="quarter" idx="12"/>
          </p:nvPr>
        </p:nvSpPr>
        <p:spPr/>
        <p:txBody>
          <a:bodyPr/>
          <a:lstStyle/>
          <a:p>
            <a:fld id="{0BAE07C2-B980-405B-A2DB-BAE7FAA5F5E9}" type="slidenum">
              <a:rPr lang="cs-CZ" smtClean="0"/>
              <a:t>‹#›</a:t>
            </a:fld>
            <a:endParaRPr lang="cs-CZ"/>
          </a:p>
        </p:txBody>
      </p:sp>
    </p:spTree>
    <p:extLst>
      <p:ext uri="{BB962C8B-B14F-4D97-AF65-F5344CB8AC3E}">
        <p14:creationId xmlns:p14="http://schemas.microsoft.com/office/powerpoint/2010/main" val="3627743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90751CC-7AE0-4126-A638-88C8181AA7BC}"/>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67605994-8E17-4D26-9B5D-CA8B8CA43CF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559860CD-EDF9-42FE-A540-7A98697F19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2D54411A-2A5B-46BA-9934-9BB83E985EA3}"/>
              </a:ext>
            </a:extLst>
          </p:cNvPr>
          <p:cNvSpPr>
            <a:spLocks noGrp="1"/>
          </p:cNvSpPr>
          <p:nvPr>
            <p:ph type="dt" sz="half" idx="10"/>
          </p:nvPr>
        </p:nvSpPr>
        <p:spPr/>
        <p:txBody>
          <a:bodyPr/>
          <a:lstStyle/>
          <a:p>
            <a:fld id="{06C6F4DA-CF27-4597-9270-31848C891558}" type="datetimeFigureOut">
              <a:rPr lang="cs-CZ" smtClean="0"/>
              <a:t>13.05.2020</a:t>
            </a:fld>
            <a:endParaRPr lang="cs-CZ"/>
          </a:p>
        </p:txBody>
      </p:sp>
      <p:sp>
        <p:nvSpPr>
          <p:cNvPr id="6" name="Zástupný symbol pro zápatí 5">
            <a:extLst>
              <a:ext uri="{FF2B5EF4-FFF2-40B4-BE49-F238E27FC236}">
                <a16:creationId xmlns:a16="http://schemas.microsoft.com/office/drawing/2014/main" id="{5AF4DEDB-D0B2-4E80-BC27-FC4CAE703DE3}"/>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A440C916-8733-477C-A4F0-CFCA0451344B}"/>
              </a:ext>
            </a:extLst>
          </p:cNvPr>
          <p:cNvSpPr>
            <a:spLocks noGrp="1"/>
          </p:cNvSpPr>
          <p:nvPr>
            <p:ph type="sldNum" sz="quarter" idx="12"/>
          </p:nvPr>
        </p:nvSpPr>
        <p:spPr/>
        <p:txBody>
          <a:bodyPr/>
          <a:lstStyle/>
          <a:p>
            <a:fld id="{0BAE07C2-B980-405B-A2DB-BAE7FAA5F5E9}" type="slidenum">
              <a:rPr lang="cs-CZ" smtClean="0"/>
              <a:t>‹#›</a:t>
            </a:fld>
            <a:endParaRPr lang="cs-CZ"/>
          </a:p>
        </p:txBody>
      </p:sp>
    </p:spTree>
    <p:extLst>
      <p:ext uri="{BB962C8B-B14F-4D97-AF65-F5344CB8AC3E}">
        <p14:creationId xmlns:p14="http://schemas.microsoft.com/office/powerpoint/2010/main" val="19552280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EA2E860-CC66-48E1-905F-87369A2FEF82}"/>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E5A478C9-0ED4-4B09-9270-D353D280125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98B037AF-B200-4D03-BE8E-858C49A2F2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7F3A6D99-1FE0-4E31-AB76-AF11D7D02E99}"/>
              </a:ext>
            </a:extLst>
          </p:cNvPr>
          <p:cNvSpPr>
            <a:spLocks noGrp="1"/>
          </p:cNvSpPr>
          <p:nvPr>
            <p:ph type="dt" sz="half" idx="10"/>
          </p:nvPr>
        </p:nvSpPr>
        <p:spPr/>
        <p:txBody>
          <a:bodyPr/>
          <a:lstStyle/>
          <a:p>
            <a:fld id="{06C6F4DA-CF27-4597-9270-31848C891558}" type="datetimeFigureOut">
              <a:rPr lang="cs-CZ" smtClean="0"/>
              <a:t>13.05.2020</a:t>
            </a:fld>
            <a:endParaRPr lang="cs-CZ"/>
          </a:p>
        </p:txBody>
      </p:sp>
      <p:sp>
        <p:nvSpPr>
          <p:cNvPr id="6" name="Zástupný symbol pro zápatí 5">
            <a:extLst>
              <a:ext uri="{FF2B5EF4-FFF2-40B4-BE49-F238E27FC236}">
                <a16:creationId xmlns:a16="http://schemas.microsoft.com/office/drawing/2014/main" id="{DAFC08E1-8D96-4310-BE56-79ED9CBE3445}"/>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2CC82FCB-56E2-4387-B61F-6A65E4E0FF8C}"/>
              </a:ext>
            </a:extLst>
          </p:cNvPr>
          <p:cNvSpPr>
            <a:spLocks noGrp="1"/>
          </p:cNvSpPr>
          <p:nvPr>
            <p:ph type="sldNum" sz="quarter" idx="12"/>
          </p:nvPr>
        </p:nvSpPr>
        <p:spPr/>
        <p:txBody>
          <a:bodyPr/>
          <a:lstStyle/>
          <a:p>
            <a:fld id="{0BAE07C2-B980-405B-A2DB-BAE7FAA5F5E9}" type="slidenum">
              <a:rPr lang="cs-CZ" smtClean="0"/>
              <a:t>‹#›</a:t>
            </a:fld>
            <a:endParaRPr lang="cs-CZ"/>
          </a:p>
        </p:txBody>
      </p:sp>
    </p:spTree>
    <p:extLst>
      <p:ext uri="{BB962C8B-B14F-4D97-AF65-F5344CB8AC3E}">
        <p14:creationId xmlns:p14="http://schemas.microsoft.com/office/powerpoint/2010/main" val="35702266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FE1856A3-55A6-48E1-B7F0-B31CEF34275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963EA35D-3225-4876-9F0A-04F3EB6D982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3338000-D420-4954-8CD3-CBC39630648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C6F4DA-CF27-4597-9270-31848C891558}" type="datetimeFigureOut">
              <a:rPr lang="cs-CZ" smtClean="0"/>
              <a:t>13.05.2020</a:t>
            </a:fld>
            <a:endParaRPr lang="cs-CZ"/>
          </a:p>
        </p:txBody>
      </p:sp>
      <p:sp>
        <p:nvSpPr>
          <p:cNvPr id="5" name="Zástupný symbol pro zápatí 4">
            <a:extLst>
              <a:ext uri="{FF2B5EF4-FFF2-40B4-BE49-F238E27FC236}">
                <a16:creationId xmlns:a16="http://schemas.microsoft.com/office/drawing/2014/main" id="{D85940A1-9B07-43B1-8C63-19F91C8333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D8AC95E3-706C-435E-A973-0860AD72F0B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AE07C2-B980-405B-A2DB-BAE7FAA5F5E9}" type="slidenum">
              <a:rPr lang="cs-CZ" smtClean="0"/>
              <a:t>‹#›</a:t>
            </a:fld>
            <a:endParaRPr lang="cs-CZ"/>
          </a:p>
        </p:txBody>
      </p:sp>
    </p:spTree>
    <p:extLst>
      <p:ext uri="{BB962C8B-B14F-4D97-AF65-F5344CB8AC3E}">
        <p14:creationId xmlns:p14="http://schemas.microsoft.com/office/powerpoint/2010/main" val="14248155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dwds.de/?qu=selbstgef%C3%A4llig" TargetMode="External"/><Relationship Id="rId7" Type="http://schemas.openxmlformats.org/officeDocument/2006/relationships/hyperlink" Target="http://www.dwds.de/?view=1&amp;qu=Klamauk" TargetMode="External"/><Relationship Id="rId2" Type="http://schemas.openxmlformats.org/officeDocument/2006/relationships/hyperlink" Target="http://www.dwds.de/?qu=blasiert" TargetMode="External"/><Relationship Id="rId1" Type="http://schemas.openxmlformats.org/officeDocument/2006/relationships/slideLayout" Target="../slideLayouts/slideLayout2.xml"/><Relationship Id="rId6" Type="http://schemas.openxmlformats.org/officeDocument/2006/relationships/hyperlink" Target="http://www.dwds.de/?qu=arrogant" TargetMode="External"/><Relationship Id="rId5" Type="http://schemas.openxmlformats.org/officeDocument/2006/relationships/hyperlink" Target="http://www.dwds.de/?qu=anma%C3%9Fend" TargetMode="External"/><Relationship Id="rId4" Type="http://schemas.openxmlformats.org/officeDocument/2006/relationships/hyperlink" Target="http://www.dwds.de/?qu=selbstzufrieden"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9047C6-0FB9-48BD-9635-A980920B85A1}"/>
              </a:ext>
            </a:extLst>
          </p:cNvPr>
          <p:cNvSpPr>
            <a:spLocks noGrp="1"/>
          </p:cNvSpPr>
          <p:nvPr>
            <p:ph type="ctrTitle"/>
          </p:nvPr>
        </p:nvSpPr>
        <p:spPr/>
        <p:txBody>
          <a:bodyPr/>
          <a:lstStyle/>
          <a:p>
            <a:r>
              <a:rPr lang="cs-CZ" altLang="cs-CZ" b="1" dirty="0"/>
              <a:t>K</a:t>
            </a:r>
            <a:r>
              <a:rPr lang="de-DE" altLang="cs-CZ" b="1" dirty="0"/>
              <a:t>ö</a:t>
            </a:r>
            <a:r>
              <a:rPr lang="cs-CZ" altLang="cs-CZ" b="1" dirty="0" err="1"/>
              <a:t>nigin</a:t>
            </a:r>
            <a:r>
              <a:rPr lang="cs-CZ" altLang="cs-CZ" b="1" dirty="0"/>
              <a:t> </a:t>
            </a:r>
            <a:r>
              <a:rPr lang="cs-CZ" altLang="cs-CZ" b="1" dirty="0" err="1"/>
              <a:t>Cate</a:t>
            </a:r>
            <a:r>
              <a:rPr lang="cs-CZ" altLang="cs-CZ" b="1" dirty="0"/>
              <a:t> </a:t>
            </a:r>
            <a:r>
              <a:rPr lang="cs-CZ" altLang="cs-CZ" b="1" dirty="0" err="1"/>
              <a:t>im</a:t>
            </a:r>
            <a:r>
              <a:rPr lang="cs-CZ" altLang="cs-CZ" b="1" dirty="0"/>
              <a:t> </a:t>
            </a:r>
            <a:r>
              <a:rPr lang="cs-CZ" altLang="cs-CZ" b="1" dirty="0" err="1"/>
              <a:t>freien</a:t>
            </a:r>
            <a:r>
              <a:rPr lang="cs-CZ" altLang="cs-CZ" b="1" dirty="0"/>
              <a:t> </a:t>
            </a:r>
            <a:r>
              <a:rPr lang="cs-CZ" altLang="cs-CZ" b="1" dirty="0" err="1"/>
              <a:t>Fall</a:t>
            </a:r>
            <a:endParaRPr lang="cs-CZ" b="1" dirty="0"/>
          </a:p>
        </p:txBody>
      </p:sp>
      <p:sp>
        <p:nvSpPr>
          <p:cNvPr id="3" name="Podnadpis 2">
            <a:extLst>
              <a:ext uri="{FF2B5EF4-FFF2-40B4-BE49-F238E27FC236}">
                <a16:creationId xmlns:a16="http://schemas.microsoft.com/office/drawing/2014/main" id="{CA709618-D74C-4EFA-8036-93C5354F7D95}"/>
              </a:ext>
            </a:extLst>
          </p:cNvPr>
          <p:cNvSpPr>
            <a:spLocks noGrp="1"/>
          </p:cNvSpPr>
          <p:nvPr>
            <p:ph type="subTitle" idx="1"/>
          </p:nvPr>
        </p:nvSpPr>
        <p:spPr/>
        <p:txBody>
          <a:bodyPr>
            <a:normAutofit/>
          </a:bodyPr>
          <a:lstStyle/>
          <a:p>
            <a:r>
              <a:rPr lang="de-DE" sz="4000" b="1" dirty="0">
                <a:solidFill>
                  <a:srgbClr val="FF0000"/>
                </a:solidFill>
              </a:rPr>
              <a:t>Stilistische Textanalyse</a:t>
            </a:r>
            <a:endParaRPr lang="cs-CZ" sz="4000" b="1" dirty="0">
              <a:solidFill>
                <a:srgbClr val="FF0000"/>
              </a:solidFill>
            </a:endParaRPr>
          </a:p>
        </p:txBody>
      </p:sp>
    </p:spTree>
    <p:extLst>
      <p:ext uri="{BB962C8B-B14F-4D97-AF65-F5344CB8AC3E}">
        <p14:creationId xmlns:p14="http://schemas.microsoft.com/office/powerpoint/2010/main" val="18665440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23D19E1-A347-4862-A66E-5B1B9C3C748B}"/>
              </a:ext>
            </a:extLst>
          </p:cNvPr>
          <p:cNvSpPr>
            <a:spLocks noGrp="1"/>
          </p:cNvSpPr>
          <p:nvPr>
            <p:ph type="title"/>
          </p:nvPr>
        </p:nvSpPr>
        <p:spPr/>
        <p:txBody>
          <a:bodyPr/>
          <a:lstStyle/>
          <a:p>
            <a:r>
              <a:rPr lang="de-DE" b="1" dirty="0"/>
              <a:t>                     Wortschatzerklärungen</a:t>
            </a:r>
            <a:endParaRPr lang="cs-CZ" b="1" dirty="0"/>
          </a:p>
        </p:txBody>
      </p:sp>
      <p:sp>
        <p:nvSpPr>
          <p:cNvPr id="3" name="Zástupný obsah 2">
            <a:extLst>
              <a:ext uri="{FF2B5EF4-FFF2-40B4-BE49-F238E27FC236}">
                <a16:creationId xmlns:a16="http://schemas.microsoft.com/office/drawing/2014/main" id="{0A39F05A-DED9-4009-9F7E-99FBA7F61505}"/>
              </a:ext>
            </a:extLst>
          </p:cNvPr>
          <p:cNvSpPr>
            <a:spLocks noGrp="1"/>
          </p:cNvSpPr>
          <p:nvPr>
            <p:ph idx="1"/>
          </p:nvPr>
        </p:nvSpPr>
        <p:spPr/>
        <p:txBody>
          <a:bodyPr>
            <a:normAutofit fontScale="62500" lnSpcReduction="20000"/>
          </a:bodyPr>
          <a:lstStyle/>
          <a:p>
            <a:pPr marL="0" indent="0">
              <a:spcBef>
                <a:spcPct val="0"/>
              </a:spcBef>
            </a:pPr>
            <a:r>
              <a:rPr lang="de-DE" altLang="cs-CZ" dirty="0">
                <a:hlinkClick r:id="rId2">
                  <a:extLst>
                    <a:ext uri="{A12FA001-AC4F-418D-AE19-62706E023703}">
                      <ahyp:hlinkClr xmlns:ahyp="http://schemas.microsoft.com/office/drawing/2018/hyperlinkcolor" val="tx"/>
                    </a:ext>
                  </a:extLst>
                </a:hlinkClick>
              </a:rPr>
              <a:t>b</a:t>
            </a:r>
            <a:r>
              <a:rPr lang="cs-CZ" altLang="cs-CZ" dirty="0" err="1">
                <a:hlinkClick r:id="rId2">
                  <a:extLst>
                    <a:ext uri="{A12FA001-AC4F-418D-AE19-62706E023703}">
                      <ahyp:hlinkClr xmlns:ahyp="http://schemas.microsoft.com/office/drawing/2018/hyperlinkcolor" val="tx"/>
                    </a:ext>
                  </a:extLst>
                </a:hlinkClick>
              </a:rPr>
              <a:t>lasiert</a:t>
            </a:r>
            <a:r>
              <a:rPr lang="de-DE" altLang="cs-CZ" dirty="0"/>
              <a:t> - </a:t>
            </a:r>
            <a:r>
              <a:rPr lang="cs-CZ" altLang="cs-CZ" dirty="0" err="1">
                <a:hlinkClick r:id="rId3">
                  <a:extLst>
                    <a:ext uri="{A12FA001-AC4F-418D-AE19-62706E023703}">
                      <ahyp:hlinkClr xmlns:ahyp="http://schemas.microsoft.com/office/drawing/2018/hyperlinkcolor" val="tx"/>
                    </a:ext>
                  </a:extLst>
                </a:hlinkClick>
              </a:rPr>
              <a:t>selbstgefällig</a:t>
            </a:r>
            <a:r>
              <a:rPr lang="cs-CZ" altLang="cs-CZ" dirty="0"/>
              <a:t>,  </a:t>
            </a:r>
            <a:r>
              <a:rPr lang="cs-CZ" altLang="cs-CZ" dirty="0" err="1">
                <a:hlinkClick r:id="rId4">
                  <a:extLst>
                    <a:ext uri="{A12FA001-AC4F-418D-AE19-62706E023703}">
                      <ahyp:hlinkClr xmlns:ahyp="http://schemas.microsoft.com/office/drawing/2018/hyperlinkcolor" val="tx"/>
                    </a:ext>
                  </a:extLst>
                </a:hlinkClick>
              </a:rPr>
              <a:t>selbstzufrieden</a:t>
            </a:r>
            <a:r>
              <a:rPr lang="cs-CZ" altLang="cs-CZ" dirty="0"/>
              <a:t>  - blazeovaný</a:t>
            </a:r>
            <a:r>
              <a:rPr lang="de-DE" altLang="cs-CZ" dirty="0"/>
              <a:t> </a:t>
            </a:r>
            <a:r>
              <a:rPr lang="cs-CZ" altLang="cs-CZ" dirty="0" err="1"/>
              <a:t>Synonymgruppe</a:t>
            </a:r>
            <a:r>
              <a:rPr lang="cs-CZ" altLang="cs-CZ" dirty="0"/>
              <a:t>:   </a:t>
            </a:r>
            <a:r>
              <a:rPr lang="cs-CZ" altLang="cs-CZ" dirty="0" err="1">
                <a:hlinkClick r:id="rId5"/>
              </a:rPr>
              <a:t>anmaßend</a:t>
            </a:r>
            <a:r>
              <a:rPr lang="cs-CZ" altLang="cs-CZ" dirty="0"/>
              <a:t>,  </a:t>
            </a:r>
            <a:r>
              <a:rPr lang="cs-CZ" altLang="cs-CZ" dirty="0" err="1">
                <a:hlinkClick r:id="rId6"/>
              </a:rPr>
              <a:t>arrogant</a:t>
            </a:r>
            <a:r>
              <a:rPr lang="cs-CZ" altLang="cs-CZ" dirty="0"/>
              <a:t>,  </a:t>
            </a:r>
            <a:r>
              <a:rPr lang="cs-CZ" altLang="cs-CZ" dirty="0" err="1"/>
              <a:t>auf</a:t>
            </a:r>
            <a:r>
              <a:rPr lang="cs-CZ" altLang="cs-CZ" dirty="0"/>
              <a:t> dem </a:t>
            </a:r>
            <a:r>
              <a:rPr lang="cs-CZ" altLang="cs-CZ" dirty="0" err="1"/>
              <a:t>hohen</a:t>
            </a:r>
            <a:r>
              <a:rPr lang="cs-CZ" altLang="cs-CZ" dirty="0"/>
              <a:t> </a:t>
            </a:r>
            <a:r>
              <a:rPr lang="cs-CZ" altLang="cs-CZ" dirty="0" err="1"/>
              <a:t>Ross</a:t>
            </a:r>
            <a:r>
              <a:rPr lang="cs-CZ" altLang="cs-CZ" dirty="0"/>
              <a:t> </a:t>
            </a:r>
            <a:r>
              <a:rPr lang="cs-CZ" altLang="cs-CZ" dirty="0" err="1"/>
              <a:t>sitzen</a:t>
            </a:r>
            <a:endParaRPr lang="cs-CZ" altLang="cs-CZ" dirty="0"/>
          </a:p>
          <a:p>
            <a:pPr marL="0" indent="0">
              <a:spcBef>
                <a:spcPct val="0"/>
              </a:spcBef>
            </a:pPr>
            <a:endParaRPr lang="cs-CZ" altLang="cs-CZ" dirty="0"/>
          </a:p>
          <a:p>
            <a:pPr marL="0" indent="0">
              <a:spcBef>
                <a:spcPct val="0"/>
              </a:spcBef>
            </a:pPr>
            <a:r>
              <a:rPr lang="cs-CZ" altLang="cs-CZ" dirty="0" err="1"/>
              <a:t>zotig</a:t>
            </a:r>
            <a:r>
              <a:rPr lang="cs-CZ" altLang="cs-CZ" dirty="0"/>
              <a:t> - </a:t>
            </a:r>
            <a:r>
              <a:rPr lang="cs-CZ" dirty="0"/>
              <a:t>oplzlý, chlípný, obscénní, přisprostlý</a:t>
            </a:r>
            <a:endParaRPr lang="cs-CZ" altLang="cs-CZ" dirty="0"/>
          </a:p>
          <a:p>
            <a:pPr marL="0" indent="0">
              <a:spcBef>
                <a:spcPct val="0"/>
              </a:spcBef>
            </a:pPr>
            <a:endParaRPr lang="cs-CZ" altLang="cs-CZ" dirty="0"/>
          </a:p>
          <a:p>
            <a:pPr marL="0" indent="0">
              <a:spcBef>
                <a:spcPct val="0"/>
              </a:spcBef>
            </a:pPr>
            <a:r>
              <a:rPr lang="cs-CZ" altLang="cs-CZ" dirty="0" err="1"/>
              <a:t>das</a:t>
            </a:r>
            <a:r>
              <a:rPr lang="cs-CZ" altLang="cs-CZ" dirty="0"/>
              <a:t> </a:t>
            </a:r>
            <a:r>
              <a:rPr lang="cs-CZ" altLang="cs-CZ" dirty="0" err="1"/>
              <a:t>Edelluder</a:t>
            </a:r>
            <a:r>
              <a:rPr lang="cs-CZ" altLang="cs-CZ" dirty="0"/>
              <a:t> – noblesní potvora, mrcha</a:t>
            </a:r>
          </a:p>
          <a:p>
            <a:pPr marL="0" indent="0">
              <a:spcBef>
                <a:spcPct val="0"/>
              </a:spcBef>
              <a:buNone/>
            </a:pPr>
            <a:endParaRPr lang="cs-CZ" altLang="cs-CZ" dirty="0"/>
          </a:p>
          <a:p>
            <a:pPr marL="0" indent="0">
              <a:spcBef>
                <a:spcPct val="0"/>
              </a:spcBef>
            </a:pPr>
            <a:r>
              <a:rPr lang="cs-CZ" altLang="cs-CZ" dirty="0" err="1"/>
              <a:t>Proll-Lover</a:t>
            </a:r>
            <a:r>
              <a:rPr lang="cs-CZ" altLang="cs-CZ" dirty="0"/>
              <a:t>, </a:t>
            </a:r>
            <a:r>
              <a:rPr lang="cs-CZ" altLang="cs-CZ" dirty="0" err="1"/>
              <a:t>proletig</a:t>
            </a:r>
            <a:r>
              <a:rPr lang="cs-CZ" altLang="cs-CZ" dirty="0"/>
              <a:t> – proletářský milenec</a:t>
            </a:r>
            <a:endParaRPr lang="de-DE" altLang="cs-CZ" dirty="0"/>
          </a:p>
          <a:p>
            <a:pPr>
              <a:spcBef>
                <a:spcPct val="0"/>
              </a:spcBef>
            </a:pPr>
            <a:endParaRPr lang="de-DE" altLang="cs-CZ" dirty="0"/>
          </a:p>
          <a:p>
            <a:pPr>
              <a:spcBef>
                <a:spcPct val="0"/>
              </a:spcBef>
            </a:pPr>
            <a:r>
              <a:rPr lang="cs-CZ" altLang="cs-CZ" dirty="0" err="1"/>
              <a:t>Klamauk</a:t>
            </a:r>
            <a:r>
              <a:rPr lang="cs-CZ" altLang="cs-CZ" dirty="0"/>
              <a:t> </a:t>
            </a:r>
            <a:r>
              <a:rPr lang="de-DE" altLang="cs-CZ" dirty="0"/>
              <a:t> - </a:t>
            </a:r>
            <a:r>
              <a:rPr lang="de-DE" altLang="cs-CZ" dirty="0" err="1"/>
              <a:t>povyk</a:t>
            </a:r>
            <a:r>
              <a:rPr lang="de-DE" altLang="cs-CZ" dirty="0"/>
              <a:t>, </a:t>
            </a:r>
            <a:r>
              <a:rPr lang="de-DE" altLang="cs-CZ" dirty="0" err="1"/>
              <a:t>binec</a:t>
            </a:r>
            <a:endParaRPr lang="cs-CZ" altLang="cs-CZ" dirty="0"/>
          </a:p>
          <a:p>
            <a:pPr marL="0" indent="0">
              <a:spcBef>
                <a:spcPct val="0"/>
              </a:spcBef>
              <a:buFontTx/>
              <a:buNone/>
            </a:pPr>
            <a:r>
              <a:rPr lang="cs-CZ" altLang="cs-CZ" dirty="0" err="1"/>
              <a:t>mask</a:t>
            </a:r>
            <a:r>
              <a:rPr lang="cs-CZ" altLang="cs-CZ" dirty="0"/>
              <a:t>., -s, ohne </a:t>
            </a:r>
            <a:r>
              <a:rPr lang="cs-CZ" altLang="cs-CZ" dirty="0" err="1"/>
              <a:t>Plural</a:t>
            </a:r>
            <a:r>
              <a:rPr lang="cs-CZ" altLang="cs-CZ" dirty="0"/>
              <a:t> </a:t>
            </a:r>
          </a:p>
          <a:p>
            <a:pPr marL="0" indent="0">
              <a:spcBef>
                <a:spcPct val="0"/>
              </a:spcBef>
              <a:buFontTx/>
              <a:buNone/>
            </a:pPr>
            <a:r>
              <a:rPr lang="cs-CZ" altLang="cs-CZ" dirty="0" err="1"/>
              <a:t>salopp</a:t>
            </a:r>
            <a:r>
              <a:rPr lang="cs-CZ" altLang="cs-CZ" dirty="0"/>
              <a:t>, </a:t>
            </a:r>
            <a:r>
              <a:rPr lang="cs-CZ" altLang="cs-CZ" dirty="0" err="1"/>
              <a:t>abwertend</a:t>
            </a:r>
            <a:r>
              <a:rPr lang="cs-CZ" altLang="cs-CZ" dirty="0"/>
              <a:t> </a:t>
            </a:r>
            <a:r>
              <a:rPr lang="cs-CZ" altLang="cs-CZ" b="1" dirty="0" err="1"/>
              <a:t>lärmende</a:t>
            </a:r>
            <a:r>
              <a:rPr lang="cs-CZ" altLang="cs-CZ" b="1" dirty="0"/>
              <a:t> </a:t>
            </a:r>
            <a:r>
              <a:rPr lang="cs-CZ" altLang="cs-CZ" b="1" dirty="0" err="1"/>
              <a:t>Ausgelassenheit</a:t>
            </a:r>
            <a:r>
              <a:rPr lang="cs-CZ" altLang="cs-CZ" dirty="0"/>
              <a:t> </a:t>
            </a:r>
          </a:p>
          <a:p>
            <a:pPr marL="0" indent="0">
              <a:spcBef>
                <a:spcPct val="0"/>
              </a:spcBef>
              <a:buFontTx/>
              <a:buNone/>
            </a:pPr>
            <a:r>
              <a:rPr lang="cs-CZ" altLang="cs-CZ" i="1" dirty="0" err="1"/>
              <a:t>mit</a:t>
            </a:r>
            <a:r>
              <a:rPr lang="cs-CZ" altLang="cs-CZ" i="1" dirty="0"/>
              <a:t> </a:t>
            </a:r>
            <a:r>
              <a:rPr lang="cs-CZ" altLang="cs-CZ" i="1" dirty="0" err="1"/>
              <a:t>viel</a:t>
            </a:r>
            <a:r>
              <a:rPr lang="cs-CZ" altLang="cs-CZ" i="1" dirty="0"/>
              <a:t> </a:t>
            </a:r>
            <a:r>
              <a:rPr lang="cs-CZ" altLang="cs-CZ" i="1" dirty="0" err="1"/>
              <a:t>Klamauk</a:t>
            </a:r>
            <a:r>
              <a:rPr lang="cs-CZ" altLang="cs-CZ" i="1" dirty="0"/>
              <a:t> </a:t>
            </a:r>
            <a:r>
              <a:rPr lang="cs-CZ" altLang="cs-CZ" i="1" dirty="0" err="1"/>
              <a:t>wurde</a:t>
            </a:r>
            <a:r>
              <a:rPr lang="cs-CZ" altLang="cs-CZ" i="1" dirty="0"/>
              <a:t> </a:t>
            </a:r>
            <a:r>
              <a:rPr lang="cs-CZ" altLang="cs-CZ" i="1" dirty="0" err="1"/>
              <a:t>das</a:t>
            </a:r>
            <a:r>
              <a:rPr lang="cs-CZ" altLang="cs-CZ" i="1" dirty="0"/>
              <a:t> </a:t>
            </a:r>
            <a:r>
              <a:rPr lang="cs-CZ" altLang="cs-CZ" i="1" dirty="0" err="1"/>
              <a:t>Fest</a:t>
            </a:r>
            <a:r>
              <a:rPr lang="cs-CZ" altLang="cs-CZ" i="1" dirty="0"/>
              <a:t> </a:t>
            </a:r>
            <a:r>
              <a:rPr lang="cs-CZ" altLang="cs-CZ" i="1" dirty="0" err="1"/>
              <a:t>gefeiert</a:t>
            </a:r>
            <a:r>
              <a:rPr lang="cs-CZ" altLang="cs-CZ" dirty="0"/>
              <a:t> </a:t>
            </a:r>
          </a:p>
          <a:p>
            <a:pPr marL="0" indent="0">
              <a:spcBef>
                <a:spcPct val="0"/>
              </a:spcBef>
              <a:buFontTx/>
              <a:buNone/>
            </a:pPr>
            <a:r>
              <a:rPr lang="cs-CZ" altLang="cs-CZ" b="1" dirty="0" err="1"/>
              <a:t>ungestümer</a:t>
            </a:r>
            <a:r>
              <a:rPr lang="cs-CZ" altLang="cs-CZ" b="1" dirty="0"/>
              <a:t> </a:t>
            </a:r>
            <a:r>
              <a:rPr lang="cs-CZ" altLang="cs-CZ" b="1" dirty="0" err="1"/>
              <a:t>Lärm</a:t>
            </a:r>
            <a:r>
              <a:rPr lang="cs-CZ" altLang="cs-CZ" b="1" dirty="0"/>
              <a:t>, </a:t>
            </a:r>
            <a:r>
              <a:rPr lang="cs-CZ" altLang="cs-CZ" b="1" dirty="0" err="1"/>
              <a:t>Geschrei</a:t>
            </a:r>
            <a:r>
              <a:rPr lang="cs-CZ" altLang="cs-CZ" dirty="0"/>
              <a:t> </a:t>
            </a:r>
            <a:endParaRPr lang="cs-CZ" altLang="cs-CZ" dirty="0">
              <a:hlinkClick r:id="rId7"/>
            </a:endParaRPr>
          </a:p>
          <a:p>
            <a:pPr marL="0" indent="0">
              <a:spcBef>
                <a:spcPct val="0"/>
              </a:spcBef>
              <a:buFontTx/>
              <a:buNone/>
            </a:pPr>
            <a:r>
              <a:rPr lang="cs-CZ" altLang="cs-CZ" dirty="0">
                <a:hlinkClick r:id="rId7"/>
              </a:rPr>
              <a:t>  </a:t>
            </a:r>
            <a:r>
              <a:rPr lang="cs-CZ" altLang="cs-CZ" dirty="0"/>
              <a:t> </a:t>
            </a:r>
          </a:p>
          <a:p>
            <a:pPr marL="0" indent="0">
              <a:spcBef>
                <a:spcPct val="0"/>
              </a:spcBef>
              <a:buFontTx/>
              <a:buNone/>
            </a:pPr>
            <a:r>
              <a:rPr lang="cs-CZ" altLang="cs-CZ" i="1" dirty="0" err="1"/>
              <a:t>seid</a:t>
            </a:r>
            <a:r>
              <a:rPr lang="cs-CZ" altLang="cs-CZ" i="1" dirty="0"/>
              <a:t> </a:t>
            </a:r>
            <a:r>
              <a:rPr lang="cs-CZ" altLang="cs-CZ" i="1" dirty="0" err="1"/>
              <a:t>still</a:t>
            </a:r>
            <a:r>
              <a:rPr lang="cs-CZ" altLang="cs-CZ" i="1" dirty="0"/>
              <a:t>, </a:t>
            </a:r>
            <a:r>
              <a:rPr lang="cs-CZ" altLang="cs-CZ" i="1" dirty="0" err="1"/>
              <a:t>Kinder</a:t>
            </a:r>
            <a:r>
              <a:rPr lang="cs-CZ" altLang="cs-CZ" i="1" dirty="0"/>
              <a:t>, </a:t>
            </a:r>
            <a:r>
              <a:rPr lang="cs-CZ" altLang="cs-CZ" i="1" dirty="0" err="1"/>
              <a:t>macht</a:t>
            </a:r>
            <a:r>
              <a:rPr lang="cs-CZ" altLang="cs-CZ" i="1" dirty="0"/>
              <a:t> </a:t>
            </a:r>
            <a:r>
              <a:rPr lang="cs-CZ" altLang="cs-CZ" i="1" dirty="0" err="1"/>
              <a:t>nicht</a:t>
            </a:r>
            <a:r>
              <a:rPr lang="cs-CZ" altLang="cs-CZ" i="1" dirty="0"/>
              <a:t> </a:t>
            </a:r>
            <a:r>
              <a:rPr lang="cs-CZ" altLang="cs-CZ" i="1" dirty="0" err="1"/>
              <a:t>solchen</a:t>
            </a:r>
            <a:r>
              <a:rPr lang="cs-CZ" altLang="cs-CZ" i="1" dirty="0"/>
              <a:t> </a:t>
            </a:r>
            <a:r>
              <a:rPr lang="cs-CZ" altLang="cs-CZ" i="1" dirty="0" err="1"/>
              <a:t>Klamauk</a:t>
            </a:r>
            <a:r>
              <a:rPr lang="cs-CZ" altLang="cs-CZ" i="1" dirty="0"/>
              <a:t>!</a:t>
            </a:r>
            <a:r>
              <a:rPr lang="cs-CZ" altLang="cs-CZ" dirty="0"/>
              <a:t> </a:t>
            </a:r>
          </a:p>
          <a:p>
            <a:pPr marL="0" indent="0">
              <a:spcBef>
                <a:spcPct val="0"/>
              </a:spcBef>
              <a:buFontTx/>
              <a:buNone/>
            </a:pPr>
            <a:endParaRPr lang="cs-CZ" altLang="cs-CZ" b="1" dirty="0"/>
          </a:p>
          <a:p>
            <a:pPr marL="0" indent="0">
              <a:spcBef>
                <a:spcPct val="0"/>
              </a:spcBef>
              <a:buFontTx/>
              <a:buNone/>
            </a:pPr>
            <a:r>
              <a:rPr lang="cs-CZ" altLang="cs-CZ" b="1" dirty="0" err="1"/>
              <a:t>meist</a:t>
            </a:r>
            <a:r>
              <a:rPr lang="cs-CZ" altLang="cs-CZ" b="1" dirty="0"/>
              <a:t> </a:t>
            </a:r>
            <a:r>
              <a:rPr lang="cs-CZ" altLang="cs-CZ" b="1" dirty="0" err="1"/>
              <a:t>groteske</a:t>
            </a:r>
            <a:r>
              <a:rPr lang="cs-CZ" altLang="cs-CZ" b="1" dirty="0"/>
              <a:t>, </a:t>
            </a:r>
            <a:r>
              <a:rPr lang="cs-CZ" altLang="cs-CZ" b="1" dirty="0" err="1"/>
              <a:t>aber</a:t>
            </a:r>
            <a:r>
              <a:rPr lang="cs-CZ" altLang="cs-CZ" b="1" dirty="0"/>
              <a:t> </a:t>
            </a:r>
            <a:r>
              <a:rPr lang="cs-CZ" altLang="cs-CZ" b="1" dirty="0" err="1"/>
              <a:t>geistlose</a:t>
            </a:r>
            <a:r>
              <a:rPr lang="cs-CZ" altLang="cs-CZ" b="1" dirty="0"/>
              <a:t> </a:t>
            </a:r>
            <a:r>
              <a:rPr lang="cs-CZ" altLang="cs-CZ" b="1" dirty="0" err="1"/>
              <a:t>Unterhaltungsdarbietung</a:t>
            </a:r>
            <a:r>
              <a:rPr lang="cs-CZ" altLang="cs-CZ" dirty="0"/>
              <a:t> </a:t>
            </a:r>
            <a:endParaRPr lang="cs-CZ" altLang="cs-CZ" dirty="0">
              <a:hlinkClick r:id="rId7"/>
            </a:endParaRPr>
          </a:p>
          <a:p>
            <a:pPr marL="0" indent="0">
              <a:spcBef>
                <a:spcPct val="0"/>
              </a:spcBef>
              <a:buFontTx/>
              <a:buNone/>
            </a:pPr>
            <a:r>
              <a:rPr lang="cs-CZ" altLang="cs-CZ" dirty="0">
                <a:hlinkClick r:id="rId7"/>
              </a:rPr>
              <a:t>  </a:t>
            </a:r>
            <a:r>
              <a:rPr lang="cs-CZ" altLang="cs-CZ" sz="1800" dirty="0"/>
              <a:t> </a:t>
            </a:r>
            <a:endParaRPr lang="cs-CZ" altLang="cs-CZ" dirty="0"/>
          </a:p>
          <a:p>
            <a:pPr marL="0" indent="0">
              <a:spcBef>
                <a:spcPct val="0"/>
              </a:spcBef>
              <a:buFontTx/>
              <a:buNone/>
            </a:pPr>
            <a:r>
              <a:rPr lang="cs-CZ" altLang="cs-CZ" i="1" dirty="0" err="1"/>
              <a:t>diese</a:t>
            </a:r>
            <a:r>
              <a:rPr lang="cs-CZ" altLang="cs-CZ" i="1" dirty="0"/>
              <a:t> </a:t>
            </a:r>
            <a:r>
              <a:rPr lang="cs-CZ" altLang="cs-CZ" i="1" dirty="0" err="1"/>
              <a:t>Szene</a:t>
            </a:r>
            <a:r>
              <a:rPr lang="cs-CZ" altLang="cs-CZ" i="1" dirty="0"/>
              <a:t> des </a:t>
            </a:r>
            <a:r>
              <a:rPr lang="cs-CZ" altLang="cs-CZ" i="1" dirty="0" err="1"/>
              <a:t>Films</a:t>
            </a:r>
            <a:r>
              <a:rPr lang="cs-CZ" altLang="cs-CZ" i="1" dirty="0"/>
              <a:t> </a:t>
            </a:r>
            <a:r>
              <a:rPr lang="cs-CZ" altLang="cs-CZ" i="1" dirty="0" err="1"/>
              <a:t>ist</a:t>
            </a:r>
            <a:r>
              <a:rPr lang="cs-CZ" altLang="cs-CZ" i="1" dirty="0"/>
              <a:t> (</a:t>
            </a:r>
            <a:r>
              <a:rPr lang="cs-CZ" altLang="cs-CZ" i="1" dirty="0" err="1"/>
              <a:t>billiger</a:t>
            </a:r>
            <a:r>
              <a:rPr lang="cs-CZ" altLang="cs-CZ" i="1" dirty="0"/>
              <a:t>) </a:t>
            </a:r>
            <a:r>
              <a:rPr lang="cs-CZ" altLang="cs-CZ" i="1" dirty="0" err="1"/>
              <a:t>Klamauk</a:t>
            </a:r>
            <a:r>
              <a:rPr lang="cs-CZ" altLang="cs-CZ" dirty="0"/>
              <a:t> </a:t>
            </a:r>
          </a:p>
          <a:p>
            <a:pPr marL="0" indent="0">
              <a:spcBef>
                <a:spcPct val="0"/>
              </a:spcBef>
            </a:pPr>
            <a:endParaRPr lang="cs-CZ" altLang="cs-CZ" dirty="0"/>
          </a:p>
          <a:p>
            <a:endParaRPr lang="cs-CZ" dirty="0"/>
          </a:p>
        </p:txBody>
      </p:sp>
    </p:spTree>
    <p:extLst>
      <p:ext uri="{BB962C8B-B14F-4D97-AF65-F5344CB8AC3E}">
        <p14:creationId xmlns:p14="http://schemas.microsoft.com/office/powerpoint/2010/main" val="3444002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AA6834-E5AE-4070-8BBD-5961D652D5DA}"/>
              </a:ext>
            </a:extLst>
          </p:cNvPr>
          <p:cNvSpPr>
            <a:spLocks noGrp="1"/>
          </p:cNvSpPr>
          <p:nvPr>
            <p:ph type="title"/>
          </p:nvPr>
        </p:nvSpPr>
        <p:spPr/>
        <p:txBody>
          <a:bodyPr/>
          <a:lstStyle/>
          <a:p>
            <a:r>
              <a:rPr lang="cs-CZ" altLang="cs-CZ" b="1" dirty="0"/>
              <a:t>K</a:t>
            </a:r>
            <a:r>
              <a:rPr lang="de-DE" altLang="cs-CZ" b="1" dirty="0"/>
              <a:t>ö</a:t>
            </a:r>
            <a:r>
              <a:rPr lang="cs-CZ" altLang="cs-CZ" b="1" dirty="0" err="1"/>
              <a:t>nigin</a:t>
            </a:r>
            <a:r>
              <a:rPr lang="cs-CZ" altLang="cs-CZ" b="1" dirty="0"/>
              <a:t> </a:t>
            </a:r>
            <a:r>
              <a:rPr lang="cs-CZ" altLang="cs-CZ" b="1" dirty="0" err="1"/>
              <a:t>Cate</a:t>
            </a:r>
            <a:r>
              <a:rPr lang="cs-CZ" altLang="cs-CZ" b="1" dirty="0"/>
              <a:t> </a:t>
            </a:r>
            <a:r>
              <a:rPr lang="cs-CZ" altLang="cs-CZ" b="1" dirty="0" err="1"/>
              <a:t>im</a:t>
            </a:r>
            <a:r>
              <a:rPr lang="cs-CZ" altLang="cs-CZ" b="1" dirty="0"/>
              <a:t> </a:t>
            </a:r>
            <a:r>
              <a:rPr lang="cs-CZ" altLang="cs-CZ" b="1" dirty="0" err="1"/>
              <a:t>freien</a:t>
            </a:r>
            <a:r>
              <a:rPr lang="cs-CZ" altLang="cs-CZ" b="1" dirty="0"/>
              <a:t> </a:t>
            </a:r>
            <a:r>
              <a:rPr lang="cs-CZ" altLang="cs-CZ" b="1" dirty="0" err="1"/>
              <a:t>Fall</a:t>
            </a:r>
            <a:endParaRPr lang="cs-CZ" b="1" dirty="0"/>
          </a:p>
        </p:txBody>
      </p:sp>
      <p:sp>
        <p:nvSpPr>
          <p:cNvPr id="3" name="Zástupný obsah 2">
            <a:extLst>
              <a:ext uri="{FF2B5EF4-FFF2-40B4-BE49-F238E27FC236}">
                <a16:creationId xmlns:a16="http://schemas.microsoft.com/office/drawing/2014/main" id="{866DE686-CA16-4B2F-941C-A2633BDBEAB0}"/>
              </a:ext>
            </a:extLst>
          </p:cNvPr>
          <p:cNvSpPr>
            <a:spLocks noGrp="1"/>
          </p:cNvSpPr>
          <p:nvPr>
            <p:ph idx="1"/>
          </p:nvPr>
        </p:nvSpPr>
        <p:spPr/>
        <p:txBody>
          <a:bodyPr/>
          <a:lstStyle/>
          <a:p>
            <a:r>
              <a:rPr lang="cs-CZ" b="1" dirty="0"/>
              <a:t>1. KB: </a:t>
            </a:r>
            <a:r>
              <a:rPr lang="cs-CZ" b="1" dirty="0" err="1"/>
              <a:t>Massenmedien</a:t>
            </a:r>
            <a:r>
              <a:rPr lang="cs-CZ" b="1" dirty="0"/>
              <a:t>, </a:t>
            </a:r>
            <a:r>
              <a:rPr lang="cs-CZ" b="1" dirty="0" err="1"/>
              <a:t>Publizistik</a:t>
            </a:r>
            <a:r>
              <a:rPr lang="cs-CZ" b="1" dirty="0"/>
              <a:t>, Spiegel online</a:t>
            </a:r>
          </a:p>
          <a:p>
            <a:r>
              <a:rPr lang="cs-CZ" b="1" dirty="0" err="1"/>
              <a:t>Textsorte</a:t>
            </a:r>
            <a:r>
              <a:rPr lang="cs-CZ" b="1" dirty="0"/>
              <a:t>: </a:t>
            </a:r>
            <a:r>
              <a:rPr lang="cs-CZ" b="1" dirty="0" err="1"/>
              <a:t>Filmrezension</a:t>
            </a:r>
            <a:endParaRPr lang="cs-CZ" b="1" dirty="0"/>
          </a:p>
          <a:p>
            <a:r>
              <a:rPr lang="cs-CZ" b="1" dirty="0"/>
              <a:t>2. </a:t>
            </a:r>
            <a:r>
              <a:rPr lang="cs-CZ" b="1" dirty="0" err="1"/>
              <a:t>Textfuktion</a:t>
            </a:r>
            <a:r>
              <a:rPr lang="cs-CZ" b="1" dirty="0"/>
              <a:t>(en): </a:t>
            </a:r>
            <a:r>
              <a:rPr lang="cs-CZ" b="1" dirty="0" err="1"/>
              <a:t>Appellfunktion</a:t>
            </a:r>
            <a:r>
              <a:rPr lang="cs-CZ" b="1" dirty="0"/>
              <a:t>: </a:t>
            </a:r>
            <a:r>
              <a:rPr lang="de-DE" b="1" dirty="0"/>
              <a:t>positive Bewertung des Films</a:t>
            </a:r>
          </a:p>
          <a:p>
            <a:r>
              <a:rPr lang="de-DE" b="1" dirty="0"/>
              <a:t>                                   Informationsfunktion: „Realien“ über den Film</a:t>
            </a:r>
          </a:p>
          <a:p>
            <a:r>
              <a:rPr lang="de-DE" b="1" dirty="0"/>
              <a:t>                                   Unterhaltung: viele expressive und emotional            </a:t>
            </a:r>
          </a:p>
          <a:p>
            <a:r>
              <a:rPr lang="de-DE" b="1" dirty="0"/>
              <a:t>                                   wirkende Stilmittel </a:t>
            </a:r>
          </a:p>
          <a:p>
            <a:r>
              <a:rPr lang="de-DE" b="1" dirty="0"/>
              <a:t>3. Kommunikationsform: online, Hypertext</a:t>
            </a:r>
            <a:endParaRPr lang="cs-CZ" b="1" dirty="0"/>
          </a:p>
        </p:txBody>
      </p:sp>
    </p:spTree>
    <p:extLst>
      <p:ext uri="{BB962C8B-B14F-4D97-AF65-F5344CB8AC3E}">
        <p14:creationId xmlns:p14="http://schemas.microsoft.com/office/powerpoint/2010/main" val="1356882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2AA5D4-0976-447A-A041-87710E766C56}"/>
              </a:ext>
            </a:extLst>
          </p:cNvPr>
          <p:cNvSpPr>
            <a:spLocks noGrp="1"/>
          </p:cNvSpPr>
          <p:nvPr>
            <p:ph type="title"/>
          </p:nvPr>
        </p:nvSpPr>
        <p:spPr/>
        <p:txBody>
          <a:bodyPr/>
          <a:lstStyle/>
          <a:p>
            <a:r>
              <a:rPr lang="cs-CZ" altLang="cs-CZ" b="1" dirty="0"/>
              <a:t>K</a:t>
            </a:r>
            <a:r>
              <a:rPr lang="de-DE" altLang="cs-CZ" b="1" dirty="0"/>
              <a:t>ö</a:t>
            </a:r>
            <a:r>
              <a:rPr lang="cs-CZ" altLang="cs-CZ" b="1" dirty="0" err="1"/>
              <a:t>nigin</a:t>
            </a:r>
            <a:r>
              <a:rPr lang="cs-CZ" altLang="cs-CZ" b="1" dirty="0"/>
              <a:t> </a:t>
            </a:r>
            <a:r>
              <a:rPr lang="cs-CZ" altLang="cs-CZ" b="1" dirty="0" err="1"/>
              <a:t>Cate</a:t>
            </a:r>
            <a:r>
              <a:rPr lang="cs-CZ" altLang="cs-CZ" b="1" dirty="0"/>
              <a:t> </a:t>
            </a:r>
            <a:r>
              <a:rPr lang="cs-CZ" altLang="cs-CZ" b="1" dirty="0" err="1"/>
              <a:t>im</a:t>
            </a:r>
            <a:r>
              <a:rPr lang="cs-CZ" altLang="cs-CZ" b="1" dirty="0"/>
              <a:t> </a:t>
            </a:r>
            <a:r>
              <a:rPr lang="cs-CZ" altLang="cs-CZ" b="1" dirty="0" err="1"/>
              <a:t>freien</a:t>
            </a:r>
            <a:r>
              <a:rPr lang="cs-CZ" altLang="cs-CZ" b="1" dirty="0"/>
              <a:t> </a:t>
            </a:r>
            <a:r>
              <a:rPr lang="cs-CZ" altLang="cs-CZ" b="1" dirty="0" err="1"/>
              <a:t>Fall</a:t>
            </a:r>
            <a:endParaRPr lang="cs-CZ" dirty="0"/>
          </a:p>
        </p:txBody>
      </p:sp>
      <p:sp>
        <p:nvSpPr>
          <p:cNvPr id="3" name="Zástupný obsah 2">
            <a:extLst>
              <a:ext uri="{FF2B5EF4-FFF2-40B4-BE49-F238E27FC236}">
                <a16:creationId xmlns:a16="http://schemas.microsoft.com/office/drawing/2014/main" id="{1A0193CA-EFC6-4EC9-B1F1-727FA78F7122}"/>
              </a:ext>
            </a:extLst>
          </p:cNvPr>
          <p:cNvSpPr>
            <a:spLocks noGrp="1"/>
          </p:cNvSpPr>
          <p:nvPr>
            <p:ph idx="1"/>
          </p:nvPr>
        </p:nvSpPr>
        <p:spPr/>
        <p:txBody>
          <a:bodyPr/>
          <a:lstStyle/>
          <a:p>
            <a:r>
              <a:rPr lang="de-DE" b="1" dirty="0"/>
              <a:t>4. Textkomposition:</a:t>
            </a:r>
          </a:p>
          <a:p>
            <a:r>
              <a:rPr lang="de-DE" b="1" dirty="0"/>
              <a:t>Architektonik: </a:t>
            </a:r>
          </a:p>
          <a:p>
            <a:r>
              <a:rPr lang="de-DE" b="1" dirty="0"/>
              <a:t>Schlagzeile: weckt Aufmerksamkeit: </a:t>
            </a:r>
            <a:r>
              <a:rPr lang="de-DE" b="1" i="1" dirty="0"/>
              <a:t>Königin – im freien Fall </a:t>
            </a:r>
            <a:r>
              <a:rPr lang="de-DE" b="1" dirty="0"/>
              <a:t>(Kontrast, Alliteration, metaphorisches Idiom)</a:t>
            </a:r>
          </a:p>
          <a:p>
            <a:r>
              <a:rPr lang="de-DE" b="1" dirty="0"/>
              <a:t>Vorspann: Informationen: Titel des Filmes, Regisseur, Genre, Schauspieler, auch Bewerten: </a:t>
            </a:r>
            <a:r>
              <a:rPr lang="de-DE" b="1" i="1" dirty="0"/>
              <a:t>blasiert, scharfsinnig, wahre </a:t>
            </a:r>
            <a:r>
              <a:rPr lang="de-DE" b="1" i="1" dirty="0" err="1"/>
              <a:t>Meisterleisung</a:t>
            </a:r>
            <a:endParaRPr lang="de-DE" b="1" i="1" dirty="0"/>
          </a:p>
          <a:p>
            <a:r>
              <a:rPr lang="de-DE" b="1" dirty="0"/>
              <a:t>Textkörper: 8 Absätze mit einer Zwischenzeile (</a:t>
            </a:r>
            <a:r>
              <a:rPr lang="de-DE" b="1" i="1" dirty="0"/>
              <a:t>Ohne Glanz und Gloria)</a:t>
            </a:r>
            <a:endParaRPr lang="cs-CZ" b="1" dirty="0"/>
          </a:p>
        </p:txBody>
      </p:sp>
    </p:spTree>
    <p:extLst>
      <p:ext uri="{BB962C8B-B14F-4D97-AF65-F5344CB8AC3E}">
        <p14:creationId xmlns:p14="http://schemas.microsoft.com/office/powerpoint/2010/main" val="941926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A45464-8C02-41BA-B84A-EA533C50B7D8}"/>
              </a:ext>
            </a:extLst>
          </p:cNvPr>
          <p:cNvSpPr>
            <a:spLocks noGrp="1"/>
          </p:cNvSpPr>
          <p:nvPr>
            <p:ph type="title"/>
          </p:nvPr>
        </p:nvSpPr>
        <p:spPr/>
        <p:txBody>
          <a:bodyPr/>
          <a:lstStyle/>
          <a:p>
            <a:r>
              <a:rPr lang="cs-CZ" altLang="cs-CZ" b="1" dirty="0"/>
              <a:t>K</a:t>
            </a:r>
            <a:r>
              <a:rPr lang="de-DE" altLang="cs-CZ" b="1" dirty="0"/>
              <a:t>ö</a:t>
            </a:r>
            <a:r>
              <a:rPr lang="cs-CZ" altLang="cs-CZ" b="1" dirty="0" err="1"/>
              <a:t>nigin</a:t>
            </a:r>
            <a:r>
              <a:rPr lang="cs-CZ" altLang="cs-CZ" b="1" dirty="0"/>
              <a:t> </a:t>
            </a:r>
            <a:r>
              <a:rPr lang="cs-CZ" altLang="cs-CZ" b="1" dirty="0" err="1"/>
              <a:t>Cate</a:t>
            </a:r>
            <a:r>
              <a:rPr lang="cs-CZ" altLang="cs-CZ" b="1" dirty="0"/>
              <a:t> </a:t>
            </a:r>
            <a:r>
              <a:rPr lang="cs-CZ" altLang="cs-CZ" b="1" dirty="0" err="1"/>
              <a:t>im</a:t>
            </a:r>
            <a:r>
              <a:rPr lang="cs-CZ" altLang="cs-CZ" b="1" dirty="0"/>
              <a:t> </a:t>
            </a:r>
            <a:r>
              <a:rPr lang="cs-CZ" altLang="cs-CZ" b="1" dirty="0" err="1"/>
              <a:t>freien</a:t>
            </a:r>
            <a:r>
              <a:rPr lang="cs-CZ" altLang="cs-CZ" b="1" dirty="0"/>
              <a:t> </a:t>
            </a:r>
            <a:r>
              <a:rPr lang="cs-CZ" altLang="cs-CZ" b="1" dirty="0" err="1"/>
              <a:t>Fall</a:t>
            </a:r>
            <a:endParaRPr lang="cs-CZ" dirty="0"/>
          </a:p>
        </p:txBody>
      </p:sp>
      <p:sp>
        <p:nvSpPr>
          <p:cNvPr id="3" name="Zástupný obsah 2">
            <a:extLst>
              <a:ext uri="{FF2B5EF4-FFF2-40B4-BE49-F238E27FC236}">
                <a16:creationId xmlns:a16="http://schemas.microsoft.com/office/drawing/2014/main" id="{3B6E6D26-5308-4579-AB35-8E50428DF2D9}"/>
              </a:ext>
            </a:extLst>
          </p:cNvPr>
          <p:cNvSpPr>
            <a:spLocks noGrp="1"/>
          </p:cNvSpPr>
          <p:nvPr>
            <p:ph idx="1"/>
          </p:nvPr>
        </p:nvSpPr>
        <p:spPr/>
        <p:txBody>
          <a:bodyPr>
            <a:normAutofit fontScale="92500" lnSpcReduction="20000"/>
          </a:bodyPr>
          <a:lstStyle/>
          <a:p>
            <a:r>
              <a:rPr lang="de-DE" b="1" dirty="0"/>
              <a:t>Innere Komposition: thematische Ketten, Kohärenzketten: </a:t>
            </a:r>
          </a:p>
          <a:p>
            <a:r>
              <a:rPr lang="de-DE" b="1" dirty="0"/>
              <a:t>Hauptfigur Jasmine</a:t>
            </a:r>
          </a:p>
          <a:p>
            <a:pPr lvl="0"/>
            <a:r>
              <a:rPr lang="de-DE" b="1" dirty="0"/>
              <a:t>Thema: High Society-Frau</a:t>
            </a:r>
            <a:endParaRPr lang="cs-CZ" b="1" dirty="0"/>
          </a:p>
          <a:p>
            <a:pPr lvl="1"/>
            <a:r>
              <a:rPr lang="de-DE" b="1" i="1" dirty="0"/>
              <a:t>Königin, </a:t>
            </a:r>
            <a:r>
              <a:rPr lang="de-DE" b="1" i="1" dirty="0" err="1"/>
              <a:t>High-Society</a:t>
            </a:r>
            <a:r>
              <a:rPr lang="de-DE" b="1" i="1" dirty="0"/>
              <a:t>-Frau, Börsengeschäfte, Anmaßung, Erste-Klasse-Ticket, Chanel-Jäckchen, Perlenkette, Louis-Vuitton-Tasche, New Yorker High Society, Leben in Saus und Braus, ihre reichen Freundinnen, Hochkapitalismus, Terrasse ihrer … Villa in den Hamptons, zu Höherem geboren fühlen, große Dame</a:t>
            </a:r>
            <a:endParaRPr lang="cs-CZ" b="1" i="1" dirty="0"/>
          </a:p>
          <a:p>
            <a:pPr lvl="0"/>
            <a:r>
              <a:rPr lang="de-DE" b="1" dirty="0"/>
              <a:t>Thema: ihr Fall</a:t>
            </a:r>
            <a:endParaRPr lang="cs-CZ" b="1" dirty="0"/>
          </a:p>
          <a:p>
            <a:pPr lvl="1"/>
            <a:r>
              <a:rPr lang="de-DE" b="1" i="1" dirty="0"/>
              <a:t>im freien Fall, stürzen, aus großer Höhe ohne Fallschirm abgeworfen, herauskatapultiert, total pleite und ziemlich allen, eine Frau im freien Fall, ein einen zitternden Haufen Elend verwandelt, auf der Müllkippe des Lebens zu landen droht, Kontakt mit der schäbigen Wirklichkeit, Unterklassenwelt, Lebensnot</a:t>
            </a:r>
            <a:endParaRPr lang="cs-CZ" b="1" i="1" dirty="0"/>
          </a:p>
          <a:p>
            <a:r>
              <a:rPr lang="de-DE" b="1" dirty="0"/>
              <a:t>Thema: der Film, Anspielungen auf andere Filme/Dramen </a:t>
            </a:r>
            <a:r>
              <a:rPr lang="de-DE" sz="2200" b="1" i="1" dirty="0"/>
              <a:t>(„Endstation Sehnsucht“ von T.W., Königinnendrama- C.B. als Elisabeth I), Filme von W.A. – </a:t>
            </a:r>
            <a:r>
              <a:rPr lang="de-DE" sz="2200" b="1" dirty="0"/>
              <a:t>1. Abs.)</a:t>
            </a:r>
            <a:endParaRPr lang="cs-CZ" sz="2200" b="1" dirty="0"/>
          </a:p>
          <a:p>
            <a:endParaRPr lang="cs-CZ" b="1" dirty="0"/>
          </a:p>
        </p:txBody>
      </p:sp>
    </p:spTree>
    <p:extLst>
      <p:ext uri="{BB962C8B-B14F-4D97-AF65-F5344CB8AC3E}">
        <p14:creationId xmlns:p14="http://schemas.microsoft.com/office/powerpoint/2010/main" val="693664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5CDA2D-8DBF-42E0-B13C-46E1CA13588E}"/>
              </a:ext>
            </a:extLst>
          </p:cNvPr>
          <p:cNvSpPr>
            <a:spLocks noGrp="1"/>
          </p:cNvSpPr>
          <p:nvPr>
            <p:ph type="title"/>
          </p:nvPr>
        </p:nvSpPr>
        <p:spPr/>
        <p:txBody>
          <a:bodyPr/>
          <a:lstStyle/>
          <a:p>
            <a:r>
              <a:rPr lang="cs-CZ" altLang="cs-CZ" b="1" dirty="0"/>
              <a:t>K</a:t>
            </a:r>
            <a:r>
              <a:rPr lang="de-DE" altLang="cs-CZ" b="1" dirty="0"/>
              <a:t>ö</a:t>
            </a:r>
            <a:r>
              <a:rPr lang="cs-CZ" altLang="cs-CZ" b="1" dirty="0" err="1"/>
              <a:t>nigin</a:t>
            </a:r>
            <a:r>
              <a:rPr lang="cs-CZ" altLang="cs-CZ" b="1" dirty="0"/>
              <a:t> </a:t>
            </a:r>
            <a:r>
              <a:rPr lang="cs-CZ" altLang="cs-CZ" b="1" dirty="0" err="1"/>
              <a:t>Cate</a:t>
            </a:r>
            <a:r>
              <a:rPr lang="cs-CZ" altLang="cs-CZ" b="1" dirty="0"/>
              <a:t> </a:t>
            </a:r>
            <a:r>
              <a:rPr lang="cs-CZ" altLang="cs-CZ" b="1" dirty="0" err="1"/>
              <a:t>im</a:t>
            </a:r>
            <a:r>
              <a:rPr lang="cs-CZ" altLang="cs-CZ" b="1" dirty="0"/>
              <a:t> </a:t>
            </a:r>
            <a:r>
              <a:rPr lang="cs-CZ" altLang="cs-CZ" b="1" dirty="0" err="1"/>
              <a:t>freien</a:t>
            </a:r>
            <a:r>
              <a:rPr lang="cs-CZ" altLang="cs-CZ" b="1" dirty="0"/>
              <a:t> </a:t>
            </a:r>
            <a:r>
              <a:rPr lang="cs-CZ" altLang="cs-CZ" b="1" dirty="0" err="1"/>
              <a:t>Fall</a:t>
            </a:r>
            <a:endParaRPr lang="cs-CZ" dirty="0"/>
          </a:p>
        </p:txBody>
      </p:sp>
      <p:sp>
        <p:nvSpPr>
          <p:cNvPr id="3" name="Zástupný obsah 2">
            <a:extLst>
              <a:ext uri="{FF2B5EF4-FFF2-40B4-BE49-F238E27FC236}">
                <a16:creationId xmlns:a16="http://schemas.microsoft.com/office/drawing/2014/main" id="{495CE99F-208D-4EF6-AB76-EA92D01F8870}"/>
              </a:ext>
            </a:extLst>
          </p:cNvPr>
          <p:cNvSpPr>
            <a:spLocks noGrp="1"/>
          </p:cNvSpPr>
          <p:nvPr>
            <p:ph idx="1"/>
          </p:nvPr>
        </p:nvSpPr>
        <p:spPr/>
        <p:txBody>
          <a:bodyPr>
            <a:normAutofit lnSpcReduction="10000"/>
          </a:bodyPr>
          <a:lstStyle/>
          <a:p>
            <a:r>
              <a:rPr lang="de-DE" b="1" dirty="0"/>
              <a:t>Stilverfahren: Berichten, Erzählen, Charakterisieren, Argumentieren</a:t>
            </a:r>
          </a:p>
          <a:p>
            <a:r>
              <a:rPr lang="de-DE" sz="3200" b="1" dirty="0"/>
              <a:t>5. Stilmittel – Stilelemente und Stilfiguren: </a:t>
            </a:r>
          </a:p>
          <a:p>
            <a:r>
              <a:rPr lang="de-DE" b="1" dirty="0">
                <a:solidFill>
                  <a:srgbClr val="00B0F0"/>
                </a:solidFill>
              </a:rPr>
              <a:t>Originalität, Kreativität, Exklusivität, Expressivität, Emotionalität:</a:t>
            </a:r>
          </a:p>
          <a:p>
            <a:pPr lvl="0"/>
            <a:r>
              <a:rPr lang="de-DE" b="1" dirty="0" err="1"/>
              <a:t>Okkasionalismen</a:t>
            </a:r>
            <a:r>
              <a:rPr lang="de-DE" b="1" dirty="0"/>
              <a:t>, Komposita – oft mit Bindesprich (z. B. </a:t>
            </a:r>
            <a:r>
              <a:rPr lang="de-DE" b="1" i="1" dirty="0" err="1"/>
              <a:t>Milliardenverschleuderer</a:t>
            </a:r>
            <a:r>
              <a:rPr lang="de-DE" b="1" i="1" dirty="0"/>
              <a:t>, Geschlechterklamauk, Trophäenfrau, Börsenhai, </a:t>
            </a:r>
            <a:r>
              <a:rPr lang="de-DE" b="1" i="1" dirty="0" err="1"/>
              <a:t>High-Society</a:t>
            </a:r>
            <a:r>
              <a:rPr lang="de-DE" b="1" i="1" dirty="0"/>
              <a:t>-Frau</a:t>
            </a:r>
            <a:r>
              <a:rPr lang="de-DE" b="1" dirty="0"/>
              <a:t>)</a:t>
            </a:r>
            <a:endParaRPr lang="cs-CZ" b="1" dirty="0"/>
          </a:p>
          <a:p>
            <a:pPr lvl="0"/>
            <a:r>
              <a:rPr lang="de-DE" b="1" dirty="0"/>
              <a:t>Idiome und Metaphern/</a:t>
            </a:r>
            <a:r>
              <a:rPr lang="de-DE" b="1" dirty="0" err="1"/>
              <a:t>Metonyme</a:t>
            </a:r>
            <a:r>
              <a:rPr lang="de-DE" b="1" dirty="0"/>
              <a:t> (z. B. </a:t>
            </a:r>
            <a:r>
              <a:rPr lang="de-DE" b="1" i="1" dirty="0"/>
              <a:t>Leben in Saus und Braus</a:t>
            </a:r>
            <a:r>
              <a:rPr lang="de-DE" b="1" dirty="0"/>
              <a:t>, </a:t>
            </a:r>
            <a:r>
              <a:rPr lang="de-DE" b="1" i="1" dirty="0"/>
              <a:t>auf die Leinwand ölen, auf der Müllkippe des Lebens landen</a:t>
            </a:r>
            <a:r>
              <a:rPr lang="de-DE" b="1" dirty="0"/>
              <a:t>)</a:t>
            </a:r>
            <a:endParaRPr lang="cs-CZ" b="1" dirty="0"/>
          </a:p>
          <a:p>
            <a:pPr lvl="0"/>
            <a:r>
              <a:rPr lang="de-DE" b="1" dirty="0"/>
              <a:t>umgangssprachliche Ausdrücke (z. B. </a:t>
            </a:r>
            <a:r>
              <a:rPr lang="de-DE" b="1" i="1" dirty="0"/>
              <a:t>total pleite sein</a:t>
            </a:r>
            <a:r>
              <a:rPr lang="de-DE" b="1" dirty="0"/>
              <a:t>)</a:t>
            </a:r>
          </a:p>
          <a:p>
            <a:pPr lvl="0"/>
            <a:r>
              <a:rPr lang="de-DE" b="1" dirty="0"/>
              <a:t>Kontraste zwischen Exklusivität und </a:t>
            </a:r>
            <a:r>
              <a:rPr lang="de-DE" b="1" dirty="0" err="1"/>
              <a:t>Umg</a:t>
            </a:r>
            <a:r>
              <a:rPr lang="de-DE" b="1" dirty="0"/>
              <a:t>.</a:t>
            </a:r>
          </a:p>
          <a:p>
            <a:pPr marL="0" lvl="0" indent="0">
              <a:buNone/>
            </a:pPr>
            <a:endParaRPr lang="cs-CZ" dirty="0"/>
          </a:p>
          <a:p>
            <a:endParaRPr lang="cs-CZ" b="1" dirty="0"/>
          </a:p>
          <a:p>
            <a:endParaRPr lang="de-DE" sz="3200" b="1" dirty="0"/>
          </a:p>
          <a:p>
            <a:endParaRPr lang="cs-CZ" b="1" dirty="0"/>
          </a:p>
        </p:txBody>
      </p:sp>
    </p:spTree>
    <p:extLst>
      <p:ext uri="{BB962C8B-B14F-4D97-AF65-F5344CB8AC3E}">
        <p14:creationId xmlns:p14="http://schemas.microsoft.com/office/powerpoint/2010/main" val="5634899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7C5D110-36F9-4FD5-8C71-90641C2F2908}"/>
              </a:ext>
            </a:extLst>
          </p:cNvPr>
          <p:cNvSpPr>
            <a:spLocks noGrp="1"/>
          </p:cNvSpPr>
          <p:nvPr>
            <p:ph type="title"/>
          </p:nvPr>
        </p:nvSpPr>
        <p:spPr/>
        <p:txBody>
          <a:bodyPr/>
          <a:lstStyle/>
          <a:p>
            <a:r>
              <a:rPr lang="cs-CZ" altLang="cs-CZ" b="1" dirty="0"/>
              <a:t>K</a:t>
            </a:r>
            <a:r>
              <a:rPr lang="de-DE" altLang="cs-CZ" b="1" dirty="0"/>
              <a:t>ö</a:t>
            </a:r>
            <a:r>
              <a:rPr lang="cs-CZ" altLang="cs-CZ" b="1" dirty="0" err="1"/>
              <a:t>nigin</a:t>
            </a:r>
            <a:r>
              <a:rPr lang="cs-CZ" altLang="cs-CZ" b="1" dirty="0"/>
              <a:t> </a:t>
            </a:r>
            <a:r>
              <a:rPr lang="cs-CZ" altLang="cs-CZ" b="1" dirty="0" err="1"/>
              <a:t>Cate</a:t>
            </a:r>
            <a:r>
              <a:rPr lang="cs-CZ" altLang="cs-CZ" b="1" dirty="0"/>
              <a:t> </a:t>
            </a:r>
            <a:r>
              <a:rPr lang="cs-CZ" altLang="cs-CZ" b="1" dirty="0" err="1"/>
              <a:t>im</a:t>
            </a:r>
            <a:r>
              <a:rPr lang="cs-CZ" altLang="cs-CZ" b="1" dirty="0"/>
              <a:t> </a:t>
            </a:r>
            <a:r>
              <a:rPr lang="cs-CZ" altLang="cs-CZ" b="1" dirty="0" err="1"/>
              <a:t>freien</a:t>
            </a:r>
            <a:r>
              <a:rPr lang="cs-CZ" altLang="cs-CZ" b="1" dirty="0"/>
              <a:t> </a:t>
            </a:r>
            <a:r>
              <a:rPr lang="cs-CZ" altLang="cs-CZ" b="1" dirty="0" err="1"/>
              <a:t>Fall</a:t>
            </a:r>
            <a:endParaRPr lang="cs-CZ" dirty="0"/>
          </a:p>
        </p:txBody>
      </p:sp>
      <p:sp>
        <p:nvSpPr>
          <p:cNvPr id="3" name="Zástupný obsah 2">
            <a:extLst>
              <a:ext uri="{FF2B5EF4-FFF2-40B4-BE49-F238E27FC236}">
                <a16:creationId xmlns:a16="http://schemas.microsoft.com/office/drawing/2014/main" id="{66923A1A-B450-47C2-98BC-8DD68FD4280D}"/>
              </a:ext>
            </a:extLst>
          </p:cNvPr>
          <p:cNvSpPr>
            <a:spLocks noGrp="1"/>
          </p:cNvSpPr>
          <p:nvPr>
            <p:ph idx="1"/>
          </p:nvPr>
        </p:nvSpPr>
        <p:spPr/>
        <p:txBody>
          <a:bodyPr/>
          <a:lstStyle/>
          <a:p>
            <a:r>
              <a:rPr lang="de-DE" b="1" dirty="0"/>
              <a:t>5. Stilmittel – Stilelemente und Stilfiguren: </a:t>
            </a:r>
          </a:p>
          <a:p>
            <a:r>
              <a:rPr lang="de-DE" sz="2400" b="1" dirty="0"/>
              <a:t>Fremdwörter (Anglizismen): </a:t>
            </a:r>
            <a:r>
              <a:rPr lang="de-DE" sz="2400" b="1" i="1" dirty="0"/>
              <a:t>Lover, </a:t>
            </a:r>
            <a:r>
              <a:rPr lang="de-DE" sz="2400" b="1" i="1" dirty="0" err="1"/>
              <a:t>High-Society</a:t>
            </a:r>
            <a:r>
              <a:rPr lang="de-DE" sz="2400" b="1" i="1" dirty="0"/>
              <a:t>, Swimmingpool</a:t>
            </a:r>
          </a:p>
          <a:p>
            <a:r>
              <a:rPr lang="de-DE" sz="2400" b="1" dirty="0"/>
              <a:t>Hyperbel: </a:t>
            </a:r>
            <a:r>
              <a:rPr lang="de-DE" sz="2400" b="1" i="1" dirty="0"/>
              <a:t>sich ständig Tabletten in den Rachen werfen</a:t>
            </a:r>
          </a:p>
          <a:p>
            <a:r>
              <a:rPr lang="de-DE" sz="2400" b="1" dirty="0"/>
              <a:t>Zeugma: </a:t>
            </a:r>
            <a:r>
              <a:rPr lang="de-DE" sz="2400" b="1" i="1" dirty="0"/>
              <a:t>Ihre reichen Freundinnen, ihr eigener erwachsener Sohn und offensichtlich sogar ihre Nervenärzte wollen nichts mehr von ihr wissen.</a:t>
            </a:r>
          </a:p>
          <a:p>
            <a:r>
              <a:rPr lang="de-DE" sz="2400" b="1" dirty="0"/>
              <a:t>Ironie, Witz</a:t>
            </a:r>
          </a:p>
          <a:p>
            <a:r>
              <a:rPr lang="de-DE" sz="2400" b="1" dirty="0"/>
              <a:t>originelle Vergleiche: </a:t>
            </a:r>
            <a:r>
              <a:rPr lang="de-DE" sz="2400" b="1" i="1" dirty="0"/>
              <a:t>als stehe sie immer auf der Terrasse…, wie im Hausflur den netten Alzheimer-Opa</a:t>
            </a:r>
            <a:r>
              <a:rPr lang="de-DE" sz="2400" b="1" dirty="0"/>
              <a:t>…</a:t>
            </a:r>
          </a:p>
          <a:p>
            <a:r>
              <a:rPr lang="de-DE" sz="2400" b="1" dirty="0"/>
              <a:t>bewertende Adjektive: </a:t>
            </a:r>
            <a:r>
              <a:rPr lang="de-DE" sz="2400" b="1" i="1" dirty="0" err="1"/>
              <a:t>proletig</a:t>
            </a:r>
            <a:r>
              <a:rPr lang="de-DE" sz="2400" b="1" i="1" dirty="0"/>
              <a:t>, zotig</a:t>
            </a:r>
          </a:p>
          <a:p>
            <a:endParaRPr lang="cs-CZ" dirty="0"/>
          </a:p>
        </p:txBody>
      </p:sp>
    </p:spTree>
    <p:extLst>
      <p:ext uri="{BB962C8B-B14F-4D97-AF65-F5344CB8AC3E}">
        <p14:creationId xmlns:p14="http://schemas.microsoft.com/office/powerpoint/2010/main" val="3892093184"/>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580</Words>
  <Application>Microsoft Office PowerPoint</Application>
  <PresentationFormat>Širokoúhlá obrazovka</PresentationFormat>
  <Paragraphs>62</Paragraphs>
  <Slides>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7</vt:i4>
      </vt:variant>
    </vt:vector>
  </HeadingPairs>
  <TitlesOfParts>
    <vt:vector size="11" baseType="lpstr">
      <vt:lpstr>Arial</vt:lpstr>
      <vt:lpstr>Calibri</vt:lpstr>
      <vt:lpstr>Calibri Light</vt:lpstr>
      <vt:lpstr>Motiv Office</vt:lpstr>
      <vt:lpstr>Königin Cate im freien Fall</vt:lpstr>
      <vt:lpstr>                     Wortschatzerklärungen</vt:lpstr>
      <vt:lpstr>Königin Cate im freien Fall</vt:lpstr>
      <vt:lpstr>Königin Cate im freien Fall</vt:lpstr>
      <vt:lpstr>Königin Cate im freien Fall</vt:lpstr>
      <vt:lpstr>Königin Cate im freien Fall</vt:lpstr>
      <vt:lpstr>Königin Cate im freien Fall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Königin Cate im freien Fall</dc:title>
  <dc:creator>Jiřina Malá</dc:creator>
  <cp:lastModifiedBy>Jiřina Malá</cp:lastModifiedBy>
  <cp:revision>7</cp:revision>
  <dcterms:created xsi:type="dcterms:W3CDTF">2020-05-12T14:50:11Z</dcterms:created>
  <dcterms:modified xsi:type="dcterms:W3CDTF">2020-05-13T09:30:31Z</dcterms:modified>
</cp:coreProperties>
</file>