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FD85-F924-4A6A-AE94-BDB3372C5AC5}" type="datetimeFigureOut">
              <a:rPr lang="cs-CZ" smtClean="0"/>
              <a:pPr/>
              <a:t>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130AF-0247-4E7B-B25D-2AFA730948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FD85-F924-4A6A-AE94-BDB3372C5AC5}" type="datetimeFigureOut">
              <a:rPr lang="cs-CZ" smtClean="0"/>
              <a:pPr/>
              <a:t>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130AF-0247-4E7B-B25D-2AFA730948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FD85-F924-4A6A-AE94-BDB3372C5AC5}" type="datetimeFigureOut">
              <a:rPr lang="cs-CZ" smtClean="0"/>
              <a:pPr/>
              <a:t>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130AF-0247-4E7B-B25D-2AFA730948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FD85-F924-4A6A-AE94-BDB3372C5AC5}" type="datetimeFigureOut">
              <a:rPr lang="cs-CZ" smtClean="0"/>
              <a:pPr/>
              <a:t>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130AF-0247-4E7B-B25D-2AFA730948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FD85-F924-4A6A-AE94-BDB3372C5AC5}" type="datetimeFigureOut">
              <a:rPr lang="cs-CZ" smtClean="0"/>
              <a:pPr/>
              <a:t>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130AF-0247-4E7B-B25D-2AFA730948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FD85-F924-4A6A-AE94-BDB3372C5AC5}" type="datetimeFigureOut">
              <a:rPr lang="cs-CZ" smtClean="0"/>
              <a:pPr/>
              <a:t>7.11.2019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130AF-0247-4E7B-B25D-2AFA730948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FD85-F924-4A6A-AE94-BDB3372C5AC5}" type="datetimeFigureOut">
              <a:rPr lang="cs-CZ" smtClean="0"/>
              <a:pPr/>
              <a:t>7.11.2019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130AF-0247-4E7B-B25D-2AFA730948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FD85-F924-4A6A-AE94-BDB3372C5AC5}" type="datetimeFigureOut">
              <a:rPr lang="cs-CZ" smtClean="0"/>
              <a:pPr/>
              <a:t>7.11.2019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130AF-0247-4E7B-B25D-2AFA730948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FD85-F924-4A6A-AE94-BDB3372C5AC5}" type="datetimeFigureOut">
              <a:rPr lang="cs-CZ" smtClean="0"/>
              <a:pPr/>
              <a:t>7.11.2019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130AF-0247-4E7B-B25D-2AFA730948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FD85-F924-4A6A-AE94-BDB3372C5AC5}" type="datetimeFigureOut">
              <a:rPr lang="cs-CZ" smtClean="0"/>
              <a:pPr/>
              <a:t>7.11.2019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130AF-0247-4E7B-B25D-2AFA730948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FD85-F924-4A6A-AE94-BDB3372C5AC5}" type="datetimeFigureOut">
              <a:rPr lang="cs-CZ" smtClean="0"/>
              <a:pPr/>
              <a:t>7.11.2019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130AF-0247-4E7B-B25D-2AFA730948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5FD85-F924-4A6A-AE94-BDB3372C5AC5}" type="datetimeFigureOut">
              <a:rPr lang="cs-CZ" smtClean="0"/>
              <a:pPr/>
              <a:t>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130AF-0247-4E7B-B25D-2AFA7309487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uov.cz/uploads/AE/evaluacni_nastroje/21_Poradenska_role_skoly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Evaluace školních poradenských služeb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Oblasti a hodnotitelé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Vychází z cílů, cílových skupin, činností, pravidel</a:t>
            </a:r>
          </a:p>
          <a:p>
            <a:r>
              <a:rPr lang="cs-CZ" dirty="0" smtClean="0"/>
              <a:t>Interní (</a:t>
            </a:r>
            <a:r>
              <a:rPr lang="cs-CZ" dirty="0" err="1" smtClean="0"/>
              <a:t>autoevaluace</a:t>
            </a:r>
            <a:r>
              <a:rPr lang="cs-CZ" dirty="0" smtClean="0"/>
              <a:t>) a externí (evaluace)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(celá řada nástrojů)</a:t>
            </a:r>
          </a:p>
          <a:p>
            <a:r>
              <a:rPr lang="cs-CZ" dirty="0" smtClean="0"/>
              <a:t>ČŠI – sleduje, ale není </a:t>
            </a:r>
            <a:r>
              <a:rPr lang="cs-CZ" dirty="0" smtClean="0"/>
              <a:t>povinností</a:t>
            </a:r>
          </a:p>
          <a:p>
            <a:r>
              <a:rPr lang="cs-CZ" dirty="0" smtClean="0"/>
              <a:t>Oblasti evaluace (viz dále)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Autoevaluace</a:t>
            </a:r>
            <a:r>
              <a:rPr lang="cs-CZ" dirty="0" smtClean="0"/>
              <a:t> ŠPP (</a:t>
            </a:r>
            <a:r>
              <a:rPr lang="cs-CZ" dirty="0" smtClean="0"/>
              <a:t>příklad nástroje  - oblasti)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nuov.cz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uploads</a:t>
            </a:r>
            <a:r>
              <a:rPr lang="cs-CZ" dirty="0" smtClean="0">
                <a:hlinkClick r:id="rId2"/>
              </a:rPr>
              <a:t>/AE/</a:t>
            </a:r>
            <a:r>
              <a:rPr lang="cs-CZ" dirty="0" err="1" smtClean="0">
                <a:hlinkClick r:id="rId2"/>
              </a:rPr>
              <a:t>evaluacni</a:t>
            </a:r>
            <a:r>
              <a:rPr lang="cs-CZ" dirty="0" smtClean="0">
                <a:hlinkClick r:id="rId2"/>
              </a:rPr>
              <a:t>_</a:t>
            </a:r>
            <a:r>
              <a:rPr lang="cs-CZ" dirty="0" err="1" smtClean="0">
                <a:hlinkClick r:id="rId2"/>
              </a:rPr>
              <a:t>nastroje</a:t>
            </a:r>
            <a:r>
              <a:rPr lang="cs-CZ" dirty="0" smtClean="0">
                <a:hlinkClick r:id="rId2"/>
              </a:rPr>
              <a:t>/21_</a:t>
            </a:r>
            <a:r>
              <a:rPr lang="cs-CZ" dirty="0" err="1" smtClean="0">
                <a:hlinkClick r:id="rId2"/>
              </a:rPr>
              <a:t>Poradenska</a:t>
            </a:r>
            <a:r>
              <a:rPr lang="cs-CZ" dirty="0" smtClean="0">
                <a:hlinkClick r:id="rId2"/>
              </a:rPr>
              <a:t>_role_</a:t>
            </a:r>
            <a:r>
              <a:rPr lang="cs-CZ" dirty="0" err="1" smtClean="0">
                <a:hlinkClick r:id="rId2"/>
              </a:rPr>
              <a:t>skoly.pdf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56</Words>
  <Application>Microsoft Office PowerPoint</Application>
  <PresentationFormat>Předvádění na obrazovce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sady Office</vt:lpstr>
      <vt:lpstr>Evaluace školních poradenských služeb</vt:lpstr>
      <vt:lpstr>Oblasti a hodnotitelé</vt:lpstr>
      <vt:lpstr>Autoevaluace ŠPP (příklad nástroje  - oblasti)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Evaluace školních poradenských služeb</dc:title>
  <dc:creator>Friedmann</dc:creator>
  <cp:lastModifiedBy>mirka</cp:lastModifiedBy>
  <cp:revision>2</cp:revision>
  <dcterms:created xsi:type="dcterms:W3CDTF">2017-02-28T16:55:11Z</dcterms:created>
  <dcterms:modified xsi:type="dcterms:W3CDTF">2019-11-07T11:30:48Z</dcterms:modified>
</cp:coreProperties>
</file>