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299F3-F9B1-4E33-975F-F7893FFBD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18798D-080E-464C-A51C-6542430AC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5098E5-748C-47FB-B37E-62239520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EE621D-59B2-44C1-929F-8A071B3F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E9DE70-9ACB-436B-BE2B-14A40C0B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34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6C2B1-4363-4D03-B217-460900D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9881F2-E308-4715-9A6C-2BFDEF5B6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605EB4-6056-4A86-B5FC-44E5EA87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79746-B3C0-40BB-ABC6-EE9A3818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1C6C40-AAEB-4360-81AB-B3A6B0E0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26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FF8B60-33EF-448D-BD3A-8847787FC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1727CD-3C24-4020-9D88-678967458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F57917-D019-4ACD-ADDE-2E62527B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66C51-75AB-4280-9D57-63C6AF52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E4D307-1B53-4A0C-8ADC-5614D159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2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06F6A-6A02-436B-9CF9-AD08AA629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6B1FB-1AFA-4DDF-B853-18E4240F9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DFAD98-10A9-477D-A99D-00556711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DD74B-5665-43F8-8118-E79B0123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3D489-24A1-4583-874D-47ACE53C1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3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5826D-1E8F-4EF2-845E-9D08B337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43D6BC-FA0C-44CC-99CF-EFEA1889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BE0E4-F554-4DD8-9471-DF1EE08A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A58524-1087-42A0-B88F-C6B3F03E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8ED65-686C-43B9-8FA6-FA4F9EAA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33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A1562-BB3C-4C4A-AB1C-10C73445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07E65-2B09-4FFF-AD04-77848D3AE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94EEF4-109D-42A0-AD86-F7CD19068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C09969-71C7-4741-B991-DE228907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524E3B-F0CF-4227-B894-9ADB0C38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C05646-5F27-4C08-B654-1FCD0A01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20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12D99-7F96-408A-92B3-157DB2C6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C81284-010D-423D-829E-332F5A550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9ED390-C67A-44BA-9F1A-D8EFF9CB9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1672F2-C8A2-4D77-A8F1-9AACA8C5B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96B856-6EDE-4F3F-BCD8-C742D6E2B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8E0A3A-CB82-4772-976C-0C6D942A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FCEECB4-43FC-4435-8373-BB0C3E12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504BF1-75F5-43DE-9F05-02BEC124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7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AE256-01D2-400F-84CC-AD9A1D0E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EBB957-F248-4CD2-8225-AA5C6DAD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13A377-B903-4A9D-AADE-B2EEDEF6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537BAF-7259-4694-9972-18F27F0A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EA88EA-572F-45D7-B463-BE878B4A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E250B2-F691-470D-82DD-D0108297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FBD822-063E-4D2A-88B6-D6F4774A4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8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A7B95-4242-4065-9386-4C4DB610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A499D-63BD-4758-8DDB-8D875615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A45F15-E1F5-49CD-8F5F-CDA6B644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285D34-7C18-412A-BB2F-5DCB97C2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1EA54F-86C6-4224-AC89-23C1C76D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9051C7-FD8F-4B5F-9B0A-328B2D3D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2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C9EF7-B74A-4270-B373-964B59B05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2D4CCB-3174-406A-B7FF-91FC0DE32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42EC9B-1B73-4406-B653-99EC3BF35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65600A-B798-411C-83F7-BDBC5D7C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5F3CEE-9A8F-44F8-913D-97612F93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3A33A4-D4D0-421F-BFAA-53CA939D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65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1853A0-8F69-453E-8BBC-1F92F1BD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E5A38-6D56-413E-A2A3-53D71B28F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DB0039-D692-4611-B0C0-D9E6FF1A9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72BB3-0E75-4B3B-8632-F4F77A62D1C3}" type="datetimeFigureOut">
              <a:rPr lang="cs-CZ" smtClean="0"/>
              <a:t>24.03.2019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4872A0-1DE3-4A6D-968B-3AA2B7560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BC2423-BE5F-4CA6-B559-777FF9390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CE93A-EE9B-42F9-9EE1-26739A6261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EC190-7F59-4993-A12D-092F0EA02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8990"/>
            <a:ext cx="9144000" cy="2134662"/>
          </a:xfrm>
        </p:spPr>
        <p:txBody>
          <a:bodyPr>
            <a:normAutofit/>
          </a:bodyPr>
          <a:lstStyle/>
          <a:p>
            <a:r>
              <a:rPr lang="cs-CZ" sz="4800" b="1" dirty="0"/>
              <a:t>Zákon o odpovědnosti mládeže za protiprávní činy a o soudnictví ve věcech mládeže č.218/2003Sb.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223DA5-2A62-44E6-9438-4853691BA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8999"/>
            <a:ext cx="9144000" cy="2644629"/>
          </a:xfrm>
        </p:spPr>
        <p:txBody>
          <a:bodyPr>
            <a:normAutofit/>
          </a:bodyPr>
          <a:lstStyle/>
          <a:p>
            <a:pPr algn="l"/>
            <a:r>
              <a:rPr lang="cs-CZ" u="sng" dirty="0"/>
              <a:t>Zjišťování stupně mravního a rozumového vývoje</a:t>
            </a:r>
          </a:p>
          <a:p>
            <a:pPr algn="l"/>
            <a:r>
              <a:rPr lang="cs-CZ" u="sng" dirty="0"/>
              <a:t>Mládež = děti i mladiství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Mladiství 15-18 let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Děti pod 15 let</a:t>
            </a:r>
          </a:p>
          <a:p>
            <a:pPr algn="l"/>
            <a:r>
              <a:rPr lang="cs-CZ" i="1" dirty="0"/>
              <a:t>Pozn.: dle trestního zákonu je jednou z polehčujících okolnosti věk blízký věku mladistvého</a:t>
            </a:r>
          </a:p>
        </p:txBody>
      </p:sp>
    </p:spTree>
    <p:extLst>
      <p:ext uri="{BB962C8B-B14F-4D97-AF65-F5344CB8AC3E}">
        <p14:creationId xmlns:p14="http://schemas.microsoft.com/office/powerpoint/2010/main" val="39442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EA0AB-CEE6-4AC0-8700-D5129C55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zásady 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D915E9-53B8-4455-A259-5CC51461C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Projednávání protiprávních činů a následné užití opatření, které přispěje:</a:t>
            </a:r>
          </a:p>
          <a:p>
            <a:pPr>
              <a:buFontTx/>
              <a:buChar char="-"/>
            </a:pPr>
            <a:r>
              <a:rPr lang="cs-CZ" dirty="0"/>
              <a:t>K prevenci delikventního jednání</a:t>
            </a:r>
          </a:p>
          <a:p>
            <a:pPr>
              <a:buFontTx/>
              <a:buChar char="-"/>
            </a:pPr>
            <a:r>
              <a:rPr lang="cs-CZ" dirty="0"/>
              <a:t>Nalezení vhodného společenského uplatnění </a:t>
            </a:r>
          </a:p>
          <a:p>
            <a:pPr>
              <a:buFontTx/>
              <a:buChar char="-"/>
            </a:pPr>
            <a:r>
              <a:rPr lang="cs-CZ" dirty="0"/>
              <a:t>Odčinění újmy</a:t>
            </a:r>
          </a:p>
          <a:p>
            <a:pPr>
              <a:buFontTx/>
              <a:buChar char="-"/>
            </a:pPr>
            <a:r>
              <a:rPr lang="cs-CZ" dirty="0"/>
              <a:t>Obnovení narušených sociálních vztahů</a:t>
            </a:r>
          </a:p>
          <a:p>
            <a:pPr>
              <a:buFontTx/>
              <a:buChar char="-"/>
            </a:pPr>
            <a:r>
              <a:rPr lang="cs-CZ" dirty="0"/>
              <a:t>Začlenění do rodinného a sociálního prostředí</a:t>
            </a:r>
          </a:p>
          <a:p>
            <a:pPr>
              <a:buFontTx/>
              <a:buChar char="-"/>
            </a:pPr>
            <a:r>
              <a:rPr lang="cs-CZ" dirty="0"/>
              <a:t>Vytvoření podmínek pro sociální a duševní rozvoj</a:t>
            </a:r>
          </a:p>
          <a:p>
            <a:pPr>
              <a:buFontTx/>
              <a:buChar char="-"/>
            </a:pPr>
            <a:r>
              <a:rPr lang="cs-CZ" dirty="0"/>
              <a:t>Ochrana před škodlivými vlivy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5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FFC4C-EB78-4E24-B48A-FF5F83E9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Zohledňuje se: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0BF4E-4297-4F23-B0A8-3EBC1696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3"/>
            <a:ext cx="10515600" cy="47005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Věk </a:t>
            </a:r>
          </a:p>
          <a:p>
            <a:r>
              <a:rPr lang="cs-CZ" dirty="0"/>
              <a:t>Osobnost dítěte, mladistvého</a:t>
            </a:r>
          </a:p>
          <a:p>
            <a:r>
              <a:rPr lang="cs-CZ" dirty="0"/>
              <a:t>Zdravotní stav</a:t>
            </a:r>
          </a:p>
          <a:p>
            <a:r>
              <a:rPr lang="cs-CZ" dirty="0"/>
              <a:t>Rozumová a mravní vyspělost </a:t>
            </a:r>
          </a:p>
          <a:p>
            <a:r>
              <a:rPr lang="cs-CZ" dirty="0"/>
              <a:t>Osobní, rodinné a sociální poměry</a:t>
            </a:r>
          </a:p>
        </p:txBody>
      </p:sp>
    </p:spTree>
    <p:extLst>
      <p:ext uri="{BB962C8B-B14F-4D97-AF65-F5344CB8AC3E}">
        <p14:creationId xmlns:p14="http://schemas.microsoft.com/office/powerpoint/2010/main" val="50967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80D66-09A2-4C00-8F49-BADF3B7B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Druhy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93029-F4FE-40B8-AB4B-AB3AAF5F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3600" dirty="0"/>
              <a:t>Výchovná opatření</a:t>
            </a:r>
          </a:p>
          <a:p>
            <a:pPr marL="514350" indent="-514350">
              <a:buAutoNum type="alphaLcParenR"/>
            </a:pPr>
            <a:r>
              <a:rPr lang="cs-CZ" sz="3600" dirty="0"/>
              <a:t>Ochranná opatření</a:t>
            </a:r>
          </a:p>
          <a:p>
            <a:pPr marL="514350" indent="-514350">
              <a:buAutoNum type="alphaLcParenR"/>
            </a:pPr>
            <a:r>
              <a:rPr lang="cs-CZ" sz="3600" dirty="0"/>
              <a:t>Trestní opatření </a:t>
            </a:r>
          </a:p>
        </p:txBody>
      </p:sp>
    </p:spTree>
    <p:extLst>
      <p:ext uri="{BB962C8B-B14F-4D97-AF65-F5344CB8AC3E}">
        <p14:creationId xmlns:p14="http://schemas.microsoft.com/office/powerpoint/2010/main" val="28339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DE4F-DE5F-4C5C-9AC5-FED022D04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Výchovná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C44907-6C2D-44E1-8446-C69DE7364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3600" dirty="0"/>
              <a:t>Dohled probačního úředníka</a:t>
            </a:r>
          </a:p>
          <a:p>
            <a:pPr marL="514350" indent="-514350">
              <a:buAutoNum type="alphaLcParenR"/>
            </a:pPr>
            <a:r>
              <a:rPr lang="cs-CZ" sz="3600" dirty="0"/>
              <a:t>Probační program</a:t>
            </a:r>
          </a:p>
          <a:p>
            <a:pPr marL="514350" indent="-514350">
              <a:buAutoNum type="alphaLcParenR"/>
            </a:pPr>
            <a:r>
              <a:rPr lang="cs-CZ" sz="3600" dirty="0"/>
              <a:t>Výchovné povinnosti</a:t>
            </a:r>
          </a:p>
          <a:p>
            <a:pPr marL="514350" indent="-514350">
              <a:buAutoNum type="alphaLcParenR"/>
            </a:pPr>
            <a:r>
              <a:rPr lang="cs-CZ" sz="3600" dirty="0"/>
              <a:t>Výchovná omezení</a:t>
            </a:r>
          </a:p>
          <a:p>
            <a:pPr marL="514350" indent="-514350">
              <a:buAutoNum type="alphaLcParenR"/>
            </a:pPr>
            <a:r>
              <a:rPr lang="cs-CZ" sz="3600" dirty="0"/>
              <a:t>Napomenutí s výstrahou</a:t>
            </a:r>
          </a:p>
        </p:txBody>
      </p:sp>
    </p:spTree>
    <p:extLst>
      <p:ext uri="{BB962C8B-B14F-4D97-AF65-F5344CB8AC3E}">
        <p14:creationId xmlns:p14="http://schemas.microsoft.com/office/powerpoint/2010/main" val="317138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66B8B-E658-4578-BBD1-808A5614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Výchovné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C6F1D-1650-40B8-9731-1110715F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400" dirty="0"/>
              <a:t>Bydlet s rodičem nebo jiným dospělým zodpovědným za jeho výchovu</a:t>
            </a:r>
          </a:p>
          <a:p>
            <a:pPr marL="457200" indent="-457200">
              <a:buAutoNum type="alphaLcParenR"/>
            </a:pPr>
            <a:r>
              <a:rPr lang="cs-CZ" sz="2400" dirty="0"/>
              <a:t>Peněžitá pomoc obětem trestné činnosti</a:t>
            </a:r>
          </a:p>
          <a:p>
            <a:pPr marL="457200" indent="-457200">
              <a:buAutoNum type="alphaLcParenR"/>
            </a:pPr>
            <a:r>
              <a:rPr lang="cs-CZ" sz="2400" dirty="0"/>
              <a:t>Společensky prospěšná činnost</a:t>
            </a:r>
          </a:p>
          <a:p>
            <a:pPr marL="457200" indent="-457200">
              <a:buAutoNum type="alphaLcParenR"/>
            </a:pPr>
            <a:r>
              <a:rPr lang="cs-CZ" sz="2400" dirty="0"/>
              <a:t>Usilovat o vyrovnání s poškozeným</a:t>
            </a:r>
          </a:p>
          <a:p>
            <a:pPr marL="457200" indent="-457200">
              <a:buAutoNum type="alphaLcParenR"/>
            </a:pPr>
            <a:r>
              <a:rPr lang="cs-CZ" sz="2400" dirty="0"/>
              <a:t>Náhrada škody, odstranění následků provinění</a:t>
            </a:r>
          </a:p>
          <a:p>
            <a:pPr marL="457200" indent="-457200">
              <a:buAutoNum type="alphaLcParenR"/>
            </a:pPr>
            <a:r>
              <a:rPr lang="cs-CZ" sz="2400" dirty="0"/>
              <a:t>Léčba závislosti na návykových látkách</a:t>
            </a:r>
          </a:p>
          <a:p>
            <a:pPr marL="457200" indent="-457200">
              <a:buAutoNum type="alphaLcParenR"/>
            </a:pPr>
            <a:r>
              <a:rPr lang="cs-CZ" sz="2400" dirty="0"/>
              <a:t>Vhodný program – terapeutický, sociální výcvik, rekvalifikační atd. vedenou k rozvoji sociálních dovedností  a osobnosti </a:t>
            </a:r>
            <a:r>
              <a:rPr lang="cs-CZ" sz="2400" dirty="0" err="1"/>
              <a:t>mládežee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54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56303-C6FD-4064-A716-5F02C0BC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Opatření u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A0033-038B-48DC-807E-7D4502C2D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/>
              <a:t>Výchovná povinnost</a:t>
            </a:r>
          </a:p>
          <a:p>
            <a:pPr marL="514350" indent="-514350">
              <a:buAutoNum type="alphaLcParenR"/>
            </a:pPr>
            <a:r>
              <a:rPr lang="cs-CZ" dirty="0"/>
              <a:t>Výchovné omezení</a:t>
            </a:r>
          </a:p>
          <a:p>
            <a:pPr marL="514350" indent="-514350">
              <a:buAutoNum type="alphaLcParenR"/>
            </a:pPr>
            <a:r>
              <a:rPr lang="cs-CZ" dirty="0"/>
              <a:t>Napomenutí </a:t>
            </a:r>
            <a:r>
              <a:rPr lang="cs-CZ"/>
              <a:t>s výstrahou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Program v SVP</a:t>
            </a:r>
          </a:p>
          <a:p>
            <a:pPr marL="514350" indent="-514350">
              <a:buAutoNum type="alphaLcParenR"/>
            </a:pPr>
            <a:r>
              <a:rPr lang="cs-CZ" dirty="0"/>
              <a:t>Dohled probačního úředníka</a:t>
            </a:r>
          </a:p>
          <a:p>
            <a:pPr marL="514350" indent="-514350">
              <a:buAutoNum type="alphaLcParenR"/>
            </a:pPr>
            <a:r>
              <a:rPr lang="cs-CZ" dirty="0"/>
              <a:t>Ochranná výchova</a:t>
            </a:r>
          </a:p>
          <a:p>
            <a:pPr marL="514350" indent="-514350">
              <a:buAutoNum type="alphaLcParenR"/>
            </a:pPr>
            <a:r>
              <a:rPr lang="cs-CZ" dirty="0"/>
              <a:t>Ochranné léčení</a:t>
            </a:r>
          </a:p>
        </p:txBody>
      </p:sp>
    </p:spTree>
    <p:extLst>
      <p:ext uri="{BB962C8B-B14F-4D97-AF65-F5344CB8AC3E}">
        <p14:creationId xmlns:p14="http://schemas.microsoft.com/office/powerpoint/2010/main" val="3436921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211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Zákon o odpovědnosti mládeže za protiprávní činy a o soudnictví ve věcech mládeže č.218/2003Sb. </vt:lpstr>
      <vt:lpstr>Základní zásady :</vt:lpstr>
      <vt:lpstr>Zohledňuje se:</vt:lpstr>
      <vt:lpstr>Druhy opatření</vt:lpstr>
      <vt:lpstr>Výchovná opatření</vt:lpstr>
      <vt:lpstr>Výchovné povinnosti</vt:lpstr>
      <vt:lpstr>Opatření u dětí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odpovědnosti mládeže za protiprávní činy a o soudnictví ve věcech mládeže č.218/2003Sb.</dc:title>
  <dc:creator>Janka</dc:creator>
  <cp:lastModifiedBy>Janka</cp:lastModifiedBy>
  <cp:revision>11</cp:revision>
  <dcterms:created xsi:type="dcterms:W3CDTF">2019-03-24T17:20:42Z</dcterms:created>
  <dcterms:modified xsi:type="dcterms:W3CDTF">2019-03-24T18:11:03Z</dcterms:modified>
</cp:coreProperties>
</file>