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2" r:id="rId3"/>
    <p:sldId id="257" r:id="rId4"/>
    <p:sldId id="258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8" d="100"/>
          <a:sy n="78" d="100"/>
        </p:scale>
        <p:origin x="584" y="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2/27/2020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2/27/2020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/>
              <a:t>NÁHRADNÍ NÁRUČ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k-SK" dirty="0" err="1"/>
              <a:t>Kooordinátor</a:t>
            </a:r>
            <a:r>
              <a:rPr lang="sk-SK" dirty="0"/>
              <a:t>: Veronika Chvostová</a:t>
            </a:r>
          </a:p>
        </p:txBody>
      </p:sp>
    </p:spTree>
    <p:extLst>
      <p:ext uri="{BB962C8B-B14F-4D97-AF65-F5344CB8AC3E}">
        <p14:creationId xmlns:p14="http://schemas.microsoft.com/office/powerpoint/2010/main" val="38821041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5162616-FC5B-4A0C-B70D-D8111A1FCD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O </a:t>
            </a:r>
            <a:r>
              <a:rPr lang="sk-SK" dirty="0" err="1"/>
              <a:t>co</a:t>
            </a:r>
            <a:r>
              <a:rPr lang="sk-SK" dirty="0"/>
              <a:t> </a:t>
            </a:r>
            <a:r>
              <a:rPr lang="sk-SK" dirty="0" err="1"/>
              <a:t>Jde</a:t>
            </a:r>
            <a:endParaRPr lang="sk-SK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1BF706E-36C1-4002-9D55-C510DF3960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2400" dirty="0"/>
              <a:t>Praxe v </a:t>
            </a:r>
            <a:r>
              <a:rPr lang="sk-SK" sz="2400" dirty="0" err="1"/>
              <a:t>sociální</a:t>
            </a:r>
            <a:r>
              <a:rPr lang="sk-SK" sz="2400" dirty="0"/>
              <a:t> </a:t>
            </a:r>
            <a:r>
              <a:rPr lang="sk-SK" sz="2400" dirty="0" err="1"/>
              <a:t>péči</a:t>
            </a:r>
            <a:r>
              <a:rPr lang="sk-SK" sz="2400" dirty="0"/>
              <a:t> </a:t>
            </a:r>
          </a:p>
          <a:p>
            <a:r>
              <a:rPr lang="sk-SK" sz="2400" dirty="0" err="1"/>
              <a:t>Dobrovolná</a:t>
            </a:r>
            <a:r>
              <a:rPr lang="sk-SK" sz="2400" dirty="0"/>
              <a:t> </a:t>
            </a:r>
            <a:r>
              <a:rPr lang="sk-SK" sz="2400" dirty="0" err="1"/>
              <a:t>činnost</a:t>
            </a:r>
            <a:r>
              <a:rPr lang="sk-SK" sz="2400" dirty="0"/>
              <a:t> v Centru </a:t>
            </a:r>
            <a:r>
              <a:rPr lang="sk-SK" sz="2400" dirty="0" err="1"/>
              <a:t>Kociánka</a:t>
            </a:r>
            <a:r>
              <a:rPr lang="sk-SK" sz="2400" dirty="0"/>
              <a:t> (Brno)</a:t>
            </a:r>
          </a:p>
          <a:p>
            <a:r>
              <a:rPr lang="sk-SK" sz="2400" dirty="0"/>
              <a:t>Trávení </a:t>
            </a:r>
            <a:r>
              <a:rPr lang="sk-SK" sz="2400" dirty="0" err="1"/>
              <a:t>volného</a:t>
            </a:r>
            <a:r>
              <a:rPr lang="sk-SK" sz="2400" dirty="0"/>
              <a:t> času s </a:t>
            </a:r>
            <a:r>
              <a:rPr lang="sk-SK" sz="2400" dirty="0" err="1"/>
              <a:t>klienty</a:t>
            </a:r>
            <a:r>
              <a:rPr lang="sk-SK" sz="2400" dirty="0"/>
              <a:t> centra</a:t>
            </a:r>
          </a:p>
          <a:p>
            <a:r>
              <a:rPr lang="sk-SK" sz="2400" dirty="0"/>
              <a:t>Odpracovaných 24 </a:t>
            </a:r>
            <a:r>
              <a:rPr lang="sk-SK" sz="2400" dirty="0" err="1"/>
              <a:t>hodin</a:t>
            </a:r>
            <a:endParaRPr lang="sk-SK" sz="2400" dirty="0"/>
          </a:p>
          <a:p>
            <a:endParaRPr lang="sk-SK" sz="2400" dirty="0"/>
          </a:p>
          <a:p>
            <a:endParaRPr lang="sk-SK" sz="2400" dirty="0"/>
          </a:p>
          <a:p>
            <a:endParaRPr lang="sk-SK" sz="2400" dirty="0"/>
          </a:p>
          <a:p>
            <a:endParaRPr lang="sk-SK" sz="2400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6AA65697-4492-41F8-BBB1-93284C3214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2036" y="2432819"/>
            <a:ext cx="3924993" cy="2940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9729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Centrum </a:t>
            </a:r>
            <a:r>
              <a:rPr lang="sk-SK" dirty="0" err="1"/>
              <a:t>Kociánka</a:t>
            </a:r>
            <a:endParaRPr lang="sk-SK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51580" y="2015732"/>
            <a:ext cx="7064064" cy="3450613"/>
          </a:xfrm>
        </p:spPr>
        <p:txBody>
          <a:bodyPr/>
          <a:lstStyle/>
          <a:p>
            <a:r>
              <a:rPr lang="sk-SK" sz="2400" dirty="0"/>
              <a:t>Centrum pro osoby s </a:t>
            </a:r>
            <a:r>
              <a:rPr lang="sk-SK" sz="2400" dirty="0" err="1"/>
              <a:t>tělesným</a:t>
            </a:r>
            <a:r>
              <a:rPr lang="sk-SK" sz="2400" dirty="0"/>
              <a:t>, </a:t>
            </a:r>
            <a:r>
              <a:rPr lang="sk-SK" sz="2400" dirty="0" err="1"/>
              <a:t>mentálním</a:t>
            </a:r>
            <a:r>
              <a:rPr lang="sk-SK" sz="2400" dirty="0"/>
              <a:t>,               i kombinovaným </a:t>
            </a:r>
            <a:r>
              <a:rPr lang="sk-SK" sz="2400" dirty="0" err="1"/>
              <a:t>postižením</a:t>
            </a:r>
            <a:endParaRPr lang="sk-SK" sz="2400" dirty="0"/>
          </a:p>
          <a:p>
            <a:r>
              <a:rPr lang="sk-SK" sz="2400" dirty="0"/>
              <a:t>Domov C – s 24-hodinovou starostlivostí</a:t>
            </a:r>
          </a:p>
          <a:p>
            <a:r>
              <a:rPr lang="sk-SK" sz="2400" dirty="0"/>
              <a:t>http://www.centrumkocianka.cz/</a:t>
            </a:r>
          </a:p>
          <a:p>
            <a:endParaRPr lang="sk-SK" sz="2400" dirty="0"/>
          </a:p>
          <a:p>
            <a:endParaRPr lang="sk-SK" sz="2400" dirty="0"/>
          </a:p>
          <a:p>
            <a:endParaRPr lang="sk-SK" sz="2400" dirty="0"/>
          </a:p>
          <a:p>
            <a:endParaRPr lang="sk-SK" dirty="0"/>
          </a:p>
          <a:p>
            <a:endParaRPr lang="sk-SK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15643" y="634533"/>
            <a:ext cx="3160541" cy="2370406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8545" y="3174925"/>
            <a:ext cx="3281875" cy="2461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8555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Tento projekt je vhodný pro ty, </a:t>
            </a:r>
            <a:r>
              <a:rPr lang="sk-SK" dirty="0" err="1"/>
              <a:t>kteří</a:t>
            </a:r>
            <a:r>
              <a:rPr lang="sk-SK" dirty="0"/>
              <a:t>...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sz="2400" dirty="0"/>
              <a:t>...si </a:t>
            </a:r>
            <a:r>
              <a:rPr lang="sk-SK" sz="2400" dirty="0" err="1"/>
              <a:t>chtějí</a:t>
            </a:r>
            <a:r>
              <a:rPr lang="sk-SK" sz="2400" dirty="0"/>
              <a:t> </a:t>
            </a:r>
            <a:r>
              <a:rPr lang="sk-SK" sz="2400" dirty="0" err="1"/>
              <a:t>vyzkoušet</a:t>
            </a:r>
            <a:r>
              <a:rPr lang="sk-SK" sz="2400" dirty="0"/>
              <a:t> práci s </a:t>
            </a:r>
            <a:r>
              <a:rPr lang="sk-SK" sz="2400" dirty="0" err="1"/>
              <a:t>postiženými</a:t>
            </a:r>
            <a:r>
              <a:rPr lang="sk-SK" sz="2400" dirty="0"/>
              <a:t> osobami</a:t>
            </a:r>
          </a:p>
          <a:p>
            <a:r>
              <a:rPr lang="sk-SK" sz="2400" dirty="0"/>
              <a:t>...</a:t>
            </a:r>
            <a:r>
              <a:rPr lang="sk-SK" sz="2400" dirty="0" err="1"/>
              <a:t>se</a:t>
            </a:r>
            <a:r>
              <a:rPr lang="sk-SK" sz="2400" dirty="0"/>
              <a:t> </a:t>
            </a:r>
            <a:r>
              <a:rPr lang="sk-SK" sz="2400" dirty="0" err="1"/>
              <a:t>chtějí</a:t>
            </a:r>
            <a:r>
              <a:rPr lang="sk-SK" sz="2400" dirty="0"/>
              <a:t> </a:t>
            </a:r>
            <a:r>
              <a:rPr lang="sk-SK" sz="2400" dirty="0" err="1"/>
              <a:t>dozvědět</a:t>
            </a:r>
            <a:r>
              <a:rPr lang="sk-SK" sz="2400" dirty="0"/>
              <a:t> </a:t>
            </a:r>
            <a:r>
              <a:rPr lang="sk-SK" sz="2400" dirty="0" err="1"/>
              <a:t>něco</a:t>
            </a:r>
            <a:r>
              <a:rPr lang="sk-SK" sz="2400" dirty="0"/>
              <a:t> o fungovaní ústavní </a:t>
            </a:r>
            <a:r>
              <a:rPr lang="sk-SK" sz="2400" dirty="0" err="1"/>
              <a:t>péče</a:t>
            </a:r>
            <a:endParaRPr lang="sk-SK" sz="2400" dirty="0"/>
          </a:p>
          <a:p>
            <a:r>
              <a:rPr lang="sk-SK" sz="2400" dirty="0"/>
              <a:t>...</a:t>
            </a:r>
            <a:r>
              <a:rPr lang="sk-SK" sz="2400" dirty="0" err="1"/>
              <a:t>chtějí</a:t>
            </a:r>
            <a:r>
              <a:rPr lang="sk-SK" sz="2400" dirty="0"/>
              <a:t> </a:t>
            </a:r>
            <a:r>
              <a:rPr lang="sk-SK" sz="2400" dirty="0" err="1"/>
              <a:t>udělat</a:t>
            </a:r>
            <a:r>
              <a:rPr lang="sk-SK" sz="2400" dirty="0"/>
              <a:t> </a:t>
            </a:r>
            <a:r>
              <a:rPr lang="sk-SK" sz="2400" dirty="0" err="1"/>
              <a:t>někomu</a:t>
            </a:r>
            <a:r>
              <a:rPr lang="sk-SK" sz="2400" dirty="0"/>
              <a:t> </a:t>
            </a:r>
            <a:r>
              <a:rPr lang="sk-SK" sz="2400" dirty="0" err="1"/>
              <a:t>radost</a:t>
            </a:r>
            <a:endParaRPr lang="sk-SK" sz="2400" dirty="0"/>
          </a:p>
          <a:p>
            <a:r>
              <a:rPr lang="sk-SK" sz="2400" dirty="0"/>
              <a:t>...</a:t>
            </a:r>
            <a:r>
              <a:rPr lang="sk-SK" sz="2400" dirty="0" err="1"/>
              <a:t>chtějí</a:t>
            </a:r>
            <a:r>
              <a:rPr lang="sk-SK" sz="2400" dirty="0"/>
              <a:t> </a:t>
            </a:r>
            <a:r>
              <a:rPr lang="sk-SK" sz="2400" dirty="0" err="1"/>
              <a:t>získat</a:t>
            </a:r>
            <a:r>
              <a:rPr lang="sk-SK" sz="2400" dirty="0"/>
              <a:t> nevšední zážitky a cenné </a:t>
            </a:r>
            <a:r>
              <a:rPr lang="sk-SK" sz="2400" dirty="0" err="1"/>
              <a:t>zkušenosti</a:t>
            </a:r>
            <a:endParaRPr lang="sk-SK" sz="2400" dirty="0"/>
          </a:p>
          <a:p>
            <a:endParaRPr lang="sk-SK" dirty="0"/>
          </a:p>
          <a:p>
            <a:pPr marL="0" indent="0">
              <a:buNone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3437530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co</a:t>
            </a:r>
            <a:r>
              <a:rPr lang="sk-SK" dirty="0"/>
              <a:t> je </a:t>
            </a:r>
            <a:r>
              <a:rPr lang="sk-SK" dirty="0" err="1"/>
              <a:t>potřeba</a:t>
            </a:r>
            <a:r>
              <a:rPr lang="sk-SK" dirty="0"/>
              <a:t> </a:t>
            </a:r>
            <a:r>
              <a:rPr lang="sk-SK" dirty="0" err="1"/>
              <a:t>udělat</a:t>
            </a:r>
            <a:r>
              <a:rPr lang="sk-SK" dirty="0"/>
              <a:t>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sz="2400" dirty="0" err="1"/>
              <a:t>Přihlásit</a:t>
            </a:r>
            <a:r>
              <a:rPr lang="sk-SK" sz="2400" dirty="0"/>
              <a:t> </a:t>
            </a:r>
            <a:r>
              <a:rPr lang="sk-SK" sz="2400" dirty="0" err="1"/>
              <a:t>se</a:t>
            </a:r>
            <a:r>
              <a:rPr lang="sk-SK" sz="2400" dirty="0"/>
              <a:t> do projektu </a:t>
            </a:r>
          </a:p>
          <a:p>
            <a:r>
              <a:rPr lang="sk-SK" sz="2400" dirty="0" err="1"/>
              <a:t>Absolvovat</a:t>
            </a:r>
            <a:r>
              <a:rPr lang="sk-SK" sz="2400" dirty="0"/>
              <a:t> </a:t>
            </a:r>
            <a:r>
              <a:rPr lang="sk-SK" sz="2400" dirty="0" err="1"/>
              <a:t>společné</a:t>
            </a:r>
            <a:r>
              <a:rPr lang="sk-SK" sz="2400" dirty="0"/>
              <a:t> úvodní </a:t>
            </a:r>
            <a:r>
              <a:rPr lang="sk-SK" sz="2400" dirty="0" err="1"/>
              <a:t>setkání</a:t>
            </a:r>
            <a:endParaRPr lang="sk-SK" sz="2400" dirty="0"/>
          </a:p>
          <a:p>
            <a:r>
              <a:rPr lang="sk-SK" sz="2400" dirty="0" err="1"/>
              <a:t>Prihlásit</a:t>
            </a:r>
            <a:r>
              <a:rPr lang="sk-SK" sz="2400" dirty="0"/>
              <a:t> si termíny a následne </a:t>
            </a:r>
            <a:r>
              <a:rPr lang="sk-SK" sz="2400" dirty="0" err="1"/>
              <a:t>splnit</a:t>
            </a:r>
            <a:r>
              <a:rPr lang="sk-SK" sz="2400" dirty="0"/>
              <a:t> praxi (24 </a:t>
            </a:r>
            <a:r>
              <a:rPr lang="sk-SK" sz="2400" dirty="0" err="1"/>
              <a:t>hodin</a:t>
            </a:r>
            <a:r>
              <a:rPr lang="sk-SK" sz="2400" dirty="0"/>
              <a:t> = cca 3 prac. dny)</a:t>
            </a:r>
          </a:p>
          <a:p>
            <a:r>
              <a:rPr lang="sk-SK" sz="2400" dirty="0" err="1"/>
              <a:t>Nechat</a:t>
            </a:r>
            <a:r>
              <a:rPr lang="sk-SK" sz="2400" dirty="0"/>
              <a:t> si </a:t>
            </a:r>
            <a:r>
              <a:rPr lang="sk-SK" sz="2400" dirty="0" err="1"/>
              <a:t>potvrdit</a:t>
            </a:r>
            <a:r>
              <a:rPr lang="sk-SK" sz="2400" dirty="0"/>
              <a:t> dokument o absolvovaní praxe, </a:t>
            </a:r>
            <a:r>
              <a:rPr lang="sk-SK" sz="2400" dirty="0" err="1"/>
              <a:t>napsat</a:t>
            </a:r>
            <a:r>
              <a:rPr lang="sk-SK" sz="2400" dirty="0"/>
              <a:t> </a:t>
            </a:r>
            <a:r>
              <a:rPr lang="sk-SK" sz="2400" dirty="0" err="1"/>
              <a:t>reflexi</a:t>
            </a:r>
            <a:r>
              <a:rPr lang="sk-SK" sz="2400" dirty="0"/>
              <a:t> a </a:t>
            </a:r>
            <a:r>
              <a:rPr lang="sk-SK" sz="2400" dirty="0" err="1"/>
              <a:t>vložit</a:t>
            </a:r>
            <a:r>
              <a:rPr lang="sk-SK" sz="2400" dirty="0"/>
              <a:t> je do </a:t>
            </a:r>
            <a:r>
              <a:rPr lang="sk-SK" sz="2400" dirty="0" err="1"/>
              <a:t>odevzdávárny</a:t>
            </a:r>
            <a:endParaRPr lang="sk-SK" sz="2400" dirty="0"/>
          </a:p>
          <a:p>
            <a:pPr marL="0" indent="0">
              <a:buNone/>
            </a:pPr>
            <a:endParaRPr lang="sk-SK" sz="2400" dirty="0"/>
          </a:p>
          <a:p>
            <a:endParaRPr lang="sk-SK" dirty="0"/>
          </a:p>
          <a:p>
            <a:endParaRPr lang="sk-SK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5967531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895808" y="6252047"/>
            <a:ext cx="7088330" cy="10190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sz="2400" b="1" dirty="0">
                <a:solidFill>
                  <a:schemeClr val="bg1"/>
                </a:solidFill>
              </a:rPr>
              <a:t>KONTAKT:   </a:t>
            </a:r>
            <a:r>
              <a:rPr lang="sk-SK" sz="2400" b="1" dirty="0" err="1">
                <a:solidFill>
                  <a:schemeClr val="bg1"/>
                </a:solidFill>
              </a:rPr>
              <a:t>v.chvostova</a:t>
            </a:r>
            <a:r>
              <a:rPr lang="en-US" sz="2400" b="1" dirty="0">
                <a:solidFill>
                  <a:schemeClr val="bg1"/>
                </a:solidFill>
              </a:rPr>
              <a:t>@</a:t>
            </a:r>
            <a:r>
              <a:rPr lang="sk-SK" sz="2400" b="1" dirty="0">
                <a:solidFill>
                  <a:schemeClr val="bg1"/>
                </a:solidFill>
              </a:rPr>
              <a:t>gmail.com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1580" y="2025747"/>
            <a:ext cx="2888457" cy="3852883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4239859" y="2517827"/>
            <a:ext cx="3936641" cy="2952481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4"/>
          <a:srcRect r="5807"/>
          <a:stretch/>
        </p:blipFill>
        <p:spPr>
          <a:xfrm>
            <a:off x="8076322" y="2025747"/>
            <a:ext cx="2938681" cy="3936641"/>
          </a:xfrm>
          <a:prstGeom prst="rect">
            <a:avLst/>
          </a:prstGeom>
        </p:spPr>
      </p:pic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1411728" y="976512"/>
            <a:ext cx="9603275" cy="1049235"/>
          </a:xfrm>
        </p:spPr>
        <p:txBody>
          <a:bodyPr/>
          <a:lstStyle/>
          <a:p>
            <a:r>
              <a:rPr lang="sk-SK" dirty="0"/>
              <a:t>Tešíme </a:t>
            </a:r>
            <a:r>
              <a:rPr lang="sk-SK" dirty="0" err="1"/>
              <a:t>se</a:t>
            </a:r>
            <a:r>
              <a:rPr lang="sk-SK" dirty="0"/>
              <a:t> na spolupráci!</a:t>
            </a:r>
          </a:p>
        </p:txBody>
      </p:sp>
    </p:spTree>
    <p:extLst>
      <p:ext uri="{BB962C8B-B14F-4D97-AF65-F5344CB8AC3E}">
        <p14:creationId xmlns:p14="http://schemas.microsoft.com/office/powerpoint/2010/main" val="80803002"/>
      </p:ext>
    </p:extLst>
  </p:cSld>
  <p:clrMapOvr>
    <a:masterClrMapping/>
  </p:clrMapOvr>
</p:sld>
</file>

<file path=ppt/theme/theme1.xml><?xml version="1.0" encoding="utf-8"?>
<a:theme xmlns:a="http://schemas.openxmlformats.org/drawingml/2006/main" name="Galerie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95</TotalTime>
  <Words>154</Words>
  <Application>Microsoft Office PowerPoint</Application>
  <PresentationFormat>Širokoúhlá obrazovka</PresentationFormat>
  <Paragraphs>30</Paragraphs>
  <Slides>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9" baseType="lpstr">
      <vt:lpstr>Arial</vt:lpstr>
      <vt:lpstr>Gill Sans MT</vt:lpstr>
      <vt:lpstr>Galerie</vt:lpstr>
      <vt:lpstr>NÁHRADNÍ NÁRUČ</vt:lpstr>
      <vt:lpstr>O co Jde</vt:lpstr>
      <vt:lpstr>Centrum Kociánka</vt:lpstr>
      <vt:lpstr>Tento projekt je vhodný pro ty, kteří...</vt:lpstr>
      <vt:lpstr>co je potřeba udělat </vt:lpstr>
      <vt:lpstr>Tešíme se na spolupráci!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NÁHRADNÍ NÁRUČ</dc:title>
  <dc:creator>Mirka</dc:creator>
  <cp:lastModifiedBy>Veronika Chvostová</cp:lastModifiedBy>
  <cp:revision>11</cp:revision>
  <dcterms:created xsi:type="dcterms:W3CDTF">2017-03-01T18:44:28Z</dcterms:created>
  <dcterms:modified xsi:type="dcterms:W3CDTF">2020-02-27T14:25:13Z</dcterms:modified>
</cp:coreProperties>
</file>