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9" r:id="rId2"/>
    <p:sldId id="261" r:id="rId3"/>
    <p:sldId id="284" r:id="rId4"/>
    <p:sldId id="260" r:id="rId5"/>
    <p:sldId id="266" r:id="rId6"/>
    <p:sldId id="286" r:id="rId7"/>
    <p:sldId id="292" r:id="rId8"/>
    <p:sldId id="287" r:id="rId9"/>
    <p:sldId id="288" r:id="rId10"/>
    <p:sldId id="290" r:id="rId11"/>
    <p:sldId id="289" r:id="rId12"/>
    <p:sldId id="298" r:id="rId13"/>
    <p:sldId id="297" r:id="rId14"/>
    <p:sldId id="301" r:id="rId15"/>
    <p:sldId id="299" r:id="rId16"/>
    <p:sldId id="300" r:id="rId17"/>
    <p:sldId id="294" r:id="rId18"/>
    <p:sldId id="302" r:id="rId19"/>
    <p:sldId id="295" r:id="rId2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0000"/>
    <a:srgbClr val="FF7676"/>
    <a:srgbClr val="BC1C33"/>
    <a:srgbClr val="C51B18"/>
    <a:srgbClr val="FB895B"/>
    <a:srgbClr val="E85C33"/>
    <a:srgbClr val="FFEBEB"/>
    <a:srgbClr val="FFC5C5"/>
    <a:srgbClr val="951C18"/>
    <a:srgbClr val="E759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52" autoAdjust="0"/>
    <p:restoredTop sz="94607" autoAdjust="0"/>
  </p:normalViewPr>
  <p:slideViewPr>
    <p:cSldViewPr snapToGrid="0">
      <p:cViewPr varScale="1">
        <p:scale>
          <a:sx n="89" d="100"/>
          <a:sy n="89" d="100"/>
        </p:scale>
        <p:origin x="475" y="-235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42402E-0F6D-427F-86F0-7B323FEF51A0}" type="doc">
      <dgm:prSet loTypeId="urn:microsoft.com/office/officeart/2005/8/layout/process1" loCatId="process" qsTypeId="urn:microsoft.com/office/officeart/2005/8/quickstyle/simple1" qsCatId="simple" csTypeId="urn:microsoft.com/office/officeart/2005/8/colors/accent5_4" csCatId="accent5" phldr="1"/>
      <dgm:spPr/>
    </dgm:pt>
    <dgm:pt modelId="{EB343678-C5DB-4621-94B2-F40F58A1E32F}">
      <dgm:prSet phldrT="[Текст]"/>
      <dgm:spPr>
        <a:solidFill>
          <a:srgbClr val="C51B18"/>
        </a:solidFill>
      </dgm:spPr>
      <dgm:t>
        <a:bodyPr/>
        <a:lstStyle/>
        <a:p>
          <a:r>
            <a:rPr lang="en-US" b="1" i="0" dirty="0" smtClean="0"/>
            <a:t>[ u: ]</a:t>
          </a:r>
          <a:endParaRPr lang="ru-RU" dirty="0"/>
        </a:p>
      </dgm:t>
    </dgm:pt>
    <dgm:pt modelId="{E830D29F-FE54-4661-AB60-A12B96196D74}" type="parTrans" cxnId="{0CD87420-2D82-49BD-B51A-A562F98EDFC2}">
      <dgm:prSet/>
      <dgm:spPr/>
      <dgm:t>
        <a:bodyPr/>
        <a:lstStyle/>
        <a:p>
          <a:endParaRPr lang="ru-RU"/>
        </a:p>
      </dgm:t>
    </dgm:pt>
    <dgm:pt modelId="{42F911E8-8FC6-4AD1-85D9-E6CD5651C325}" type="sibTrans" cxnId="{0CD87420-2D82-49BD-B51A-A562F98EDFC2}">
      <dgm:prSet/>
      <dgm:spPr>
        <a:solidFill>
          <a:srgbClr val="951C18"/>
        </a:solidFill>
      </dgm:spPr>
      <dgm:t>
        <a:bodyPr/>
        <a:lstStyle/>
        <a:p>
          <a:endParaRPr lang="ru-RU"/>
        </a:p>
      </dgm:t>
    </dgm:pt>
    <dgm:pt modelId="{2D224846-25C1-4DBB-BF30-3F2BDE62BD77}">
      <dgm:prSet phldrT="[Текст]"/>
      <dgm:spPr>
        <a:solidFill>
          <a:srgbClr val="FF7676"/>
        </a:solidFill>
      </dgm:spPr>
      <dgm:t>
        <a:bodyPr/>
        <a:lstStyle/>
        <a:p>
          <a:r>
            <a:rPr lang="en-US" b="1" i="0" dirty="0" smtClean="0"/>
            <a:t>[ ʊ ]</a:t>
          </a:r>
          <a:endParaRPr lang="ru-RU" dirty="0"/>
        </a:p>
      </dgm:t>
    </dgm:pt>
    <dgm:pt modelId="{FD8D0F1B-B5CE-4C97-95A7-DBD0064AD86A}" type="parTrans" cxnId="{26B1C2D3-0D66-4EBB-B76E-336845B371A2}">
      <dgm:prSet/>
      <dgm:spPr/>
      <dgm:t>
        <a:bodyPr/>
        <a:lstStyle/>
        <a:p>
          <a:endParaRPr lang="ru-RU"/>
        </a:p>
      </dgm:t>
    </dgm:pt>
    <dgm:pt modelId="{BAED36CD-136F-4E22-9076-30CACDD5695B}" type="sibTrans" cxnId="{26B1C2D3-0D66-4EBB-B76E-336845B371A2}">
      <dgm:prSet/>
      <dgm:spPr/>
      <dgm:t>
        <a:bodyPr/>
        <a:lstStyle/>
        <a:p>
          <a:endParaRPr lang="ru-RU"/>
        </a:p>
      </dgm:t>
    </dgm:pt>
    <dgm:pt modelId="{6D2C033C-60DB-4BFB-A2AC-66C27709853E}" type="pres">
      <dgm:prSet presAssocID="{6E42402E-0F6D-427F-86F0-7B323FEF51A0}" presName="Name0" presStyleCnt="0">
        <dgm:presLayoutVars>
          <dgm:dir/>
          <dgm:resizeHandles val="exact"/>
        </dgm:presLayoutVars>
      </dgm:prSet>
      <dgm:spPr/>
    </dgm:pt>
    <dgm:pt modelId="{1633F288-1232-4D33-9DDA-5FA6CE2A2DA0}" type="pres">
      <dgm:prSet presAssocID="{EB343678-C5DB-4621-94B2-F40F58A1E32F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EE8A26-90B2-45DB-9509-65C87361C633}" type="pres">
      <dgm:prSet presAssocID="{42F911E8-8FC6-4AD1-85D9-E6CD5651C325}" presName="sibTrans" presStyleLbl="sibTrans2D1" presStyleIdx="0" presStyleCnt="1"/>
      <dgm:spPr/>
      <dgm:t>
        <a:bodyPr/>
        <a:lstStyle/>
        <a:p>
          <a:endParaRPr lang="ru-RU"/>
        </a:p>
      </dgm:t>
    </dgm:pt>
    <dgm:pt modelId="{AAFB5E58-1E44-4DFE-ACD4-09AF0AD35B86}" type="pres">
      <dgm:prSet presAssocID="{42F911E8-8FC6-4AD1-85D9-E6CD5651C325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AA60741C-D0E9-4F48-8D98-8AC98366CF59}" type="pres">
      <dgm:prSet presAssocID="{2D224846-25C1-4DBB-BF30-3F2BDE62BD7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B1C2D3-0D66-4EBB-B76E-336845B371A2}" srcId="{6E42402E-0F6D-427F-86F0-7B323FEF51A0}" destId="{2D224846-25C1-4DBB-BF30-3F2BDE62BD77}" srcOrd="1" destOrd="0" parTransId="{FD8D0F1B-B5CE-4C97-95A7-DBD0064AD86A}" sibTransId="{BAED36CD-136F-4E22-9076-30CACDD5695B}"/>
    <dgm:cxn modelId="{0CD87420-2D82-49BD-B51A-A562F98EDFC2}" srcId="{6E42402E-0F6D-427F-86F0-7B323FEF51A0}" destId="{EB343678-C5DB-4621-94B2-F40F58A1E32F}" srcOrd="0" destOrd="0" parTransId="{E830D29F-FE54-4661-AB60-A12B96196D74}" sibTransId="{42F911E8-8FC6-4AD1-85D9-E6CD5651C325}"/>
    <dgm:cxn modelId="{4B3425BA-194D-4CDA-A3E9-027DC5BE4186}" type="presOf" srcId="{EB343678-C5DB-4621-94B2-F40F58A1E32F}" destId="{1633F288-1232-4D33-9DDA-5FA6CE2A2DA0}" srcOrd="0" destOrd="0" presId="urn:microsoft.com/office/officeart/2005/8/layout/process1"/>
    <dgm:cxn modelId="{8A59A297-18A8-4C8C-9C24-5E3BAD77C775}" type="presOf" srcId="{42F911E8-8FC6-4AD1-85D9-E6CD5651C325}" destId="{AAFB5E58-1E44-4DFE-ACD4-09AF0AD35B86}" srcOrd="1" destOrd="0" presId="urn:microsoft.com/office/officeart/2005/8/layout/process1"/>
    <dgm:cxn modelId="{B795A734-16BE-497F-B93E-B98A4B7DB1A0}" type="presOf" srcId="{42F911E8-8FC6-4AD1-85D9-E6CD5651C325}" destId="{4EEE8A26-90B2-45DB-9509-65C87361C633}" srcOrd="0" destOrd="0" presId="urn:microsoft.com/office/officeart/2005/8/layout/process1"/>
    <dgm:cxn modelId="{37DE3681-2165-4D62-B567-8653126DF938}" type="presOf" srcId="{6E42402E-0F6D-427F-86F0-7B323FEF51A0}" destId="{6D2C033C-60DB-4BFB-A2AC-66C27709853E}" srcOrd="0" destOrd="0" presId="urn:microsoft.com/office/officeart/2005/8/layout/process1"/>
    <dgm:cxn modelId="{A79141A4-D47B-4506-B33B-48364FFE3F0F}" type="presOf" srcId="{2D224846-25C1-4DBB-BF30-3F2BDE62BD77}" destId="{AA60741C-D0E9-4F48-8D98-8AC98366CF59}" srcOrd="0" destOrd="0" presId="urn:microsoft.com/office/officeart/2005/8/layout/process1"/>
    <dgm:cxn modelId="{716F4A83-7B81-482A-8075-E9887BEEE056}" type="presParOf" srcId="{6D2C033C-60DB-4BFB-A2AC-66C27709853E}" destId="{1633F288-1232-4D33-9DDA-5FA6CE2A2DA0}" srcOrd="0" destOrd="0" presId="urn:microsoft.com/office/officeart/2005/8/layout/process1"/>
    <dgm:cxn modelId="{B1293A12-8CB5-47E2-89E1-3C8980349841}" type="presParOf" srcId="{6D2C033C-60DB-4BFB-A2AC-66C27709853E}" destId="{4EEE8A26-90B2-45DB-9509-65C87361C633}" srcOrd="1" destOrd="0" presId="urn:microsoft.com/office/officeart/2005/8/layout/process1"/>
    <dgm:cxn modelId="{621C2D99-B86D-40AA-8A45-0F3C0FAC76B1}" type="presParOf" srcId="{4EEE8A26-90B2-45DB-9509-65C87361C633}" destId="{AAFB5E58-1E44-4DFE-ACD4-09AF0AD35B86}" srcOrd="0" destOrd="0" presId="urn:microsoft.com/office/officeart/2005/8/layout/process1"/>
    <dgm:cxn modelId="{5382B0ED-9A0A-4627-82D4-3C8850345765}" type="presParOf" srcId="{6D2C033C-60DB-4BFB-A2AC-66C27709853E}" destId="{AA60741C-D0E9-4F48-8D98-8AC98366CF59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42402E-0F6D-427F-86F0-7B323FEF51A0}" type="doc">
      <dgm:prSet loTypeId="urn:microsoft.com/office/officeart/2005/8/layout/process1" loCatId="process" qsTypeId="urn:microsoft.com/office/officeart/2005/8/quickstyle/simple1" qsCatId="simple" csTypeId="urn:microsoft.com/office/officeart/2005/8/colors/accent5_4" csCatId="accent5" phldr="1"/>
      <dgm:spPr/>
    </dgm:pt>
    <dgm:pt modelId="{EB343678-C5DB-4621-94B2-F40F58A1E32F}">
      <dgm:prSet phldrT="[Текст]"/>
      <dgm:spPr>
        <a:solidFill>
          <a:srgbClr val="C51B18"/>
        </a:solidFill>
      </dgm:spPr>
      <dgm:t>
        <a:bodyPr/>
        <a:lstStyle/>
        <a:p>
          <a:r>
            <a:rPr lang="en-US" b="1" i="0" dirty="0" smtClean="0"/>
            <a:t>[ ɔ: ]</a:t>
          </a:r>
          <a:endParaRPr lang="ru-RU" dirty="0"/>
        </a:p>
      </dgm:t>
    </dgm:pt>
    <dgm:pt modelId="{E830D29F-FE54-4661-AB60-A12B96196D74}" type="parTrans" cxnId="{0CD87420-2D82-49BD-B51A-A562F98EDFC2}">
      <dgm:prSet/>
      <dgm:spPr/>
      <dgm:t>
        <a:bodyPr/>
        <a:lstStyle/>
        <a:p>
          <a:endParaRPr lang="ru-RU"/>
        </a:p>
      </dgm:t>
    </dgm:pt>
    <dgm:pt modelId="{42F911E8-8FC6-4AD1-85D9-E6CD5651C325}" type="sibTrans" cxnId="{0CD87420-2D82-49BD-B51A-A562F98EDFC2}">
      <dgm:prSet/>
      <dgm:spPr>
        <a:solidFill>
          <a:srgbClr val="951C18"/>
        </a:solidFill>
      </dgm:spPr>
      <dgm:t>
        <a:bodyPr/>
        <a:lstStyle/>
        <a:p>
          <a:endParaRPr lang="ru-RU"/>
        </a:p>
      </dgm:t>
    </dgm:pt>
    <dgm:pt modelId="{2D224846-25C1-4DBB-BF30-3F2BDE62BD77}">
      <dgm:prSet phldrT="[Текст]"/>
      <dgm:spPr>
        <a:solidFill>
          <a:srgbClr val="FF7676"/>
        </a:solidFill>
      </dgm:spPr>
      <dgm:t>
        <a:bodyPr/>
        <a:lstStyle/>
        <a:p>
          <a:r>
            <a:rPr lang="en-US" b="1" i="0" dirty="0" smtClean="0"/>
            <a:t>[ ɔ/o ]</a:t>
          </a:r>
          <a:endParaRPr lang="ru-RU" dirty="0"/>
        </a:p>
      </dgm:t>
    </dgm:pt>
    <dgm:pt modelId="{FD8D0F1B-B5CE-4C97-95A7-DBD0064AD86A}" type="parTrans" cxnId="{26B1C2D3-0D66-4EBB-B76E-336845B371A2}">
      <dgm:prSet/>
      <dgm:spPr/>
      <dgm:t>
        <a:bodyPr/>
        <a:lstStyle/>
        <a:p>
          <a:endParaRPr lang="ru-RU"/>
        </a:p>
      </dgm:t>
    </dgm:pt>
    <dgm:pt modelId="{BAED36CD-136F-4E22-9076-30CACDD5695B}" type="sibTrans" cxnId="{26B1C2D3-0D66-4EBB-B76E-336845B371A2}">
      <dgm:prSet/>
      <dgm:spPr/>
      <dgm:t>
        <a:bodyPr/>
        <a:lstStyle/>
        <a:p>
          <a:endParaRPr lang="ru-RU"/>
        </a:p>
      </dgm:t>
    </dgm:pt>
    <dgm:pt modelId="{6D2C033C-60DB-4BFB-A2AC-66C27709853E}" type="pres">
      <dgm:prSet presAssocID="{6E42402E-0F6D-427F-86F0-7B323FEF51A0}" presName="Name0" presStyleCnt="0">
        <dgm:presLayoutVars>
          <dgm:dir/>
          <dgm:resizeHandles val="exact"/>
        </dgm:presLayoutVars>
      </dgm:prSet>
      <dgm:spPr/>
    </dgm:pt>
    <dgm:pt modelId="{1633F288-1232-4D33-9DDA-5FA6CE2A2DA0}" type="pres">
      <dgm:prSet presAssocID="{EB343678-C5DB-4621-94B2-F40F58A1E32F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EE8A26-90B2-45DB-9509-65C87361C633}" type="pres">
      <dgm:prSet presAssocID="{42F911E8-8FC6-4AD1-85D9-E6CD5651C325}" presName="sibTrans" presStyleLbl="sibTrans2D1" presStyleIdx="0" presStyleCnt="1"/>
      <dgm:spPr/>
      <dgm:t>
        <a:bodyPr/>
        <a:lstStyle/>
        <a:p>
          <a:endParaRPr lang="ru-RU"/>
        </a:p>
      </dgm:t>
    </dgm:pt>
    <dgm:pt modelId="{AAFB5E58-1E44-4DFE-ACD4-09AF0AD35B86}" type="pres">
      <dgm:prSet presAssocID="{42F911E8-8FC6-4AD1-85D9-E6CD5651C325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AA60741C-D0E9-4F48-8D98-8AC98366CF59}" type="pres">
      <dgm:prSet presAssocID="{2D224846-25C1-4DBB-BF30-3F2BDE62BD7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C685F8-51A1-4C3A-8A7D-D9875C0425FA}" type="presOf" srcId="{42F911E8-8FC6-4AD1-85D9-E6CD5651C325}" destId="{AAFB5E58-1E44-4DFE-ACD4-09AF0AD35B86}" srcOrd="1" destOrd="0" presId="urn:microsoft.com/office/officeart/2005/8/layout/process1"/>
    <dgm:cxn modelId="{2846426D-6625-4134-B73A-9C8B957F753F}" type="presOf" srcId="{6E42402E-0F6D-427F-86F0-7B323FEF51A0}" destId="{6D2C033C-60DB-4BFB-A2AC-66C27709853E}" srcOrd="0" destOrd="0" presId="urn:microsoft.com/office/officeart/2005/8/layout/process1"/>
    <dgm:cxn modelId="{63A28F3E-4E8F-4EF5-A371-8E6335D1625D}" type="presOf" srcId="{EB343678-C5DB-4621-94B2-F40F58A1E32F}" destId="{1633F288-1232-4D33-9DDA-5FA6CE2A2DA0}" srcOrd="0" destOrd="0" presId="urn:microsoft.com/office/officeart/2005/8/layout/process1"/>
    <dgm:cxn modelId="{F47C04CC-88DF-4E25-B6B9-33084C113366}" type="presOf" srcId="{42F911E8-8FC6-4AD1-85D9-E6CD5651C325}" destId="{4EEE8A26-90B2-45DB-9509-65C87361C633}" srcOrd="0" destOrd="0" presId="urn:microsoft.com/office/officeart/2005/8/layout/process1"/>
    <dgm:cxn modelId="{0CD87420-2D82-49BD-B51A-A562F98EDFC2}" srcId="{6E42402E-0F6D-427F-86F0-7B323FEF51A0}" destId="{EB343678-C5DB-4621-94B2-F40F58A1E32F}" srcOrd="0" destOrd="0" parTransId="{E830D29F-FE54-4661-AB60-A12B96196D74}" sibTransId="{42F911E8-8FC6-4AD1-85D9-E6CD5651C325}"/>
    <dgm:cxn modelId="{26B1C2D3-0D66-4EBB-B76E-336845B371A2}" srcId="{6E42402E-0F6D-427F-86F0-7B323FEF51A0}" destId="{2D224846-25C1-4DBB-BF30-3F2BDE62BD77}" srcOrd="1" destOrd="0" parTransId="{FD8D0F1B-B5CE-4C97-95A7-DBD0064AD86A}" sibTransId="{BAED36CD-136F-4E22-9076-30CACDD5695B}"/>
    <dgm:cxn modelId="{666DDEE3-523A-41F6-9282-917E97E583AE}" type="presOf" srcId="{2D224846-25C1-4DBB-BF30-3F2BDE62BD77}" destId="{AA60741C-D0E9-4F48-8D98-8AC98366CF59}" srcOrd="0" destOrd="0" presId="urn:microsoft.com/office/officeart/2005/8/layout/process1"/>
    <dgm:cxn modelId="{5D14B9DE-8594-4370-8090-A7193F273CE2}" type="presParOf" srcId="{6D2C033C-60DB-4BFB-A2AC-66C27709853E}" destId="{1633F288-1232-4D33-9DDA-5FA6CE2A2DA0}" srcOrd="0" destOrd="0" presId="urn:microsoft.com/office/officeart/2005/8/layout/process1"/>
    <dgm:cxn modelId="{DDAD0D34-D914-4035-80BC-8B37456D8498}" type="presParOf" srcId="{6D2C033C-60DB-4BFB-A2AC-66C27709853E}" destId="{4EEE8A26-90B2-45DB-9509-65C87361C633}" srcOrd="1" destOrd="0" presId="urn:microsoft.com/office/officeart/2005/8/layout/process1"/>
    <dgm:cxn modelId="{206E2FF4-6175-41CD-B1CA-738B1B67E15C}" type="presParOf" srcId="{4EEE8A26-90B2-45DB-9509-65C87361C633}" destId="{AAFB5E58-1E44-4DFE-ACD4-09AF0AD35B86}" srcOrd="0" destOrd="0" presId="urn:microsoft.com/office/officeart/2005/8/layout/process1"/>
    <dgm:cxn modelId="{21E34259-D7A3-4BA4-8A26-56A015EB4EA3}" type="presParOf" srcId="{6D2C033C-60DB-4BFB-A2AC-66C27709853E}" destId="{AA60741C-D0E9-4F48-8D98-8AC98366CF59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42402E-0F6D-427F-86F0-7B323FEF51A0}" type="doc">
      <dgm:prSet loTypeId="urn:microsoft.com/office/officeart/2005/8/layout/process1" loCatId="process" qsTypeId="urn:microsoft.com/office/officeart/2005/8/quickstyle/simple1" qsCatId="simple" csTypeId="urn:microsoft.com/office/officeart/2005/8/colors/accent5_4" csCatId="accent5" phldr="1"/>
      <dgm:spPr/>
    </dgm:pt>
    <dgm:pt modelId="{EB343678-C5DB-4621-94B2-F40F58A1E32F}">
      <dgm:prSet phldrT="[Текст]"/>
      <dgm:spPr>
        <a:solidFill>
          <a:srgbClr val="C51B18"/>
        </a:solidFill>
      </dgm:spPr>
      <dgm:t>
        <a:bodyPr/>
        <a:lstStyle/>
        <a:p>
          <a:r>
            <a:rPr lang="en-US" b="1" i="0" dirty="0" smtClean="0"/>
            <a:t>[ i: ]</a:t>
          </a:r>
          <a:endParaRPr lang="ru-RU" dirty="0"/>
        </a:p>
      </dgm:t>
    </dgm:pt>
    <dgm:pt modelId="{E830D29F-FE54-4661-AB60-A12B96196D74}" type="parTrans" cxnId="{0CD87420-2D82-49BD-B51A-A562F98EDFC2}">
      <dgm:prSet/>
      <dgm:spPr/>
      <dgm:t>
        <a:bodyPr/>
        <a:lstStyle/>
        <a:p>
          <a:endParaRPr lang="ru-RU"/>
        </a:p>
      </dgm:t>
    </dgm:pt>
    <dgm:pt modelId="{42F911E8-8FC6-4AD1-85D9-E6CD5651C325}" type="sibTrans" cxnId="{0CD87420-2D82-49BD-B51A-A562F98EDFC2}">
      <dgm:prSet/>
      <dgm:spPr>
        <a:solidFill>
          <a:srgbClr val="951C18"/>
        </a:solidFill>
      </dgm:spPr>
      <dgm:t>
        <a:bodyPr/>
        <a:lstStyle/>
        <a:p>
          <a:endParaRPr lang="ru-RU"/>
        </a:p>
      </dgm:t>
    </dgm:pt>
    <dgm:pt modelId="{2D224846-25C1-4DBB-BF30-3F2BDE62BD77}">
      <dgm:prSet phldrT="[Текст]"/>
      <dgm:spPr>
        <a:solidFill>
          <a:srgbClr val="FF7676"/>
        </a:solidFill>
      </dgm:spPr>
      <dgm:t>
        <a:bodyPr/>
        <a:lstStyle/>
        <a:p>
          <a:r>
            <a:rPr lang="en-US" b="1" i="0" dirty="0" smtClean="0"/>
            <a:t>[ ɪ ]</a:t>
          </a:r>
          <a:endParaRPr lang="ru-RU" dirty="0"/>
        </a:p>
      </dgm:t>
    </dgm:pt>
    <dgm:pt modelId="{FD8D0F1B-B5CE-4C97-95A7-DBD0064AD86A}" type="parTrans" cxnId="{26B1C2D3-0D66-4EBB-B76E-336845B371A2}">
      <dgm:prSet/>
      <dgm:spPr/>
      <dgm:t>
        <a:bodyPr/>
        <a:lstStyle/>
        <a:p>
          <a:endParaRPr lang="ru-RU"/>
        </a:p>
      </dgm:t>
    </dgm:pt>
    <dgm:pt modelId="{BAED36CD-136F-4E22-9076-30CACDD5695B}" type="sibTrans" cxnId="{26B1C2D3-0D66-4EBB-B76E-336845B371A2}">
      <dgm:prSet/>
      <dgm:spPr/>
      <dgm:t>
        <a:bodyPr/>
        <a:lstStyle/>
        <a:p>
          <a:endParaRPr lang="ru-RU"/>
        </a:p>
      </dgm:t>
    </dgm:pt>
    <dgm:pt modelId="{6D2C033C-60DB-4BFB-A2AC-66C27709853E}" type="pres">
      <dgm:prSet presAssocID="{6E42402E-0F6D-427F-86F0-7B323FEF51A0}" presName="Name0" presStyleCnt="0">
        <dgm:presLayoutVars>
          <dgm:dir/>
          <dgm:resizeHandles val="exact"/>
        </dgm:presLayoutVars>
      </dgm:prSet>
      <dgm:spPr/>
    </dgm:pt>
    <dgm:pt modelId="{1633F288-1232-4D33-9DDA-5FA6CE2A2DA0}" type="pres">
      <dgm:prSet presAssocID="{EB343678-C5DB-4621-94B2-F40F58A1E32F}" presName="node" presStyleLbl="node1" presStyleIdx="0" presStyleCnt="2" custScaleY="125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EE8A26-90B2-45DB-9509-65C87361C633}" type="pres">
      <dgm:prSet presAssocID="{42F911E8-8FC6-4AD1-85D9-E6CD5651C325}" presName="sibTrans" presStyleLbl="sibTrans2D1" presStyleIdx="0" presStyleCnt="1"/>
      <dgm:spPr/>
      <dgm:t>
        <a:bodyPr/>
        <a:lstStyle/>
        <a:p>
          <a:endParaRPr lang="ru-RU"/>
        </a:p>
      </dgm:t>
    </dgm:pt>
    <dgm:pt modelId="{AAFB5E58-1E44-4DFE-ACD4-09AF0AD35B86}" type="pres">
      <dgm:prSet presAssocID="{42F911E8-8FC6-4AD1-85D9-E6CD5651C325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AA60741C-D0E9-4F48-8D98-8AC98366CF59}" type="pres">
      <dgm:prSet presAssocID="{2D224846-25C1-4DBB-BF30-3F2BDE62BD77}" presName="node" presStyleLbl="node1" presStyleIdx="1" presStyleCnt="2" custScaleY="1210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B1C2D3-0D66-4EBB-B76E-336845B371A2}" srcId="{6E42402E-0F6D-427F-86F0-7B323FEF51A0}" destId="{2D224846-25C1-4DBB-BF30-3F2BDE62BD77}" srcOrd="1" destOrd="0" parTransId="{FD8D0F1B-B5CE-4C97-95A7-DBD0064AD86A}" sibTransId="{BAED36CD-136F-4E22-9076-30CACDD5695B}"/>
    <dgm:cxn modelId="{4264DC56-8E61-4833-9F36-B43B97049D5E}" type="presOf" srcId="{EB343678-C5DB-4621-94B2-F40F58A1E32F}" destId="{1633F288-1232-4D33-9DDA-5FA6CE2A2DA0}" srcOrd="0" destOrd="0" presId="urn:microsoft.com/office/officeart/2005/8/layout/process1"/>
    <dgm:cxn modelId="{0CD87420-2D82-49BD-B51A-A562F98EDFC2}" srcId="{6E42402E-0F6D-427F-86F0-7B323FEF51A0}" destId="{EB343678-C5DB-4621-94B2-F40F58A1E32F}" srcOrd="0" destOrd="0" parTransId="{E830D29F-FE54-4661-AB60-A12B96196D74}" sibTransId="{42F911E8-8FC6-4AD1-85D9-E6CD5651C325}"/>
    <dgm:cxn modelId="{0548F28A-1BB6-4F0C-B5CE-07E9DCFB3084}" type="presOf" srcId="{2D224846-25C1-4DBB-BF30-3F2BDE62BD77}" destId="{AA60741C-D0E9-4F48-8D98-8AC98366CF59}" srcOrd="0" destOrd="0" presId="urn:microsoft.com/office/officeart/2005/8/layout/process1"/>
    <dgm:cxn modelId="{D0E05A41-6DF8-45C8-A098-DE9C972478C2}" type="presOf" srcId="{42F911E8-8FC6-4AD1-85D9-E6CD5651C325}" destId="{AAFB5E58-1E44-4DFE-ACD4-09AF0AD35B86}" srcOrd="1" destOrd="0" presId="urn:microsoft.com/office/officeart/2005/8/layout/process1"/>
    <dgm:cxn modelId="{403C66EF-E7E3-48FD-AE5F-2C774792EE20}" type="presOf" srcId="{6E42402E-0F6D-427F-86F0-7B323FEF51A0}" destId="{6D2C033C-60DB-4BFB-A2AC-66C27709853E}" srcOrd="0" destOrd="0" presId="urn:microsoft.com/office/officeart/2005/8/layout/process1"/>
    <dgm:cxn modelId="{9F42DD62-89CD-4F57-BDE2-02DE32522DF9}" type="presOf" srcId="{42F911E8-8FC6-4AD1-85D9-E6CD5651C325}" destId="{4EEE8A26-90B2-45DB-9509-65C87361C633}" srcOrd="0" destOrd="0" presId="urn:microsoft.com/office/officeart/2005/8/layout/process1"/>
    <dgm:cxn modelId="{530B0353-D000-4A50-91E2-84740E064C52}" type="presParOf" srcId="{6D2C033C-60DB-4BFB-A2AC-66C27709853E}" destId="{1633F288-1232-4D33-9DDA-5FA6CE2A2DA0}" srcOrd="0" destOrd="0" presId="urn:microsoft.com/office/officeart/2005/8/layout/process1"/>
    <dgm:cxn modelId="{F7DB3548-5796-47CE-9A69-DBDE1FBE7B34}" type="presParOf" srcId="{6D2C033C-60DB-4BFB-A2AC-66C27709853E}" destId="{4EEE8A26-90B2-45DB-9509-65C87361C633}" srcOrd="1" destOrd="0" presId="urn:microsoft.com/office/officeart/2005/8/layout/process1"/>
    <dgm:cxn modelId="{036E4817-50DE-43AB-A225-ECF92F37FA8A}" type="presParOf" srcId="{4EEE8A26-90B2-45DB-9509-65C87361C633}" destId="{AAFB5E58-1E44-4DFE-ACD4-09AF0AD35B86}" srcOrd="0" destOrd="0" presId="urn:microsoft.com/office/officeart/2005/8/layout/process1"/>
    <dgm:cxn modelId="{0FA75119-747E-4F76-A4CA-57C27BF5B994}" type="presParOf" srcId="{6D2C033C-60DB-4BFB-A2AC-66C27709853E}" destId="{AA60741C-D0E9-4F48-8D98-8AC98366CF59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59A4BF-2B16-486C-9B5B-486B05CC726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99370FC-8573-4C78-8591-27F761431C02}">
      <dgm:prSet phldrT="[Текст]"/>
      <dgm:spPr>
        <a:solidFill>
          <a:srgbClr val="E85C33"/>
        </a:solidFill>
      </dgm:spPr>
      <dgm:t>
        <a:bodyPr/>
        <a:lstStyle/>
        <a:p>
          <a:r>
            <a:rPr lang="en-US" dirty="0" smtClean="0"/>
            <a:t>[w]</a:t>
          </a:r>
          <a:endParaRPr lang="ru-RU" dirty="0"/>
        </a:p>
      </dgm:t>
    </dgm:pt>
    <dgm:pt modelId="{59DE9815-CC78-4B29-822C-8CB4BD4DCA72}" type="parTrans" cxnId="{4DC5363E-4B40-4895-9294-CFCF450F1F01}">
      <dgm:prSet/>
      <dgm:spPr/>
      <dgm:t>
        <a:bodyPr/>
        <a:lstStyle/>
        <a:p>
          <a:endParaRPr lang="ru-RU"/>
        </a:p>
      </dgm:t>
    </dgm:pt>
    <dgm:pt modelId="{D978562B-126F-4848-9AE8-28A777B272C3}" type="sibTrans" cxnId="{4DC5363E-4B40-4895-9294-CFCF450F1F01}">
      <dgm:prSet/>
      <dgm:spPr/>
      <dgm:t>
        <a:bodyPr/>
        <a:lstStyle/>
        <a:p>
          <a:endParaRPr lang="ru-RU"/>
        </a:p>
      </dgm:t>
    </dgm:pt>
    <dgm:pt modelId="{CE288B6F-D5D8-46FD-B391-F91F803A9A1B}">
      <dgm:prSet phldrT="[Текст]"/>
      <dgm:spPr>
        <a:solidFill>
          <a:srgbClr val="FB895B"/>
        </a:solidFill>
      </dgm:spPr>
      <dgm:t>
        <a:bodyPr/>
        <a:lstStyle/>
        <a:p>
          <a:r>
            <a:rPr lang="en-US" dirty="0" smtClean="0"/>
            <a:t>[v]</a:t>
          </a:r>
          <a:endParaRPr lang="ru-RU" dirty="0"/>
        </a:p>
      </dgm:t>
    </dgm:pt>
    <dgm:pt modelId="{70337860-646D-4D85-A288-C59605DA6E57}" type="parTrans" cxnId="{8A478A7E-AD73-4162-8492-A5EE4045A5B0}">
      <dgm:prSet/>
      <dgm:spPr/>
      <dgm:t>
        <a:bodyPr/>
        <a:lstStyle/>
        <a:p>
          <a:endParaRPr lang="ru-RU"/>
        </a:p>
      </dgm:t>
    </dgm:pt>
    <dgm:pt modelId="{ADD8E84F-4FE9-4C6C-AD53-5E68C6D2137E}" type="sibTrans" cxnId="{8A478A7E-AD73-4162-8492-A5EE4045A5B0}">
      <dgm:prSet/>
      <dgm:spPr/>
      <dgm:t>
        <a:bodyPr/>
        <a:lstStyle/>
        <a:p>
          <a:endParaRPr lang="ru-RU"/>
        </a:p>
      </dgm:t>
    </dgm:pt>
    <dgm:pt modelId="{D9FAFEE8-1FDB-4F5F-8035-64CD7CDCB1F0}" type="pres">
      <dgm:prSet presAssocID="{B559A4BF-2B16-486C-9B5B-486B05CC7267}" presName="Name0" presStyleCnt="0">
        <dgm:presLayoutVars>
          <dgm:dir/>
          <dgm:resizeHandles val="exact"/>
        </dgm:presLayoutVars>
      </dgm:prSet>
      <dgm:spPr/>
    </dgm:pt>
    <dgm:pt modelId="{A4BF3D8A-5936-4A01-956C-2CE4D7907421}" type="pres">
      <dgm:prSet presAssocID="{799370FC-8573-4C78-8591-27F761431C0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CDCAF-13C0-48F0-BBCC-48D0ED911DE6}" type="pres">
      <dgm:prSet presAssocID="{D978562B-126F-4848-9AE8-28A777B272C3}" presName="sibTrans" presStyleLbl="sibTrans2D1" presStyleIdx="0" presStyleCnt="1"/>
      <dgm:spPr/>
      <dgm:t>
        <a:bodyPr/>
        <a:lstStyle/>
        <a:p>
          <a:endParaRPr lang="ru-RU"/>
        </a:p>
      </dgm:t>
    </dgm:pt>
    <dgm:pt modelId="{356D04D0-84BC-4D54-83AF-CFC547D60B17}" type="pres">
      <dgm:prSet presAssocID="{D978562B-126F-4848-9AE8-28A777B272C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BD85D4E0-32D5-41FB-8530-27DE9029E56B}" type="pres">
      <dgm:prSet presAssocID="{CE288B6F-D5D8-46FD-B391-F91F803A9A1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C5363E-4B40-4895-9294-CFCF450F1F01}" srcId="{B559A4BF-2B16-486C-9B5B-486B05CC7267}" destId="{799370FC-8573-4C78-8591-27F761431C02}" srcOrd="0" destOrd="0" parTransId="{59DE9815-CC78-4B29-822C-8CB4BD4DCA72}" sibTransId="{D978562B-126F-4848-9AE8-28A777B272C3}"/>
    <dgm:cxn modelId="{F6CC8BEF-32A7-4A2F-9FD7-E11B4479437C}" type="presOf" srcId="{D978562B-126F-4848-9AE8-28A777B272C3}" destId="{F7DCDCAF-13C0-48F0-BBCC-48D0ED911DE6}" srcOrd="0" destOrd="0" presId="urn:microsoft.com/office/officeart/2005/8/layout/process1"/>
    <dgm:cxn modelId="{83816203-F306-4A60-8094-5121B737B6BA}" type="presOf" srcId="{CE288B6F-D5D8-46FD-B391-F91F803A9A1B}" destId="{BD85D4E0-32D5-41FB-8530-27DE9029E56B}" srcOrd="0" destOrd="0" presId="urn:microsoft.com/office/officeart/2005/8/layout/process1"/>
    <dgm:cxn modelId="{AD475E25-D3C0-4807-94ED-45C782A29376}" type="presOf" srcId="{B559A4BF-2B16-486C-9B5B-486B05CC7267}" destId="{D9FAFEE8-1FDB-4F5F-8035-64CD7CDCB1F0}" srcOrd="0" destOrd="0" presId="urn:microsoft.com/office/officeart/2005/8/layout/process1"/>
    <dgm:cxn modelId="{D91B1F44-3DD1-48ED-8D93-DC313C6E9D2F}" type="presOf" srcId="{799370FC-8573-4C78-8591-27F761431C02}" destId="{A4BF3D8A-5936-4A01-956C-2CE4D7907421}" srcOrd="0" destOrd="0" presId="urn:microsoft.com/office/officeart/2005/8/layout/process1"/>
    <dgm:cxn modelId="{CF74D683-7589-40E0-8E2B-6C6552717084}" type="presOf" srcId="{D978562B-126F-4848-9AE8-28A777B272C3}" destId="{356D04D0-84BC-4D54-83AF-CFC547D60B17}" srcOrd="1" destOrd="0" presId="urn:microsoft.com/office/officeart/2005/8/layout/process1"/>
    <dgm:cxn modelId="{8A478A7E-AD73-4162-8492-A5EE4045A5B0}" srcId="{B559A4BF-2B16-486C-9B5B-486B05CC7267}" destId="{CE288B6F-D5D8-46FD-B391-F91F803A9A1B}" srcOrd="1" destOrd="0" parTransId="{70337860-646D-4D85-A288-C59605DA6E57}" sibTransId="{ADD8E84F-4FE9-4C6C-AD53-5E68C6D2137E}"/>
    <dgm:cxn modelId="{41D980EF-9F42-4B57-A95F-CA7913A80F51}" type="presParOf" srcId="{D9FAFEE8-1FDB-4F5F-8035-64CD7CDCB1F0}" destId="{A4BF3D8A-5936-4A01-956C-2CE4D7907421}" srcOrd="0" destOrd="0" presId="urn:microsoft.com/office/officeart/2005/8/layout/process1"/>
    <dgm:cxn modelId="{3D090016-63A9-40ED-A661-1488C1F6D654}" type="presParOf" srcId="{D9FAFEE8-1FDB-4F5F-8035-64CD7CDCB1F0}" destId="{F7DCDCAF-13C0-48F0-BBCC-48D0ED911DE6}" srcOrd="1" destOrd="0" presId="urn:microsoft.com/office/officeart/2005/8/layout/process1"/>
    <dgm:cxn modelId="{514F5538-31F8-42BB-B0F9-3173F9C228BA}" type="presParOf" srcId="{F7DCDCAF-13C0-48F0-BBCC-48D0ED911DE6}" destId="{356D04D0-84BC-4D54-83AF-CFC547D60B17}" srcOrd="0" destOrd="0" presId="urn:microsoft.com/office/officeart/2005/8/layout/process1"/>
    <dgm:cxn modelId="{A34AA667-2401-4A48-8A0D-A7F821900C20}" type="presParOf" srcId="{D9FAFEE8-1FDB-4F5F-8035-64CD7CDCB1F0}" destId="{BD85D4E0-32D5-41FB-8530-27DE9029E56B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59A4BF-2B16-486C-9B5B-486B05CC726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99370FC-8573-4C78-8591-27F761431C02}">
      <dgm:prSet phldrT="[Текст]"/>
      <dgm:spPr>
        <a:solidFill>
          <a:srgbClr val="E85C33"/>
        </a:solidFill>
      </dgm:spPr>
      <dgm:t>
        <a:bodyPr/>
        <a:lstStyle/>
        <a:p>
          <a:r>
            <a:rPr lang="en-US" dirty="0" smtClean="0"/>
            <a:t>[ŋ]</a:t>
          </a:r>
          <a:endParaRPr lang="ru-RU" dirty="0"/>
        </a:p>
      </dgm:t>
    </dgm:pt>
    <dgm:pt modelId="{59DE9815-CC78-4B29-822C-8CB4BD4DCA72}" type="parTrans" cxnId="{4DC5363E-4B40-4895-9294-CFCF450F1F01}">
      <dgm:prSet/>
      <dgm:spPr/>
      <dgm:t>
        <a:bodyPr/>
        <a:lstStyle/>
        <a:p>
          <a:endParaRPr lang="ru-RU"/>
        </a:p>
      </dgm:t>
    </dgm:pt>
    <dgm:pt modelId="{D978562B-126F-4848-9AE8-28A777B272C3}" type="sibTrans" cxnId="{4DC5363E-4B40-4895-9294-CFCF450F1F01}">
      <dgm:prSet/>
      <dgm:spPr/>
      <dgm:t>
        <a:bodyPr/>
        <a:lstStyle/>
        <a:p>
          <a:endParaRPr lang="ru-RU"/>
        </a:p>
      </dgm:t>
    </dgm:pt>
    <dgm:pt modelId="{CE288B6F-D5D8-46FD-B391-F91F803A9A1B}">
      <dgm:prSet phldrT="[Текст]"/>
      <dgm:spPr>
        <a:solidFill>
          <a:srgbClr val="FB895B"/>
        </a:solidFill>
      </dgm:spPr>
      <dgm:t>
        <a:bodyPr/>
        <a:lstStyle/>
        <a:p>
          <a:r>
            <a:rPr lang="en-US" dirty="0" smtClean="0"/>
            <a:t>[g/k]</a:t>
          </a:r>
          <a:endParaRPr lang="ru-RU" dirty="0"/>
        </a:p>
      </dgm:t>
    </dgm:pt>
    <dgm:pt modelId="{70337860-646D-4D85-A288-C59605DA6E57}" type="parTrans" cxnId="{8A478A7E-AD73-4162-8492-A5EE4045A5B0}">
      <dgm:prSet/>
      <dgm:spPr/>
      <dgm:t>
        <a:bodyPr/>
        <a:lstStyle/>
        <a:p>
          <a:endParaRPr lang="ru-RU"/>
        </a:p>
      </dgm:t>
    </dgm:pt>
    <dgm:pt modelId="{ADD8E84F-4FE9-4C6C-AD53-5E68C6D2137E}" type="sibTrans" cxnId="{8A478A7E-AD73-4162-8492-A5EE4045A5B0}">
      <dgm:prSet/>
      <dgm:spPr/>
      <dgm:t>
        <a:bodyPr/>
        <a:lstStyle/>
        <a:p>
          <a:endParaRPr lang="ru-RU"/>
        </a:p>
      </dgm:t>
    </dgm:pt>
    <dgm:pt modelId="{D9FAFEE8-1FDB-4F5F-8035-64CD7CDCB1F0}" type="pres">
      <dgm:prSet presAssocID="{B559A4BF-2B16-486C-9B5B-486B05CC7267}" presName="Name0" presStyleCnt="0">
        <dgm:presLayoutVars>
          <dgm:dir/>
          <dgm:resizeHandles val="exact"/>
        </dgm:presLayoutVars>
      </dgm:prSet>
      <dgm:spPr/>
    </dgm:pt>
    <dgm:pt modelId="{A4BF3D8A-5936-4A01-956C-2CE4D7907421}" type="pres">
      <dgm:prSet presAssocID="{799370FC-8573-4C78-8591-27F761431C0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CDCAF-13C0-48F0-BBCC-48D0ED911DE6}" type="pres">
      <dgm:prSet presAssocID="{D978562B-126F-4848-9AE8-28A777B272C3}" presName="sibTrans" presStyleLbl="sibTrans2D1" presStyleIdx="0" presStyleCnt="1"/>
      <dgm:spPr/>
      <dgm:t>
        <a:bodyPr/>
        <a:lstStyle/>
        <a:p>
          <a:endParaRPr lang="ru-RU"/>
        </a:p>
      </dgm:t>
    </dgm:pt>
    <dgm:pt modelId="{356D04D0-84BC-4D54-83AF-CFC547D60B17}" type="pres">
      <dgm:prSet presAssocID="{D978562B-126F-4848-9AE8-28A777B272C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BD85D4E0-32D5-41FB-8530-27DE9029E56B}" type="pres">
      <dgm:prSet presAssocID="{CE288B6F-D5D8-46FD-B391-F91F803A9A1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C5363E-4B40-4895-9294-CFCF450F1F01}" srcId="{B559A4BF-2B16-486C-9B5B-486B05CC7267}" destId="{799370FC-8573-4C78-8591-27F761431C02}" srcOrd="0" destOrd="0" parTransId="{59DE9815-CC78-4B29-822C-8CB4BD4DCA72}" sibTransId="{D978562B-126F-4848-9AE8-28A777B272C3}"/>
    <dgm:cxn modelId="{1961CB67-93F2-40BC-9E4D-E240A7FAC13C}" type="presOf" srcId="{CE288B6F-D5D8-46FD-B391-F91F803A9A1B}" destId="{BD85D4E0-32D5-41FB-8530-27DE9029E56B}" srcOrd="0" destOrd="0" presId="urn:microsoft.com/office/officeart/2005/8/layout/process1"/>
    <dgm:cxn modelId="{E5664DAA-49E1-46B1-A1FF-53895869DC87}" type="presOf" srcId="{D978562B-126F-4848-9AE8-28A777B272C3}" destId="{F7DCDCAF-13C0-48F0-BBCC-48D0ED911DE6}" srcOrd="0" destOrd="0" presId="urn:microsoft.com/office/officeart/2005/8/layout/process1"/>
    <dgm:cxn modelId="{B6358628-4EC0-4D71-B8CD-8A8E35F6B487}" type="presOf" srcId="{B559A4BF-2B16-486C-9B5B-486B05CC7267}" destId="{D9FAFEE8-1FDB-4F5F-8035-64CD7CDCB1F0}" srcOrd="0" destOrd="0" presId="urn:microsoft.com/office/officeart/2005/8/layout/process1"/>
    <dgm:cxn modelId="{4DACB665-0750-4D01-937B-9B27A035D62C}" type="presOf" srcId="{D978562B-126F-4848-9AE8-28A777B272C3}" destId="{356D04D0-84BC-4D54-83AF-CFC547D60B17}" srcOrd="1" destOrd="0" presId="urn:microsoft.com/office/officeart/2005/8/layout/process1"/>
    <dgm:cxn modelId="{E3772C01-2642-46A9-8952-505F8FF0D576}" type="presOf" srcId="{799370FC-8573-4C78-8591-27F761431C02}" destId="{A4BF3D8A-5936-4A01-956C-2CE4D7907421}" srcOrd="0" destOrd="0" presId="urn:microsoft.com/office/officeart/2005/8/layout/process1"/>
    <dgm:cxn modelId="{8A478A7E-AD73-4162-8492-A5EE4045A5B0}" srcId="{B559A4BF-2B16-486C-9B5B-486B05CC7267}" destId="{CE288B6F-D5D8-46FD-B391-F91F803A9A1B}" srcOrd="1" destOrd="0" parTransId="{70337860-646D-4D85-A288-C59605DA6E57}" sibTransId="{ADD8E84F-4FE9-4C6C-AD53-5E68C6D2137E}"/>
    <dgm:cxn modelId="{B915CE83-FC9B-4053-B99F-4A3C21664E38}" type="presParOf" srcId="{D9FAFEE8-1FDB-4F5F-8035-64CD7CDCB1F0}" destId="{A4BF3D8A-5936-4A01-956C-2CE4D7907421}" srcOrd="0" destOrd="0" presId="urn:microsoft.com/office/officeart/2005/8/layout/process1"/>
    <dgm:cxn modelId="{71EBC5E6-4984-4216-96D6-54FC76C19158}" type="presParOf" srcId="{D9FAFEE8-1FDB-4F5F-8035-64CD7CDCB1F0}" destId="{F7DCDCAF-13C0-48F0-BBCC-48D0ED911DE6}" srcOrd="1" destOrd="0" presId="urn:microsoft.com/office/officeart/2005/8/layout/process1"/>
    <dgm:cxn modelId="{27BF5369-6027-4A7D-B5FA-1FE1F4CEBF68}" type="presParOf" srcId="{F7DCDCAF-13C0-48F0-BBCC-48D0ED911DE6}" destId="{356D04D0-84BC-4D54-83AF-CFC547D60B17}" srcOrd="0" destOrd="0" presId="urn:microsoft.com/office/officeart/2005/8/layout/process1"/>
    <dgm:cxn modelId="{CAAA0C1C-D6ED-4E3C-AF04-536C83889466}" type="presParOf" srcId="{D9FAFEE8-1FDB-4F5F-8035-64CD7CDCB1F0}" destId="{BD85D4E0-32D5-41FB-8530-27DE9029E56B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59A4BF-2B16-486C-9B5B-486B05CC726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99370FC-8573-4C78-8591-27F761431C02}">
      <dgm:prSet phldrT="[Текст]"/>
      <dgm:spPr>
        <a:solidFill>
          <a:srgbClr val="E85C33"/>
        </a:solidFill>
      </dgm:spPr>
      <dgm:t>
        <a:bodyPr/>
        <a:lstStyle/>
        <a:p>
          <a:r>
            <a:rPr lang="en-US" dirty="0" smtClean="0"/>
            <a:t>[ð]</a:t>
          </a:r>
          <a:endParaRPr lang="ru-RU" dirty="0"/>
        </a:p>
      </dgm:t>
    </dgm:pt>
    <dgm:pt modelId="{59DE9815-CC78-4B29-822C-8CB4BD4DCA72}" type="parTrans" cxnId="{4DC5363E-4B40-4895-9294-CFCF450F1F01}">
      <dgm:prSet/>
      <dgm:spPr/>
      <dgm:t>
        <a:bodyPr/>
        <a:lstStyle/>
        <a:p>
          <a:endParaRPr lang="ru-RU"/>
        </a:p>
      </dgm:t>
    </dgm:pt>
    <dgm:pt modelId="{D978562B-126F-4848-9AE8-28A777B272C3}" type="sibTrans" cxnId="{4DC5363E-4B40-4895-9294-CFCF450F1F01}">
      <dgm:prSet/>
      <dgm:spPr/>
      <dgm:t>
        <a:bodyPr/>
        <a:lstStyle/>
        <a:p>
          <a:endParaRPr lang="ru-RU"/>
        </a:p>
      </dgm:t>
    </dgm:pt>
    <dgm:pt modelId="{CE288B6F-D5D8-46FD-B391-F91F803A9A1B}">
      <dgm:prSet phldrT="[Текст]"/>
      <dgm:spPr>
        <a:solidFill>
          <a:srgbClr val="FB895B"/>
        </a:solidFill>
      </dgm:spPr>
      <dgm:t>
        <a:bodyPr/>
        <a:lstStyle/>
        <a:p>
          <a:r>
            <a:rPr lang="en-US" dirty="0" smtClean="0"/>
            <a:t>[z]</a:t>
          </a:r>
          <a:endParaRPr lang="ru-RU" dirty="0"/>
        </a:p>
      </dgm:t>
    </dgm:pt>
    <dgm:pt modelId="{70337860-646D-4D85-A288-C59605DA6E57}" type="parTrans" cxnId="{8A478A7E-AD73-4162-8492-A5EE4045A5B0}">
      <dgm:prSet/>
      <dgm:spPr/>
      <dgm:t>
        <a:bodyPr/>
        <a:lstStyle/>
        <a:p>
          <a:endParaRPr lang="ru-RU"/>
        </a:p>
      </dgm:t>
    </dgm:pt>
    <dgm:pt modelId="{ADD8E84F-4FE9-4C6C-AD53-5E68C6D2137E}" type="sibTrans" cxnId="{8A478A7E-AD73-4162-8492-A5EE4045A5B0}">
      <dgm:prSet/>
      <dgm:spPr/>
      <dgm:t>
        <a:bodyPr/>
        <a:lstStyle/>
        <a:p>
          <a:endParaRPr lang="ru-RU"/>
        </a:p>
      </dgm:t>
    </dgm:pt>
    <dgm:pt modelId="{D9FAFEE8-1FDB-4F5F-8035-64CD7CDCB1F0}" type="pres">
      <dgm:prSet presAssocID="{B559A4BF-2B16-486C-9B5B-486B05CC7267}" presName="Name0" presStyleCnt="0">
        <dgm:presLayoutVars>
          <dgm:dir/>
          <dgm:resizeHandles val="exact"/>
        </dgm:presLayoutVars>
      </dgm:prSet>
      <dgm:spPr/>
    </dgm:pt>
    <dgm:pt modelId="{A4BF3D8A-5936-4A01-956C-2CE4D7907421}" type="pres">
      <dgm:prSet presAssocID="{799370FC-8573-4C78-8591-27F761431C0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CDCAF-13C0-48F0-BBCC-48D0ED911DE6}" type="pres">
      <dgm:prSet presAssocID="{D978562B-126F-4848-9AE8-28A777B272C3}" presName="sibTrans" presStyleLbl="sibTrans2D1" presStyleIdx="0" presStyleCnt="1"/>
      <dgm:spPr/>
      <dgm:t>
        <a:bodyPr/>
        <a:lstStyle/>
        <a:p>
          <a:endParaRPr lang="ru-RU"/>
        </a:p>
      </dgm:t>
    </dgm:pt>
    <dgm:pt modelId="{356D04D0-84BC-4D54-83AF-CFC547D60B17}" type="pres">
      <dgm:prSet presAssocID="{D978562B-126F-4848-9AE8-28A777B272C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BD85D4E0-32D5-41FB-8530-27DE9029E56B}" type="pres">
      <dgm:prSet presAssocID="{CE288B6F-D5D8-46FD-B391-F91F803A9A1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C5363E-4B40-4895-9294-CFCF450F1F01}" srcId="{B559A4BF-2B16-486C-9B5B-486B05CC7267}" destId="{799370FC-8573-4C78-8591-27F761431C02}" srcOrd="0" destOrd="0" parTransId="{59DE9815-CC78-4B29-822C-8CB4BD4DCA72}" sibTransId="{D978562B-126F-4848-9AE8-28A777B272C3}"/>
    <dgm:cxn modelId="{06774EC8-A7EB-4D5F-9453-99989EEC7D58}" type="presOf" srcId="{CE288B6F-D5D8-46FD-B391-F91F803A9A1B}" destId="{BD85D4E0-32D5-41FB-8530-27DE9029E56B}" srcOrd="0" destOrd="0" presId="urn:microsoft.com/office/officeart/2005/8/layout/process1"/>
    <dgm:cxn modelId="{D1DC5EC8-9205-4B2F-8DA9-603B3E78EC80}" type="presOf" srcId="{D978562B-126F-4848-9AE8-28A777B272C3}" destId="{356D04D0-84BC-4D54-83AF-CFC547D60B17}" srcOrd="1" destOrd="0" presId="urn:microsoft.com/office/officeart/2005/8/layout/process1"/>
    <dgm:cxn modelId="{E582DB40-972F-4456-A133-2F7E8722A47B}" type="presOf" srcId="{D978562B-126F-4848-9AE8-28A777B272C3}" destId="{F7DCDCAF-13C0-48F0-BBCC-48D0ED911DE6}" srcOrd="0" destOrd="0" presId="urn:microsoft.com/office/officeart/2005/8/layout/process1"/>
    <dgm:cxn modelId="{15EFAD73-45D2-4287-B2A0-C646249ED4DE}" type="presOf" srcId="{B559A4BF-2B16-486C-9B5B-486B05CC7267}" destId="{D9FAFEE8-1FDB-4F5F-8035-64CD7CDCB1F0}" srcOrd="0" destOrd="0" presId="urn:microsoft.com/office/officeart/2005/8/layout/process1"/>
    <dgm:cxn modelId="{F0F88BC5-A01C-40F7-ACF5-272E6E8D3119}" type="presOf" srcId="{799370FC-8573-4C78-8591-27F761431C02}" destId="{A4BF3D8A-5936-4A01-956C-2CE4D7907421}" srcOrd="0" destOrd="0" presId="urn:microsoft.com/office/officeart/2005/8/layout/process1"/>
    <dgm:cxn modelId="{8A478A7E-AD73-4162-8492-A5EE4045A5B0}" srcId="{B559A4BF-2B16-486C-9B5B-486B05CC7267}" destId="{CE288B6F-D5D8-46FD-B391-F91F803A9A1B}" srcOrd="1" destOrd="0" parTransId="{70337860-646D-4D85-A288-C59605DA6E57}" sibTransId="{ADD8E84F-4FE9-4C6C-AD53-5E68C6D2137E}"/>
    <dgm:cxn modelId="{A5EA25F3-94B9-4900-9436-EFA1F4D7EA11}" type="presParOf" srcId="{D9FAFEE8-1FDB-4F5F-8035-64CD7CDCB1F0}" destId="{A4BF3D8A-5936-4A01-956C-2CE4D7907421}" srcOrd="0" destOrd="0" presId="urn:microsoft.com/office/officeart/2005/8/layout/process1"/>
    <dgm:cxn modelId="{3A0FC822-C8A6-41E6-B982-2F6868ADD53A}" type="presParOf" srcId="{D9FAFEE8-1FDB-4F5F-8035-64CD7CDCB1F0}" destId="{F7DCDCAF-13C0-48F0-BBCC-48D0ED911DE6}" srcOrd="1" destOrd="0" presId="urn:microsoft.com/office/officeart/2005/8/layout/process1"/>
    <dgm:cxn modelId="{000A1C26-0AE8-461E-A632-874CA1D1FA23}" type="presParOf" srcId="{F7DCDCAF-13C0-48F0-BBCC-48D0ED911DE6}" destId="{356D04D0-84BC-4D54-83AF-CFC547D60B17}" srcOrd="0" destOrd="0" presId="urn:microsoft.com/office/officeart/2005/8/layout/process1"/>
    <dgm:cxn modelId="{061CEFBE-D8AB-4B87-8751-D602A1D0E583}" type="presParOf" srcId="{D9FAFEE8-1FDB-4F5F-8035-64CD7CDCB1F0}" destId="{BD85D4E0-32D5-41FB-8530-27DE9029E56B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559A4BF-2B16-486C-9B5B-486B05CC726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99370FC-8573-4C78-8591-27F761431C02}">
      <dgm:prSet phldrT="[Текст]"/>
      <dgm:spPr>
        <a:solidFill>
          <a:srgbClr val="E85C33"/>
        </a:solidFill>
      </dgm:spPr>
      <dgm:t>
        <a:bodyPr/>
        <a:lstStyle/>
        <a:p>
          <a:r>
            <a:rPr lang="en-US" dirty="0" smtClean="0"/>
            <a:t>[</a:t>
          </a:r>
          <a:r>
            <a:rPr lang="el-GR" b="0" i="0" dirty="0" smtClean="0"/>
            <a:t>θ</a:t>
          </a:r>
          <a:r>
            <a:rPr lang="en-US" dirty="0" smtClean="0"/>
            <a:t>]</a:t>
          </a:r>
          <a:endParaRPr lang="ru-RU" dirty="0"/>
        </a:p>
      </dgm:t>
    </dgm:pt>
    <dgm:pt modelId="{59DE9815-CC78-4B29-822C-8CB4BD4DCA72}" type="parTrans" cxnId="{4DC5363E-4B40-4895-9294-CFCF450F1F01}">
      <dgm:prSet/>
      <dgm:spPr/>
      <dgm:t>
        <a:bodyPr/>
        <a:lstStyle/>
        <a:p>
          <a:endParaRPr lang="ru-RU"/>
        </a:p>
      </dgm:t>
    </dgm:pt>
    <dgm:pt modelId="{D978562B-126F-4848-9AE8-28A777B272C3}" type="sibTrans" cxnId="{4DC5363E-4B40-4895-9294-CFCF450F1F01}">
      <dgm:prSet/>
      <dgm:spPr/>
      <dgm:t>
        <a:bodyPr/>
        <a:lstStyle/>
        <a:p>
          <a:endParaRPr lang="ru-RU"/>
        </a:p>
      </dgm:t>
    </dgm:pt>
    <dgm:pt modelId="{CE288B6F-D5D8-46FD-B391-F91F803A9A1B}">
      <dgm:prSet phldrT="[Текст]"/>
      <dgm:spPr>
        <a:solidFill>
          <a:srgbClr val="FB895B"/>
        </a:solidFill>
      </dgm:spPr>
      <dgm:t>
        <a:bodyPr/>
        <a:lstStyle/>
        <a:p>
          <a:r>
            <a:rPr lang="en-US" dirty="0" smtClean="0"/>
            <a:t>[s]</a:t>
          </a:r>
          <a:endParaRPr lang="ru-RU" dirty="0"/>
        </a:p>
      </dgm:t>
    </dgm:pt>
    <dgm:pt modelId="{70337860-646D-4D85-A288-C59605DA6E57}" type="parTrans" cxnId="{8A478A7E-AD73-4162-8492-A5EE4045A5B0}">
      <dgm:prSet/>
      <dgm:spPr/>
      <dgm:t>
        <a:bodyPr/>
        <a:lstStyle/>
        <a:p>
          <a:endParaRPr lang="ru-RU"/>
        </a:p>
      </dgm:t>
    </dgm:pt>
    <dgm:pt modelId="{ADD8E84F-4FE9-4C6C-AD53-5E68C6D2137E}" type="sibTrans" cxnId="{8A478A7E-AD73-4162-8492-A5EE4045A5B0}">
      <dgm:prSet/>
      <dgm:spPr/>
      <dgm:t>
        <a:bodyPr/>
        <a:lstStyle/>
        <a:p>
          <a:endParaRPr lang="ru-RU"/>
        </a:p>
      </dgm:t>
    </dgm:pt>
    <dgm:pt modelId="{D9FAFEE8-1FDB-4F5F-8035-64CD7CDCB1F0}" type="pres">
      <dgm:prSet presAssocID="{B559A4BF-2B16-486C-9B5B-486B05CC7267}" presName="Name0" presStyleCnt="0">
        <dgm:presLayoutVars>
          <dgm:dir/>
          <dgm:resizeHandles val="exact"/>
        </dgm:presLayoutVars>
      </dgm:prSet>
      <dgm:spPr/>
    </dgm:pt>
    <dgm:pt modelId="{A4BF3D8A-5936-4A01-956C-2CE4D7907421}" type="pres">
      <dgm:prSet presAssocID="{799370FC-8573-4C78-8591-27F761431C0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CDCAF-13C0-48F0-BBCC-48D0ED911DE6}" type="pres">
      <dgm:prSet presAssocID="{D978562B-126F-4848-9AE8-28A777B272C3}" presName="sibTrans" presStyleLbl="sibTrans2D1" presStyleIdx="0" presStyleCnt="1"/>
      <dgm:spPr/>
      <dgm:t>
        <a:bodyPr/>
        <a:lstStyle/>
        <a:p>
          <a:endParaRPr lang="ru-RU"/>
        </a:p>
      </dgm:t>
    </dgm:pt>
    <dgm:pt modelId="{356D04D0-84BC-4D54-83AF-CFC547D60B17}" type="pres">
      <dgm:prSet presAssocID="{D978562B-126F-4848-9AE8-28A777B272C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BD85D4E0-32D5-41FB-8530-27DE9029E56B}" type="pres">
      <dgm:prSet presAssocID="{CE288B6F-D5D8-46FD-B391-F91F803A9A1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C5363E-4B40-4895-9294-CFCF450F1F01}" srcId="{B559A4BF-2B16-486C-9B5B-486B05CC7267}" destId="{799370FC-8573-4C78-8591-27F761431C02}" srcOrd="0" destOrd="0" parTransId="{59DE9815-CC78-4B29-822C-8CB4BD4DCA72}" sibTransId="{D978562B-126F-4848-9AE8-28A777B272C3}"/>
    <dgm:cxn modelId="{845D745E-96C7-409F-944C-C224E7781739}" type="presOf" srcId="{D978562B-126F-4848-9AE8-28A777B272C3}" destId="{356D04D0-84BC-4D54-83AF-CFC547D60B17}" srcOrd="1" destOrd="0" presId="urn:microsoft.com/office/officeart/2005/8/layout/process1"/>
    <dgm:cxn modelId="{35285101-185C-48B3-A9BA-E31683B2FCE3}" type="presOf" srcId="{B559A4BF-2B16-486C-9B5B-486B05CC7267}" destId="{D9FAFEE8-1FDB-4F5F-8035-64CD7CDCB1F0}" srcOrd="0" destOrd="0" presId="urn:microsoft.com/office/officeart/2005/8/layout/process1"/>
    <dgm:cxn modelId="{818BF113-5139-462E-841B-0509C7D34052}" type="presOf" srcId="{799370FC-8573-4C78-8591-27F761431C02}" destId="{A4BF3D8A-5936-4A01-956C-2CE4D7907421}" srcOrd="0" destOrd="0" presId="urn:microsoft.com/office/officeart/2005/8/layout/process1"/>
    <dgm:cxn modelId="{1C5D147B-7B67-48D3-AF29-A481643712D4}" type="presOf" srcId="{CE288B6F-D5D8-46FD-B391-F91F803A9A1B}" destId="{BD85D4E0-32D5-41FB-8530-27DE9029E56B}" srcOrd="0" destOrd="0" presId="urn:microsoft.com/office/officeart/2005/8/layout/process1"/>
    <dgm:cxn modelId="{0CED0629-BFF3-4BFC-AB33-F4FA34F5689C}" type="presOf" srcId="{D978562B-126F-4848-9AE8-28A777B272C3}" destId="{F7DCDCAF-13C0-48F0-BBCC-48D0ED911DE6}" srcOrd="0" destOrd="0" presId="urn:microsoft.com/office/officeart/2005/8/layout/process1"/>
    <dgm:cxn modelId="{8A478A7E-AD73-4162-8492-A5EE4045A5B0}" srcId="{B559A4BF-2B16-486C-9B5B-486B05CC7267}" destId="{CE288B6F-D5D8-46FD-B391-F91F803A9A1B}" srcOrd="1" destOrd="0" parTransId="{70337860-646D-4D85-A288-C59605DA6E57}" sibTransId="{ADD8E84F-4FE9-4C6C-AD53-5E68C6D2137E}"/>
    <dgm:cxn modelId="{4595F73A-D63F-465D-B133-70F54FCD1E2A}" type="presParOf" srcId="{D9FAFEE8-1FDB-4F5F-8035-64CD7CDCB1F0}" destId="{A4BF3D8A-5936-4A01-956C-2CE4D7907421}" srcOrd="0" destOrd="0" presId="urn:microsoft.com/office/officeart/2005/8/layout/process1"/>
    <dgm:cxn modelId="{CDC60B7E-6576-4BF8-96B3-2146E0327BAE}" type="presParOf" srcId="{D9FAFEE8-1FDB-4F5F-8035-64CD7CDCB1F0}" destId="{F7DCDCAF-13C0-48F0-BBCC-48D0ED911DE6}" srcOrd="1" destOrd="0" presId="urn:microsoft.com/office/officeart/2005/8/layout/process1"/>
    <dgm:cxn modelId="{4FED98D0-70C3-4EB7-8E95-1262DF52D89E}" type="presParOf" srcId="{F7DCDCAF-13C0-48F0-BBCC-48D0ED911DE6}" destId="{356D04D0-84BC-4D54-83AF-CFC547D60B17}" srcOrd="0" destOrd="0" presId="urn:microsoft.com/office/officeart/2005/8/layout/process1"/>
    <dgm:cxn modelId="{464DB545-177E-4906-BA2A-0F6F876AAD5F}" type="presParOf" srcId="{D9FAFEE8-1FDB-4F5F-8035-64CD7CDCB1F0}" destId="{BD85D4E0-32D5-41FB-8530-27DE9029E56B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3F288-1232-4D33-9DDA-5FA6CE2A2DA0}">
      <dsp:nvSpPr>
        <dsp:cNvPr id="0" name=""/>
        <dsp:cNvSpPr/>
      </dsp:nvSpPr>
      <dsp:spPr>
        <a:xfrm>
          <a:off x="818" y="698242"/>
          <a:ext cx="1744778" cy="1046866"/>
        </a:xfrm>
        <a:prstGeom prst="roundRect">
          <a:avLst>
            <a:gd name="adj" fmla="val 10000"/>
          </a:avLst>
        </a:prstGeom>
        <a:solidFill>
          <a:srgbClr val="C51B1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i="0" kern="1200" dirty="0" smtClean="0"/>
            <a:t>[ u: ]</a:t>
          </a:r>
          <a:endParaRPr lang="ru-RU" sz="4500" kern="1200" dirty="0"/>
        </a:p>
      </dsp:txBody>
      <dsp:txXfrm>
        <a:off x="31480" y="728904"/>
        <a:ext cx="1683454" cy="985542"/>
      </dsp:txXfrm>
    </dsp:sp>
    <dsp:sp modelId="{4EEE8A26-90B2-45DB-9509-65C87361C633}">
      <dsp:nvSpPr>
        <dsp:cNvPr id="0" name=""/>
        <dsp:cNvSpPr/>
      </dsp:nvSpPr>
      <dsp:spPr>
        <a:xfrm>
          <a:off x="1920074" y="1005323"/>
          <a:ext cx="369892" cy="432704"/>
        </a:xfrm>
        <a:prstGeom prst="rightArrow">
          <a:avLst>
            <a:gd name="adj1" fmla="val 60000"/>
            <a:gd name="adj2" fmla="val 50000"/>
          </a:avLst>
        </a:prstGeom>
        <a:solidFill>
          <a:srgbClr val="951C1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1920074" y="1091864"/>
        <a:ext cx="258924" cy="259622"/>
      </dsp:txXfrm>
    </dsp:sp>
    <dsp:sp modelId="{AA60741C-D0E9-4F48-8D98-8AC98366CF59}">
      <dsp:nvSpPr>
        <dsp:cNvPr id="0" name=""/>
        <dsp:cNvSpPr/>
      </dsp:nvSpPr>
      <dsp:spPr>
        <a:xfrm>
          <a:off x="2443507" y="698242"/>
          <a:ext cx="1744778" cy="1046866"/>
        </a:xfrm>
        <a:prstGeom prst="roundRect">
          <a:avLst>
            <a:gd name="adj" fmla="val 10000"/>
          </a:avLst>
        </a:prstGeom>
        <a:solidFill>
          <a:srgbClr val="FF76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i="0" kern="1200" dirty="0" smtClean="0"/>
            <a:t>[ ʊ ]</a:t>
          </a:r>
          <a:endParaRPr lang="ru-RU" sz="4500" kern="1200" dirty="0"/>
        </a:p>
      </dsp:txBody>
      <dsp:txXfrm>
        <a:off x="2474169" y="728904"/>
        <a:ext cx="1683454" cy="9855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3F288-1232-4D33-9DDA-5FA6CE2A2DA0}">
      <dsp:nvSpPr>
        <dsp:cNvPr id="0" name=""/>
        <dsp:cNvSpPr/>
      </dsp:nvSpPr>
      <dsp:spPr>
        <a:xfrm>
          <a:off x="818" y="698242"/>
          <a:ext cx="1744778" cy="1046866"/>
        </a:xfrm>
        <a:prstGeom prst="roundRect">
          <a:avLst>
            <a:gd name="adj" fmla="val 10000"/>
          </a:avLst>
        </a:prstGeom>
        <a:solidFill>
          <a:srgbClr val="C51B1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i="0" kern="1200" dirty="0" smtClean="0"/>
            <a:t>[ ɔ: ]</a:t>
          </a:r>
          <a:endParaRPr lang="ru-RU" sz="4500" kern="1200" dirty="0"/>
        </a:p>
      </dsp:txBody>
      <dsp:txXfrm>
        <a:off x="31480" y="728904"/>
        <a:ext cx="1683454" cy="985542"/>
      </dsp:txXfrm>
    </dsp:sp>
    <dsp:sp modelId="{4EEE8A26-90B2-45DB-9509-65C87361C633}">
      <dsp:nvSpPr>
        <dsp:cNvPr id="0" name=""/>
        <dsp:cNvSpPr/>
      </dsp:nvSpPr>
      <dsp:spPr>
        <a:xfrm>
          <a:off x="1920074" y="1005323"/>
          <a:ext cx="369892" cy="432704"/>
        </a:xfrm>
        <a:prstGeom prst="rightArrow">
          <a:avLst>
            <a:gd name="adj1" fmla="val 60000"/>
            <a:gd name="adj2" fmla="val 50000"/>
          </a:avLst>
        </a:prstGeom>
        <a:solidFill>
          <a:srgbClr val="951C1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1920074" y="1091864"/>
        <a:ext cx="258924" cy="259622"/>
      </dsp:txXfrm>
    </dsp:sp>
    <dsp:sp modelId="{AA60741C-D0E9-4F48-8D98-8AC98366CF59}">
      <dsp:nvSpPr>
        <dsp:cNvPr id="0" name=""/>
        <dsp:cNvSpPr/>
      </dsp:nvSpPr>
      <dsp:spPr>
        <a:xfrm>
          <a:off x="2443507" y="698242"/>
          <a:ext cx="1744778" cy="1046866"/>
        </a:xfrm>
        <a:prstGeom prst="roundRect">
          <a:avLst>
            <a:gd name="adj" fmla="val 10000"/>
          </a:avLst>
        </a:prstGeom>
        <a:solidFill>
          <a:srgbClr val="FF76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i="0" kern="1200" dirty="0" smtClean="0"/>
            <a:t>[ ɔ/o ]</a:t>
          </a:r>
          <a:endParaRPr lang="ru-RU" sz="4500" kern="1200" dirty="0"/>
        </a:p>
      </dsp:txBody>
      <dsp:txXfrm>
        <a:off x="2474169" y="728904"/>
        <a:ext cx="1683454" cy="9855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3F288-1232-4D33-9DDA-5FA6CE2A2DA0}">
      <dsp:nvSpPr>
        <dsp:cNvPr id="0" name=""/>
        <dsp:cNvSpPr/>
      </dsp:nvSpPr>
      <dsp:spPr>
        <a:xfrm>
          <a:off x="635" y="558800"/>
          <a:ext cx="1354171" cy="1017578"/>
        </a:xfrm>
        <a:prstGeom prst="roundRect">
          <a:avLst>
            <a:gd name="adj" fmla="val 10000"/>
          </a:avLst>
        </a:prstGeom>
        <a:solidFill>
          <a:srgbClr val="C51B1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i="0" kern="1200" dirty="0" smtClean="0"/>
            <a:t>[ i: ]</a:t>
          </a:r>
          <a:endParaRPr lang="ru-RU" sz="3800" kern="1200" dirty="0"/>
        </a:p>
      </dsp:txBody>
      <dsp:txXfrm>
        <a:off x="30439" y="588604"/>
        <a:ext cx="1294563" cy="957970"/>
      </dsp:txXfrm>
    </dsp:sp>
    <dsp:sp modelId="{4EEE8A26-90B2-45DB-9509-65C87361C633}">
      <dsp:nvSpPr>
        <dsp:cNvPr id="0" name=""/>
        <dsp:cNvSpPr/>
      </dsp:nvSpPr>
      <dsp:spPr>
        <a:xfrm>
          <a:off x="1490223" y="899672"/>
          <a:ext cx="287084" cy="335834"/>
        </a:xfrm>
        <a:prstGeom prst="rightArrow">
          <a:avLst>
            <a:gd name="adj1" fmla="val 60000"/>
            <a:gd name="adj2" fmla="val 50000"/>
          </a:avLst>
        </a:prstGeom>
        <a:solidFill>
          <a:srgbClr val="951C1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1490223" y="966839"/>
        <a:ext cx="200959" cy="201500"/>
      </dsp:txXfrm>
    </dsp:sp>
    <dsp:sp modelId="{AA60741C-D0E9-4F48-8D98-8AC98366CF59}">
      <dsp:nvSpPr>
        <dsp:cNvPr id="0" name=""/>
        <dsp:cNvSpPr/>
      </dsp:nvSpPr>
      <dsp:spPr>
        <a:xfrm>
          <a:off x="1896474" y="575733"/>
          <a:ext cx="1354171" cy="983713"/>
        </a:xfrm>
        <a:prstGeom prst="roundRect">
          <a:avLst>
            <a:gd name="adj" fmla="val 10000"/>
          </a:avLst>
        </a:prstGeom>
        <a:solidFill>
          <a:srgbClr val="FF76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i="0" kern="1200" dirty="0" smtClean="0"/>
            <a:t>[ ɪ ]</a:t>
          </a:r>
          <a:endParaRPr lang="ru-RU" sz="3700" kern="1200" dirty="0"/>
        </a:p>
      </dsp:txBody>
      <dsp:txXfrm>
        <a:off x="1925286" y="604545"/>
        <a:ext cx="1296547" cy="9260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F3D8A-5936-4A01-956C-2CE4D7907421}">
      <dsp:nvSpPr>
        <dsp:cNvPr id="0" name=""/>
        <dsp:cNvSpPr/>
      </dsp:nvSpPr>
      <dsp:spPr>
        <a:xfrm>
          <a:off x="759" y="1110381"/>
          <a:ext cx="1618617" cy="971170"/>
        </a:xfrm>
        <a:prstGeom prst="roundRect">
          <a:avLst>
            <a:gd name="adj" fmla="val 10000"/>
          </a:avLst>
        </a:prstGeom>
        <a:solidFill>
          <a:srgbClr val="E85C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[w]</a:t>
          </a:r>
          <a:endParaRPr lang="ru-RU" sz="4200" kern="1200" dirty="0"/>
        </a:p>
      </dsp:txBody>
      <dsp:txXfrm>
        <a:off x="29204" y="1138826"/>
        <a:ext cx="1561727" cy="914280"/>
      </dsp:txXfrm>
    </dsp:sp>
    <dsp:sp modelId="{F7DCDCAF-13C0-48F0-BBCC-48D0ED911DE6}">
      <dsp:nvSpPr>
        <dsp:cNvPr id="0" name=""/>
        <dsp:cNvSpPr/>
      </dsp:nvSpPr>
      <dsp:spPr>
        <a:xfrm>
          <a:off x="1781238" y="1395258"/>
          <a:ext cx="343146" cy="4014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1781238" y="1475541"/>
        <a:ext cx="240202" cy="240851"/>
      </dsp:txXfrm>
    </dsp:sp>
    <dsp:sp modelId="{BD85D4E0-32D5-41FB-8530-27DE9029E56B}">
      <dsp:nvSpPr>
        <dsp:cNvPr id="0" name=""/>
        <dsp:cNvSpPr/>
      </dsp:nvSpPr>
      <dsp:spPr>
        <a:xfrm>
          <a:off x="2266823" y="1110381"/>
          <a:ext cx="1618617" cy="971170"/>
        </a:xfrm>
        <a:prstGeom prst="roundRect">
          <a:avLst>
            <a:gd name="adj" fmla="val 10000"/>
          </a:avLst>
        </a:prstGeom>
        <a:solidFill>
          <a:srgbClr val="FB89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[v]</a:t>
          </a:r>
          <a:endParaRPr lang="ru-RU" sz="4200" kern="1200" dirty="0"/>
        </a:p>
      </dsp:txBody>
      <dsp:txXfrm>
        <a:off x="2295268" y="1138826"/>
        <a:ext cx="1561727" cy="9142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F3D8A-5936-4A01-956C-2CE4D7907421}">
      <dsp:nvSpPr>
        <dsp:cNvPr id="0" name=""/>
        <dsp:cNvSpPr/>
      </dsp:nvSpPr>
      <dsp:spPr>
        <a:xfrm>
          <a:off x="759" y="1110381"/>
          <a:ext cx="1618617" cy="971170"/>
        </a:xfrm>
        <a:prstGeom prst="roundRect">
          <a:avLst>
            <a:gd name="adj" fmla="val 10000"/>
          </a:avLst>
        </a:prstGeom>
        <a:solidFill>
          <a:srgbClr val="E85C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[ŋ]</a:t>
          </a:r>
          <a:endParaRPr lang="ru-RU" sz="4200" kern="1200" dirty="0"/>
        </a:p>
      </dsp:txBody>
      <dsp:txXfrm>
        <a:off x="29204" y="1138826"/>
        <a:ext cx="1561727" cy="914280"/>
      </dsp:txXfrm>
    </dsp:sp>
    <dsp:sp modelId="{F7DCDCAF-13C0-48F0-BBCC-48D0ED911DE6}">
      <dsp:nvSpPr>
        <dsp:cNvPr id="0" name=""/>
        <dsp:cNvSpPr/>
      </dsp:nvSpPr>
      <dsp:spPr>
        <a:xfrm>
          <a:off x="1781238" y="1395258"/>
          <a:ext cx="343146" cy="4014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1781238" y="1475541"/>
        <a:ext cx="240202" cy="240851"/>
      </dsp:txXfrm>
    </dsp:sp>
    <dsp:sp modelId="{BD85D4E0-32D5-41FB-8530-27DE9029E56B}">
      <dsp:nvSpPr>
        <dsp:cNvPr id="0" name=""/>
        <dsp:cNvSpPr/>
      </dsp:nvSpPr>
      <dsp:spPr>
        <a:xfrm>
          <a:off x="2266823" y="1110381"/>
          <a:ext cx="1618617" cy="971170"/>
        </a:xfrm>
        <a:prstGeom prst="roundRect">
          <a:avLst>
            <a:gd name="adj" fmla="val 10000"/>
          </a:avLst>
        </a:prstGeom>
        <a:solidFill>
          <a:srgbClr val="FB89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[g/k]</a:t>
          </a:r>
          <a:endParaRPr lang="ru-RU" sz="4200" kern="1200" dirty="0"/>
        </a:p>
      </dsp:txBody>
      <dsp:txXfrm>
        <a:off x="2295268" y="1138826"/>
        <a:ext cx="1561727" cy="9142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F3D8A-5936-4A01-956C-2CE4D7907421}">
      <dsp:nvSpPr>
        <dsp:cNvPr id="0" name=""/>
        <dsp:cNvSpPr/>
      </dsp:nvSpPr>
      <dsp:spPr>
        <a:xfrm>
          <a:off x="759" y="1110381"/>
          <a:ext cx="1618617" cy="971170"/>
        </a:xfrm>
        <a:prstGeom prst="roundRect">
          <a:avLst>
            <a:gd name="adj" fmla="val 10000"/>
          </a:avLst>
        </a:prstGeom>
        <a:solidFill>
          <a:srgbClr val="E85C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[ð]</a:t>
          </a:r>
          <a:endParaRPr lang="ru-RU" sz="4200" kern="1200" dirty="0"/>
        </a:p>
      </dsp:txBody>
      <dsp:txXfrm>
        <a:off x="29204" y="1138826"/>
        <a:ext cx="1561727" cy="914280"/>
      </dsp:txXfrm>
    </dsp:sp>
    <dsp:sp modelId="{F7DCDCAF-13C0-48F0-BBCC-48D0ED911DE6}">
      <dsp:nvSpPr>
        <dsp:cNvPr id="0" name=""/>
        <dsp:cNvSpPr/>
      </dsp:nvSpPr>
      <dsp:spPr>
        <a:xfrm>
          <a:off x="1781238" y="1395258"/>
          <a:ext cx="343146" cy="4014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1781238" y="1475541"/>
        <a:ext cx="240202" cy="240851"/>
      </dsp:txXfrm>
    </dsp:sp>
    <dsp:sp modelId="{BD85D4E0-32D5-41FB-8530-27DE9029E56B}">
      <dsp:nvSpPr>
        <dsp:cNvPr id="0" name=""/>
        <dsp:cNvSpPr/>
      </dsp:nvSpPr>
      <dsp:spPr>
        <a:xfrm>
          <a:off x="2266823" y="1110381"/>
          <a:ext cx="1618617" cy="971170"/>
        </a:xfrm>
        <a:prstGeom prst="roundRect">
          <a:avLst>
            <a:gd name="adj" fmla="val 10000"/>
          </a:avLst>
        </a:prstGeom>
        <a:solidFill>
          <a:srgbClr val="FB89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[z]</a:t>
          </a:r>
          <a:endParaRPr lang="ru-RU" sz="4200" kern="1200" dirty="0"/>
        </a:p>
      </dsp:txBody>
      <dsp:txXfrm>
        <a:off x="2295268" y="1138826"/>
        <a:ext cx="1561727" cy="9142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F3D8A-5936-4A01-956C-2CE4D7907421}">
      <dsp:nvSpPr>
        <dsp:cNvPr id="0" name=""/>
        <dsp:cNvSpPr/>
      </dsp:nvSpPr>
      <dsp:spPr>
        <a:xfrm>
          <a:off x="759" y="1110381"/>
          <a:ext cx="1618617" cy="971170"/>
        </a:xfrm>
        <a:prstGeom prst="roundRect">
          <a:avLst>
            <a:gd name="adj" fmla="val 10000"/>
          </a:avLst>
        </a:prstGeom>
        <a:solidFill>
          <a:srgbClr val="E85C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[</a:t>
          </a:r>
          <a:r>
            <a:rPr lang="el-GR" sz="4200" b="0" i="0" kern="1200" dirty="0" smtClean="0"/>
            <a:t>θ</a:t>
          </a:r>
          <a:r>
            <a:rPr lang="en-US" sz="4200" kern="1200" dirty="0" smtClean="0"/>
            <a:t>]</a:t>
          </a:r>
          <a:endParaRPr lang="ru-RU" sz="4200" kern="1200" dirty="0"/>
        </a:p>
      </dsp:txBody>
      <dsp:txXfrm>
        <a:off x="29204" y="1138826"/>
        <a:ext cx="1561727" cy="914280"/>
      </dsp:txXfrm>
    </dsp:sp>
    <dsp:sp modelId="{F7DCDCAF-13C0-48F0-BBCC-48D0ED911DE6}">
      <dsp:nvSpPr>
        <dsp:cNvPr id="0" name=""/>
        <dsp:cNvSpPr/>
      </dsp:nvSpPr>
      <dsp:spPr>
        <a:xfrm>
          <a:off x="1781238" y="1395258"/>
          <a:ext cx="343146" cy="4014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1781238" y="1475541"/>
        <a:ext cx="240202" cy="240851"/>
      </dsp:txXfrm>
    </dsp:sp>
    <dsp:sp modelId="{BD85D4E0-32D5-41FB-8530-27DE9029E56B}">
      <dsp:nvSpPr>
        <dsp:cNvPr id="0" name=""/>
        <dsp:cNvSpPr/>
      </dsp:nvSpPr>
      <dsp:spPr>
        <a:xfrm>
          <a:off x="2266823" y="1110381"/>
          <a:ext cx="1618617" cy="971170"/>
        </a:xfrm>
        <a:prstGeom prst="roundRect">
          <a:avLst>
            <a:gd name="adj" fmla="val 10000"/>
          </a:avLst>
        </a:prstGeom>
        <a:solidFill>
          <a:srgbClr val="FB89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[s]</a:t>
          </a:r>
          <a:endParaRPr lang="ru-RU" sz="4200" kern="1200" dirty="0"/>
        </a:p>
      </dsp:txBody>
      <dsp:txXfrm>
        <a:off x="2295268" y="1138826"/>
        <a:ext cx="1561727" cy="914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04C6180-C4D7-44EB-91C2-F2986497964A}" type="datetime1">
              <a:rPr lang="ru-RU" smtClean="0"/>
              <a:t>14.05.2021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CD50D-2287-4053-9796-500DFA5D700B}" type="datetime1">
              <a:rPr lang="ru-RU" smtClean="0"/>
              <a:pPr/>
              <a:t>14.05.2021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120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2237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808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5540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36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31">
            <a:extLst>
              <a:ext uri="{FF2B5EF4-FFF2-40B4-BE49-F238E27FC236}">
                <a16:creationId xmlns=""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936000"/>
          </a:xfrm>
          <a:solidFill>
            <a:schemeClr val="tx1">
              <a:alpha val="90000"/>
            </a:schemeClr>
          </a:solidFill>
        </p:spPr>
        <p:txBody>
          <a:bodyPr lIns="216000" tIns="144000" rIns="216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cxnSp>
        <p:nvCxnSpPr>
          <p:cNvPr id="5" name="Прямая соединительная линия 4" descr="Разделитель титульного слайда&#10;">
            <a:extLst>
              <a:ext uri="{FF2B5EF4-FFF2-40B4-BE49-F238E27FC236}">
                <a16:creationId xmlns=""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C41AA1B3-8A3B-4B1B-A759-E2D7641772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Логотип</a:t>
            </a:r>
          </a:p>
        </p:txBody>
      </p:sp>
    </p:spTree>
    <p:extLst>
      <p:ext uri="{BB962C8B-B14F-4D97-AF65-F5344CB8AC3E}">
        <p14:creationId xmlns:p14="http://schemas.microsoft.com/office/powerpoint/2010/main" val="89044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 маркера-изображения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Рисунок 19">
            <a:extLst>
              <a:ext uri="{FF2B5EF4-FFF2-40B4-BE49-F238E27FC236}">
                <a16:creationId xmlns=""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=""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51" name="Восьмиугольник 50">
            <a:extLst>
              <a:ext uri="{FF2B5EF4-FFF2-40B4-BE49-F238E27FC236}">
                <a16:creationId xmlns=""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2" name="Овал 51">
            <a:extLst>
              <a:ext uri="{FF2B5EF4-FFF2-40B4-BE49-F238E27FC236}">
                <a16:creationId xmlns=""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=""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4" name="Овал 53">
            <a:extLst>
              <a:ext uri="{FF2B5EF4-FFF2-40B4-BE49-F238E27FC236}">
                <a16:creationId xmlns=""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5" name="Номер слайда 54">
            <a:extLst>
              <a:ext uri="{FF2B5EF4-FFF2-40B4-BE49-F238E27FC236}">
                <a16:creationId xmlns=""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Полилиния: Фигура 13">
              <a:extLst>
                <a:ext uri="{FF2B5EF4-FFF2-40B4-BE49-F238E27FC236}">
                  <a16:creationId xmlns=""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=""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8" name="Полилиния: Фигура 17">
              <a:extLst>
                <a:ext uri="{FF2B5EF4-FFF2-40B4-BE49-F238E27FC236}">
                  <a16:creationId xmlns=""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9" name="Полилиния: Фигура 19">
              <a:extLst>
                <a:ext uri="{FF2B5EF4-FFF2-40B4-BE49-F238E27FC236}">
                  <a16:creationId xmlns=""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0" name="Полилиния: Фигура 23">
              <a:extLst>
                <a:ext uri="{FF2B5EF4-FFF2-40B4-BE49-F238E27FC236}">
                  <a16:creationId xmlns=""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1" name="Полилиния: Фигура 30">
              <a:extLst>
                <a:ext uri="{FF2B5EF4-FFF2-40B4-BE49-F238E27FC236}">
                  <a16:creationId xmlns=""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олилиния: Фигура 28">
              <a:extLst>
                <a:ext uri="{FF2B5EF4-FFF2-40B4-BE49-F238E27FC236}">
                  <a16:creationId xmlns=""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8" name="Рисунок 3">
            <a:extLst>
              <a:ext uri="{FF2B5EF4-FFF2-40B4-BE49-F238E27FC236}">
                <a16:creationId xmlns=""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9" name="Рисунок 3">
            <a:extLst>
              <a:ext uri="{FF2B5EF4-FFF2-40B4-BE49-F238E27FC236}">
                <a16:creationId xmlns=""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0" name="Рисунок 3">
            <a:extLst>
              <a:ext uri="{FF2B5EF4-FFF2-40B4-BE49-F238E27FC236}">
                <a16:creationId xmlns=""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179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овой проду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лилиния: Фигура 23">
            <a:extLst>
              <a:ext uri="{FF2B5EF4-FFF2-40B4-BE49-F238E27FC236}">
                <a16:creationId xmlns=""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=""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=""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=""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=""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=""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=""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=""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=""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=""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43" name="Группа 42">
            <a:extLst>
              <a:ext uri="{FF2B5EF4-FFF2-40B4-BE49-F238E27FC236}">
                <a16:creationId xmlns=""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Скругленный прямоугольник 15">
              <a:extLst>
                <a:ext uri="{FF2B5EF4-FFF2-40B4-BE49-F238E27FC236}">
                  <a16:creationId xmlns=""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45" name="Скругленный прямоугольник 15">
              <a:extLst>
                <a:ext uri="{FF2B5EF4-FFF2-40B4-BE49-F238E27FC236}">
                  <a16:creationId xmlns=""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6" name="Прямоугольник: Скругленные углы 45">
              <a:extLst>
                <a:ext uri="{FF2B5EF4-FFF2-40B4-BE49-F238E27FC236}">
                  <a16:creationId xmlns=""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7" name="Скругленный прямоугольник 15">
              <a:extLst>
                <a:ext uri="{FF2B5EF4-FFF2-40B4-BE49-F238E27FC236}">
                  <a16:creationId xmlns=""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8" name="Скругленный прямоугольник 15">
              <a:extLst>
                <a:ext uri="{FF2B5EF4-FFF2-40B4-BE49-F238E27FC236}">
                  <a16:creationId xmlns=""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49" name="Овал 48">
              <a:extLst>
                <a:ext uri="{FF2B5EF4-FFF2-40B4-BE49-F238E27FC236}">
                  <a16:creationId xmlns=""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50" name="Овал 49">
              <a:extLst>
                <a:ext uri="{FF2B5EF4-FFF2-40B4-BE49-F238E27FC236}">
                  <a16:creationId xmlns=""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51" name="Овал 50">
              <a:extLst>
                <a:ext uri="{FF2B5EF4-FFF2-40B4-BE49-F238E27FC236}">
                  <a16:creationId xmlns=""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Сюда можно добавить выделенный текст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, маркеры-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829415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2398763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200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52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634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145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9635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4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20" name="Рисунок 3">
            <a:extLst>
              <a:ext uri="{FF2B5EF4-FFF2-40B4-BE49-F238E27FC236}">
                <a16:creationId xmlns="" xmlns:a16="http://schemas.microsoft.com/office/drawing/2014/main" id="{06B6D0B6-0884-CD46-A1B0-9FED03C226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24708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1" name="Рисунок 3">
            <a:extLst>
              <a:ext uri="{FF2B5EF4-FFF2-40B4-BE49-F238E27FC236}">
                <a16:creationId xmlns="" xmlns:a16="http://schemas.microsoft.com/office/drawing/2014/main" id="{BAAC12A0-90C3-984B-A8FC-7EB4AA432E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672402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2" name="Рисунок 3">
            <a:extLst>
              <a:ext uri="{FF2B5EF4-FFF2-40B4-BE49-F238E27FC236}">
                <a16:creationId xmlns="" xmlns:a16="http://schemas.microsoft.com/office/drawing/2014/main" id="{51565942-8816-734B-BEEE-1258F13B66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621493" y="2358090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72002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ие числа, вариант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E6E9DC6E-6F00-46BA-B990-095D92A358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79984"/>
            <a:ext cx="4348065" cy="434806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Заголовок раздела</a:t>
            </a:r>
          </a:p>
        </p:txBody>
      </p:sp>
      <p:sp>
        <p:nvSpPr>
          <p:cNvPr id="27" name="Текст 9">
            <a:extLst>
              <a:ext uri="{FF2B5EF4-FFF2-40B4-BE49-F238E27FC236}">
                <a16:creationId xmlns="" xmlns:a16="http://schemas.microsoft.com/office/drawing/2014/main" id="{76D2E128-93A5-440C-A234-55AC27F90F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54721"/>
            <a:ext cx="3998591" cy="399859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ru-RU" noProof="0" dirty="0"/>
              <a:t>Заголовок раздела</a:t>
            </a:r>
          </a:p>
        </p:txBody>
      </p:sp>
      <p:sp>
        <p:nvSpPr>
          <p:cNvPr id="28" name="Текст 9">
            <a:extLst>
              <a:ext uri="{FF2B5EF4-FFF2-40B4-BE49-F238E27FC236}">
                <a16:creationId xmlns="" xmlns:a16="http://schemas.microsoft.com/office/drawing/2014/main" id="{315814FC-F14E-4ECD-A97E-869936E55D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193897"/>
            <a:ext cx="3120238" cy="3120238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ru-RU" noProof="0" dirty="0"/>
              <a:t>Заголовок раздела</a:t>
            </a:r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="" xmlns:a16="http://schemas.microsoft.com/office/drawing/2014/main" id="{A8E117AC-4076-4663-96EA-12A984AAA63A}"/>
              </a:ext>
            </a:extLst>
          </p:cNvPr>
          <p:cNvSpPr/>
          <p:nvPr userDrawn="1"/>
        </p:nvSpPr>
        <p:spPr>
          <a:xfrm>
            <a:off x="4740115" y="2772299"/>
            <a:ext cx="494967" cy="1963434"/>
          </a:xfrm>
          <a:custGeom>
            <a:avLst/>
            <a:gdLst>
              <a:gd name="connsiteX0" fmla="*/ 258706 w 494967"/>
              <a:gd name="connsiteY0" fmla="*/ 0 h 1963434"/>
              <a:gd name="connsiteX1" fmla="*/ 324121 w 494967"/>
              <a:gd name="connsiteY1" fmla="*/ 135794 h 1963434"/>
              <a:gd name="connsiteX2" fmla="*/ 494967 w 494967"/>
              <a:gd name="connsiteY2" fmla="*/ 982025 h 1963434"/>
              <a:gd name="connsiteX3" fmla="*/ 324121 w 494967"/>
              <a:gd name="connsiteY3" fmla="*/ 1828257 h 1963434"/>
              <a:gd name="connsiteX4" fmla="*/ 259003 w 494967"/>
              <a:gd name="connsiteY4" fmla="*/ 1963434 h 1963434"/>
              <a:gd name="connsiteX5" fmla="*/ 241238 w 494967"/>
              <a:gd name="connsiteY5" fmla="*/ 1934192 h 1963434"/>
              <a:gd name="connsiteX6" fmla="*/ 0 w 494967"/>
              <a:gd name="connsiteY6" fmla="*/ 981472 h 1963434"/>
              <a:gd name="connsiteX7" fmla="*/ 241238 w 494967"/>
              <a:gd name="connsiteY7" fmla="*/ 28753 h 196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967" h="1963434">
                <a:moveTo>
                  <a:pt x="258706" y="0"/>
                </a:moveTo>
                <a:lnTo>
                  <a:pt x="324121" y="135794"/>
                </a:lnTo>
                <a:cubicBezTo>
                  <a:pt x="434133" y="395891"/>
                  <a:pt x="494967" y="681854"/>
                  <a:pt x="494967" y="982025"/>
                </a:cubicBezTo>
                <a:cubicBezTo>
                  <a:pt x="494967" y="1282196"/>
                  <a:pt x="434133" y="1568159"/>
                  <a:pt x="324121" y="1828257"/>
                </a:cubicBezTo>
                <a:lnTo>
                  <a:pt x="259003" y="1963434"/>
                </a:lnTo>
                <a:lnTo>
                  <a:pt x="241238" y="1934192"/>
                </a:lnTo>
                <a:cubicBezTo>
                  <a:pt x="87390" y="1650983"/>
                  <a:pt x="0" y="1326433"/>
                  <a:pt x="0" y="981472"/>
                </a:cubicBezTo>
                <a:cubicBezTo>
                  <a:pt x="0" y="636511"/>
                  <a:pt x="87390" y="311961"/>
                  <a:pt x="241238" y="28753"/>
                </a:cubicBez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7" name="Полилиния: Фигура 46">
            <a:extLst>
              <a:ext uri="{FF2B5EF4-FFF2-40B4-BE49-F238E27FC236}">
                <a16:creationId xmlns="" xmlns:a16="http://schemas.microsoft.com/office/drawing/2014/main" id="{33BA9298-2BC7-49EF-BEB7-E71095424207}"/>
              </a:ext>
            </a:extLst>
          </p:cNvPr>
          <p:cNvSpPr/>
          <p:nvPr userDrawn="1"/>
        </p:nvSpPr>
        <p:spPr>
          <a:xfrm>
            <a:off x="8245937" y="2863999"/>
            <a:ext cx="491664" cy="1780035"/>
          </a:xfrm>
          <a:custGeom>
            <a:avLst/>
            <a:gdLst>
              <a:gd name="connsiteX0" fmla="*/ 279162 w 491664"/>
              <a:gd name="connsiteY0" fmla="*/ 0 h 1780035"/>
              <a:gd name="connsiteX1" fmla="*/ 334593 w 491664"/>
              <a:gd name="connsiteY1" fmla="*/ 115068 h 1780035"/>
              <a:gd name="connsiteX2" fmla="*/ 491664 w 491664"/>
              <a:gd name="connsiteY2" fmla="*/ 893069 h 1780035"/>
              <a:gd name="connsiteX3" fmla="*/ 334593 w 491664"/>
              <a:gd name="connsiteY3" fmla="*/ 1671070 h 1780035"/>
              <a:gd name="connsiteX4" fmla="*/ 282102 w 491664"/>
              <a:gd name="connsiteY4" fmla="*/ 1780035 h 1780035"/>
              <a:gd name="connsiteX5" fmla="*/ 265807 w 491664"/>
              <a:gd name="connsiteY5" fmla="*/ 1758245 h 1780035"/>
              <a:gd name="connsiteX6" fmla="*/ 0 w 491664"/>
              <a:gd name="connsiteY6" fmla="*/ 888052 h 1780035"/>
              <a:gd name="connsiteX7" fmla="*/ 265807 w 491664"/>
              <a:gd name="connsiteY7" fmla="*/ 17859 h 178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664" h="1780035">
                <a:moveTo>
                  <a:pt x="279162" y="0"/>
                </a:moveTo>
                <a:lnTo>
                  <a:pt x="334593" y="115068"/>
                </a:lnTo>
                <a:cubicBezTo>
                  <a:pt x="435735" y="354195"/>
                  <a:pt x="491664" y="617100"/>
                  <a:pt x="491664" y="893069"/>
                </a:cubicBezTo>
                <a:cubicBezTo>
                  <a:pt x="491664" y="1169038"/>
                  <a:pt x="435735" y="1431944"/>
                  <a:pt x="334593" y="1671070"/>
                </a:cubicBezTo>
                <a:lnTo>
                  <a:pt x="282102" y="1780035"/>
                </a:lnTo>
                <a:lnTo>
                  <a:pt x="265807" y="1758245"/>
                </a:lnTo>
                <a:cubicBezTo>
                  <a:pt x="97991" y="1509844"/>
                  <a:pt x="0" y="1210391"/>
                  <a:pt x="0" y="888052"/>
                </a:cubicBezTo>
                <a:cubicBezTo>
                  <a:pt x="0" y="565713"/>
                  <a:pt x="97991" y="266261"/>
                  <a:pt x="265807" y="17859"/>
                </a:cubicBezTo>
                <a:close/>
              </a:path>
            </a:pathLst>
          </a:custGeom>
          <a:pattFill prst="dkUpDiag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D850331C-9383-4367-8C09-8FBE227C98B4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="" xmlns:a16="http://schemas.microsoft.com/office/drawing/2014/main" id="{D5AADDFA-0151-46BA-B788-3C5B8FC5B5FD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="" xmlns:a16="http://schemas.microsoft.com/office/drawing/2014/main" id="{CC98EDD7-AC10-482C-9B0F-9EE170C1F8C4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="" xmlns:a16="http://schemas.microsoft.com/office/drawing/2014/main" id="{46C6BDBB-2B70-456D-86FB-0A63D587A509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Полилиния: Фигура 22">
            <a:extLst>
              <a:ext uri="{FF2B5EF4-FFF2-40B4-BE49-F238E27FC236}">
                <a16:creationId xmlns="" xmlns:a16="http://schemas.microsoft.com/office/drawing/2014/main" id="{DD294FD8-6E9C-409A-81F3-C1E9BE998524}"/>
              </a:ext>
            </a:extLst>
          </p:cNvPr>
          <p:cNvSpPr/>
          <p:nvPr userDrawn="1"/>
        </p:nvSpPr>
        <p:spPr>
          <a:xfrm rot="13336516">
            <a:off x="137666" y="5349121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="" xmlns:a16="http://schemas.microsoft.com/office/drawing/2014/main" id="{E9CE551E-3C50-4DFC-B1F0-E75C36EB546C}"/>
              </a:ext>
            </a:extLst>
          </p:cNvPr>
          <p:cNvSpPr/>
          <p:nvPr userDrawn="1"/>
        </p:nvSpPr>
        <p:spPr>
          <a:xfrm rot="5738060">
            <a:off x="100722" y="596209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="" xmlns:a16="http://schemas.microsoft.com/office/drawing/2014/main" id="{1A30495D-C647-4038-8E7F-16125414CE5D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="" xmlns:a16="http://schemas.microsoft.com/office/drawing/2014/main" id="{487EAD8B-C2A9-4ED7-BA79-62CE2E5D80F9}"/>
              </a:ext>
            </a:extLst>
          </p:cNvPr>
          <p:cNvSpPr/>
          <p:nvPr userDrawn="1"/>
        </p:nvSpPr>
        <p:spPr>
          <a:xfrm rot="3693105">
            <a:off x="270909" y="5041123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Текст 18">
            <a:extLst>
              <a:ext uri="{FF2B5EF4-FFF2-40B4-BE49-F238E27FC236}">
                <a16:creationId xmlns="" xmlns:a16="http://schemas.microsoft.com/office/drawing/2014/main" id="{C614E990-EC62-437B-ADF0-038FF35A26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9057" y="2505766"/>
            <a:ext cx="3374987" cy="885825"/>
          </a:xfrm>
        </p:spPr>
        <p:txBody>
          <a:bodyPr rtlCol="0" anchor="ctr"/>
          <a:lstStyle>
            <a:lvl1pPr marL="0" indent="0" algn="ctr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2" name="Текст 20">
            <a:extLst>
              <a:ext uri="{FF2B5EF4-FFF2-40B4-BE49-F238E27FC236}">
                <a16:creationId xmlns="" xmlns:a16="http://schemas.microsoft.com/office/drawing/2014/main" id="{A6926E00-3D05-4600-B7E9-74F56D038A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2968" y="2505766"/>
            <a:ext cx="3025513" cy="885825"/>
          </a:xfrm>
        </p:spPr>
        <p:txBody>
          <a:bodyPr rtlCol="0" anchor="ctr"/>
          <a:lstStyle>
            <a:lvl1pPr marL="0" indent="0" algn="ctr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  <p:sp>
        <p:nvSpPr>
          <p:cNvPr id="33" name="Текст 32">
            <a:extLst>
              <a:ext uri="{FF2B5EF4-FFF2-40B4-BE49-F238E27FC236}">
                <a16:creationId xmlns="" xmlns:a16="http://schemas.microsoft.com/office/drawing/2014/main" id="{56EA1CAB-F73E-42AE-AC55-B00392B492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54076" y="2490630"/>
            <a:ext cx="2090738" cy="900962"/>
          </a:xfrm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8000" b="1" i="0" dirty="0">
                <a:latin typeface="+mj-lt"/>
              </a:defRPr>
            </a:lvl1pPr>
          </a:lstStyle>
          <a:p>
            <a:pPr marL="266700" lvl="0" indent="-266700" algn="ctr" rtl="0"/>
            <a:r>
              <a:rPr lang="ru-RU" noProof="0" dirty="0"/>
              <a:t>3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="" xmlns:a16="http://schemas.microsoft.com/office/drawing/2014/main" id="{34357700-1BDF-40C0-BFE9-5F837ADED4A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20138" y="4015478"/>
            <a:ext cx="2489200" cy="1012825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Описание раздела</a:t>
            </a:r>
          </a:p>
        </p:txBody>
      </p:sp>
      <p:sp>
        <p:nvSpPr>
          <p:cNvPr id="37" name="Текст 36">
            <a:extLst>
              <a:ext uri="{FF2B5EF4-FFF2-40B4-BE49-F238E27FC236}">
                <a16:creationId xmlns="" xmlns:a16="http://schemas.microsoft.com/office/drawing/2014/main" id="{A3F3E97F-9A21-4431-909B-D1E580B19F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81124" y="4015478"/>
            <a:ext cx="2489200" cy="1011238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Описание раздела</a:t>
            </a:r>
          </a:p>
        </p:txBody>
      </p:sp>
      <p:sp>
        <p:nvSpPr>
          <p:cNvPr id="39" name="Текст 38">
            <a:extLst>
              <a:ext uri="{FF2B5EF4-FFF2-40B4-BE49-F238E27FC236}">
                <a16:creationId xmlns="" xmlns:a16="http://schemas.microsoft.com/office/drawing/2014/main" id="{2445CEA3-6928-4E8E-8E52-B7043F3580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37600" y="4015478"/>
            <a:ext cx="2090738" cy="1012825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Описание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159792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=""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=""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странство для ры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: Фигура 12">
            <a:extLst>
              <a:ext uri="{FF2B5EF4-FFF2-40B4-BE49-F238E27FC236}">
                <a16:creationId xmlns="" xmlns:a16="http://schemas.microsoft.com/office/drawing/2014/main" id="{070BDE6F-3ADC-465D-A1D5-2E3FEE5E3685}"/>
              </a:ext>
            </a:extLst>
          </p:cNvPr>
          <p:cNvSpPr/>
          <p:nvPr userDrawn="1"/>
        </p:nvSpPr>
        <p:spPr>
          <a:xfrm rot="4308689">
            <a:off x="9605830" y="-345925"/>
            <a:ext cx="2706415" cy="2832124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B3B7A27A-7EBF-4E8D-A115-E66CB9FAB63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19756"/>
            <a:ext cx="0" cy="43698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1BFFAC39-59BE-48F2-AD63-62BEFC00B1D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504678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5">
            <a:extLst>
              <a:ext uri="{FF2B5EF4-FFF2-40B4-BE49-F238E27FC236}">
                <a16:creationId xmlns="" xmlns:a16="http://schemas.microsoft.com/office/drawing/2014/main" id="{FA965502-3EB0-4B3F-B1BD-4A4FCF7FFB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  <p:sp>
        <p:nvSpPr>
          <p:cNvPr id="20" name="Текст 5">
            <a:extLst>
              <a:ext uri="{FF2B5EF4-FFF2-40B4-BE49-F238E27FC236}">
                <a16:creationId xmlns="" xmlns:a16="http://schemas.microsoft.com/office/drawing/2014/main" id="{C18A1C3D-3A6C-4F03-9E67-CC675C5FE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585757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  <p:sp>
        <p:nvSpPr>
          <p:cNvPr id="21" name="Текст 5">
            <a:extLst>
              <a:ext uri="{FF2B5EF4-FFF2-40B4-BE49-F238E27FC236}">
                <a16:creationId xmlns="" xmlns:a16="http://schemas.microsoft.com/office/drawing/2014/main" id="{469CF172-1F46-411E-B0E1-B0220CFB3D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18782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  <p:sp>
        <p:nvSpPr>
          <p:cNvPr id="22" name="Текст 5">
            <a:extLst>
              <a:ext uri="{FF2B5EF4-FFF2-40B4-BE49-F238E27FC236}">
                <a16:creationId xmlns="" xmlns:a16="http://schemas.microsoft.com/office/drawing/2014/main" id="{BD9E85DB-9B95-40F2-9F0B-3D21BC9DCD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18782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</p:spTree>
    <p:extLst>
      <p:ext uri="{BB962C8B-B14F-4D97-AF65-F5344CB8AC3E}">
        <p14:creationId xmlns:p14="http://schemas.microsoft.com/office/powerpoint/2010/main" val="1044470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, с рам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>
                <a16:creationId xmlns=""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ru-RU" noProof="0" dirty="0"/>
              <a:t>Название раздела 2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=""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ru-RU" noProof="0" dirty="0"/>
              <a:t>Название раздела 3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cxnSp>
        <p:nvCxnSpPr>
          <p:cNvPr id="15" name="Прямая со стрелкой 14">
            <a:extLst>
              <a:ext uri="{FF2B5EF4-FFF2-40B4-BE49-F238E27FC236}">
                <a16:creationId xmlns=""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0">
            <a:extLst>
              <a:ext uri="{FF2B5EF4-FFF2-40B4-BE49-F238E27FC236}">
                <a16:creationId xmlns=""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=""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=""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=""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=""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=""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=""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=""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=""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=""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=""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=""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5" name="Текст 10">
            <a:extLst>
              <a:ext uri="{FF2B5EF4-FFF2-40B4-BE49-F238E27FC236}">
                <a16:creationId xmlns=""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=""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7" name="Текст 10">
            <a:extLst>
              <a:ext uri="{FF2B5EF4-FFF2-40B4-BE49-F238E27FC236}">
                <a16:creationId xmlns=""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=""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=""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=""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=""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=""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=""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=""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=""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=""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=""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=""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9" name="Текст 3">
            <a:extLst>
              <a:ext uri="{FF2B5EF4-FFF2-40B4-BE49-F238E27FC236}">
                <a16:creationId xmlns=""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Название элемента</a:t>
            </a:r>
          </a:p>
        </p:txBody>
      </p:sp>
      <p:sp>
        <p:nvSpPr>
          <p:cNvPr id="50" name="Текст 36">
            <a:extLst>
              <a:ext uri="{FF2B5EF4-FFF2-40B4-BE49-F238E27FC236}">
                <a16:creationId xmlns=""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месяц, год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частники группы 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=""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=""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=""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=""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4" name="Рисунок 22">
            <a:extLst>
              <a:ext uri="{FF2B5EF4-FFF2-40B4-BE49-F238E27FC236}">
                <a16:creationId xmlns=""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5" name="Рисунок 22">
            <a:extLst>
              <a:ext uri="{FF2B5EF4-FFF2-40B4-BE49-F238E27FC236}">
                <a16:creationId xmlns=""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6" name="Рисунок 22">
            <a:extLst>
              <a:ext uri="{FF2B5EF4-FFF2-40B4-BE49-F238E27FC236}">
                <a16:creationId xmlns=""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7" name="Рисунок 22">
            <a:extLst>
              <a:ext uri="{FF2B5EF4-FFF2-40B4-BE49-F238E27FC236}">
                <a16:creationId xmlns=""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0" name="Рисунок 22">
            <a:extLst>
              <a:ext uri="{FF2B5EF4-FFF2-40B4-BE49-F238E27FC236}">
                <a16:creationId xmlns=""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=""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: Фигура 28">
            <a:extLst>
              <a:ext uri="{FF2B5EF4-FFF2-40B4-BE49-F238E27FC236}">
                <a16:creationId xmlns=""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=""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=""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=""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=""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=""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=""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Полилиния: Фигура 22">
            <a:extLst>
              <a:ext uri="{FF2B5EF4-FFF2-40B4-BE49-F238E27FC236}">
                <a16:creationId xmlns=""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Рисунок 31">
            <a:extLst>
              <a:ext uri="{FF2B5EF4-FFF2-40B4-BE49-F238E27FC236}">
                <a16:creationId xmlns=""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Надпись 5">
            <a:extLst>
              <a:ext uri="{FF2B5EF4-FFF2-40B4-BE49-F238E27FC236}">
                <a16:creationId xmlns=""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ru-RU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: Фигура 14">
            <a:extLst>
              <a:ext uri="{FF2B5EF4-FFF2-40B4-BE49-F238E27FC236}">
                <a16:creationId xmlns=""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=""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=""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=""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=""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=""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, без граф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ое изображение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Надпись 5">
            <a:extLst>
              <a:ext uri="{FF2B5EF4-FFF2-40B4-BE49-F238E27FC236}">
                <a16:creationId xmlns=""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ru-RU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Рисунок 31">
            <a:extLst>
              <a:ext uri="{FF2B5EF4-FFF2-40B4-BE49-F238E27FC236}">
                <a16:creationId xmlns=""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=""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=""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=""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=""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=""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=""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=""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=""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=""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=""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=""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>
                <a16:creationId xmlns=""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7" name="Текст 16">
            <a:extLst>
              <a:ext uri="{FF2B5EF4-FFF2-40B4-BE49-F238E27FC236}">
                <a16:creationId xmlns=""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ры-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=""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4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=""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5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=""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2" name="Рисунок 3">
            <a:extLst>
              <a:ext uri="{FF2B5EF4-FFF2-40B4-BE49-F238E27FC236}">
                <a16:creationId xmlns=""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3" name="Рисунок 3">
            <a:extLst>
              <a:ext uri="{FF2B5EF4-FFF2-40B4-BE49-F238E27FC236}">
                <a16:creationId xmlns=""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4" name="Рисунок 3">
            <a:extLst>
              <a:ext uri="{FF2B5EF4-FFF2-40B4-BE49-F238E27FC236}">
                <a16:creationId xmlns=""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967620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5" name="Рисунок 3">
            <a:extLst>
              <a:ext uri="{FF2B5EF4-FFF2-40B4-BE49-F238E27FC236}">
                <a16:creationId xmlns=""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61341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3084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маркера-изображения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Рисунок 3">
            <a:extLst>
              <a:ext uri="{FF2B5EF4-FFF2-40B4-BE49-F238E27FC236}">
                <a16:creationId xmlns=""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8" name="Рисунок 3">
            <a:extLst>
              <a:ext uri="{FF2B5EF4-FFF2-40B4-BE49-F238E27FC236}">
                <a16:creationId xmlns=""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9" name="Рисунок 3">
            <a:extLst>
              <a:ext uri="{FF2B5EF4-FFF2-40B4-BE49-F238E27FC236}">
                <a16:creationId xmlns=""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1" name="Рисунок 40">
            <a:extLst>
              <a:ext uri="{FF2B5EF4-FFF2-40B4-BE49-F238E27FC236}">
                <a16:creationId xmlns=""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=""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51" name="Восьмиугольник 50">
            <a:extLst>
              <a:ext uri="{FF2B5EF4-FFF2-40B4-BE49-F238E27FC236}">
                <a16:creationId xmlns=""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2" name="Овал 51">
            <a:extLst>
              <a:ext uri="{FF2B5EF4-FFF2-40B4-BE49-F238E27FC236}">
                <a16:creationId xmlns=""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=""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4" name="Овал 53">
            <a:extLst>
              <a:ext uri="{FF2B5EF4-FFF2-40B4-BE49-F238E27FC236}">
                <a16:creationId xmlns=""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5" name="Номер слайда 54">
            <a:extLst>
              <a:ext uri="{FF2B5EF4-FFF2-40B4-BE49-F238E27FC236}">
                <a16:creationId xmlns=""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2966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осьмиугольник 6">
            <a:extLst>
              <a:ext uri="{FF2B5EF4-FFF2-40B4-BE49-F238E27FC236}">
                <a16:creationId xmlns=""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Надпись 10">
            <a:extLst>
              <a:ext uri="{FF2B5EF4-FFF2-40B4-BE49-F238E27FC236}">
                <a16:creationId xmlns=""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ru-RU" sz="1200" noProof="0" dirty="0">
                <a:solidFill>
                  <a:schemeClr val="tx2"/>
                </a:solidFill>
                <a:latin typeface="+mj-lt"/>
              </a:rPr>
              <a:t>Ваш логотип или название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  <p:sldLayoutId id="2147483653" r:id="rId14"/>
    <p:sldLayoutId id="2147483672" r:id="rId15"/>
    <p:sldLayoutId id="2147483673" r:id="rId16"/>
    <p:sldLayoutId id="2147483674" r:id="rId17"/>
    <p:sldLayoutId id="2147483677" r:id="rId18"/>
    <p:sldLayoutId id="2147483654" r:id="rId19"/>
    <p:sldLayoutId id="2147483660" r:id="rId20"/>
    <p:sldLayoutId id="2147483661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FlsbktQwZU" TargetMode="External"/><Relationship Id="rId2" Type="http://schemas.openxmlformats.org/officeDocument/2006/relationships/hyperlink" Target="https://youtu.be/V7yWAhHT1fQ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en.wikipedia.org/wiki/Russian_diaspora" TargetMode="External"/><Relationship Id="rId4" Type="http://schemas.openxmlformats.org/officeDocument/2006/relationships/hyperlink" Target="https://youtu.be/y6xNL41CB9o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18" Type="http://schemas.openxmlformats.org/officeDocument/2006/relationships/diagramLayout" Target="../diagrams/layout7.xml"/><Relationship Id="rId3" Type="http://schemas.openxmlformats.org/officeDocument/2006/relationships/diagramLayout" Target="../diagrams/layout4.xml"/><Relationship Id="rId21" Type="http://schemas.microsoft.com/office/2007/relationships/diagramDrawing" Target="../diagrams/drawing7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diagramData" Target="../diagrams/data7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20" Type="http://schemas.openxmlformats.org/officeDocument/2006/relationships/diagramColors" Target="../diagrams/colors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19" Type="http://schemas.openxmlformats.org/officeDocument/2006/relationships/diagramQuickStyle" Target="../diagrams/quickStyle7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1583F255-AF13-4756-96C9-236AB3183B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4" y="86714"/>
            <a:ext cx="11140953" cy="6684572"/>
          </a:xfrm>
        </p:spPr>
      </p:pic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US" dirty="0" smtClean="0"/>
              <a:t>Russian accent. </a:t>
            </a:r>
            <a:r>
              <a:rPr lang="en-US" dirty="0" err="1" smtClean="0"/>
              <a:t>Runglish</a:t>
            </a:r>
            <a:endParaRPr lang="en-US" dirty="0"/>
          </a:p>
        </p:txBody>
      </p:sp>
      <p:cxnSp>
        <p:nvCxnSpPr>
          <p:cNvPr id="15" name="Прямая соединительная линия 14" descr="Разделитель">
            <a:extLst>
              <a:ext uri="{FF2B5EF4-FFF2-40B4-BE49-F238E27FC236}">
                <a16:creationId xmlns="" xmlns:a16="http://schemas.microsoft.com/office/drawing/2014/main" id="{E99227BA-E7FE-418C-A9C9-21C49E9DFD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777113" y="2407072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одзаголовок 6">
            <a:extLst>
              <a:ext uri="{FF2B5EF4-FFF2-40B4-BE49-F238E27FC236}">
                <a16:creationId xmlns=""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n-US" dirty="0" smtClean="0"/>
              <a:t>By Darya </a:t>
            </a:r>
            <a:r>
              <a:rPr lang="en-US" dirty="0" err="1" smtClean="0"/>
              <a:t>Shcharbienkova</a:t>
            </a:r>
            <a:r>
              <a:rPr lang="en-US" dirty="0" smtClean="0"/>
              <a:t>,</a:t>
            </a:r>
          </a:p>
          <a:p>
            <a:pPr rtl="0"/>
            <a:r>
              <a:rPr lang="en-US" dirty="0" smtClean="0"/>
              <a:t>504104</a:t>
            </a:r>
            <a:endParaRPr lang="en-US" dirty="0"/>
          </a:p>
        </p:txBody>
      </p:sp>
      <p:grpSp>
        <p:nvGrpSpPr>
          <p:cNvPr id="34" name="Группа 33" title="геометрическая фигура">
            <a:extLst>
              <a:ext uri="{FF2B5EF4-FFF2-40B4-BE49-F238E27FC236}">
                <a16:creationId xmlns="" xmlns:a16="http://schemas.microsoft.com/office/drawing/2014/main" id="{F83DDF3D-91CE-40FB-BC3D-FFB1B5D89E47}"/>
              </a:ext>
            </a:extLst>
          </p:cNvPr>
          <p:cNvGrpSpPr/>
          <p:nvPr/>
        </p:nvGrpSpPr>
        <p:grpSpPr>
          <a:xfrm rot="14400000">
            <a:off x="2652367" y="2055974"/>
            <a:ext cx="1166491" cy="1379850"/>
            <a:chOff x="2451164" y="891257"/>
            <a:chExt cx="2066510" cy="2444489"/>
          </a:xfrm>
        </p:grpSpPr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B6D0B8EE-8E06-4051-87BF-62C153F3FBBB}"/>
                </a:ext>
              </a:extLst>
            </p:cNvPr>
            <p:cNvSpPr/>
            <p:nvPr/>
          </p:nvSpPr>
          <p:spPr>
            <a:xfrm rot="4308689">
              <a:off x="2494071" y="848350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2" name="Полилиния: Фигура 11">
              <a:extLst>
                <a:ext uri="{FF2B5EF4-FFF2-40B4-BE49-F238E27FC236}">
                  <a16:creationId xmlns="" xmlns:a16="http://schemas.microsoft.com/office/drawing/2014/main" id="{298CE312-D679-4677-A70A-DD8680158C70}"/>
                </a:ext>
              </a:extLst>
            </p:cNvPr>
            <p:cNvSpPr/>
            <p:nvPr/>
          </p:nvSpPr>
          <p:spPr>
            <a:xfrm rot="17100000">
              <a:off x="2845997" y="2637537"/>
              <a:ext cx="749854" cy="646563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301" y="2404522"/>
            <a:ext cx="1131874" cy="113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8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10</a:t>
            </a:fld>
            <a:endParaRPr lang="ru-RU" noProof="0" dirty="0"/>
          </a:p>
        </p:txBody>
      </p:sp>
      <p:grpSp>
        <p:nvGrpSpPr>
          <p:cNvPr id="15" name="Группа 14" title="группа треугольников">
            <a:extLst>
              <a:ext uri="{FF2B5EF4-FFF2-40B4-BE49-F238E27FC236}">
                <a16:creationId xmlns="" xmlns:a16="http://schemas.microsoft.com/office/drawing/2014/main" id="{62DF6AE8-6133-4C1E-91DD-755705ACF0F1}"/>
              </a:ext>
            </a:extLst>
          </p:cNvPr>
          <p:cNvGrpSpPr/>
          <p:nvPr/>
        </p:nvGrpSpPr>
        <p:grpSpPr>
          <a:xfrm>
            <a:off x="7364770" y="239486"/>
            <a:ext cx="4457116" cy="3009219"/>
            <a:chOff x="9862160" y="831132"/>
            <a:chExt cx="1850209" cy="1915995"/>
          </a:xfrm>
        </p:grpSpPr>
        <p:sp>
          <p:nvSpPr>
            <p:cNvPr id="16" name="Полилиния: Фигура 15" title="треугольники">
              <a:extLst>
                <a:ext uri="{FF2B5EF4-FFF2-40B4-BE49-F238E27FC236}">
                  <a16:creationId xmlns=""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7" name="Полилиния: Фигура 16" title="треугольники">
              <a:extLst>
                <a:ext uri="{FF2B5EF4-FFF2-40B4-BE49-F238E27FC236}">
                  <a16:creationId xmlns=""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8" name="Полилиния: Фигура 17" title="треугольники">
              <a:extLst>
                <a:ext uri="{FF2B5EF4-FFF2-40B4-BE49-F238E27FC236}">
                  <a16:creationId xmlns=""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9" name="Полилиния: Фигура 18" title="треугольники">
              <a:extLst>
                <a:ext uri="{FF2B5EF4-FFF2-40B4-BE49-F238E27FC236}">
                  <a16:creationId xmlns=""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0" name="Полилиния: Фигура 19" title="треугольники">
              <a:extLst>
                <a:ext uri="{FF2B5EF4-FFF2-40B4-BE49-F238E27FC236}">
                  <a16:creationId xmlns=""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1" name="Полилиния: Фигура 20" title="треугольники">
              <a:extLst>
                <a:ext uri="{FF2B5EF4-FFF2-40B4-BE49-F238E27FC236}">
                  <a16:creationId xmlns=""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2" name="Полилиния: Фигура 21" title="треугольники">
              <a:extLst>
                <a:ext uri="{FF2B5EF4-FFF2-40B4-BE49-F238E27FC236}">
                  <a16:creationId xmlns=""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3" name="Полилиния: Фигура 22" title="треугольники">
              <a:extLst>
                <a:ext uri="{FF2B5EF4-FFF2-40B4-BE49-F238E27FC236}">
                  <a16:creationId xmlns=""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4" name="Полилиния: Фигура 23" title="треугольники">
              <a:extLst>
                <a:ext uri="{FF2B5EF4-FFF2-40B4-BE49-F238E27FC236}">
                  <a16:creationId xmlns=""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5" name="Полилиния: Фигура 24" title="треугольники">
              <a:extLst>
                <a:ext uri="{FF2B5EF4-FFF2-40B4-BE49-F238E27FC236}">
                  <a16:creationId xmlns=""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6" name="Полилиния: Фигура 25" title="треугольники">
              <a:extLst>
                <a:ext uri="{FF2B5EF4-FFF2-40B4-BE49-F238E27FC236}">
                  <a16:creationId xmlns=""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7" name="Полилиния: Фигура 26" title="треугольники">
              <a:extLst>
                <a:ext uri="{FF2B5EF4-FFF2-40B4-BE49-F238E27FC236}">
                  <a16:creationId xmlns=""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8" name="Полилиния: Фигура 27" title="треугольники">
              <a:extLst>
                <a:ext uri="{FF2B5EF4-FFF2-40B4-BE49-F238E27FC236}">
                  <a16:creationId xmlns=""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9" name="Полилиния: Фигура 28" title="треугольники">
              <a:extLst>
                <a:ext uri="{FF2B5EF4-FFF2-40B4-BE49-F238E27FC236}">
                  <a16:creationId xmlns=""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pic>
        <p:nvPicPr>
          <p:cNvPr id="30" name="Russians Try To Speak English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pic>
        <p:nvPicPr>
          <p:cNvPr id="31" name="Picture 4" descr="https://i.ya-webdesign.com/images/video-download-icon-png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362" y="5797610"/>
            <a:ext cx="932996" cy="93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82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11</a:t>
            </a:fld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276796" y="1411457"/>
            <a:ext cx="2160588" cy="900000"/>
          </a:xfrm>
        </p:spPr>
        <p:txBody>
          <a:bodyPr/>
          <a:lstStyle/>
          <a:p>
            <a:r>
              <a:rPr lang="en-US" sz="2000" dirty="0">
                <a:latin typeface="+mj-lt"/>
              </a:rPr>
              <a:t>Frequent omission of articles</a:t>
            </a:r>
            <a:endParaRPr lang="ru-RU" sz="2000" dirty="0">
              <a:latin typeface="+mj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5523407" y="1437499"/>
            <a:ext cx="2160588" cy="900000"/>
          </a:xfrm>
        </p:spPr>
        <p:txBody>
          <a:bodyPr/>
          <a:lstStyle/>
          <a:p>
            <a:r>
              <a:rPr lang="en-US" sz="2000" dirty="0" smtClean="0">
                <a:latin typeface="+mj-lt"/>
              </a:rPr>
              <a:t>Russian words in speech</a:t>
            </a:r>
            <a:endParaRPr lang="ru-RU" sz="2000" dirty="0">
              <a:latin typeface="+mj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598714" y="1534941"/>
            <a:ext cx="370115" cy="326516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835485" y="1534941"/>
            <a:ext cx="370115" cy="326516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86" y="2551379"/>
            <a:ext cx="5042777" cy="37820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58" y="1420650"/>
            <a:ext cx="5336598" cy="400244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536" y="812470"/>
            <a:ext cx="4932140" cy="5394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8376" y="2507474"/>
            <a:ext cx="1422442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just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I’m teacher</a:t>
            </a:r>
          </a:p>
          <a:p>
            <a:pPr algn="just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This is cat</a:t>
            </a:r>
          </a:p>
          <a:p>
            <a:pPr algn="just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 was in UK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5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Группа 59" title="геометрическая фигура">
            <a:extLst>
              <a:ext uri="{FF2B5EF4-FFF2-40B4-BE49-F238E27FC236}">
                <a16:creationId xmlns="" xmlns:a16="http://schemas.microsoft.com/office/drawing/2014/main" id="{502D7333-D43E-4F9D-B14F-59FA693F743A}"/>
              </a:ext>
            </a:extLst>
          </p:cNvPr>
          <p:cNvGrpSpPr/>
          <p:nvPr/>
        </p:nvGrpSpPr>
        <p:grpSpPr>
          <a:xfrm>
            <a:off x="5831507" y="4142594"/>
            <a:ext cx="3081180" cy="3011457"/>
            <a:chOff x="8203224" y="-109"/>
            <a:chExt cx="3081180" cy="3011457"/>
          </a:xfrm>
        </p:grpSpPr>
        <p:sp>
          <p:nvSpPr>
            <p:cNvPr id="50" name="Полилиния: Фигура 13">
              <a:extLst>
                <a:ext uri="{FF2B5EF4-FFF2-40B4-BE49-F238E27FC236}">
                  <a16:creationId xmlns="" xmlns:a16="http://schemas.microsoft.com/office/drawing/2014/main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1" name="Полилиния: Фигура 50">
              <a:extLst>
                <a:ext uri="{FF2B5EF4-FFF2-40B4-BE49-F238E27FC236}">
                  <a16:creationId xmlns="" xmlns:a16="http://schemas.microsoft.com/office/drawing/2014/main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2" name="Полилиния: Фигура 17">
              <a:extLst>
                <a:ext uri="{FF2B5EF4-FFF2-40B4-BE49-F238E27FC236}">
                  <a16:creationId xmlns="" xmlns:a16="http://schemas.microsoft.com/office/drawing/2014/main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3" name="Полилиния: Фигура 19">
              <a:extLst>
                <a:ext uri="{FF2B5EF4-FFF2-40B4-BE49-F238E27FC236}">
                  <a16:creationId xmlns="" xmlns:a16="http://schemas.microsoft.com/office/drawing/2014/main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4" name="Полилиния: Фигура 23">
              <a:extLst>
                <a:ext uri="{FF2B5EF4-FFF2-40B4-BE49-F238E27FC236}">
                  <a16:creationId xmlns="" xmlns:a16="http://schemas.microsoft.com/office/drawing/2014/main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5" name="Полилиния: Фигура 54">
              <a:extLst>
                <a:ext uri="{FF2B5EF4-FFF2-40B4-BE49-F238E27FC236}">
                  <a16:creationId xmlns="" xmlns:a16="http://schemas.microsoft.com/office/drawing/2014/main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DFB2076-ED27-384F-AA60-C162A455D1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12</a:t>
            </a:fld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9766300" y="4397383"/>
            <a:ext cx="1659466" cy="9059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122" name="Picture 2" descr="https://3.bp.blogspot.com/-0fCZgPA9ws4/W_sf3uIWdQI/AAAAAAAAbP8/OhsewoEXm0YnEpU2QjaE3VPR5QCB4WO3ACLcBGAs/s1600/great-britain-and-rus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119" y="146148"/>
            <a:ext cx="13017884" cy="667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2506" y="5294403"/>
            <a:ext cx="10144154" cy="1518972"/>
          </a:xfrm>
          <a:solidFill>
            <a:srgbClr val="BC1C33"/>
          </a:solidFill>
        </p:spPr>
        <p:txBody>
          <a:bodyPr/>
          <a:lstStyle/>
          <a:p>
            <a:r>
              <a:rPr lang="en-US" sz="8000" dirty="0" err="1" smtClean="0"/>
              <a:t>Runglish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48041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13</a:t>
            </a:fld>
            <a:endParaRPr lang="ru-RU" noProof="0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9"/>
          </p:nvPr>
        </p:nvSpPr>
        <p:spPr>
          <a:xfrm>
            <a:off x="7106934" y="2769885"/>
            <a:ext cx="3995263" cy="1852616"/>
          </a:xfrm>
        </p:spPr>
        <p:txBody>
          <a:bodyPr/>
          <a:lstStyle/>
          <a:p>
            <a:r>
              <a:rPr lang="en-US" dirty="0" smtClean="0"/>
              <a:t>Sergey </a:t>
            </a:r>
            <a:r>
              <a:rPr lang="en-US" dirty="0" err="1" smtClean="0"/>
              <a:t>Kr</a:t>
            </a:r>
            <a:r>
              <a:rPr lang="en-US" dirty="0" err="1"/>
              <a:t>i</a:t>
            </a:r>
            <a:r>
              <a:rPr lang="en-US" dirty="0" err="1" smtClean="0"/>
              <a:t>kalev</a:t>
            </a:r>
            <a:r>
              <a:rPr lang="en-US" dirty="0" smtClean="0"/>
              <a:t> introduced a</a:t>
            </a:r>
            <a:r>
              <a:rPr lang="ru-RU" dirty="0" smtClean="0"/>
              <a:t> </a:t>
            </a:r>
            <a:r>
              <a:rPr lang="en-US" dirty="0" smtClean="0"/>
              <a:t>definition </a:t>
            </a:r>
            <a:r>
              <a:rPr lang="en-US" dirty="0"/>
              <a:t>in one of the interviews, mentioning that the cosmonauts at the </a:t>
            </a:r>
            <a:r>
              <a:rPr lang="en-US" dirty="0" smtClean="0"/>
              <a:t>ISS </a:t>
            </a:r>
            <a:r>
              <a:rPr lang="en-US" dirty="0"/>
              <a:t>use a mixture of Russian </a:t>
            </a:r>
            <a:r>
              <a:rPr lang="en-US" dirty="0" smtClean="0"/>
              <a:t>and English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31" y="1570814"/>
            <a:ext cx="5656489" cy="4081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64233" y="483079"/>
            <a:ext cx="134572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History</a:t>
            </a:r>
            <a:endParaRPr lang="ru-RU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Стрелка вниз 10"/>
          <p:cNvSpPr/>
          <p:nvPr/>
        </p:nvSpPr>
        <p:spPr>
          <a:xfrm rot="20231868">
            <a:off x="1095567" y="1223308"/>
            <a:ext cx="320583" cy="1205097"/>
          </a:xfrm>
          <a:prstGeom prst="downArrow">
            <a:avLst/>
          </a:prstGeom>
          <a:solidFill>
            <a:srgbClr val="B20000"/>
          </a:solidFill>
          <a:ln>
            <a:solidFill>
              <a:srgbClr val="B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3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27"/>
          </p:nvPr>
        </p:nvSpPr>
        <p:spPr>
          <a:xfrm>
            <a:off x="1032947" y="1910080"/>
            <a:ext cx="3874334" cy="3637279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en-US" sz="2800" dirty="0" smtClean="0"/>
              <a:t>The place of soviet and post-soviet immigrants since 1970s</a:t>
            </a:r>
            <a:endParaRPr lang="ru-RU" sz="28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Brighton </a:t>
            </a:r>
            <a:r>
              <a:rPr lang="en-US" dirty="0" smtClean="0"/>
              <a:t>Beach, or Little Odessa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14</a:t>
            </a:fld>
            <a:endParaRPr lang="ru-RU" noProof="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882" y="1496612"/>
            <a:ext cx="5769544" cy="4327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97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15</a:t>
            </a:fld>
            <a:endParaRPr lang="ru-RU" noProof="0" dirty="0"/>
          </a:p>
        </p:txBody>
      </p:sp>
      <p:pic>
        <p:nvPicPr>
          <p:cNvPr id="2" name="the wom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447" y="349369"/>
            <a:ext cx="97536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3600" y="5369385"/>
            <a:ext cx="93276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9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Symbiotic words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16</a:t>
            </a:fld>
            <a:endParaRPr lang="ru-RU" noProof="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7"/>
          </p:nvPr>
        </p:nvSpPr>
        <p:spPr>
          <a:xfrm>
            <a:off x="2691937" y="5049823"/>
            <a:ext cx="2160587" cy="504000"/>
          </a:xfrm>
        </p:spPr>
        <p:txBody>
          <a:bodyPr/>
          <a:lstStyle/>
          <a:p>
            <a:r>
              <a:rPr lang="en-US" dirty="0" err="1" smtClean="0"/>
              <a:t>Boychik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>
          <a:xfrm>
            <a:off x="6382420" y="4836705"/>
            <a:ext cx="2160588" cy="1318485"/>
          </a:xfrm>
        </p:spPr>
        <p:txBody>
          <a:bodyPr/>
          <a:lstStyle/>
          <a:p>
            <a:r>
              <a:rPr lang="en-US" dirty="0" err="1" smtClean="0"/>
              <a:t>Votali</a:t>
            </a:r>
            <a:r>
              <a:rPr lang="en-US" dirty="0" smtClean="0"/>
              <a:t> (voted)</a:t>
            </a:r>
          </a:p>
          <a:p>
            <a:r>
              <a:rPr lang="en-US" dirty="0" err="1" smtClean="0"/>
              <a:t>Slicit</a:t>
            </a:r>
            <a:r>
              <a:rPr lang="en-US" dirty="0" smtClean="0"/>
              <a:t> (slice)</a:t>
            </a:r>
          </a:p>
          <a:p>
            <a:r>
              <a:rPr lang="en-US" dirty="0" err="1" smtClean="0"/>
              <a:t>Drivaem</a:t>
            </a:r>
            <a:r>
              <a:rPr lang="en-US" dirty="0" smtClean="0"/>
              <a:t> (drive)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456" y="1643593"/>
            <a:ext cx="1733550" cy="304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23457" y="2405742"/>
            <a:ext cx="1278514" cy="13280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9600" dirty="0" smtClean="0">
                <a:solidFill>
                  <a:srgbClr val="B20000"/>
                </a:solidFill>
                <a:latin typeface="+mj-lt"/>
              </a:rPr>
              <a:t>V</a:t>
            </a:r>
            <a:r>
              <a:rPr lang="en-US" dirty="0" smtClean="0">
                <a:solidFill>
                  <a:srgbClr val="B20000"/>
                </a:solidFill>
                <a:latin typeface="Arial Black" panose="020B0A04020102020204" pitchFamily="34" charset="0"/>
              </a:rPr>
              <a:t>1,2,3</a:t>
            </a:r>
            <a:endParaRPr lang="ru-RU" dirty="0" smtClean="0">
              <a:solidFill>
                <a:srgbClr val="B2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735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17</a:t>
            </a:fld>
            <a:endParaRPr lang="ru-RU" noProof="0" dirty="0"/>
          </a:p>
        </p:txBody>
      </p:sp>
      <p:pic>
        <p:nvPicPr>
          <p:cNvPr id="3074" name="Picture 2" descr="https://www.film.ru/sites/default/files/movies/posters/1611856-609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13" y="1265032"/>
            <a:ext cx="3149400" cy="4318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kinogallery.com/images/Snatch/kinogallery.com-Snatch-3291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95" y="1265032"/>
            <a:ext cx="2996609" cy="4401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s://i.pinimg.com/originals/79/6a/85/796a85169ef0c9ed0e2356114041c73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697" y="1223537"/>
            <a:ext cx="3267672" cy="4442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93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References</a:t>
            </a: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18</a:t>
            </a:fld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432000" y="1435516"/>
            <a:ext cx="7694083" cy="215249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1420</a:t>
            </a:r>
            <a:r>
              <a:rPr lang="en-US" i="1" dirty="0" smtClean="0">
                <a:solidFill>
                  <a:srgbClr val="C00000"/>
                </a:solidFill>
              </a:rPr>
              <a:t>, Russians try to speak English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smtClean="0">
                <a:solidFill>
                  <a:srgbClr val="C00000"/>
                </a:solidFill>
                <a:hlinkClick r:id="rId2"/>
              </a:rPr>
              <a:t>https</a:t>
            </a:r>
            <a:r>
              <a:rPr lang="en-US" dirty="0">
                <a:solidFill>
                  <a:srgbClr val="C00000"/>
                </a:solidFill>
                <a:hlinkClick r:id="rId2"/>
              </a:rPr>
              <a:t>://youtu.be/V7yWAhHT1fQ</a:t>
            </a:r>
            <a:r>
              <a:rPr lang="ru-RU" dirty="0">
                <a:solidFill>
                  <a:srgbClr val="C00000"/>
                </a:solidFill>
              </a:rPr>
              <a:t> </a:t>
            </a:r>
            <a:endParaRPr lang="en-US" dirty="0" smtClean="0">
              <a:solidFill>
                <a:srgbClr val="C00000"/>
              </a:solidFill>
            </a:endParaRPr>
          </a:p>
          <a:p>
            <a:pPr algn="l"/>
            <a:r>
              <a:rPr lang="en-US" dirty="0" smtClean="0">
                <a:solidFill>
                  <a:srgbClr val="C00000"/>
                </a:solidFill>
              </a:rPr>
              <a:t>NFKRZ, </a:t>
            </a:r>
            <a:r>
              <a:rPr lang="en-US" i="1" dirty="0" err="1">
                <a:solidFill>
                  <a:srgbClr val="C00000"/>
                </a:solidFill>
              </a:rPr>
              <a:t>Runglish</a:t>
            </a:r>
            <a:r>
              <a:rPr lang="en-US" i="1" dirty="0" smtClean="0">
                <a:solidFill>
                  <a:srgbClr val="C00000"/>
                </a:solidFill>
              </a:rPr>
              <a:t>- </a:t>
            </a:r>
            <a:r>
              <a:rPr lang="en-US" i="1" dirty="0">
                <a:solidFill>
                  <a:srgbClr val="C00000"/>
                </a:solidFill>
              </a:rPr>
              <a:t>The Russian + English Mix </a:t>
            </a:r>
            <a:r>
              <a:rPr lang="en-US" i="1" dirty="0" smtClean="0">
                <a:solidFill>
                  <a:srgbClr val="C00000"/>
                </a:solidFill>
              </a:rPr>
              <a:t>Language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smtClean="0">
                <a:solidFill>
                  <a:srgbClr val="C00000"/>
                </a:solidFill>
                <a:hlinkClick r:id="rId3"/>
              </a:rPr>
              <a:t>https://youtu.be/dFlsbktQwZU</a:t>
            </a:r>
            <a:endParaRPr lang="en-US" dirty="0" smtClean="0">
              <a:solidFill>
                <a:srgbClr val="C00000"/>
              </a:solidFill>
            </a:endParaRPr>
          </a:p>
          <a:p>
            <a:pPr algn="l"/>
            <a:r>
              <a:rPr lang="en-US" dirty="0" err="1" smtClean="0">
                <a:solidFill>
                  <a:srgbClr val="C00000"/>
                </a:solidFill>
              </a:rPr>
              <a:t>Vitaly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Mutko’s</a:t>
            </a:r>
            <a:r>
              <a:rPr lang="en-US" dirty="0" smtClean="0">
                <a:solidFill>
                  <a:srgbClr val="C00000"/>
                </a:solidFill>
              </a:rPr>
              <a:t> speech, </a:t>
            </a:r>
            <a:r>
              <a:rPr lang="en-US" dirty="0" smtClean="0">
                <a:solidFill>
                  <a:srgbClr val="C00000"/>
                </a:solidFill>
                <a:hlinkClick r:id="rId4"/>
              </a:rPr>
              <a:t> </a:t>
            </a:r>
            <a:r>
              <a:rPr lang="en-US" dirty="0">
                <a:solidFill>
                  <a:srgbClr val="C00000"/>
                </a:solidFill>
                <a:hlinkClick r:id="rId4"/>
              </a:rPr>
              <a:t>https://youtu.be/y6xNL41CB9o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en-US" dirty="0" smtClean="0">
              <a:solidFill>
                <a:srgbClr val="C00000"/>
              </a:solidFill>
            </a:endParaRPr>
          </a:p>
          <a:p>
            <a:pPr algn="l"/>
            <a:r>
              <a:rPr lang="en-US" dirty="0" smtClean="0">
                <a:solidFill>
                  <a:srgbClr val="C00000"/>
                </a:solidFill>
              </a:rPr>
              <a:t>Wikipedia, </a:t>
            </a:r>
            <a:r>
              <a:rPr lang="en-US" i="1" dirty="0" smtClean="0">
                <a:solidFill>
                  <a:srgbClr val="C00000"/>
                </a:solidFill>
              </a:rPr>
              <a:t>Russian diaspora</a:t>
            </a:r>
            <a:r>
              <a:rPr lang="en-US" dirty="0" smtClean="0">
                <a:solidFill>
                  <a:srgbClr val="C00000"/>
                </a:solidFill>
              </a:rPr>
              <a:t>,</a:t>
            </a:r>
            <a:r>
              <a:rPr lang="en-US" dirty="0">
                <a:solidFill>
                  <a:srgbClr val="C00000"/>
                </a:solidFill>
                <a:hlinkClick r:id="rId5"/>
              </a:rPr>
              <a:t> https://en.wikipedia.org/wiki/Russian_diaspora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en-US" dirty="0" smtClean="0">
              <a:solidFill>
                <a:srgbClr val="C00000"/>
              </a:solidFill>
            </a:endParaRP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53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19</a:t>
            </a:fld>
            <a:endParaRPr lang="ru-RU" noProof="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25"/>
            <a:ext cx="12191999" cy="68742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841171"/>
            <a:ext cx="12191999" cy="169817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+mj-lt"/>
              </a:rPr>
              <a:t>Thank you for attention</a:t>
            </a:r>
            <a:endParaRPr lang="ru-RU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567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6328" y="2190853"/>
            <a:ext cx="5561300" cy="2059407"/>
          </a:xfrm>
          <a:solidFill>
            <a:srgbClr val="C00000"/>
          </a:solidFill>
        </p:spPr>
        <p:txBody>
          <a:bodyPr rtlCol="0"/>
          <a:lstStyle/>
          <a:p>
            <a:pPr algn="ctr"/>
            <a:r>
              <a:rPr lang="en-US" sz="2400" dirty="0" smtClean="0">
                <a:latin typeface="+mj-lt"/>
              </a:rPr>
              <a:t>Around </a:t>
            </a:r>
            <a:r>
              <a:rPr lang="en-US" sz="2400" dirty="0">
                <a:latin typeface="+mj-lt"/>
              </a:rPr>
              <a:t>25-30 </a:t>
            </a:r>
            <a:r>
              <a:rPr lang="en-US" sz="2400" dirty="0" smtClean="0">
                <a:latin typeface="+mj-lt"/>
              </a:rPr>
              <a:t>million </a:t>
            </a:r>
            <a:r>
              <a:rPr lang="en-US" sz="2400" dirty="0">
                <a:latin typeface="+mj-lt"/>
              </a:rPr>
              <a:t>of Russians </a:t>
            </a:r>
          </a:p>
          <a:p>
            <a:pPr algn="ctr"/>
            <a:r>
              <a:rPr lang="en-US" sz="2400" dirty="0">
                <a:latin typeface="+mj-lt"/>
              </a:rPr>
              <a:t>live abroad of the RF;</a:t>
            </a:r>
          </a:p>
          <a:p>
            <a:pPr algn="ctr"/>
            <a:r>
              <a:rPr lang="en-US" sz="2400" dirty="0">
                <a:latin typeface="+mj-lt"/>
              </a:rPr>
              <a:t> it makes Russian diaspora second </a:t>
            </a:r>
          </a:p>
          <a:p>
            <a:pPr algn="ctr"/>
            <a:r>
              <a:rPr lang="en-US" sz="2400" dirty="0">
                <a:latin typeface="+mj-lt"/>
              </a:rPr>
              <a:t>largest in the </a:t>
            </a:r>
            <a:r>
              <a:rPr lang="en-US" sz="2400" dirty="0" smtClean="0">
                <a:latin typeface="+mj-lt"/>
              </a:rPr>
              <a:t>world </a:t>
            </a:r>
            <a:endParaRPr lang="ru-RU" sz="2400" dirty="0">
              <a:latin typeface="+mj-lt"/>
            </a:endParaRPr>
          </a:p>
          <a:p>
            <a:pPr rtl="0"/>
            <a:endParaRPr lang="ru-RU" dirty="0"/>
          </a:p>
        </p:txBody>
      </p:sp>
      <p:grpSp>
        <p:nvGrpSpPr>
          <p:cNvPr id="46" name="Группа 45" title="группа треугольников">
            <a:extLst>
              <a:ext uri="{FF2B5EF4-FFF2-40B4-BE49-F238E27FC236}">
                <a16:creationId xmlns="" xmlns:a16="http://schemas.microsoft.com/office/drawing/2014/main" id="{62DF6AE8-6133-4C1E-91DD-755705ACF0F1}"/>
              </a:ext>
            </a:extLst>
          </p:cNvPr>
          <p:cNvGrpSpPr/>
          <p:nvPr/>
        </p:nvGrpSpPr>
        <p:grpSpPr>
          <a:xfrm>
            <a:off x="8671715" y="4193067"/>
            <a:ext cx="2628889" cy="1962123"/>
            <a:chOff x="9862160" y="831132"/>
            <a:chExt cx="1850209" cy="1915995"/>
          </a:xfrm>
        </p:grpSpPr>
        <p:sp>
          <p:nvSpPr>
            <p:cNvPr id="16" name="Полилиния: Фигура 15" title="треугольники">
              <a:extLst>
                <a:ext uri="{FF2B5EF4-FFF2-40B4-BE49-F238E27FC236}">
                  <a16:creationId xmlns=""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7" name="Полилиния: Фигура 16" title="треугольники">
              <a:extLst>
                <a:ext uri="{FF2B5EF4-FFF2-40B4-BE49-F238E27FC236}">
                  <a16:creationId xmlns=""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8" name="Полилиния: Фигура 17" title="треугольники">
              <a:extLst>
                <a:ext uri="{FF2B5EF4-FFF2-40B4-BE49-F238E27FC236}">
                  <a16:creationId xmlns=""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9" name="Полилиния: Фигура 18" title="треугольники">
              <a:extLst>
                <a:ext uri="{FF2B5EF4-FFF2-40B4-BE49-F238E27FC236}">
                  <a16:creationId xmlns=""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0" name="Полилиния: Фигура 19" title="треугольники">
              <a:extLst>
                <a:ext uri="{FF2B5EF4-FFF2-40B4-BE49-F238E27FC236}">
                  <a16:creationId xmlns=""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1" name="Полилиния: Фигура 20" title="треугольники">
              <a:extLst>
                <a:ext uri="{FF2B5EF4-FFF2-40B4-BE49-F238E27FC236}">
                  <a16:creationId xmlns=""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2" name="Полилиния: Фигура 21" title="треугольники">
              <a:extLst>
                <a:ext uri="{FF2B5EF4-FFF2-40B4-BE49-F238E27FC236}">
                  <a16:creationId xmlns=""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3" name="Полилиния: Фигура 22" title="треугольники">
              <a:extLst>
                <a:ext uri="{FF2B5EF4-FFF2-40B4-BE49-F238E27FC236}">
                  <a16:creationId xmlns=""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4" name="Полилиния: Фигура 23" title="треугольники">
              <a:extLst>
                <a:ext uri="{FF2B5EF4-FFF2-40B4-BE49-F238E27FC236}">
                  <a16:creationId xmlns=""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5" name="Полилиния: Фигура 24" title="треугольники">
              <a:extLst>
                <a:ext uri="{FF2B5EF4-FFF2-40B4-BE49-F238E27FC236}">
                  <a16:creationId xmlns=""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6" name="Полилиния: Фигура 25" title="треугольники">
              <a:extLst>
                <a:ext uri="{FF2B5EF4-FFF2-40B4-BE49-F238E27FC236}">
                  <a16:creationId xmlns=""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7" name="Полилиния: Фигура 26" title="треугольники">
              <a:extLst>
                <a:ext uri="{FF2B5EF4-FFF2-40B4-BE49-F238E27FC236}">
                  <a16:creationId xmlns=""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8" name="Полилиния: Фигура 27" title="треугольники">
              <a:extLst>
                <a:ext uri="{FF2B5EF4-FFF2-40B4-BE49-F238E27FC236}">
                  <a16:creationId xmlns=""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9" name="Полилиния: Фигура 28" title="треугольники">
              <a:extLst>
                <a:ext uri="{FF2B5EF4-FFF2-40B4-BE49-F238E27FC236}">
                  <a16:creationId xmlns=""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ln>
            <a:solidFill>
              <a:srgbClr val="B20000"/>
            </a:solidFill>
          </a:ln>
        </p:spPr>
        <p:txBody>
          <a:bodyPr rtlCol="0"/>
          <a:lstStyle/>
          <a:p>
            <a:pPr rtl="0"/>
            <a:fld id="{19B51A1E-902D-48AF-9020-955120F399B6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4" y="408540"/>
            <a:ext cx="5962650" cy="596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300559" y="421840"/>
            <a:ext cx="5660561" cy="432000"/>
          </a:xfrm>
        </p:spPr>
        <p:txBody>
          <a:bodyPr/>
          <a:lstStyle/>
          <a:p>
            <a:r>
              <a:rPr lang="en-US" dirty="0"/>
              <a:t>Russian diaspora in the world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3</a:t>
            </a:fld>
            <a:endParaRPr lang="ru-RU" noProof="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564" y="1017815"/>
            <a:ext cx="9948083" cy="463874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137920" y="5838465"/>
            <a:ext cx="162560" cy="31672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422439" y="5838465"/>
            <a:ext cx="162560" cy="316723"/>
          </a:xfrm>
          <a:prstGeom prst="rect">
            <a:avLst/>
          </a:prstGeom>
          <a:solidFill>
            <a:srgbClr val="6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13423" y="5838464"/>
            <a:ext cx="162560" cy="316723"/>
          </a:xfrm>
          <a:prstGeom prst="rect">
            <a:avLst/>
          </a:prstGeom>
          <a:solidFill>
            <a:srgbClr val="B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639602" y="5838464"/>
            <a:ext cx="162560" cy="316723"/>
          </a:xfrm>
          <a:prstGeom prst="rect">
            <a:avLst/>
          </a:pr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338732" y="5846843"/>
            <a:ext cx="162560" cy="316723"/>
          </a:xfrm>
          <a:prstGeom prst="rect">
            <a:avLst/>
          </a:prstGeom>
          <a:solidFill>
            <a:srgbClr val="FF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031287" y="5820538"/>
            <a:ext cx="6767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  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  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+1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000 000    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+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100 000    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+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10 000    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+ 1,000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 people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432916" y="58071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Russia</a:t>
            </a: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50961" y="3773188"/>
            <a:ext cx="3812875" cy="16226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010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4514" y="178547"/>
            <a:ext cx="7065335" cy="4179216"/>
          </a:xfrm>
          <a:solidFill>
            <a:srgbClr val="E75924"/>
          </a:solidFill>
        </p:spPr>
        <p:txBody>
          <a:bodyPr rtlCol="0"/>
          <a:lstStyle/>
          <a:p>
            <a:pPr rtl="0"/>
            <a:r>
              <a:rPr lang="en-US" sz="6000" dirty="0" smtClean="0"/>
              <a:t>Sounds</a:t>
            </a:r>
            <a:endParaRPr lang="en-US" sz="6000" dirty="0"/>
          </a:p>
        </p:txBody>
      </p:sp>
      <p:grpSp>
        <p:nvGrpSpPr>
          <p:cNvPr id="60" name="Группа 59" title="геометрическая фигура">
            <a:extLst>
              <a:ext uri="{FF2B5EF4-FFF2-40B4-BE49-F238E27FC236}">
                <a16:creationId xmlns="" xmlns:a16="http://schemas.microsoft.com/office/drawing/2014/main" id="{502D7333-D43E-4F9D-B14F-59FA693F743A}"/>
              </a:ext>
            </a:extLst>
          </p:cNvPr>
          <p:cNvGrpSpPr/>
          <p:nvPr/>
        </p:nvGrpSpPr>
        <p:grpSpPr>
          <a:xfrm>
            <a:off x="8203224" y="-109"/>
            <a:ext cx="3081180" cy="3011457"/>
            <a:chOff x="8203224" y="-109"/>
            <a:chExt cx="3081180" cy="3011457"/>
          </a:xfrm>
        </p:grpSpPr>
        <p:sp>
          <p:nvSpPr>
            <p:cNvPr id="50" name="Полилиния: Фигура 13">
              <a:extLst>
                <a:ext uri="{FF2B5EF4-FFF2-40B4-BE49-F238E27FC236}">
                  <a16:creationId xmlns="" xmlns:a16="http://schemas.microsoft.com/office/drawing/2014/main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1" name="Полилиния: Фигура 50">
              <a:extLst>
                <a:ext uri="{FF2B5EF4-FFF2-40B4-BE49-F238E27FC236}">
                  <a16:creationId xmlns="" xmlns:a16="http://schemas.microsoft.com/office/drawing/2014/main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2" name="Полилиния: Фигура 17">
              <a:extLst>
                <a:ext uri="{FF2B5EF4-FFF2-40B4-BE49-F238E27FC236}">
                  <a16:creationId xmlns="" xmlns:a16="http://schemas.microsoft.com/office/drawing/2014/main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3" name="Полилиния: Фигура 19">
              <a:extLst>
                <a:ext uri="{FF2B5EF4-FFF2-40B4-BE49-F238E27FC236}">
                  <a16:creationId xmlns="" xmlns:a16="http://schemas.microsoft.com/office/drawing/2014/main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4" name="Полилиния: Фигура 23">
              <a:extLst>
                <a:ext uri="{FF2B5EF4-FFF2-40B4-BE49-F238E27FC236}">
                  <a16:creationId xmlns="" xmlns:a16="http://schemas.microsoft.com/office/drawing/2014/main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5" name="Полилиния: Фигура 54">
              <a:extLst>
                <a:ext uri="{FF2B5EF4-FFF2-40B4-BE49-F238E27FC236}">
                  <a16:creationId xmlns="" xmlns:a16="http://schemas.microsoft.com/office/drawing/2014/main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DFB2076-ED27-384F-AA60-C162A455D1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ln>
            <a:solidFill>
              <a:srgbClr val="C00000"/>
            </a:solidFill>
          </a:ln>
        </p:spPr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4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5" y="0"/>
            <a:ext cx="5319959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66300" y="4397383"/>
            <a:ext cx="1659466" cy="9059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Pronunciation features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6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="" xmlns:a16="http://schemas.microsoft.com/office/drawing/2014/main" id="{5A66ED23-4FD1-4E82-A830-0FFC1B6F8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69" y="403019"/>
            <a:ext cx="11340000" cy="432000"/>
          </a:xfrm>
        </p:spPr>
        <p:txBody>
          <a:bodyPr rtlCol="0"/>
          <a:lstStyle/>
          <a:p>
            <a:pPr rtl="0"/>
            <a:r>
              <a:rPr lang="en-US" dirty="0" smtClean="0"/>
              <a:t>Vowels</a:t>
            </a:r>
            <a:endParaRPr lang="ru-RU" dirty="0"/>
          </a:p>
        </p:txBody>
      </p:sp>
      <p:cxnSp>
        <p:nvCxnSpPr>
          <p:cNvPr id="26" name="Прямая соединительная линия 25" descr="Первый разделитель на слайде">
            <a:extLst>
              <a:ext uri="{FF2B5EF4-FFF2-40B4-BE49-F238E27FC236}">
                <a16:creationId xmlns="" xmlns:a16="http://schemas.microsoft.com/office/drawing/2014/main" id="{52BF77C5-A7CF-41B3-839E-3BF2943DD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626292" y="2033542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 descr="Второй разделитель на слайде">
            <a:extLst>
              <a:ext uri="{FF2B5EF4-FFF2-40B4-BE49-F238E27FC236}">
                <a16:creationId xmlns="" xmlns:a16="http://schemas.microsoft.com/office/drawing/2014/main" id="{4C7F0FBB-8F7E-4809-AA84-4F77D11643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575384" y="2033542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CF05422-1112-470B-99A8-5D6041CBE9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C00000"/>
            </a:solidFill>
          </a:ln>
        </p:spPr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5</a:t>
            </a:fld>
            <a:endParaRPr lang="ru-RU" dirty="0"/>
          </a:p>
        </p:txBody>
      </p:sp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4156734977"/>
              </p:ext>
            </p:extLst>
          </p:nvPr>
        </p:nvGraphicFramePr>
        <p:xfrm>
          <a:off x="923037" y="1077686"/>
          <a:ext cx="4189104" cy="2443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6" name="Схема 35"/>
          <p:cNvGraphicFramePr/>
          <p:nvPr>
            <p:extLst>
              <p:ext uri="{D42A27DB-BD31-4B8C-83A1-F6EECF244321}">
                <p14:modId xmlns:p14="http://schemas.microsoft.com/office/powerpoint/2010/main" val="4230607321"/>
              </p:ext>
            </p:extLst>
          </p:nvPr>
        </p:nvGraphicFramePr>
        <p:xfrm>
          <a:off x="905769" y="3122507"/>
          <a:ext cx="4189104" cy="2443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8" name="TextBox 20"/>
          <p:cNvSpPr txBox="1"/>
          <p:nvPr/>
        </p:nvSpPr>
        <p:spPr>
          <a:xfrm>
            <a:off x="6385075" y="3876279"/>
            <a:ext cx="3564467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So what:  </a:t>
            </a:r>
            <a:r>
              <a:rPr lang="en-US" dirty="0" smtClean="0">
                <a:latin typeface="+mj-lt"/>
              </a:rPr>
              <a:t>[</a:t>
            </a:r>
            <a:r>
              <a:rPr lang="en-US" dirty="0" err="1" smtClean="0">
                <a:latin typeface="+mj-lt"/>
              </a:rPr>
              <a:t>səʊ</a:t>
            </a:r>
            <a:r>
              <a:rPr lang="en-US" dirty="0" smtClean="0">
                <a:latin typeface="+mj-lt"/>
              </a:rPr>
              <a:t>   </a:t>
            </a:r>
            <a:r>
              <a:rPr lang="en-US" dirty="0" err="1">
                <a:latin typeface="+mj-lt"/>
              </a:rPr>
              <a:t>wɒt</a:t>
            </a:r>
            <a:r>
              <a:rPr lang="en-US" dirty="0" smtClean="0">
                <a:latin typeface="+mj-lt"/>
              </a:rPr>
              <a:t>] - [</a:t>
            </a:r>
            <a:r>
              <a:rPr lang="en-US" dirty="0" err="1" smtClean="0">
                <a:latin typeface="+mj-lt"/>
              </a:rPr>
              <a:t>sɔ</a:t>
            </a:r>
            <a:r>
              <a:rPr lang="en-US" dirty="0" smtClean="0">
                <a:latin typeface="+mj-lt"/>
              </a:rPr>
              <a:t>  </a:t>
            </a:r>
            <a:r>
              <a:rPr lang="en-US" dirty="0" err="1" smtClean="0">
                <a:latin typeface="+mj-lt"/>
              </a:rPr>
              <a:t>vɔt</a:t>
            </a:r>
            <a:r>
              <a:rPr lang="en-US" dirty="0" smtClean="0">
                <a:latin typeface="+mj-lt"/>
              </a:rPr>
              <a:t>]</a:t>
            </a:r>
          </a:p>
          <a:p>
            <a:pPr lvl="0"/>
            <a:endParaRPr lang="en-US" dirty="0" smtClean="0">
              <a:latin typeface="+mj-lt"/>
            </a:endParaRPr>
          </a:p>
          <a:p>
            <a:pPr lvl="0"/>
            <a:r>
              <a:rPr lang="en-US" dirty="0" smtClean="0">
                <a:latin typeface="+mj-lt"/>
              </a:rPr>
              <a:t>Go: [</a:t>
            </a:r>
            <a:r>
              <a:rPr lang="en-US" dirty="0" err="1" smtClean="0">
                <a:latin typeface="Roboto"/>
              </a:rPr>
              <a:t>ɡoʊ</a:t>
            </a:r>
            <a:r>
              <a:rPr lang="en-US" dirty="0" smtClean="0">
                <a:latin typeface="+mj-lt"/>
              </a:rPr>
              <a:t>] – [go]</a:t>
            </a:r>
            <a:endParaRPr lang="en-US" dirty="0">
              <a:latin typeface="+mj-lt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85075" y="1862889"/>
            <a:ext cx="2483564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Boot: [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bu:t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] – [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</a:t>
            </a:r>
            <a:r>
              <a:rPr lang="en-US" dirty="0" err="1" smtClean="0">
                <a:latin typeface="+mj-lt"/>
              </a:rPr>
              <a:t>ʊt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]</a:t>
            </a:r>
          </a:p>
          <a:p>
            <a:pPr lvl="0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Root: [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ru:t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] – [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</a:t>
            </a:r>
            <a:r>
              <a:rPr lang="en-US" dirty="0" err="1" smtClean="0">
                <a:latin typeface="+mj-lt"/>
              </a:rPr>
              <a:t>ʊt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]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815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6</a:t>
            </a:fld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6855643" y="1277538"/>
            <a:ext cx="2709524" cy="1091848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                     </a:t>
            </a:r>
            <a:r>
              <a:rPr lang="en-US" sz="1800" dirty="0" smtClean="0">
                <a:latin typeface="+mj-lt"/>
              </a:rPr>
              <a:t>Fake    [</a:t>
            </a:r>
            <a:r>
              <a:rPr lang="en-US" sz="1800" dirty="0" err="1" smtClean="0">
                <a:latin typeface="+mj-lt"/>
              </a:rPr>
              <a:t>feɪk</a:t>
            </a:r>
            <a:r>
              <a:rPr lang="en-US" sz="1800" dirty="0">
                <a:latin typeface="+mj-lt"/>
              </a:rPr>
              <a:t>]</a:t>
            </a:r>
            <a:endParaRPr lang="en-US" sz="1800" dirty="0" smtClean="0">
              <a:latin typeface="+mj-lt"/>
            </a:endParaRPr>
          </a:p>
          <a:p>
            <a:pPr algn="just"/>
            <a:r>
              <a:rPr lang="en-US" dirty="0" smtClean="0">
                <a:latin typeface="+mj-lt"/>
              </a:rPr>
              <a:t>The same      </a:t>
            </a:r>
            <a:r>
              <a:rPr lang="en-US" sz="1800" dirty="0" smtClean="0">
                <a:latin typeface="+mj-lt"/>
              </a:rPr>
              <a:t>Stake   </a:t>
            </a:r>
            <a:r>
              <a:rPr lang="en-US" sz="1800" dirty="0">
                <a:latin typeface="+mj-lt"/>
              </a:rPr>
              <a:t>[</a:t>
            </a:r>
            <a:r>
              <a:rPr lang="en-US" sz="1800" dirty="0" err="1">
                <a:latin typeface="+mj-lt"/>
              </a:rPr>
              <a:t>steɪk</a:t>
            </a:r>
            <a:r>
              <a:rPr lang="en-US" sz="1800" dirty="0">
                <a:latin typeface="+mj-lt"/>
              </a:rPr>
              <a:t>]</a:t>
            </a:r>
            <a:endParaRPr lang="en-US" sz="1800" dirty="0" smtClean="0">
              <a:latin typeface="+mj-lt"/>
            </a:endParaRPr>
          </a:p>
          <a:p>
            <a:pPr algn="just"/>
            <a:r>
              <a:rPr lang="en-US" dirty="0" smtClean="0">
                <a:latin typeface="+mj-lt"/>
              </a:rPr>
              <a:t>                        </a:t>
            </a:r>
            <a:r>
              <a:rPr lang="en-US" sz="1800" dirty="0" smtClean="0">
                <a:latin typeface="+mj-lt"/>
              </a:rPr>
              <a:t>My       [</a:t>
            </a:r>
            <a:r>
              <a:rPr lang="en-US" sz="1800" dirty="0" err="1">
                <a:latin typeface="+mj-lt"/>
              </a:rPr>
              <a:t>maɪ</a:t>
            </a:r>
            <a:r>
              <a:rPr lang="en-US" sz="1800" dirty="0" smtClean="0">
                <a:latin typeface="+mj-lt"/>
              </a:rPr>
              <a:t>] </a:t>
            </a:r>
            <a:endParaRPr lang="ru-RU" sz="1800" dirty="0">
              <a:latin typeface="+mj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7421665" y="4183475"/>
            <a:ext cx="2160588" cy="900000"/>
          </a:xfrm>
        </p:spPr>
        <p:txBody>
          <a:bodyPr/>
          <a:lstStyle/>
          <a:p>
            <a:r>
              <a:rPr lang="en-US" sz="2000" dirty="0">
                <a:latin typeface="Roboto"/>
              </a:rPr>
              <a:t>[</a:t>
            </a:r>
            <a:r>
              <a:rPr lang="en-US" sz="2000" dirty="0" err="1">
                <a:latin typeface="Roboto"/>
              </a:rPr>
              <a:t>ʃɪp</a:t>
            </a:r>
            <a:r>
              <a:rPr lang="en-US" sz="2000" dirty="0">
                <a:latin typeface="Roboto"/>
              </a:rPr>
              <a:t>]</a:t>
            </a:r>
            <a:endParaRPr lang="en-US" sz="2000" dirty="0"/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7098689" y="4079228"/>
            <a:ext cx="1584299" cy="627762"/>
          </a:xfrm>
        </p:spPr>
        <p:txBody>
          <a:bodyPr/>
          <a:lstStyle/>
          <a:p>
            <a:r>
              <a:rPr lang="en-US" sz="3800" dirty="0" smtClean="0"/>
              <a:t>=</a:t>
            </a:r>
            <a:endParaRPr lang="ru-RU" sz="4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26645" y="1253278"/>
            <a:ext cx="1329267" cy="110913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smtClean="0"/>
              <a:t>[</a:t>
            </a:r>
            <a:r>
              <a:rPr lang="en-US" sz="4400" b="1" dirty="0" err="1" smtClean="0"/>
              <a:t>eɪ</a:t>
            </a:r>
            <a:r>
              <a:rPr lang="en-US" sz="4400" b="1" dirty="0" smtClean="0"/>
              <a:t>]</a:t>
            </a:r>
            <a:endParaRPr lang="ru-RU" sz="44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303830" y="1268896"/>
            <a:ext cx="1329267" cy="110913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smtClean="0"/>
              <a:t>[</a:t>
            </a:r>
            <a:r>
              <a:rPr lang="en-US" sz="4400" b="1" dirty="0" err="1" smtClean="0"/>
              <a:t>aɪ</a:t>
            </a:r>
            <a:r>
              <a:rPr lang="en-US" sz="4400" b="1" dirty="0" smtClean="0"/>
              <a:t>]</a:t>
            </a:r>
            <a:endParaRPr lang="ru-RU" sz="4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248797" y="4680604"/>
            <a:ext cx="1439332" cy="1109133"/>
          </a:xfrm>
          <a:prstGeom prst="roundRect">
            <a:avLst/>
          </a:prstGeom>
          <a:solidFill>
            <a:srgbClr val="FF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4400" b="1" dirty="0" smtClean="0"/>
              <a:t>[y]</a:t>
            </a:r>
            <a:endParaRPr lang="ru-RU" sz="4400" b="1" dirty="0"/>
          </a:p>
        </p:txBody>
      </p:sp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889599073"/>
              </p:ext>
            </p:extLst>
          </p:nvPr>
        </p:nvGraphicFramePr>
        <p:xfrm>
          <a:off x="1398160" y="2523529"/>
          <a:ext cx="3251281" cy="2135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9" name="Группа 28"/>
          <p:cNvGrpSpPr/>
          <p:nvPr/>
        </p:nvGrpSpPr>
        <p:grpSpPr>
          <a:xfrm rot="2098827">
            <a:off x="2639964" y="4291661"/>
            <a:ext cx="287084" cy="335834"/>
            <a:chOff x="1490223" y="899672"/>
            <a:chExt cx="287084" cy="335834"/>
          </a:xfrm>
        </p:grpSpPr>
        <p:sp>
          <p:nvSpPr>
            <p:cNvPr id="30" name="Стрелка вправо 29"/>
            <p:cNvSpPr/>
            <p:nvPr/>
          </p:nvSpPr>
          <p:spPr>
            <a:xfrm>
              <a:off x="1490223" y="899672"/>
              <a:ext cx="287084" cy="33583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951C18"/>
            </a:solidFill>
          </p:spPr>
          <p:style>
            <a:lnRef idx="0">
              <a:schemeClr val="accent5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Стрелка вправо 4"/>
            <p:cNvSpPr/>
            <p:nvPr/>
          </p:nvSpPr>
          <p:spPr>
            <a:xfrm>
              <a:off x="1490223" y="966839"/>
              <a:ext cx="200959" cy="201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78593" y="2952845"/>
            <a:ext cx="2483564" cy="17266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Tree: [tri:] – [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</a:t>
            </a:r>
            <a:r>
              <a:rPr lang="en-US" dirty="0" err="1" smtClean="0">
                <a:latin typeface="+mj-lt"/>
              </a:rPr>
              <a:t>ɪ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]</a:t>
            </a:r>
          </a:p>
          <a:p>
            <a:pPr lvl="0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Free: [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:] – [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</a:t>
            </a:r>
            <a:r>
              <a:rPr lang="en-US" dirty="0" err="1" smtClean="0">
                <a:latin typeface="+mj-lt"/>
              </a:rPr>
              <a:t>ɪ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]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Sheep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Ship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5643" y="5339085"/>
            <a:ext cx="3179807" cy="106171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Really: </a:t>
            </a:r>
            <a:r>
              <a:rPr lang="en-US" dirty="0">
                <a:latin typeface="+mj-lt"/>
              </a:rPr>
              <a:t>[ˈ</a:t>
            </a:r>
            <a:r>
              <a:rPr lang="en-US" dirty="0" err="1">
                <a:latin typeface="+mj-lt"/>
              </a:rPr>
              <a:t>riːəli</a:t>
            </a:r>
            <a:r>
              <a:rPr lang="en-US" dirty="0" smtClean="0">
                <a:latin typeface="+mj-lt"/>
              </a:rPr>
              <a:t>] – [‘</a:t>
            </a:r>
            <a:r>
              <a:rPr lang="en-US" dirty="0" err="1" smtClean="0">
                <a:latin typeface="+mj-lt"/>
              </a:rPr>
              <a:t>ryl</a:t>
            </a:r>
            <a:r>
              <a:rPr lang="en-US" dirty="0" err="1">
                <a:latin typeface="+mj-lt"/>
              </a:rPr>
              <a:t>ɪ</a:t>
            </a:r>
            <a:r>
              <a:rPr lang="en-US" dirty="0" smtClean="0">
                <a:latin typeface="+mj-lt"/>
              </a:rPr>
              <a:t>]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Surnames: </a:t>
            </a:r>
            <a:r>
              <a:rPr lang="en-US" dirty="0" err="1" smtClean="0">
                <a:latin typeface="+mj-lt"/>
              </a:rPr>
              <a:t>Krylov</a:t>
            </a:r>
            <a:r>
              <a:rPr lang="en-US" dirty="0" smtClean="0">
                <a:latin typeface="+mj-lt"/>
              </a:rPr>
              <a:t>, Lysenko</a:t>
            </a:r>
            <a:r>
              <a:rPr lang="en-US" dirty="0"/>
              <a:t> 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l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204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00" y="382713"/>
            <a:ext cx="11340000" cy="432000"/>
          </a:xfrm>
        </p:spPr>
        <p:txBody>
          <a:bodyPr/>
          <a:lstStyle/>
          <a:p>
            <a:r>
              <a:rPr lang="en-US" dirty="0" smtClean="0"/>
              <a:t>Really-really Russian pronunciation (stereotypical)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7</a:t>
            </a:fld>
            <a:endParaRPr lang="ru-RU" noProof="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9" b="100000" l="9850" r="899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855" y="1590086"/>
            <a:ext cx="3531514" cy="5267914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431999" y="1001487"/>
            <a:ext cx="7532855" cy="4887686"/>
          </a:xfrm>
          <a:prstGeom prst="roundRect">
            <a:avLst/>
          </a:pr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300" y="1367645"/>
            <a:ext cx="7107329" cy="4028721"/>
          </a:xfrm>
          <a:prstGeom prst="rect">
            <a:avLst/>
          </a:prstGeom>
        </p:spPr>
      </p:pic>
      <p:pic>
        <p:nvPicPr>
          <p:cNvPr id="4100" name="Picture 4" descr="https://i.ya-webdesign.com/images/video-download-icon-png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58" y="5322335"/>
            <a:ext cx="932996" cy="93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5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Consonants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8</a:t>
            </a:fld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6507045" y="875075"/>
            <a:ext cx="4109216" cy="1507067"/>
          </a:xfrm>
        </p:spPr>
        <p:txBody>
          <a:bodyPr/>
          <a:lstStyle/>
          <a:p>
            <a:pPr algn="just"/>
            <a:r>
              <a:rPr lang="en-US" sz="1800" dirty="0" smtClean="0">
                <a:latin typeface="+mj-lt"/>
              </a:rPr>
              <a:t>Wonderful: </a:t>
            </a:r>
            <a:r>
              <a:rPr lang="en-US" sz="1800" dirty="0">
                <a:latin typeface="+mj-lt"/>
              </a:rPr>
              <a:t>[ˈ</a:t>
            </a:r>
            <a:r>
              <a:rPr lang="en-US" sz="1800" dirty="0" err="1">
                <a:latin typeface="+mj-lt"/>
              </a:rPr>
              <a:t>wʌndəfl</a:t>
            </a:r>
            <a:r>
              <a:rPr lang="en-US" sz="1800" dirty="0" smtClean="0">
                <a:latin typeface="+mj-lt"/>
              </a:rPr>
              <a:t>] - </a:t>
            </a:r>
            <a:r>
              <a:rPr lang="en-US" sz="1800" dirty="0">
                <a:latin typeface="+mj-lt"/>
              </a:rPr>
              <a:t>[</a:t>
            </a:r>
            <a:r>
              <a:rPr lang="en-US" sz="1800" dirty="0" smtClean="0">
                <a:latin typeface="+mj-lt"/>
              </a:rPr>
              <a:t>ˈ</a:t>
            </a:r>
            <a:r>
              <a:rPr lang="en-US" sz="1800" dirty="0" err="1" smtClean="0">
                <a:latin typeface="+mj-lt"/>
              </a:rPr>
              <a:t>vʌndərful</a:t>
            </a:r>
            <a:r>
              <a:rPr lang="en-US" sz="1800" dirty="0" smtClean="0">
                <a:latin typeface="+mj-lt"/>
              </a:rPr>
              <a:t>]</a:t>
            </a:r>
          </a:p>
          <a:p>
            <a:pPr algn="just"/>
            <a:r>
              <a:rPr lang="en-US" sz="1800" dirty="0" smtClean="0">
                <a:latin typeface="+mj-lt"/>
              </a:rPr>
              <a:t>Whale</a:t>
            </a:r>
          </a:p>
          <a:p>
            <a:pPr algn="just"/>
            <a:r>
              <a:rPr lang="en-US" sz="1800" dirty="0" smtClean="0">
                <a:latin typeface="+mj-lt"/>
              </a:rPr>
              <a:t>Vale </a:t>
            </a:r>
            <a:endParaRPr lang="ru-RU" sz="1800" dirty="0">
              <a:latin typeface="+mj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507045" y="1401076"/>
            <a:ext cx="2160588" cy="900000"/>
          </a:xfrm>
        </p:spPr>
        <p:txBody>
          <a:bodyPr/>
          <a:lstStyle/>
          <a:p>
            <a:r>
              <a:rPr lang="en-US" sz="2800" dirty="0" smtClean="0">
                <a:latin typeface="+mj-lt"/>
              </a:rPr>
              <a:t>=</a:t>
            </a:r>
            <a:endParaRPr lang="ru-RU" sz="2800" dirty="0">
              <a:latin typeface="+mj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7144420" y="1426056"/>
            <a:ext cx="2160588" cy="900000"/>
          </a:xfrm>
        </p:spPr>
        <p:txBody>
          <a:bodyPr/>
          <a:lstStyle/>
          <a:p>
            <a:r>
              <a:rPr lang="en-US" sz="1800" dirty="0">
                <a:latin typeface="+mj-lt"/>
              </a:rPr>
              <a:t>[</a:t>
            </a:r>
            <a:r>
              <a:rPr lang="en-US" sz="1800" dirty="0" err="1">
                <a:latin typeface="+mj-lt"/>
              </a:rPr>
              <a:t>veɪl</a:t>
            </a:r>
            <a:r>
              <a:rPr lang="en-US" sz="1800" dirty="0">
                <a:latin typeface="+mj-lt"/>
              </a:rPr>
              <a:t>]</a:t>
            </a:r>
            <a:endParaRPr lang="ru-RU" sz="1800" dirty="0">
              <a:latin typeface="+mj-lt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566533209"/>
              </p:ext>
            </p:extLst>
          </p:nvPr>
        </p:nvGraphicFramePr>
        <p:xfrm>
          <a:off x="1145420" y="0"/>
          <a:ext cx="3886200" cy="3191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944887110"/>
              </p:ext>
            </p:extLst>
          </p:nvPr>
        </p:nvGraphicFramePr>
        <p:xfrm>
          <a:off x="1138612" y="1426056"/>
          <a:ext cx="3886200" cy="3191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6413161" y="2446478"/>
            <a:ext cx="31125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latin typeface="+mj-lt"/>
              </a:rPr>
              <a:t>Going: [‘</a:t>
            </a:r>
            <a:r>
              <a:rPr lang="en-US" dirty="0" err="1" smtClean="0">
                <a:latin typeface="+mj-lt"/>
              </a:rPr>
              <a:t>ɡəʊ.ɪŋ</a:t>
            </a:r>
            <a:r>
              <a:rPr lang="en-US" dirty="0" smtClean="0">
                <a:latin typeface="+mj-lt"/>
              </a:rPr>
              <a:t>] – [‘</a:t>
            </a:r>
            <a:r>
              <a:rPr lang="en-US" dirty="0" err="1" smtClean="0">
                <a:latin typeface="+mj-lt"/>
              </a:rPr>
              <a:t>go.ɪng</a:t>
            </a:r>
            <a:r>
              <a:rPr lang="en-US" dirty="0" smtClean="0">
                <a:latin typeface="+mj-lt"/>
              </a:rPr>
              <a:t>]</a:t>
            </a:r>
          </a:p>
          <a:p>
            <a:pPr lvl="0"/>
            <a:endParaRPr lang="en-US" dirty="0" smtClean="0">
              <a:latin typeface="+mj-lt"/>
            </a:endParaRPr>
          </a:p>
          <a:p>
            <a:pPr lvl="0"/>
            <a:r>
              <a:rPr lang="en-US" dirty="0" smtClean="0">
                <a:latin typeface="+mj-lt"/>
              </a:rPr>
              <a:t>Doing: [‘duː.</a:t>
            </a:r>
            <a:r>
              <a:rPr lang="en-US" dirty="0" err="1" smtClean="0">
                <a:latin typeface="+mj-lt"/>
              </a:rPr>
              <a:t>ɪŋ</a:t>
            </a:r>
            <a:r>
              <a:rPr lang="en-US" dirty="0" smtClean="0">
                <a:latin typeface="+mj-lt"/>
              </a:rPr>
              <a:t>] – [‘</a:t>
            </a:r>
            <a:r>
              <a:rPr lang="en-US" dirty="0" err="1" smtClean="0">
                <a:latin typeface="+mj-lt"/>
              </a:rPr>
              <a:t>dʊ.ɪnk</a:t>
            </a:r>
            <a:r>
              <a:rPr lang="en-US" dirty="0" smtClean="0">
                <a:latin typeface="+mj-lt"/>
              </a:rPr>
              <a:t>]</a:t>
            </a:r>
            <a:r>
              <a:rPr lang="en-US" dirty="0" smtClean="0"/>
              <a:t>   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732583022"/>
              </p:ext>
            </p:extLst>
          </p:nvPr>
        </p:nvGraphicFramePr>
        <p:xfrm>
          <a:off x="1107164" y="2819323"/>
          <a:ext cx="3886200" cy="3191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513045" y="3888983"/>
            <a:ext cx="3132666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dirty="0" smtClean="0">
                <a:latin typeface="+mj-lt"/>
              </a:rPr>
              <a:t>This: [</a:t>
            </a:r>
            <a:r>
              <a:rPr lang="en-US" dirty="0" err="1" smtClean="0">
                <a:latin typeface="+mj-lt"/>
              </a:rPr>
              <a:t>ðɪs</a:t>
            </a:r>
            <a:r>
              <a:rPr lang="en-US" dirty="0" smtClean="0">
                <a:latin typeface="+mj-lt"/>
              </a:rPr>
              <a:t>] – [</a:t>
            </a:r>
            <a:r>
              <a:rPr lang="en-US" b="1" dirty="0" err="1" smtClean="0">
                <a:latin typeface="+mj-lt"/>
              </a:rPr>
              <a:t>z</a:t>
            </a:r>
            <a:r>
              <a:rPr lang="en-US" dirty="0" err="1" smtClean="0">
                <a:latin typeface="+mj-lt"/>
              </a:rPr>
              <a:t>ɪs</a:t>
            </a:r>
            <a:r>
              <a:rPr lang="en-US" dirty="0" smtClean="0">
                <a:latin typeface="+mj-lt"/>
              </a:rPr>
              <a:t>]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Brother:  </a:t>
            </a:r>
            <a:r>
              <a:rPr lang="en-US" dirty="0" smtClean="0">
                <a:latin typeface="+mj-lt"/>
              </a:rPr>
              <a:t>[‘</a:t>
            </a:r>
            <a:r>
              <a:rPr lang="en-US" dirty="0" err="1" smtClean="0">
                <a:latin typeface="+mj-lt"/>
              </a:rPr>
              <a:t>brʌðə</a:t>
            </a:r>
            <a:r>
              <a:rPr lang="en-US" dirty="0" smtClean="0">
                <a:latin typeface="+mj-lt"/>
              </a:rPr>
              <a:t>]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- [‘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br</a:t>
            </a:r>
            <a:r>
              <a:rPr lang="en-US" dirty="0" err="1" smtClean="0">
                <a:latin typeface="+mj-lt"/>
              </a:rPr>
              <a:t>ʌzər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]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81037894"/>
              </p:ext>
            </p:extLst>
          </p:nvPr>
        </p:nvGraphicFramePr>
        <p:xfrm>
          <a:off x="1118049" y="4268408"/>
          <a:ext cx="3886200" cy="3191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542765" y="5322558"/>
            <a:ext cx="4037776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Think: </a:t>
            </a:r>
            <a:r>
              <a:rPr lang="el-GR" dirty="0" smtClean="0">
                <a:latin typeface="+mj-lt"/>
              </a:rPr>
              <a:t>[θ</a:t>
            </a:r>
            <a:r>
              <a:rPr lang="en-US" dirty="0" err="1" smtClean="0">
                <a:latin typeface="+mj-lt"/>
              </a:rPr>
              <a:t>ɪŋk</a:t>
            </a:r>
            <a:r>
              <a:rPr lang="en-US" dirty="0" smtClean="0">
                <a:latin typeface="+mj-lt"/>
              </a:rPr>
              <a:t>] </a:t>
            </a:r>
            <a:r>
              <a:rPr lang="en-US" dirty="0" smtClean="0">
                <a:latin typeface="+mj-lt"/>
              </a:rPr>
              <a:t>– </a:t>
            </a:r>
            <a:r>
              <a:rPr lang="en-US" dirty="0" smtClean="0">
                <a:latin typeface="+mj-lt"/>
              </a:rPr>
              <a:t>[</a:t>
            </a:r>
            <a:r>
              <a:rPr lang="en-US" dirty="0" err="1">
                <a:latin typeface="+mj-lt"/>
              </a:rPr>
              <a:t>s</a:t>
            </a:r>
            <a:r>
              <a:rPr lang="en-US" dirty="0" err="1" smtClean="0">
                <a:latin typeface="+mj-lt"/>
              </a:rPr>
              <a:t>ɪnk</a:t>
            </a:r>
            <a:r>
              <a:rPr lang="en-US" dirty="0" smtClean="0">
                <a:latin typeface="+mj-lt"/>
              </a:rPr>
              <a:t>]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l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Thick: </a:t>
            </a:r>
            <a:r>
              <a:rPr lang="el-GR" dirty="0">
                <a:latin typeface="+mj-lt"/>
              </a:rPr>
              <a:t>[θ</a:t>
            </a:r>
            <a:r>
              <a:rPr lang="en-US" dirty="0" err="1">
                <a:latin typeface="+mj-lt"/>
              </a:rPr>
              <a:t>ɪk</a:t>
            </a:r>
            <a:r>
              <a:rPr lang="en-US" dirty="0" smtClean="0">
                <a:latin typeface="+mj-lt"/>
              </a:rPr>
              <a:t>] – </a:t>
            </a:r>
            <a:r>
              <a:rPr lang="el-GR" dirty="0" smtClean="0">
                <a:latin typeface="+mj-lt"/>
              </a:rPr>
              <a:t>[</a:t>
            </a:r>
            <a:r>
              <a:rPr lang="en-US" dirty="0" err="1" smtClean="0">
                <a:latin typeface="+mj-lt"/>
              </a:rPr>
              <a:t>sɪk</a:t>
            </a:r>
            <a:r>
              <a:rPr lang="en-US" dirty="0" smtClean="0">
                <a:latin typeface="+mj-lt"/>
              </a:rPr>
              <a:t>]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972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9</a:t>
            </a:fld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474311" y="3088123"/>
            <a:ext cx="3287948" cy="900000"/>
          </a:xfrm>
        </p:spPr>
        <p:txBody>
          <a:bodyPr/>
          <a:lstStyle/>
          <a:p>
            <a:r>
              <a:rPr lang="ru-RU" sz="1800" dirty="0" smtClean="0">
                <a:latin typeface="+mj-lt"/>
              </a:rPr>
              <a:t>- </a:t>
            </a:r>
            <a:r>
              <a:rPr lang="en-US" sz="1800" dirty="0" smtClean="0">
                <a:latin typeface="+mj-lt"/>
              </a:rPr>
              <a:t>is </a:t>
            </a:r>
            <a:r>
              <a:rPr lang="en-US" sz="1800" dirty="0">
                <a:latin typeface="+mj-lt"/>
              </a:rPr>
              <a:t>very </a:t>
            </a:r>
            <a:r>
              <a:rPr lang="en-US" sz="1800" dirty="0" smtClean="0">
                <a:latin typeface="+mj-lt"/>
              </a:rPr>
              <a:t>clear</a:t>
            </a:r>
            <a:r>
              <a:rPr lang="ru-RU" sz="1800" dirty="0" smtClean="0">
                <a:latin typeface="+mj-lt"/>
              </a:rPr>
              <a:t>, </a:t>
            </a:r>
            <a:r>
              <a:rPr lang="en-US" sz="1800" dirty="0">
                <a:latin typeface="+mj-lt"/>
              </a:rPr>
              <a:t>pronounced in any position</a:t>
            </a:r>
            <a:endParaRPr lang="ru-RU" sz="1800" dirty="0">
              <a:latin typeface="+mj-lt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2000" y="1244601"/>
            <a:ext cx="1639452" cy="111752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smtClean="0"/>
              <a:t>[h]</a:t>
            </a:r>
            <a:endParaRPr lang="ru-RU" sz="4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922544" y="1530211"/>
            <a:ext cx="3532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</a:rPr>
              <a:t>- pronounced </a:t>
            </a:r>
            <a:r>
              <a:rPr lang="en-US" dirty="0">
                <a:latin typeface="+mj-lt"/>
              </a:rPr>
              <a:t>like heavy exhale</a:t>
            </a:r>
            <a:endParaRPr lang="ru-RU" dirty="0">
              <a:latin typeface="+mj-lt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32000" y="2779309"/>
            <a:ext cx="1639452" cy="111752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smtClean="0"/>
              <a:t>[</a:t>
            </a:r>
            <a:r>
              <a:rPr lang="en-US" sz="4400" b="1" dirty="0"/>
              <a:t>r</a:t>
            </a:r>
            <a:r>
              <a:rPr lang="en-US" sz="4400" b="1" dirty="0" smtClean="0"/>
              <a:t>]</a:t>
            </a:r>
            <a:endParaRPr lang="ru-RU" sz="4400" b="1" dirty="0"/>
          </a:p>
        </p:txBody>
      </p:sp>
      <p:pic>
        <p:nvPicPr>
          <p:cNvPr id="1028" name="Picture 4" descr="https://a.d-cd.net/ACAAAgFnteA-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727" y="2935086"/>
            <a:ext cx="5026919" cy="3351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ая прямоугольная выноска 18"/>
          <p:cNvSpPr/>
          <p:nvPr/>
        </p:nvSpPr>
        <p:spPr>
          <a:xfrm>
            <a:off x="9382001" y="3246642"/>
            <a:ext cx="1253066" cy="582961"/>
          </a:xfrm>
          <a:prstGeom prst="wedgeRoundRectCallout">
            <a:avLst>
              <a:gd name="adj1" fmla="val -76307"/>
              <a:gd name="adj2" fmla="val 11653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R-r-r-r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994" y="1662749"/>
            <a:ext cx="292633" cy="341406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2877169" y="1267088"/>
            <a:ext cx="1581995" cy="1095037"/>
          </a:xfrm>
          <a:prstGeom prst="roundRect">
            <a:avLst/>
          </a:prstGeom>
          <a:solidFill>
            <a:srgbClr val="FF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4400" b="1" dirty="0" smtClean="0"/>
              <a:t>[x]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43540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573_TF16411174.potx" id="{B9D1EFAA-1B8A-435B-B40B-36E03B99D842}" vid="{BF204853-A097-4AAF-B811-234D352F67A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0</TotalTime>
  <Words>433</Words>
  <Application>Microsoft Office PowerPoint</Application>
  <PresentationFormat>Широкоэкранный</PresentationFormat>
  <Paragraphs>121</Paragraphs>
  <Slides>19</Slides>
  <Notes>5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Agency FB</vt:lpstr>
      <vt:lpstr>Arial</vt:lpstr>
      <vt:lpstr>Arial Black</vt:lpstr>
      <vt:lpstr>Calibri</vt:lpstr>
      <vt:lpstr>Calibri Light</vt:lpstr>
      <vt:lpstr>Roboto</vt:lpstr>
      <vt:lpstr>Rockwell</vt:lpstr>
      <vt:lpstr>Times New Roman</vt:lpstr>
      <vt:lpstr>Тема Office</vt:lpstr>
      <vt:lpstr>Russian accent. Runglish</vt:lpstr>
      <vt:lpstr>Презентация PowerPoint</vt:lpstr>
      <vt:lpstr>Russian diaspora in the world</vt:lpstr>
      <vt:lpstr>Sounds</vt:lpstr>
      <vt:lpstr>Vowels</vt:lpstr>
      <vt:lpstr>Features</vt:lpstr>
      <vt:lpstr>Really-really Russian pronunciation (stereotypical)</vt:lpstr>
      <vt:lpstr>Consonants</vt:lpstr>
      <vt:lpstr>Features</vt:lpstr>
      <vt:lpstr>Презентация PowerPoint</vt:lpstr>
      <vt:lpstr>Features</vt:lpstr>
      <vt:lpstr>Runglish</vt:lpstr>
      <vt:lpstr>Презентация PowerPoint</vt:lpstr>
      <vt:lpstr>Brighton Beach, or Little Odessa</vt:lpstr>
      <vt:lpstr>Презентация PowerPoint</vt:lpstr>
      <vt:lpstr>Symbiotic words</vt:lpstr>
      <vt:lpstr>Recommendations</vt:lpstr>
      <vt:lpstr>References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2021-04-18T07:43:04Z</dcterms:created>
  <dcterms:modified xsi:type="dcterms:W3CDTF">2021-05-14T05:54:49Z</dcterms:modified>
</cp:coreProperties>
</file>