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24" d="100"/>
          <a:sy n="124" d="100"/>
        </p:scale>
        <p:origin x="12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C06482B-5A21-45B0-BF44-D3F83986D4B7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D44713E-E6F7-4F4E-AAC6-ED21123C390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772400" cy="16795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ookman Old Style" pitchFamily="18" charset="0"/>
              </a:rPr>
              <a:t>English in the </a:t>
            </a:r>
            <a:br>
              <a:rPr lang="en-US" dirty="0" smtClean="0">
                <a:latin typeface="Bookman Old Style" pitchFamily="18" charset="0"/>
              </a:rPr>
            </a:br>
            <a:r>
              <a:rPr lang="en-US" i="1" dirty="0" smtClean="0">
                <a:latin typeface="Bookman Old Style" pitchFamily="18" charset="0"/>
              </a:rPr>
              <a:t>Jewel in the Crown</a:t>
            </a:r>
            <a:br>
              <a:rPr lang="en-US" i="1" dirty="0" smtClean="0">
                <a:latin typeface="Bookman Old Style" pitchFamily="18" charset="0"/>
              </a:rPr>
            </a:br>
            <a:r>
              <a:rPr lang="en-US" i="1" dirty="0">
                <a:latin typeface="Bookman Old Style" pitchFamily="18" charset="0"/>
              </a:rPr>
              <a:t>-</a:t>
            </a:r>
            <a:r>
              <a:rPr lang="en-US" dirty="0" smtClean="0">
                <a:latin typeface="Bookman Old Style" pitchFamily="18" charset="0"/>
              </a:rPr>
              <a:t>Indian English-</a:t>
            </a:r>
            <a:endParaRPr lang="en-US" i="1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267200"/>
            <a:ext cx="6400800" cy="1752600"/>
          </a:xfrm>
        </p:spPr>
        <p:txBody>
          <a:bodyPr/>
          <a:lstStyle/>
          <a:p>
            <a:r>
              <a:rPr lang="en-US" b="1" i="0" dirty="0" smtClean="0"/>
              <a:t>                             </a:t>
            </a:r>
            <a:r>
              <a:rPr lang="en-US" b="1" i="0" dirty="0" err="1" smtClean="0"/>
              <a:t>Rochana</a:t>
            </a:r>
            <a:r>
              <a:rPr lang="en-US" b="1" i="0" dirty="0" smtClean="0"/>
              <a:t> </a:t>
            </a:r>
            <a:r>
              <a:rPr lang="en-US" b="1" i="0" dirty="0" err="1" smtClean="0"/>
              <a:t>Jayasinghe</a:t>
            </a:r>
            <a:endParaRPr lang="en-US" b="1" i="0" dirty="0"/>
          </a:p>
        </p:txBody>
      </p:sp>
      <p:pic>
        <p:nvPicPr>
          <p:cNvPr id="1026" name="Picture 2" descr="Image result for indian fla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"/>
            <a:ext cx="2209800" cy="147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britain fla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864" y="5334000"/>
            <a:ext cx="26670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0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/>
          <a:lstStyle/>
          <a:p>
            <a:r>
              <a:rPr lang="en-US" dirty="0" smtClean="0"/>
              <a:t>On/off the lights</a:t>
            </a:r>
          </a:p>
          <a:p>
            <a:endParaRPr lang="en-US" dirty="0"/>
          </a:p>
          <a:p>
            <a:r>
              <a:rPr lang="en-US" dirty="0" smtClean="0"/>
              <a:t>‘Only’</a:t>
            </a:r>
          </a:p>
          <a:p>
            <a:endParaRPr lang="en-US" dirty="0"/>
          </a:p>
          <a:p>
            <a:r>
              <a:rPr lang="en-US" dirty="0" smtClean="0"/>
              <a:t>Revert back</a:t>
            </a:r>
          </a:p>
          <a:p>
            <a:endParaRPr lang="en-US" dirty="0"/>
          </a:p>
          <a:p>
            <a:r>
              <a:rPr lang="en-US" dirty="0" smtClean="0"/>
              <a:t>Do one thing</a:t>
            </a:r>
          </a:p>
          <a:p>
            <a:endParaRPr lang="en-US" dirty="0"/>
          </a:p>
          <a:p>
            <a:r>
              <a:rPr lang="en-US" dirty="0" smtClean="0"/>
              <a:t>Himalayan Blunder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/>
          <a:lstStyle/>
          <a:p>
            <a:r>
              <a:rPr lang="en-US" dirty="0" smtClean="0"/>
              <a:t>I have a doubt</a:t>
            </a:r>
          </a:p>
          <a:p>
            <a:endParaRPr lang="en-US" dirty="0"/>
          </a:p>
          <a:p>
            <a:r>
              <a:rPr lang="en-US" dirty="0" smtClean="0"/>
              <a:t>Batch/</a:t>
            </a:r>
            <a:r>
              <a:rPr lang="en-US" dirty="0" err="1" smtClean="0"/>
              <a:t>batchmates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Cut the call</a:t>
            </a:r>
          </a:p>
          <a:p>
            <a:endParaRPr lang="en-US" dirty="0"/>
          </a:p>
          <a:p>
            <a:r>
              <a:rPr lang="en-US" dirty="0" smtClean="0"/>
              <a:t>Current went/current came</a:t>
            </a:r>
          </a:p>
          <a:p>
            <a:endParaRPr lang="en-US" dirty="0"/>
          </a:p>
          <a:p>
            <a:r>
              <a:rPr lang="en-US" dirty="0" smtClean="0"/>
              <a:t>‘No’</a:t>
            </a:r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3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Sri Lankan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Hi 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 </a:t>
            </a:r>
            <a:r>
              <a:rPr lang="en-US" dirty="0"/>
              <a:t>have you been lately?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 </a:t>
            </a:r>
            <a:r>
              <a:rPr lang="en-US" dirty="0" smtClean="0"/>
              <a:t>shame </a:t>
            </a:r>
          </a:p>
          <a:p>
            <a:r>
              <a:rPr lang="en-US" dirty="0" err="1" smtClean="0"/>
              <a:t>Dont</a:t>
            </a:r>
            <a:r>
              <a:rPr lang="en-US" dirty="0" smtClean="0"/>
              <a:t> </a:t>
            </a:r>
            <a:r>
              <a:rPr lang="en-US" dirty="0"/>
              <a:t>be </a:t>
            </a:r>
            <a:r>
              <a:rPr lang="en-US" dirty="0" smtClean="0"/>
              <a:t>silly</a:t>
            </a:r>
          </a:p>
          <a:p>
            <a:r>
              <a:rPr lang="en-US" dirty="0" smtClean="0"/>
              <a:t>No </a:t>
            </a:r>
            <a:r>
              <a:rPr lang="en-US" dirty="0"/>
              <a:t>way! 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accept that </a:t>
            </a:r>
            <a:endParaRPr lang="en-US" dirty="0" smtClean="0"/>
          </a:p>
          <a:p>
            <a:r>
              <a:rPr lang="en-US" dirty="0" smtClean="0"/>
              <a:t>They're dating</a:t>
            </a:r>
          </a:p>
        </p:txBody>
      </p:sp>
    </p:spTree>
    <p:extLst>
      <p:ext uri="{BB962C8B-B14F-4D97-AF65-F5344CB8AC3E}">
        <p14:creationId xmlns:p14="http://schemas.microsoft.com/office/powerpoint/2010/main" val="94949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>
            <a:normAutofit/>
          </a:bodyPr>
          <a:lstStyle/>
          <a:p>
            <a:r>
              <a:rPr lang="en-US" dirty="0"/>
              <a:t>This is my son's girlfriend </a:t>
            </a:r>
            <a:endParaRPr lang="en-US" dirty="0" smtClean="0"/>
          </a:p>
          <a:p>
            <a:r>
              <a:rPr lang="en-US" dirty="0" smtClean="0"/>
              <a:t>Everybody </a:t>
            </a:r>
          </a:p>
          <a:p>
            <a:r>
              <a:rPr lang="en-US" dirty="0" smtClean="0"/>
              <a:t>Everything </a:t>
            </a:r>
            <a:r>
              <a:rPr lang="en-US" dirty="0"/>
              <a:t>is alright </a:t>
            </a:r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that ok? </a:t>
            </a:r>
            <a:endParaRPr lang="en-US" dirty="0" smtClean="0"/>
          </a:p>
          <a:p>
            <a:r>
              <a:rPr lang="en-US" dirty="0" smtClean="0"/>
              <a:t>Don't </a:t>
            </a:r>
            <a:r>
              <a:rPr lang="en-US" dirty="0"/>
              <a:t>worry </a:t>
            </a:r>
            <a:endParaRPr lang="en-US" dirty="0" smtClean="0"/>
          </a:p>
          <a:p>
            <a:r>
              <a:rPr lang="en-US" dirty="0" smtClean="0"/>
              <a:t>Late </a:t>
            </a:r>
            <a:r>
              <a:rPr lang="en-US" dirty="0"/>
              <a:t>night partying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ridiculous </a:t>
            </a:r>
            <a:endParaRPr lang="en-US" dirty="0" smtClean="0"/>
          </a:p>
          <a:p>
            <a:r>
              <a:rPr lang="en-US" dirty="0" err="1" smtClean="0"/>
              <a:t>Dont</a:t>
            </a:r>
            <a:r>
              <a:rPr lang="en-US" dirty="0" smtClean="0"/>
              <a:t> </a:t>
            </a:r>
            <a:r>
              <a:rPr lang="en-US" dirty="0"/>
              <a:t>make me repeat </a:t>
            </a:r>
            <a:r>
              <a:rPr lang="en-US" dirty="0" smtClean="0"/>
              <a:t>myself</a:t>
            </a:r>
          </a:p>
          <a:p>
            <a:r>
              <a:rPr lang="en-US" dirty="0" smtClean="0"/>
              <a:t>Unfortunately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>
            <a:normAutofit/>
          </a:bodyPr>
          <a:lstStyle/>
          <a:p>
            <a:r>
              <a:rPr lang="en-US" dirty="0"/>
              <a:t>Can you turn the air conditioner on?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you switch off the light? </a:t>
            </a:r>
            <a:endParaRPr lang="en-US" dirty="0" smtClean="0"/>
          </a:p>
          <a:p>
            <a:r>
              <a:rPr lang="en-US" dirty="0" smtClean="0"/>
              <a:t>My </a:t>
            </a:r>
            <a:r>
              <a:rPr lang="en-US" dirty="0"/>
              <a:t>arm hurts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you </a:t>
            </a:r>
            <a:r>
              <a:rPr lang="en-US" dirty="0" smtClean="0"/>
              <a:t>go</a:t>
            </a:r>
          </a:p>
          <a:p>
            <a:r>
              <a:rPr lang="en-US" dirty="0" smtClean="0"/>
              <a:t>There </a:t>
            </a:r>
            <a:r>
              <a:rPr lang="en-US" dirty="0"/>
              <a:t>was so much traffic on the road </a:t>
            </a:r>
            <a:r>
              <a:rPr lang="en-US" dirty="0" smtClean="0"/>
              <a:t>today </a:t>
            </a:r>
          </a:p>
          <a:p>
            <a:r>
              <a:rPr lang="en-US" dirty="0" smtClean="0"/>
              <a:t>You </a:t>
            </a:r>
            <a:r>
              <a:rPr lang="en-US" dirty="0"/>
              <a:t>must be so </a:t>
            </a:r>
            <a:r>
              <a:rPr lang="en-US" dirty="0" smtClean="0"/>
              <a:t>tired </a:t>
            </a:r>
          </a:p>
          <a:p>
            <a:r>
              <a:rPr lang="en-US" dirty="0" smtClean="0"/>
              <a:t>That's </a:t>
            </a:r>
            <a:r>
              <a:rPr lang="en-US" dirty="0"/>
              <a:t>what I told you! </a:t>
            </a:r>
            <a:endParaRPr lang="en-US" dirty="0" smtClean="0"/>
          </a:p>
          <a:p>
            <a:r>
              <a:rPr lang="en-US" dirty="0" smtClean="0"/>
              <a:t>Yes</a:t>
            </a:r>
            <a:r>
              <a:rPr lang="en-US" dirty="0"/>
              <a:t>, that's </a:t>
            </a:r>
            <a:r>
              <a:rPr lang="en-US" dirty="0" smtClean="0"/>
              <a:t>right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/>
              <a:t>didn't know at </a:t>
            </a:r>
            <a:r>
              <a:rPr lang="en-US" dirty="0" smtClean="0"/>
              <a:t>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/>
          <a:lstStyle/>
          <a:p>
            <a:r>
              <a:rPr lang="en-US" dirty="0" smtClean="0"/>
              <a:t>Oh </a:t>
            </a:r>
            <a:r>
              <a:rPr lang="en-US" dirty="0"/>
              <a:t>alright. That could be done, </a:t>
            </a:r>
            <a:r>
              <a:rPr lang="en-US" dirty="0" smtClean="0"/>
              <a:t>yes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Could </a:t>
            </a:r>
            <a:r>
              <a:rPr lang="en-US" dirty="0"/>
              <a:t>you come down for a second? </a:t>
            </a:r>
            <a:endParaRPr lang="en-US" dirty="0" smtClean="0"/>
          </a:p>
          <a:p>
            <a:r>
              <a:rPr lang="en-US" dirty="0" smtClean="0"/>
              <a:t>Bon </a:t>
            </a:r>
            <a:r>
              <a:rPr lang="en-US" dirty="0" err="1"/>
              <a:t>Appetit</a:t>
            </a:r>
            <a:r>
              <a:rPr lang="en-US" dirty="0" smtClean="0"/>
              <a:t>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9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04800"/>
            <a:ext cx="7498080" cy="5943600"/>
          </a:xfrm>
        </p:spPr>
        <p:txBody>
          <a:bodyPr/>
          <a:lstStyle/>
          <a:p>
            <a:r>
              <a:rPr lang="en-US" dirty="0" smtClean="0"/>
              <a:t>Sounds ridiculous?</a:t>
            </a:r>
          </a:p>
          <a:p>
            <a:endParaRPr lang="en-US" dirty="0"/>
          </a:p>
          <a:p>
            <a:r>
              <a:rPr lang="en-US" dirty="0" smtClean="0"/>
              <a:t>Is it wrong?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7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609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https://www.youtube.com/watch?v=1hfX9z8uIX8</a:t>
            </a:r>
          </a:p>
        </p:txBody>
      </p:sp>
    </p:spTree>
    <p:extLst>
      <p:ext uri="{BB962C8B-B14F-4D97-AF65-F5344CB8AC3E}">
        <p14:creationId xmlns:p14="http://schemas.microsoft.com/office/powerpoint/2010/main" val="11855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967334"/>
            <a:ext cx="5715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THANK YOU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656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ndian subcontin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47738"/>
            <a:ext cx="71628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59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Number of English speakers in the Indian subcontinent – 200 million to 333 million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India is among the leading English-using nations in the world; 125 million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third largest English book printing country in the world after the UK and the US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India publishes more books in English than in any other language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41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HOW? WHY?</a:t>
            </a:r>
            <a:endParaRPr lang="en-US" dirty="0"/>
          </a:p>
        </p:txBody>
      </p:sp>
      <p:pic>
        <p:nvPicPr>
          <p:cNvPr id="2050" name="Picture 2" descr="Image result for british raj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7010398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57600" y="55626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BRITISH RAJ (1858-1947)</a:t>
            </a:r>
            <a:br>
              <a:rPr lang="en-US" dirty="0" smtClean="0"/>
            </a:br>
            <a:r>
              <a:rPr lang="en-US" i="1" dirty="0" smtClean="0"/>
              <a:t>Jewel in the Crown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6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85800"/>
            <a:ext cx="7498080" cy="5562600"/>
          </a:xfrm>
        </p:spPr>
        <p:txBody>
          <a:bodyPr/>
          <a:lstStyle/>
          <a:p>
            <a:r>
              <a:rPr lang="en-US" dirty="0" smtClean="0"/>
              <a:t>One of the 22 official languages</a:t>
            </a:r>
          </a:p>
          <a:p>
            <a:r>
              <a:rPr lang="en-US" dirty="0" smtClean="0"/>
              <a:t>Widely used in administration, education, media, cross cultural communication</a:t>
            </a:r>
          </a:p>
          <a:p>
            <a:r>
              <a:rPr lang="en-US" dirty="0" smtClean="0"/>
              <a:t>Plays the most prominent role in the prestigious domains of education, science and technology</a:t>
            </a:r>
          </a:p>
          <a:p>
            <a:r>
              <a:rPr lang="en-US" dirty="0" smtClean="0"/>
              <a:t>The instrument that various </a:t>
            </a:r>
            <a:r>
              <a:rPr lang="en-US" dirty="0" err="1" smtClean="0"/>
              <a:t>poliical</a:t>
            </a:r>
            <a:r>
              <a:rPr lang="en-US" dirty="0" smtClean="0"/>
              <a:t> leaders utilized for national awakening and freedom struggles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https://www.youtube.com/watch?v=AL2TShb6fFs</a:t>
            </a:r>
          </a:p>
        </p:txBody>
      </p:sp>
    </p:spTree>
    <p:extLst>
      <p:ext uri="{BB962C8B-B14F-4D97-AF65-F5344CB8AC3E}">
        <p14:creationId xmlns:p14="http://schemas.microsoft.com/office/powerpoint/2010/main" val="9425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is ‘</a:t>
            </a:r>
            <a:r>
              <a:rPr lang="en-US" dirty="0" err="1" smtClean="0"/>
              <a:t>nativized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language is transported to new cultures as in South Asia, it undergoes striking changes</a:t>
            </a:r>
          </a:p>
          <a:p>
            <a:r>
              <a:rPr lang="en-US" dirty="0" smtClean="0"/>
              <a:t>It is not a </a:t>
            </a:r>
            <a:r>
              <a:rPr lang="en-US" smtClean="0"/>
              <a:t>uniform variety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7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/>
          <a:lstStyle/>
          <a:p>
            <a:r>
              <a:rPr lang="en-US" dirty="0" smtClean="0"/>
              <a:t>What is your good name?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Today morning, yesterday night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Cousin sister, cousin brother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Prepone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 the needful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1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/>
          <a:lstStyle/>
          <a:p>
            <a:r>
              <a:rPr lang="en-US" dirty="0" smtClean="0"/>
              <a:t>Auntie/uncle</a:t>
            </a:r>
            <a:br>
              <a:rPr lang="en-US" dirty="0" smtClean="0"/>
            </a:br>
            <a:endParaRPr lang="en-US" dirty="0"/>
          </a:p>
          <a:p>
            <a:r>
              <a:rPr lang="en-US" dirty="0" err="1" smtClean="0"/>
              <a:t>Timepass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Kindly </a:t>
            </a:r>
            <a:r>
              <a:rPr lang="en-US" dirty="0" smtClean="0"/>
              <a:t>adjust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Don’t eat my </a:t>
            </a:r>
            <a:r>
              <a:rPr lang="en-US" dirty="0" smtClean="0"/>
              <a:t>head</a:t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To pass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8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273</Words>
  <Application>Microsoft Office PowerPoint</Application>
  <PresentationFormat>Předvádění na obrazovce (4:3)</PresentationFormat>
  <Paragraphs>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Bookman Old Style</vt:lpstr>
      <vt:lpstr>Gill Sans MT</vt:lpstr>
      <vt:lpstr>Verdana</vt:lpstr>
      <vt:lpstr>Wingdings 2</vt:lpstr>
      <vt:lpstr>Solstice</vt:lpstr>
      <vt:lpstr>English in the  Jewel in the Crown -Indian English-</vt:lpstr>
      <vt:lpstr>Prezentace aplikace PowerPoint</vt:lpstr>
      <vt:lpstr>Prezentace aplikace PowerPoint</vt:lpstr>
      <vt:lpstr>HOW? WHY?</vt:lpstr>
      <vt:lpstr>Prezentace aplikace PowerPoint</vt:lpstr>
      <vt:lpstr>Prezentace aplikace PowerPoint</vt:lpstr>
      <vt:lpstr>English is ‘nativized’</vt:lpstr>
      <vt:lpstr>Prezentace aplikace PowerPoint</vt:lpstr>
      <vt:lpstr>Prezentace aplikace PowerPoint</vt:lpstr>
      <vt:lpstr>Prezentace aplikace PowerPoint</vt:lpstr>
      <vt:lpstr>Prezentace aplikace PowerPoint</vt:lpstr>
      <vt:lpstr>Sri Lankan English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in the  Jewel in the Crown -Indian English-</dc:title>
  <dc:creator>HP</dc:creator>
  <cp:lastModifiedBy>Kateřina Tomková</cp:lastModifiedBy>
  <cp:revision>18</cp:revision>
  <dcterms:created xsi:type="dcterms:W3CDTF">2018-11-05T10:45:10Z</dcterms:created>
  <dcterms:modified xsi:type="dcterms:W3CDTF">2019-11-25T09:50:51Z</dcterms:modified>
</cp:coreProperties>
</file>