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9" r:id="rId4"/>
    <p:sldId id="262" r:id="rId5"/>
    <p:sldId id="263" r:id="rId6"/>
    <p:sldId id="264" r:id="rId7"/>
    <p:sldId id="265"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1BA16A-81E1-42EF-95DA-BC0BDB57D467}" v="1" dt="2021-03-03T18:05:26.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A41BA16A-81E1-42EF-95DA-BC0BDB57D467}"/>
    <pc:docChg chg="custSel delSld modSld sldOrd">
      <pc:chgData name="Veronika Králová" userId="bc2d1a33-7f74-4183-a192-ce19c0bb23df" providerId="ADAL" clId="{A41BA16A-81E1-42EF-95DA-BC0BDB57D467}" dt="2021-03-04T14:43:53.472" v="1879" actId="20577"/>
      <pc:docMkLst>
        <pc:docMk/>
      </pc:docMkLst>
      <pc:sldChg chg="modSp mod">
        <pc:chgData name="Veronika Králová" userId="bc2d1a33-7f74-4183-a192-ce19c0bb23df" providerId="ADAL" clId="{A41BA16A-81E1-42EF-95DA-BC0BDB57D467}" dt="2021-03-04T14:43:53.472" v="1879" actId="20577"/>
        <pc:sldMkLst>
          <pc:docMk/>
          <pc:sldMk cId="201665655" sldId="256"/>
        </pc:sldMkLst>
        <pc:spChg chg="mod">
          <ac:chgData name="Veronika Králová" userId="bc2d1a33-7f74-4183-a192-ce19c0bb23df" providerId="ADAL" clId="{A41BA16A-81E1-42EF-95DA-BC0BDB57D467}" dt="2021-03-04T14:43:37.020" v="1832" actId="20577"/>
          <ac:spMkLst>
            <pc:docMk/>
            <pc:sldMk cId="201665655" sldId="256"/>
            <ac:spMk id="2" creationId="{8D21B524-6CAC-4F9C-B367-4BB34F1D4F15}"/>
          </ac:spMkLst>
        </pc:spChg>
        <pc:spChg chg="mod">
          <ac:chgData name="Veronika Králová" userId="bc2d1a33-7f74-4183-a192-ce19c0bb23df" providerId="ADAL" clId="{A41BA16A-81E1-42EF-95DA-BC0BDB57D467}" dt="2021-03-04T14:43:53.472" v="1879" actId="20577"/>
          <ac:spMkLst>
            <pc:docMk/>
            <pc:sldMk cId="201665655" sldId="256"/>
            <ac:spMk id="3" creationId="{4E0C56B6-437F-4291-9726-C66EBA585991}"/>
          </ac:spMkLst>
        </pc:spChg>
      </pc:sldChg>
      <pc:sldChg chg="del">
        <pc:chgData name="Veronika Králová" userId="bc2d1a33-7f74-4183-a192-ce19c0bb23df" providerId="ADAL" clId="{A41BA16A-81E1-42EF-95DA-BC0BDB57D467}" dt="2021-03-03T18:23:11.782" v="1671" actId="2696"/>
        <pc:sldMkLst>
          <pc:docMk/>
          <pc:sldMk cId="3249916512" sldId="257"/>
        </pc:sldMkLst>
      </pc:sldChg>
      <pc:sldChg chg="del">
        <pc:chgData name="Veronika Králová" userId="bc2d1a33-7f74-4183-a192-ce19c0bb23df" providerId="ADAL" clId="{A41BA16A-81E1-42EF-95DA-BC0BDB57D467}" dt="2021-03-03T18:01:58.063" v="300" actId="47"/>
        <pc:sldMkLst>
          <pc:docMk/>
          <pc:sldMk cId="2497975859" sldId="258"/>
        </pc:sldMkLst>
      </pc:sldChg>
      <pc:sldChg chg="modSp mod">
        <pc:chgData name="Veronika Králová" userId="bc2d1a33-7f74-4183-a192-ce19c0bb23df" providerId="ADAL" clId="{A41BA16A-81E1-42EF-95DA-BC0BDB57D467}" dt="2021-03-03T18:01:37.180" v="299" actId="20577"/>
        <pc:sldMkLst>
          <pc:docMk/>
          <pc:sldMk cId="3996375968" sldId="259"/>
        </pc:sldMkLst>
        <pc:spChg chg="mod">
          <ac:chgData name="Veronika Králová" userId="bc2d1a33-7f74-4183-a192-ce19c0bb23df" providerId="ADAL" clId="{A41BA16A-81E1-42EF-95DA-BC0BDB57D467}" dt="2021-03-03T17:59:37.827" v="67" actId="20577"/>
          <ac:spMkLst>
            <pc:docMk/>
            <pc:sldMk cId="3996375968" sldId="259"/>
            <ac:spMk id="2" creationId="{5F713DD5-6622-4273-AA71-6512046F4036}"/>
          </ac:spMkLst>
        </pc:spChg>
        <pc:spChg chg="mod">
          <ac:chgData name="Veronika Králová" userId="bc2d1a33-7f74-4183-a192-ce19c0bb23df" providerId="ADAL" clId="{A41BA16A-81E1-42EF-95DA-BC0BDB57D467}" dt="2021-03-03T18:01:37.180" v="299" actId="20577"/>
          <ac:spMkLst>
            <pc:docMk/>
            <pc:sldMk cId="3996375968" sldId="259"/>
            <ac:spMk id="3" creationId="{ED7692A4-9DA4-4FD1-BD04-803A272E167C}"/>
          </ac:spMkLst>
        </pc:spChg>
      </pc:sldChg>
      <pc:sldChg chg="ord">
        <pc:chgData name="Veronika Králová" userId="bc2d1a33-7f74-4183-a192-ce19c0bb23df" providerId="ADAL" clId="{A41BA16A-81E1-42EF-95DA-BC0BDB57D467}" dt="2021-03-03T17:58:46.261" v="7"/>
        <pc:sldMkLst>
          <pc:docMk/>
          <pc:sldMk cId="638234624" sldId="260"/>
        </pc:sldMkLst>
      </pc:sldChg>
      <pc:sldChg chg="modSp mod">
        <pc:chgData name="Veronika Králová" userId="bc2d1a33-7f74-4183-a192-ce19c0bb23df" providerId="ADAL" clId="{A41BA16A-81E1-42EF-95DA-BC0BDB57D467}" dt="2021-03-04T14:42:35.112" v="1691" actId="20577"/>
        <pc:sldMkLst>
          <pc:docMk/>
          <pc:sldMk cId="1368473248" sldId="262"/>
        </pc:sldMkLst>
        <pc:spChg chg="mod">
          <ac:chgData name="Veronika Králová" userId="bc2d1a33-7f74-4183-a192-ce19c0bb23df" providerId="ADAL" clId="{A41BA16A-81E1-42EF-95DA-BC0BDB57D467}" dt="2021-03-04T14:42:35.112" v="1691" actId="20577"/>
          <ac:spMkLst>
            <pc:docMk/>
            <pc:sldMk cId="1368473248" sldId="262"/>
            <ac:spMk id="2" creationId="{FEFF90E2-375C-4A57-9DD2-B44A7552DF2A}"/>
          </ac:spMkLst>
        </pc:spChg>
        <pc:spChg chg="mod">
          <ac:chgData name="Veronika Králová" userId="bc2d1a33-7f74-4183-a192-ce19c0bb23df" providerId="ADAL" clId="{A41BA16A-81E1-42EF-95DA-BC0BDB57D467}" dt="2021-03-03T18:08:24.706" v="416" actId="20577"/>
          <ac:spMkLst>
            <pc:docMk/>
            <pc:sldMk cId="1368473248" sldId="262"/>
            <ac:spMk id="3" creationId="{C5C89B34-10B4-46D3-BEEA-682A2DA9E366}"/>
          </ac:spMkLst>
        </pc:spChg>
      </pc:sldChg>
      <pc:sldChg chg="modSp mod">
        <pc:chgData name="Veronika Králová" userId="bc2d1a33-7f74-4183-a192-ce19c0bb23df" providerId="ADAL" clId="{A41BA16A-81E1-42EF-95DA-BC0BDB57D467}" dt="2021-03-03T18:08:57.132" v="439" actId="20577"/>
        <pc:sldMkLst>
          <pc:docMk/>
          <pc:sldMk cId="4199649488" sldId="263"/>
        </pc:sldMkLst>
        <pc:spChg chg="mod">
          <ac:chgData name="Veronika Králová" userId="bc2d1a33-7f74-4183-a192-ce19c0bb23df" providerId="ADAL" clId="{A41BA16A-81E1-42EF-95DA-BC0BDB57D467}" dt="2021-03-03T18:08:57.132" v="439" actId="20577"/>
          <ac:spMkLst>
            <pc:docMk/>
            <pc:sldMk cId="4199649488" sldId="263"/>
            <ac:spMk id="2" creationId="{54166F11-F84F-4E08-AD8E-AD92C92867F9}"/>
          </ac:spMkLst>
        </pc:spChg>
        <pc:spChg chg="mod">
          <ac:chgData name="Veronika Králová" userId="bc2d1a33-7f74-4183-a192-ce19c0bb23df" providerId="ADAL" clId="{A41BA16A-81E1-42EF-95DA-BC0BDB57D467}" dt="2021-03-03T18:08:53.688" v="430" actId="20577"/>
          <ac:spMkLst>
            <pc:docMk/>
            <pc:sldMk cId="4199649488" sldId="263"/>
            <ac:spMk id="3" creationId="{79FE1567-6426-4284-BADF-0E2356C89910}"/>
          </ac:spMkLst>
        </pc:spChg>
      </pc:sldChg>
      <pc:sldChg chg="modSp mod ord">
        <pc:chgData name="Veronika Králová" userId="bc2d1a33-7f74-4183-a192-ce19c0bb23df" providerId="ADAL" clId="{A41BA16A-81E1-42EF-95DA-BC0BDB57D467}" dt="2021-03-04T14:43:19.321" v="1796" actId="20577"/>
        <pc:sldMkLst>
          <pc:docMk/>
          <pc:sldMk cId="2727551132" sldId="264"/>
        </pc:sldMkLst>
        <pc:spChg chg="mod">
          <ac:chgData name="Veronika Králová" userId="bc2d1a33-7f74-4183-a192-ce19c0bb23df" providerId="ADAL" clId="{A41BA16A-81E1-42EF-95DA-BC0BDB57D467}" dt="2021-03-04T14:43:19.321" v="1796" actId="20577"/>
          <ac:spMkLst>
            <pc:docMk/>
            <pc:sldMk cId="2727551132" sldId="264"/>
            <ac:spMk id="2" creationId="{40BEC582-39A3-4798-90A4-E398A6EEC802}"/>
          </ac:spMkLst>
        </pc:spChg>
        <pc:spChg chg="mod">
          <ac:chgData name="Veronika Králová" userId="bc2d1a33-7f74-4183-a192-ce19c0bb23df" providerId="ADAL" clId="{A41BA16A-81E1-42EF-95DA-BC0BDB57D467}" dt="2021-03-03T18:22:24.434" v="1652" actId="115"/>
          <ac:spMkLst>
            <pc:docMk/>
            <pc:sldMk cId="2727551132" sldId="264"/>
            <ac:spMk id="3" creationId="{13BAA5FA-23FA-4F7E-A2CB-1630A51AA9C3}"/>
          </ac:spMkLst>
        </pc:spChg>
      </pc:sldChg>
      <pc:sldChg chg="modSp mod ord">
        <pc:chgData name="Veronika Králová" userId="bc2d1a33-7f74-4183-a192-ce19c0bb23df" providerId="ADAL" clId="{A41BA16A-81E1-42EF-95DA-BC0BDB57D467}" dt="2021-03-03T18:24:18.859" v="1675"/>
        <pc:sldMkLst>
          <pc:docMk/>
          <pc:sldMk cId="1518702292" sldId="265"/>
        </pc:sldMkLst>
        <pc:spChg chg="mod">
          <ac:chgData name="Veronika Králová" userId="bc2d1a33-7f74-4183-a192-ce19c0bb23df" providerId="ADAL" clId="{A41BA16A-81E1-42EF-95DA-BC0BDB57D467}" dt="2021-03-03T18:23:04.892" v="1670" actId="20577"/>
          <ac:spMkLst>
            <pc:docMk/>
            <pc:sldMk cId="1518702292" sldId="265"/>
            <ac:spMk id="2" creationId="{5C6B5B05-2DC3-4FEA-B1DD-204448C4E61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04.03.2021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04.03.2021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04.03.2021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04.03.2021</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kisk.phil.muni.cz/kreativita/temata/kreativni-techniky/pametove-techniky" TargetMode="External"/><Relationship Id="rId3" Type="http://schemas.openxmlformats.org/officeDocument/2006/relationships/hyperlink" Target="http://www.slovnik.cz/" TargetMode="External"/><Relationship Id="rId7" Type="http://schemas.openxmlformats.org/officeDocument/2006/relationships/hyperlink" Target="https://www.2000slovicek.cz/?s=wpp"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forvo.com/" TargetMode="External"/><Relationship Id="rId5" Type="http://schemas.openxmlformats.org/officeDocument/2006/relationships/hyperlink" Target="http://www.linguatools.de/" TargetMode="External"/><Relationship Id="rId4" Type="http://schemas.openxmlformats.org/officeDocument/2006/relationships/hyperlink" Target="http://www.duden.de/" TargetMode="External"/><Relationship Id="rId9" Type="http://schemas.openxmlformats.org/officeDocument/2006/relationships/hyperlink" Target="https://www.sogoodlanguages.com/cs/5-overenych-zpusobu-jak-si-zapamatovat-slovick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err="1"/>
              <a:t>Deutsch</a:t>
            </a:r>
            <a:r>
              <a:rPr lang="cs-CZ" dirty="0"/>
              <a:t> </a:t>
            </a:r>
            <a:r>
              <a:rPr lang="cs-CZ" dirty="0" err="1"/>
              <a:t>für</a:t>
            </a:r>
            <a:r>
              <a:rPr lang="cs-CZ" dirty="0"/>
              <a:t> </a:t>
            </a:r>
            <a:r>
              <a:rPr lang="cs-CZ" dirty="0" err="1"/>
              <a:t>Kunthistoriker</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err="1"/>
              <a:t>Erste</a:t>
            </a:r>
            <a:r>
              <a:rPr lang="cs-CZ" dirty="0"/>
              <a:t> </a:t>
            </a:r>
            <a:r>
              <a:rPr lang="cs-CZ" dirty="0" err="1"/>
              <a:t>Stunde</a:t>
            </a:r>
            <a:endParaRPr lang="cs-CZ" dirty="0"/>
          </a:p>
          <a:p>
            <a:r>
              <a:rPr lang="cs-CZ" dirty="0" err="1"/>
              <a:t>Gruppe</a:t>
            </a:r>
            <a:r>
              <a:rPr lang="cs-CZ" dirty="0"/>
              <a:t> 2</a:t>
            </a:r>
            <a:endParaRPr lang="de-DE" dirty="0"/>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err="1"/>
              <a:t>Sich</a:t>
            </a:r>
            <a:r>
              <a:rPr lang="cs-CZ" dirty="0"/>
              <a:t> </a:t>
            </a:r>
            <a:r>
              <a:rPr lang="cs-CZ" dirty="0" err="1"/>
              <a:t>vorstellen</a:t>
            </a:r>
            <a:r>
              <a:rPr lang="cs-CZ" dirty="0"/>
              <a:t>…</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Name</a:t>
            </a:r>
          </a:p>
          <a:p>
            <a:r>
              <a:rPr lang="cs-CZ" dirty="0"/>
              <a:t>Alter</a:t>
            </a:r>
          </a:p>
          <a:p>
            <a:pPr marL="0" indent="0">
              <a:buNone/>
            </a:pPr>
            <a:r>
              <a:rPr lang="cs-CZ" dirty="0"/>
              <a:t> </a:t>
            </a:r>
            <a:r>
              <a:rPr lang="cs-CZ" dirty="0" err="1"/>
              <a:t>Geburtsort</a:t>
            </a:r>
            <a:endParaRPr lang="cs-CZ" dirty="0"/>
          </a:p>
          <a:p>
            <a:r>
              <a:rPr lang="cs-CZ" dirty="0" err="1"/>
              <a:t>Hobbys</a:t>
            </a:r>
            <a:endParaRPr lang="de-DE" dirty="0"/>
          </a:p>
          <a:p>
            <a:r>
              <a:rPr lang="de-DE" dirty="0" err="1"/>
              <a:t>For</a:t>
            </a:r>
            <a:r>
              <a:rPr lang="cs-CZ" dirty="0" err="1"/>
              <a:t>schungsinteressen</a:t>
            </a:r>
            <a:endParaRPr lang="de-DE" dirty="0"/>
          </a:p>
        </p:txBody>
      </p:sp>
    </p:spTree>
    <p:extLst>
      <p:ext uri="{BB962C8B-B14F-4D97-AF65-F5344CB8AC3E}">
        <p14:creationId xmlns:p14="http://schemas.microsoft.com/office/powerpoint/2010/main" val="63823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713DD5-6622-4273-AA71-6512046F4036}"/>
              </a:ext>
            </a:extLst>
          </p:cNvPr>
          <p:cNvSpPr>
            <a:spLocks noGrp="1"/>
          </p:cNvSpPr>
          <p:nvPr>
            <p:ph type="title"/>
          </p:nvPr>
        </p:nvSpPr>
        <p:spPr/>
        <p:txBody>
          <a:bodyPr/>
          <a:lstStyle/>
          <a:p>
            <a:r>
              <a:rPr lang="cs-CZ" dirty="0" err="1"/>
              <a:t>Unser</a:t>
            </a:r>
            <a:r>
              <a:rPr lang="cs-CZ" dirty="0"/>
              <a:t> </a:t>
            </a:r>
            <a:r>
              <a:rPr lang="cs-CZ" dirty="0" err="1"/>
              <a:t>ziel</a:t>
            </a:r>
            <a:endParaRPr lang="de-DE" dirty="0"/>
          </a:p>
        </p:txBody>
      </p:sp>
      <p:sp>
        <p:nvSpPr>
          <p:cNvPr id="3" name="Zástupný obsah 2">
            <a:extLst>
              <a:ext uri="{FF2B5EF4-FFF2-40B4-BE49-F238E27FC236}">
                <a16:creationId xmlns:a16="http://schemas.microsoft.com/office/drawing/2014/main" id="{ED7692A4-9DA4-4FD1-BD04-803A272E167C}"/>
              </a:ext>
            </a:extLst>
          </p:cNvPr>
          <p:cNvSpPr>
            <a:spLocks noGrp="1"/>
          </p:cNvSpPr>
          <p:nvPr>
            <p:ph idx="1"/>
          </p:nvPr>
        </p:nvSpPr>
        <p:spPr/>
        <p:txBody>
          <a:bodyPr/>
          <a:lstStyle/>
          <a:p>
            <a:r>
              <a:rPr lang="de-DE" dirty="0"/>
              <a:t>- mit den deutschen Quellen zu arbeiten zu können</a:t>
            </a:r>
          </a:p>
          <a:p>
            <a:r>
              <a:rPr lang="de-DE" dirty="0">
                <a:sym typeface="Wingdings" panose="05000000000000000000" pitchFamily="2" charset="2"/>
              </a:rPr>
              <a:t>- Fachwortschatz zu lernen</a:t>
            </a:r>
            <a:endParaRPr lang="cs-CZ" dirty="0">
              <a:sym typeface="Wingdings" panose="05000000000000000000" pitchFamily="2" charset="2"/>
            </a:endParaRPr>
          </a:p>
          <a:p>
            <a:r>
              <a:rPr lang="cs-CZ" dirty="0">
                <a:sym typeface="Wingdings" panose="05000000000000000000" pitchFamily="2" charset="2"/>
              </a:rPr>
              <a:t>- </a:t>
            </a:r>
            <a:r>
              <a:rPr lang="cs-CZ" dirty="0" err="1">
                <a:sym typeface="Wingdings" panose="05000000000000000000" pitchFamily="2" charset="2"/>
              </a:rPr>
              <a:t>Wörterbücher</a:t>
            </a:r>
            <a:r>
              <a:rPr lang="cs-CZ" dirty="0">
                <a:sym typeface="Wingdings" panose="05000000000000000000" pitchFamily="2" charset="2"/>
              </a:rPr>
              <a:t> </a:t>
            </a:r>
            <a:r>
              <a:rPr lang="cs-CZ" dirty="0" err="1">
                <a:sym typeface="Wingdings" panose="05000000000000000000" pitchFamily="2" charset="2"/>
              </a:rPr>
              <a:t>beherrschen</a:t>
            </a:r>
            <a:endParaRPr lang="cs-CZ" dirty="0">
              <a:sym typeface="Wingdings" panose="05000000000000000000" pitchFamily="2" charset="2"/>
            </a:endParaRPr>
          </a:p>
          <a:p>
            <a:r>
              <a:rPr lang="cs-CZ" dirty="0">
                <a:sym typeface="Wingdings" panose="05000000000000000000" pitchFamily="2" charset="2"/>
              </a:rPr>
              <a:t>- </a:t>
            </a:r>
            <a:r>
              <a:rPr lang="cs-CZ" dirty="0" err="1">
                <a:sym typeface="Wingdings" panose="05000000000000000000" pitchFamily="2" charset="2"/>
              </a:rPr>
              <a:t>Grammatik</a:t>
            </a:r>
            <a:r>
              <a:rPr lang="cs-CZ" dirty="0">
                <a:sym typeface="Wingdings" panose="05000000000000000000" pitchFamily="2" charset="2"/>
              </a:rPr>
              <a:t> </a:t>
            </a:r>
            <a:r>
              <a:rPr lang="cs-CZ" dirty="0" err="1">
                <a:sym typeface="Wingdings" panose="05000000000000000000" pitchFamily="2" charset="2"/>
              </a:rPr>
              <a:t>wiederholen</a:t>
            </a:r>
            <a:r>
              <a:rPr lang="cs-CZ" dirty="0">
                <a:sym typeface="Wingdings" panose="05000000000000000000" pitchFamily="2" charset="2"/>
              </a:rPr>
              <a:t> – </a:t>
            </a:r>
            <a:r>
              <a:rPr lang="cs-CZ" dirty="0" err="1">
                <a:sym typeface="Wingdings" panose="05000000000000000000" pitchFamily="2" charset="2"/>
              </a:rPr>
              <a:t>aber</a:t>
            </a:r>
            <a:r>
              <a:rPr lang="cs-CZ" dirty="0">
                <a:sym typeface="Wingdings" panose="05000000000000000000" pitchFamily="2" charset="2"/>
              </a:rPr>
              <a:t> </a:t>
            </a:r>
            <a:r>
              <a:rPr lang="cs-CZ" dirty="0" err="1">
                <a:sym typeface="Wingdings" panose="05000000000000000000" pitchFamily="2" charset="2"/>
              </a:rPr>
              <a:t>nicht</a:t>
            </a:r>
            <a:r>
              <a:rPr lang="cs-CZ" dirty="0">
                <a:sym typeface="Wingdings" panose="05000000000000000000" pitchFamily="2" charset="2"/>
              </a:rPr>
              <a:t> </a:t>
            </a:r>
            <a:r>
              <a:rPr lang="cs-CZ" dirty="0" err="1">
                <a:sym typeface="Wingdings" panose="05000000000000000000" pitchFamily="2" charset="2"/>
              </a:rPr>
              <a:t>umbedingt</a:t>
            </a:r>
            <a:r>
              <a:rPr lang="cs-CZ" dirty="0">
                <a:sym typeface="Wingdings" panose="05000000000000000000" pitchFamily="2" charset="2"/>
              </a:rPr>
              <a:t> aktiv, </a:t>
            </a:r>
            <a:r>
              <a:rPr lang="cs-CZ" dirty="0" err="1">
                <a:sym typeface="Wingdings" panose="05000000000000000000" pitchFamily="2" charset="2"/>
              </a:rPr>
              <a:t>passive</a:t>
            </a:r>
            <a:r>
              <a:rPr lang="cs-CZ" dirty="0">
                <a:sym typeface="Wingdings" panose="05000000000000000000" pitchFamily="2" charset="2"/>
              </a:rPr>
              <a:t> </a:t>
            </a:r>
            <a:r>
              <a:rPr lang="cs-CZ" dirty="0" err="1">
                <a:sym typeface="Wingdings" panose="05000000000000000000" pitchFamily="2" charset="2"/>
              </a:rPr>
              <a:t>Kenntnis</a:t>
            </a:r>
            <a:r>
              <a:rPr lang="cs-CZ" dirty="0">
                <a:sym typeface="Wingdings" panose="05000000000000000000" pitchFamily="2" charset="2"/>
              </a:rPr>
              <a:t> </a:t>
            </a:r>
            <a:r>
              <a:rPr lang="cs-CZ" dirty="0" err="1">
                <a:sym typeface="Wingdings" panose="05000000000000000000" pitchFamily="2" charset="2"/>
              </a:rPr>
              <a:t>reicht</a:t>
            </a:r>
            <a:endParaRPr lang="de-DE" dirty="0">
              <a:sym typeface="Wingdings" panose="05000000000000000000" pitchFamily="2" charset="2"/>
            </a:endParaRPr>
          </a:p>
          <a:p>
            <a:endParaRPr lang="cs-CZ" dirty="0">
              <a:sym typeface="Wingdings" panose="05000000000000000000" pitchFamily="2" charset="2"/>
            </a:endParaRPr>
          </a:p>
          <a:p>
            <a:endParaRPr lang="cs-CZ" dirty="0">
              <a:sym typeface="Wingdings" panose="05000000000000000000" pitchFamily="2" charset="2"/>
            </a:endParaRPr>
          </a:p>
        </p:txBody>
      </p:sp>
    </p:spTree>
    <p:extLst>
      <p:ext uri="{BB962C8B-B14F-4D97-AF65-F5344CB8AC3E}">
        <p14:creationId xmlns:p14="http://schemas.microsoft.com/office/powerpoint/2010/main" val="399637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err="1"/>
              <a:t>Wortschatz</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a:xfrm>
            <a:off x="1108969" y="2084832"/>
            <a:ext cx="9720071" cy="4023360"/>
          </a:xfrm>
        </p:spPr>
        <p:txBody>
          <a:bodyPr>
            <a:normAutofit lnSpcReduction="10000"/>
          </a:bodyPr>
          <a:lstStyle/>
          <a:p>
            <a:r>
              <a:rPr lang="cs-CZ" dirty="0"/>
              <a:t>- </a:t>
            </a:r>
            <a:r>
              <a:rPr lang="cs-CZ" dirty="0" err="1"/>
              <a:t>Wörterbücher</a:t>
            </a:r>
            <a:r>
              <a:rPr lang="cs-CZ" dirty="0"/>
              <a:t>: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p>
          <a:p>
            <a:r>
              <a:rPr lang="cs-CZ" dirty="0"/>
              <a:t>- Korpus: </a:t>
            </a:r>
            <a:r>
              <a:rPr lang="cs-CZ" dirty="0">
                <a:hlinkClick r:id="rId5"/>
              </a:rPr>
              <a:t>www.linguatools.de</a:t>
            </a:r>
            <a:r>
              <a:rPr lang="cs-CZ" dirty="0"/>
              <a:t> </a:t>
            </a:r>
          </a:p>
          <a:p>
            <a:r>
              <a:rPr lang="cs-CZ" dirty="0"/>
              <a:t>- </a:t>
            </a:r>
            <a:r>
              <a:rPr lang="cs-CZ" dirty="0" err="1"/>
              <a:t>Aussprache</a:t>
            </a:r>
            <a:r>
              <a:rPr lang="cs-CZ" dirty="0"/>
              <a:t>: </a:t>
            </a:r>
            <a:r>
              <a:rPr lang="cs-CZ" dirty="0">
                <a:hlinkClick r:id="rId6"/>
              </a:rPr>
              <a:t>www.forvo.com</a:t>
            </a:r>
            <a:r>
              <a:rPr lang="cs-CZ" dirty="0"/>
              <a:t> </a:t>
            </a:r>
          </a:p>
          <a:p>
            <a:r>
              <a:rPr lang="cs-CZ" dirty="0"/>
              <a:t>- </a:t>
            </a:r>
            <a:r>
              <a:rPr lang="cs-CZ" dirty="0" err="1"/>
              <a:t>Gedächtnistechniken</a:t>
            </a:r>
            <a:endParaRPr lang="cs-CZ" dirty="0"/>
          </a:p>
          <a:p>
            <a:r>
              <a:rPr lang="de-DE" dirty="0">
                <a:hlinkClick r:id="rId7"/>
              </a:rPr>
              <a:t>https://www.2000slovicek.cz/?s=wpp</a:t>
            </a:r>
            <a:endParaRPr lang="cs-CZ" dirty="0"/>
          </a:p>
          <a:p>
            <a:r>
              <a:rPr lang="de-DE" u="sng" dirty="0">
                <a:hlinkClick r:id="rId8"/>
              </a:rPr>
              <a:t>https://kisk.phil.muni.cz/kreativita/temata/kreativni-techniky/pametove-techniky</a:t>
            </a:r>
            <a:endParaRPr lang="de-DE" dirty="0"/>
          </a:p>
          <a:p>
            <a:r>
              <a:rPr lang="de-DE" u="sng" dirty="0">
                <a:hlinkClick r:id="rId9"/>
              </a:rPr>
              <a:t>https://www.sogoodlanguages.com/cs/5-overenych-zpusobu-jak-si-zapamatovat-slovicka/</a:t>
            </a:r>
            <a:endParaRPr lang="cs-CZ" u="sng" dirty="0"/>
          </a:p>
          <a:p>
            <a:r>
              <a:rPr lang="cs-CZ" dirty="0"/>
              <a:t>- </a:t>
            </a:r>
            <a:r>
              <a:rPr lang="cs-CZ" dirty="0" err="1"/>
              <a:t>Quizlet</a:t>
            </a:r>
            <a:r>
              <a:rPr lang="cs-CZ" dirty="0"/>
              <a:t>! + </a:t>
            </a:r>
            <a:r>
              <a:rPr lang="cs-CZ" dirty="0" err="1"/>
              <a:t>App</a:t>
            </a:r>
            <a:r>
              <a:rPr lang="cs-CZ" dirty="0"/>
              <a:t> </a:t>
            </a:r>
            <a:r>
              <a:rPr lang="cs-CZ" dirty="0" err="1"/>
              <a:t>für</a:t>
            </a:r>
            <a:r>
              <a:rPr lang="cs-CZ" dirty="0"/>
              <a:t> </a:t>
            </a:r>
            <a:r>
              <a:rPr lang="cs-CZ" dirty="0" err="1"/>
              <a:t>das</a:t>
            </a:r>
            <a:r>
              <a:rPr lang="cs-CZ" dirty="0"/>
              <a:t> Handy</a:t>
            </a:r>
            <a:endParaRPr lang="de-DE" dirty="0"/>
          </a:p>
          <a:p>
            <a:endParaRPr lang="de-DE" dirty="0"/>
          </a:p>
        </p:txBody>
      </p:sp>
    </p:spTree>
    <p:extLst>
      <p:ext uri="{BB962C8B-B14F-4D97-AF65-F5344CB8AC3E}">
        <p14:creationId xmlns:p14="http://schemas.microsoft.com/office/powerpoint/2010/main" val="136847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err="1"/>
              <a:t>Grammatik</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err="1"/>
              <a:t>Konjugationen</a:t>
            </a:r>
            <a:r>
              <a:rPr lang="cs-CZ" dirty="0"/>
              <a:t>: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p:txBody>
          <a:bodyPr/>
          <a:lstStyle/>
          <a:p>
            <a:r>
              <a:rPr lang="cs-CZ" dirty="0" err="1"/>
              <a:t>Ihre</a:t>
            </a:r>
            <a:r>
              <a:rPr lang="cs-CZ" dirty="0"/>
              <a:t> </a:t>
            </a:r>
            <a:r>
              <a:rPr lang="cs-CZ" dirty="0" err="1"/>
              <a:t>tätigkeit</a:t>
            </a:r>
            <a:r>
              <a:rPr lang="cs-CZ" dirty="0"/>
              <a:t> </a:t>
            </a:r>
            <a:r>
              <a:rPr lang="cs-CZ" dirty="0" err="1"/>
              <a:t>im</a:t>
            </a:r>
            <a:r>
              <a:rPr lang="cs-CZ" dirty="0"/>
              <a:t> kurs</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1024128" y="1753386"/>
            <a:ext cx="9720071" cy="4555974"/>
          </a:xfrm>
        </p:spPr>
        <p:txBody>
          <a:bodyPr>
            <a:normAutofit lnSpcReduction="10000"/>
          </a:bodyPr>
          <a:lstStyle/>
          <a:p>
            <a:r>
              <a:rPr lang="cs-CZ" dirty="0"/>
              <a:t>- </a:t>
            </a:r>
            <a:r>
              <a:rPr lang="de-DE" dirty="0"/>
              <a:t>Geistesanwesenheit</a:t>
            </a:r>
            <a:r>
              <a:rPr lang="cs-CZ" dirty="0"/>
              <a:t> </a:t>
            </a:r>
            <a:r>
              <a:rPr lang="cs-CZ" dirty="0">
                <a:sym typeface="Wingdings" panose="05000000000000000000" pitchFamily="2" charset="2"/>
              </a:rPr>
              <a:t> </a:t>
            </a:r>
            <a:endParaRPr lang="cs-CZ" dirty="0"/>
          </a:p>
          <a:p>
            <a:r>
              <a:rPr lang="cs-CZ" dirty="0"/>
              <a:t>- </a:t>
            </a:r>
            <a:r>
              <a:rPr lang="cs-CZ" dirty="0" err="1"/>
              <a:t>wir</a:t>
            </a:r>
            <a:r>
              <a:rPr lang="cs-CZ" dirty="0"/>
              <a:t> </a:t>
            </a:r>
            <a:r>
              <a:rPr lang="cs-CZ" dirty="0" err="1"/>
              <a:t>treffen</a:t>
            </a:r>
            <a:r>
              <a:rPr lang="cs-CZ" dirty="0"/>
              <a:t> </a:t>
            </a:r>
            <a:r>
              <a:rPr lang="cs-CZ" dirty="0" err="1"/>
              <a:t>uns</a:t>
            </a:r>
            <a:r>
              <a:rPr lang="cs-CZ" dirty="0"/>
              <a:t> </a:t>
            </a:r>
            <a:r>
              <a:rPr lang="cs-CZ" dirty="0" err="1"/>
              <a:t>nur</a:t>
            </a:r>
            <a:r>
              <a:rPr lang="cs-CZ" dirty="0"/>
              <a:t> 7x (4.3., 18.3, 1.4., 15.4, 29.4., 13.5., 27.5.) – </a:t>
            </a:r>
            <a:r>
              <a:rPr lang="cs-CZ" dirty="0" err="1"/>
              <a:t>also</a:t>
            </a:r>
            <a:r>
              <a:rPr lang="cs-CZ" dirty="0"/>
              <a:t> </a:t>
            </a:r>
            <a:r>
              <a:rPr lang="cs-CZ" dirty="0" err="1"/>
              <a:t>bitte</a:t>
            </a:r>
            <a:r>
              <a:rPr lang="cs-CZ" dirty="0"/>
              <a:t> </a:t>
            </a:r>
            <a:r>
              <a:rPr lang="cs-CZ" dirty="0" err="1"/>
              <a:t>nur</a:t>
            </a:r>
            <a:r>
              <a:rPr lang="cs-CZ" dirty="0"/>
              <a:t> </a:t>
            </a:r>
            <a:r>
              <a:rPr lang="cs-CZ" u="sng" dirty="0"/>
              <a:t>max. </a:t>
            </a:r>
            <a:r>
              <a:rPr lang="cs-CZ" u="sng" dirty="0" err="1"/>
              <a:t>einmal</a:t>
            </a:r>
            <a:r>
              <a:rPr lang="cs-CZ" u="sng" dirty="0"/>
              <a:t> </a:t>
            </a:r>
            <a:r>
              <a:rPr lang="cs-CZ" u="sng" dirty="0" err="1"/>
              <a:t>abwestend</a:t>
            </a:r>
            <a:r>
              <a:rPr lang="cs-CZ" u="sng" dirty="0"/>
              <a:t> </a:t>
            </a:r>
            <a:r>
              <a:rPr lang="cs-CZ" u="sng" dirty="0" err="1"/>
              <a:t>sein</a:t>
            </a:r>
            <a:endParaRPr lang="cs-CZ" u="sng" dirty="0"/>
          </a:p>
          <a:p>
            <a:r>
              <a:rPr lang="cs-CZ" dirty="0"/>
              <a:t>- </a:t>
            </a:r>
            <a:r>
              <a:rPr lang="cs-CZ" u="sng" dirty="0"/>
              <a:t>bis </a:t>
            </a:r>
            <a:r>
              <a:rPr lang="cs-CZ" u="sng" dirty="0" err="1"/>
              <a:t>zum</a:t>
            </a:r>
            <a:r>
              <a:rPr lang="cs-CZ" u="sng" dirty="0"/>
              <a:t> 11.3.: </a:t>
            </a:r>
            <a:r>
              <a:rPr lang="cs-CZ" u="sng" dirty="0" err="1"/>
              <a:t>einen</a:t>
            </a:r>
            <a:r>
              <a:rPr lang="cs-CZ" u="sng" dirty="0"/>
              <a:t> </a:t>
            </a:r>
            <a:r>
              <a:rPr lang="cs-CZ" u="sng" dirty="0" err="1"/>
              <a:t>kürzeren</a:t>
            </a:r>
            <a:r>
              <a:rPr lang="cs-CZ" u="sng" dirty="0"/>
              <a:t> Text, der </a:t>
            </a:r>
            <a:r>
              <a:rPr lang="cs-CZ" u="sng" dirty="0" err="1"/>
              <a:t>Sie</a:t>
            </a:r>
            <a:r>
              <a:rPr lang="cs-CZ" u="sng" dirty="0"/>
              <a:t> </a:t>
            </a:r>
            <a:r>
              <a:rPr lang="cs-CZ" u="sng" dirty="0" err="1"/>
              <a:t>interessiert</a:t>
            </a:r>
            <a:r>
              <a:rPr lang="cs-CZ" u="sng" dirty="0"/>
              <a:t>, </a:t>
            </a:r>
            <a:r>
              <a:rPr lang="cs-CZ" u="sng" dirty="0" err="1"/>
              <a:t>an</a:t>
            </a:r>
            <a:r>
              <a:rPr lang="cs-CZ" u="sng" dirty="0"/>
              <a:t> </a:t>
            </a:r>
            <a:r>
              <a:rPr lang="cs-CZ" u="sng" dirty="0" err="1"/>
              <a:t>mich</a:t>
            </a:r>
            <a:r>
              <a:rPr lang="cs-CZ" u="sng" dirty="0"/>
              <a:t> </a:t>
            </a:r>
            <a:r>
              <a:rPr lang="cs-CZ" u="sng" dirty="0" err="1"/>
              <a:t>schicken</a:t>
            </a:r>
            <a:r>
              <a:rPr lang="cs-CZ" u="sng" dirty="0"/>
              <a:t> </a:t>
            </a:r>
            <a:r>
              <a:rPr lang="cs-CZ" dirty="0"/>
              <a:t>(</a:t>
            </a:r>
            <a:r>
              <a:rPr lang="cs-CZ" dirty="0" err="1"/>
              <a:t>natürlich</a:t>
            </a:r>
            <a:r>
              <a:rPr lang="cs-CZ" dirty="0"/>
              <a:t> </a:t>
            </a:r>
            <a:r>
              <a:rPr lang="cs-CZ" dirty="0" err="1"/>
              <a:t>muss</a:t>
            </a:r>
            <a:r>
              <a:rPr lang="cs-CZ" dirty="0"/>
              <a:t> es </a:t>
            </a:r>
            <a:r>
              <a:rPr lang="cs-CZ" dirty="0" err="1"/>
              <a:t>sich</a:t>
            </a:r>
            <a:r>
              <a:rPr lang="cs-CZ" dirty="0"/>
              <a:t> um </a:t>
            </a:r>
            <a:r>
              <a:rPr lang="cs-CZ" dirty="0" err="1"/>
              <a:t>ein</a:t>
            </a:r>
            <a:r>
              <a:rPr lang="cs-CZ" dirty="0"/>
              <a:t> </a:t>
            </a:r>
            <a:r>
              <a:rPr lang="cs-CZ" dirty="0" err="1"/>
              <a:t>Thema</a:t>
            </a:r>
            <a:r>
              <a:rPr lang="cs-CZ" dirty="0"/>
              <a:t> </a:t>
            </a:r>
            <a:r>
              <a:rPr lang="cs-CZ" dirty="0" err="1"/>
              <a:t>aus</a:t>
            </a:r>
            <a:r>
              <a:rPr lang="cs-CZ" dirty="0"/>
              <a:t> der </a:t>
            </a:r>
            <a:r>
              <a:rPr lang="cs-CZ" dirty="0" err="1"/>
              <a:t>Kunstgeschichte</a:t>
            </a:r>
            <a:r>
              <a:rPr lang="cs-CZ" dirty="0"/>
              <a:t> </a:t>
            </a:r>
            <a:r>
              <a:rPr lang="cs-CZ" dirty="0" err="1"/>
              <a:t>handeln</a:t>
            </a:r>
            <a:r>
              <a:rPr lang="cs-CZ" dirty="0"/>
              <a:t>)</a:t>
            </a:r>
          </a:p>
          <a:p>
            <a:r>
              <a:rPr lang="cs-CZ" dirty="0"/>
              <a:t>- </a:t>
            </a:r>
            <a:r>
              <a:rPr lang="cs-CZ" dirty="0" err="1"/>
              <a:t>Wählen</a:t>
            </a:r>
            <a:r>
              <a:rPr lang="cs-CZ" dirty="0"/>
              <a:t> </a:t>
            </a:r>
            <a:r>
              <a:rPr lang="cs-CZ" dirty="0" err="1"/>
              <a:t>Sie</a:t>
            </a:r>
            <a:r>
              <a:rPr lang="cs-CZ" dirty="0"/>
              <a:t> </a:t>
            </a:r>
            <a:r>
              <a:rPr lang="cs-CZ" dirty="0" err="1"/>
              <a:t>ein</a:t>
            </a:r>
            <a:r>
              <a:rPr lang="cs-CZ" dirty="0"/>
              <a:t> </a:t>
            </a:r>
            <a:r>
              <a:rPr lang="cs-CZ" u="sng" dirty="0"/>
              <a:t>Buch</a:t>
            </a:r>
            <a:r>
              <a:rPr lang="cs-CZ" dirty="0"/>
              <a:t> </a:t>
            </a:r>
            <a:r>
              <a:rPr lang="cs-CZ" dirty="0" err="1"/>
              <a:t>aus</a:t>
            </a:r>
            <a:r>
              <a:rPr lang="cs-CZ" dirty="0"/>
              <a:t>, </a:t>
            </a:r>
            <a:r>
              <a:rPr lang="cs-CZ" dirty="0" err="1"/>
              <a:t>das</a:t>
            </a:r>
            <a:r>
              <a:rPr lang="cs-CZ" dirty="0"/>
              <a:t> </a:t>
            </a:r>
            <a:r>
              <a:rPr lang="cs-CZ" dirty="0" err="1"/>
              <a:t>Sie</a:t>
            </a:r>
            <a:r>
              <a:rPr lang="cs-CZ" dirty="0"/>
              <a:t> </a:t>
            </a:r>
            <a:r>
              <a:rPr lang="cs-CZ" dirty="0" err="1"/>
              <a:t>sehr</a:t>
            </a:r>
            <a:r>
              <a:rPr lang="cs-CZ" dirty="0"/>
              <a:t> gut </a:t>
            </a:r>
            <a:r>
              <a:rPr lang="cs-CZ" dirty="0" err="1"/>
              <a:t>kennen</a:t>
            </a:r>
            <a:r>
              <a:rPr lang="cs-CZ" dirty="0"/>
              <a:t> (es </a:t>
            </a:r>
            <a:r>
              <a:rPr lang="cs-CZ" dirty="0" err="1"/>
              <a:t>muss</a:t>
            </a:r>
            <a:r>
              <a:rPr lang="cs-CZ" dirty="0"/>
              <a:t> </a:t>
            </a:r>
            <a:r>
              <a:rPr lang="cs-CZ" dirty="0" err="1"/>
              <a:t>keine</a:t>
            </a:r>
            <a:r>
              <a:rPr lang="cs-CZ" dirty="0"/>
              <a:t> </a:t>
            </a:r>
            <a:r>
              <a:rPr lang="cs-CZ" dirty="0" err="1"/>
              <a:t>Fachliteratur</a:t>
            </a:r>
            <a:r>
              <a:rPr lang="cs-CZ" dirty="0"/>
              <a:t>) </a:t>
            </a:r>
            <a:r>
              <a:rPr lang="cs-CZ" dirty="0" err="1"/>
              <a:t>sein</a:t>
            </a:r>
            <a:r>
              <a:rPr lang="cs-CZ" dirty="0"/>
              <a:t>, </a:t>
            </a:r>
            <a:r>
              <a:rPr lang="cs-CZ" dirty="0" err="1"/>
              <a:t>besorgen</a:t>
            </a:r>
            <a:r>
              <a:rPr lang="cs-CZ" dirty="0"/>
              <a:t> </a:t>
            </a:r>
            <a:r>
              <a:rPr lang="cs-CZ" dirty="0" err="1"/>
              <a:t>Sie</a:t>
            </a:r>
            <a:r>
              <a:rPr lang="cs-CZ" dirty="0"/>
              <a:t> </a:t>
            </a:r>
            <a:r>
              <a:rPr lang="cs-CZ" dirty="0" err="1"/>
              <a:t>sich</a:t>
            </a:r>
            <a:r>
              <a:rPr lang="cs-CZ" dirty="0"/>
              <a:t> es </a:t>
            </a:r>
            <a:r>
              <a:rPr lang="cs-CZ" dirty="0" err="1"/>
              <a:t>auf</a:t>
            </a:r>
            <a:r>
              <a:rPr lang="cs-CZ" dirty="0"/>
              <a:t> </a:t>
            </a:r>
            <a:r>
              <a:rPr lang="cs-CZ" dirty="0" err="1"/>
              <a:t>deutsch</a:t>
            </a:r>
            <a:r>
              <a:rPr lang="cs-CZ" dirty="0"/>
              <a:t> </a:t>
            </a:r>
            <a:r>
              <a:rPr lang="cs-CZ" dirty="0" err="1"/>
              <a:t>und</a:t>
            </a:r>
            <a:r>
              <a:rPr lang="cs-CZ" dirty="0"/>
              <a:t> </a:t>
            </a:r>
            <a:r>
              <a:rPr lang="cs-CZ" dirty="0" err="1"/>
              <a:t>lesen</a:t>
            </a:r>
            <a:r>
              <a:rPr lang="cs-CZ" dirty="0"/>
              <a:t> </a:t>
            </a:r>
            <a:r>
              <a:rPr lang="cs-CZ" dirty="0" err="1"/>
              <a:t>Sie</a:t>
            </a:r>
            <a:r>
              <a:rPr lang="cs-CZ" dirty="0"/>
              <a:t> jede </a:t>
            </a:r>
            <a:r>
              <a:rPr lang="cs-CZ" dirty="0" err="1"/>
              <a:t>zwei</a:t>
            </a:r>
            <a:r>
              <a:rPr lang="cs-CZ" dirty="0"/>
              <a:t> </a:t>
            </a:r>
            <a:r>
              <a:rPr lang="cs-CZ" dirty="0" err="1"/>
              <a:t>Wochen</a:t>
            </a:r>
            <a:r>
              <a:rPr lang="cs-CZ" dirty="0"/>
              <a:t> </a:t>
            </a:r>
            <a:r>
              <a:rPr lang="cs-CZ" dirty="0" err="1"/>
              <a:t>mindestens</a:t>
            </a:r>
            <a:r>
              <a:rPr lang="cs-CZ" dirty="0"/>
              <a:t> 10 </a:t>
            </a:r>
            <a:r>
              <a:rPr lang="cs-CZ" dirty="0" err="1"/>
              <a:t>Seiten</a:t>
            </a:r>
            <a:r>
              <a:rPr lang="cs-CZ" dirty="0"/>
              <a:t> (</a:t>
            </a:r>
            <a:r>
              <a:rPr lang="cs-CZ" dirty="0" err="1"/>
              <a:t>gerne</a:t>
            </a:r>
            <a:r>
              <a:rPr lang="cs-CZ" dirty="0"/>
              <a:t> </a:t>
            </a:r>
            <a:r>
              <a:rPr lang="cs-CZ" dirty="0" err="1"/>
              <a:t>auch</a:t>
            </a:r>
            <a:r>
              <a:rPr lang="cs-CZ" dirty="0"/>
              <a:t> </a:t>
            </a:r>
            <a:r>
              <a:rPr lang="cs-CZ" dirty="0" err="1"/>
              <a:t>mehr</a:t>
            </a:r>
            <a:r>
              <a:rPr lang="cs-CZ" dirty="0"/>
              <a:t>) </a:t>
            </a:r>
            <a:r>
              <a:rPr lang="cs-CZ" dirty="0">
                <a:sym typeface="Wingdings" panose="05000000000000000000" pitchFamily="2" charset="2"/>
              </a:rPr>
              <a:t></a:t>
            </a:r>
            <a:endParaRPr lang="cs-CZ" dirty="0"/>
          </a:p>
          <a:p>
            <a:r>
              <a:rPr lang="cs-CZ" u="sng" dirty="0"/>
              <a:t>jeden </a:t>
            </a:r>
            <a:r>
              <a:rPr lang="cs-CZ" u="sng" dirty="0" err="1"/>
              <a:t>Dienstag</a:t>
            </a:r>
            <a:r>
              <a:rPr lang="cs-CZ" u="sng" dirty="0"/>
              <a:t> vor der </a:t>
            </a:r>
            <a:r>
              <a:rPr lang="cs-CZ" u="sng" dirty="0" err="1"/>
              <a:t>Stunde</a:t>
            </a:r>
            <a:r>
              <a:rPr lang="cs-CZ" u="sng" dirty="0"/>
              <a:t> </a:t>
            </a:r>
            <a:r>
              <a:rPr lang="cs-CZ" u="sng" dirty="0" err="1"/>
              <a:t>ein</a:t>
            </a:r>
            <a:r>
              <a:rPr lang="cs-CZ" u="sng" dirty="0"/>
              <a:t> Video in Odevzdávárna </a:t>
            </a:r>
            <a:r>
              <a:rPr lang="cs-CZ" u="sng" dirty="0" err="1"/>
              <a:t>abgeben</a:t>
            </a:r>
            <a:r>
              <a:rPr lang="cs-CZ" dirty="0"/>
              <a:t>, </a:t>
            </a:r>
            <a:r>
              <a:rPr lang="cs-CZ" dirty="0" err="1"/>
              <a:t>wo</a:t>
            </a:r>
            <a:r>
              <a:rPr lang="cs-CZ" dirty="0"/>
              <a:t> </a:t>
            </a:r>
            <a:r>
              <a:rPr lang="cs-CZ" dirty="0" err="1"/>
              <a:t>sie</a:t>
            </a:r>
            <a:r>
              <a:rPr lang="cs-CZ" dirty="0"/>
              <a:t> kurz </a:t>
            </a:r>
            <a:r>
              <a:rPr lang="cs-CZ" dirty="0" err="1"/>
              <a:t>auf</a:t>
            </a:r>
            <a:r>
              <a:rPr lang="cs-CZ" dirty="0"/>
              <a:t> </a:t>
            </a:r>
            <a:r>
              <a:rPr lang="cs-CZ" dirty="0" err="1"/>
              <a:t>deutsch</a:t>
            </a:r>
            <a:r>
              <a:rPr lang="cs-CZ" dirty="0"/>
              <a:t> den </a:t>
            </a:r>
            <a:r>
              <a:rPr lang="cs-CZ" dirty="0" err="1"/>
              <a:t>Inhalt</a:t>
            </a:r>
            <a:r>
              <a:rPr lang="cs-CZ" dirty="0"/>
              <a:t> </a:t>
            </a:r>
            <a:r>
              <a:rPr lang="cs-CZ" dirty="0" err="1"/>
              <a:t>dessen</a:t>
            </a:r>
            <a:r>
              <a:rPr lang="cs-CZ" dirty="0"/>
              <a:t> </a:t>
            </a:r>
            <a:r>
              <a:rPr lang="cs-CZ" dirty="0" err="1"/>
              <a:t>beschreiben</a:t>
            </a:r>
            <a:r>
              <a:rPr lang="cs-CZ" dirty="0"/>
              <a:t>, </a:t>
            </a:r>
            <a:r>
              <a:rPr lang="cs-CZ" dirty="0" err="1"/>
              <a:t>was</a:t>
            </a:r>
            <a:r>
              <a:rPr lang="cs-CZ" dirty="0"/>
              <a:t> </a:t>
            </a:r>
            <a:r>
              <a:rPr lang="cs-CZ" dirty="0" err="1"/>
              <a:t>sie</a:t>
            </a:r>
            <a:r>
              <a:rPr lang="cs-CZ" dirty="0"/>
              <a:t> </a:t>
            </a:r>
            <a:r>
              <a:rPr lang="cs-CZ" dirty="0" err="1"/>
              <a:t>gelesen</a:t>
            </a:r>
            <a:r>
              <a:rPr lang="cs-CZ" dirty="0"/>
              <a:t> </a:t>
            </a:r>
            <a:r>
              <a:rPr lang="cs-CZ" dirty="0" err="1"/>
              <a:t>haben</a:t>
            </a:r>
            <a:endParaRPr lang="cs-CZ" dirty="0"/>
          </a:p>
          <a:p>
            <a:r>
              <a:rPr lang="cs-CZ" dirty="0"/>
              <a:t>- </a:t>
            </a:r>
            <a:r>
              <a:rPr lang="cs-CZ" dirty="0" err="1"/>
              <a:t>zum</a:t>
            </a:r>
            <a:r>
              <a:rPr lang="cs-CZ" dirty="0"/>
              <a:t> </a:t>
            </a:r>
            <a:r>
              <a:rPr lang="cs-CZ" dirty="0" err="1"/>
              <a:t>Schluss</a:t>
            </a:r>
            <a:r>
              <a:rPr lang="cs-CZ" dirty="0"/>
              <a:t> </a:t>
            </a:r>
            <a:r>
              <a:rPr lang="cs-CZ" u="sng" dirty="0" err="1"/>
              <a:t>treffen</a:t>
            </a:r>
            <a:r>
              <a:rPr lang="cs-CZ" u="sng" dirty="0"/>
              <a:t> </a:t>
            </a:r>
            <a:r>
              <a:rPr lang="cs-CZ" u="sng" dirty="0" err="1"/>
              <a:t>wir</a:t>
            </a:r>
            <a:r>
              <a:rPr lang="cs-CZ" u="sng" dirty="0"/>
              <a:t> </a:t>
            </a:r>
            <a:r>
              <a:rPr lang="cs-CZ" u="sng" dirty="0" err="1"/>
              <a:t>uns</a:t>
            </a:r>
            <a:r>
              <a:rPr lang="cs-CZ" u="sng" dirty="0"/>
              <a:t> </a:t>
            </a:r>
            <a:r>
              <a:rPr lang="cs-CZ" u="sng" dirty="0" err="1"/>
              <a:t>indivuduell</a:t>
            </a:r>
            <a:r>
              <a:rPr lang="cs-CZ" dirty="0"/>
              <a:t>, </a:t>
            </a:r>
            <a:r>
              <a:rPr lang="cs-CZ" dirty="0" err="1"/>
              <a:t>besprechen</a:t>
            </a:r>
            <a:r>
              <a:rPr lang="cs-CZ" dirty="0"/>
              <a:t> </a:t>
            </a:r>
            <a:r>
              <a:rPr lang="cs-CZ" dirty="0" err="1"/>
              <a:t>einen</a:t>
            </a:r>
            <a:r>
              <a:rPr lang="cs-CZ" dirty="0"/>
              <a:t> von den </a:t>
            </a:r>
            <a:r>
              <a:rPr lang="cs-CZ" dirty="0" err="1"/>
              <a:t>Texten</a:t>
            </a:r>
            <a:r>
              <a:rPr lang="cs-CZ" dirty="0"/>
              <a:t> (</a:t>
            </a:r>
            <a:r>
              <a:rPr lang="cs-CZ" dirty="0" err="1"/>
              <a:t>Grammatik</a:t>
            </a:r>
            <a:r>
              <a:rPr lang="cs-CZ" dirty="0"/>
              <a:t>, </a:t>
            </a:r>
            <a:r>
              <a:rPr lang="cs-CZ" dirty="0" err="1"/>
              <a:t>Wörter</a:t>
            </a:r>
            <a:r>
              <a:rPr lang="cs-CZ" dirty="0"/>
              <a:t>, </a:t>
            </a:r>
            <a:r>
              <a:rPr lang="cs-CZ" dirty="0" err="1"/>
              <a:t>Inhalt</a:t>
            </a:r>
            <a:r>
              <a:rPr lang="cs-CZ" dirty="0"/>
              <a:t>) </a:t>
            </a:r>
            <a:r>
              <a:rPr lang="cs-CZ" dirty="0" err="1"/>
              <a:t>und</a:t>
            </a:r>
            <a:r>
              <a:rPr lang="cs-CZ" dirty="0"/>
              <a:t> </a:t>
            </a:r>
            <a:r>
              <a:rPr lang="cs-CZ" dirty="0" err="1"/>
              <a:t>ihr</a:t>
            </a:r>
            <a:r>
              <a:rPr lang="cs-CZ" dirty="0"/>
              <a:t> </a:t>
            </a:r>
            <a:r>
              <a:rPr lang="cs-CZ" dirty="0" err="1"/>
              <a:t>Progress</a:t>
            </a:r>
            <a:endParaRPr lang="de-DE" dirty="0"/>
          </a:p>
        </p:txBody>
      </p:sp>
    </p:spTree>
    <p:extLst>
      <p:ext uri="{BB962C8B-B14F-4D97-AF65-F5344CB8AC3E}">
        <p14:creationId xmlns:p14="http://schemas.microsoft.com/office/powerpoint/2010/main" val="272755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err="1"/>
              <a:t>Was</a:t>
            </a:r>
            <a:r>
              <a:rPr lang="cs-CZ" dirty="0"/>
              <a:t> </a:t>
            </a:r>
            <a:r>
              <a:rPr lang="cs-CZ" dirty="0" err="1"/>
              <a:t>denken</a:t>
            </a:r>
            <a:r>
              <a:rPr lang="cs-CZ" dirty="0"/>
              <a:t> </a:t>
            </a:r>
            <a:r>
              <a:rPr lang="cs-CZ" dirty="0" err="1"/>
              <a:t>sie</a:t>
            </a:r>
            <a:r>
              <a:rPr lang="cs-CZ" dirty="0"/>
              <a:t>?</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509</Words>
  <Application>Microsoft Office PowerPoint</Application>
  <PresentationFormat>Širokoúhlá obrazovka</PresentationFormat>
  <Paragraphs>41</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Tw Cen MT</vt:lpstr>
      <vt:lpstr>Tw Cen MT Condensed</vt:lpstr>
      <vt:lpstr>Wingdings 3</vt:lpstr>
      <vt:lpstr>Integrál</vt:lpstr>
      <vt:lpstr>Deutsch für Kunthistoriker</vt:lpstr>
      <vt:lpstr>Sich vorstellen…</vt:lpstr>
      <vt:lpstr>Unser ziel</vt:lpstr>
      <vt:lpstr>Wortschatz</vt:lpstr>
      <vt:lpstr>Grammatik</vt:lpstr>
      <vt:lpstr>Ihre tätigkeit im kurs</vt:lpstr>
      <vt:lpstr>Was denken sie?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16</cp:revision>
  <dcterms:created xsi:type="dcterms:W3CDTF">2019-09-27T09:13:01Z</dcterms:created>
  <dcterms:modified xsi:type="dcterms:W3CDTF">2021-03-04T14:44:24Z</dcterms:modified>
</cp:coreProperties>
</file>