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644" y="-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onika Králová" userId="bc2d1a33-7f74-4183-a192-ce19c0bb23df" providerId="ADAL" clId="{2372F9C0-7F8F-4AED-BE2A-1C11A53C04B1}"/>
    <pc:docChg chg="addSld delSld">
      <pc:chgData name="Veronika Králová" userId="bc2d1a33-7f74-4183-a192-ce19c0bb23df" providerId="ADAL" clId="{2372F9C0-7F8F-4AED-BE2A-1C11A53C04B1}" dt="2021-03-17T15:58:43.453" v="11" actId="680"/>
      <pc:docMkLst>
        <pc:docMk/>
      </pc:docMkLst>
      <pc:sldChg chg="new">
        <pc:chgData name="Veronika Králová" userId="bc2d1a33-7f74-4183-a192-ce19c0bb23df" providerId="ADAL" clId="{2372F9C0-7F8F-4AED-BE2A-1C11A53C04B1}" dt="2021-03-17T15:58:41.718" v="8" actId="680"/>
        <pc:sldMkLst>
          <pc:docMk/>
          <pc:sldMk cId="3792808334" sldId="257"/>
        </pc:sldMkLst>
      </pc:sldChg>
      <pc:sldChg chg="new">
        <pc:chgData name="Veronika Králová" userId="bc2d1a33-7f74-4183-a192-ce19c0bb23df" providerId="ADAL" clId="{2372F9C0-7F8F-4AED-BE2A-1C11A53C04B1}" dt="2021-03-17T15:58:41.854" v="9" actId="680"/>
        <pc:sldMkLst>
          <pc:docMk/>
          <pc:sldMk cId="717237197" sldId="258"/>
        </pc:sldMkLst>
      </pc:sldChg>
      <pc:sldChg chg="del">
        <pc:chgData name="Veronika Králová" userId="bc2d1a33-7f74-4183-a192-ce19c0bb23df" providerId="ADAL" clId="{2372F9C0-7F8F-4AED-BE2A-1C11A53C04B1}" dt="2021-03-17T15:56:26.044" v="2" actId="47"/>
        <pc:sldMkLst>
          <pc:docMk/>
          <pc:sldMk cId="2497975859" sldId="258"/>
        </pc:sldMkLst>
      </pc:sldChg>
      <pc:sldChg chg="new">
        <pc:chgData name="Veronika Králová" userId="bc2d1a33-7f74-4183-a192-ce19c0bb23df" providerId="ADAL" clId="{2372F9C0-7F8F-4AED-BE2A-1C11A53C04B1}" dt="2021-03-17T15:58:42.669" v="10" actId="680"/>
        <pc:sldMkLst>
          <pc:docMk/>
          <pc:sldMk cId="1830261572" sldId="259"/>
        </pc:sldMkLst>
      </pc:sldChg>
      <pc:sldChg chg="del">
        <pc:chgData name="Veronika Králová" userId="bc2d1a33-7f74-4183-a192-ce19c0bb23df" providerId="ADAL" clId="{2372F9C0-7F8F-4AED-BE2A-1C11A53C04B1}" dt="2021-03-17T15:56:21.945" v="1" actId="47"/>
        <pc:sldMkLst>
          <pc:docMk/>
          <pc:sldMk cId="3996375968" sldId="259"/>
        </pc:sldMkLst>
      </pc:sldChg>
      <pc:sldChg chg="del">
        <pc:chgData name="Veronika Králová" userId="bc2d1a33-7f74-4183-a192-ce19c0bb23df" providerId="ADAL" clId="{2372F9C0-7F8F-4AED-BE2A-1C11A53C04B1}" dt="2021-03-17T15:56:21.569" v="0" actId="47"/>
        <pc:sldMkLst>
          <pc:docMk/>
          <pc:sldMk cId="638234624" sldId="260"/>
        </pc:sldMkLst>
      </pc:sldChg>
      <pc:sldChg chg="new">
        <pc:chgData name="Veronika Králová" userId="bc2d1a33-7f74-4183-a192-ce19c0bb23df" providerId="ADAL" clId="{2372F9C0-7F8F-4AED-BE2A-1C11A53C04B1}" dt="2021-03-17T15:58:43.453" v="11" actId="680"/>
        <pc:sldMkLst>
          <pc:docMk/>
          <pc:sldMk cId="900626602" sldId="260"/>
        </pc:sldMkLst>
      </pc:sldChg>
      <pc:sldChg chg="del">
        <pc:chgData name="Veronika Králová" userId="bc2d1a33-7f74-4183-a192-ce19c0bb23df" providerId="ADAL" clId="{2372F9C0-7F8F-4AED-BE2A-1C11A53C04B1}" dt="2021-03-17T15:56:28.181" v="7" actId="47"/>
        <pc:sldMkLst>
          <pc:docMk/>
          <pc:sldMk cId="1383864038" sldId="261"/>
        </pc:sldMkLst>
      </pc:sldChg>
      <pc:sldChg chg="del">
        <pc:chgData name="Veronika Králová" userId="bc2d1a33-7f74-4183-a192-ce19c0bb23df" providerId="ADAL" clId="{2372F9C0-7F8F-4AED-BE2A-1C11A53C04B1}" dt="2021-03-17T15:56:26.075" v="3" actId="47"/>
        <pc:sldMkLst>
          <pc:docMk/>
          <pc:sldMk cId="1368473248" sldId="262"/>
        </pc:sldMkLst>
      </pc:sldChg>
      <pc:sldChg chg="del">
        <pc:chgData name="Veronika Králová" userId="bc2d1a33-7f74-4183-a192-ce19c0bb23df" providerId="ADAL" clId="{2372F9C0-7F8F-4AED-BE2A-1C11A53C04B1}" dt="2021-03-17T15:56:26.137" v="4" actId="47"/>
        <pc:sldMkLst>
          <pc:docMk/>
          <pc:sldMk cId="4199649488" sldId="263"/>
        </pc:sldMkLst>
      </pc:sldChg>
      <pc:sldChg chg="del">
        <pc:chgData name="Veronika Králová" userId="bc2d1a33-7f74-4183-a192-ce19c0bb23df" providerId="ADAL" clId="{2372F9C0-7F8F-4AED-BE2A-1C11A53C04B1}" dt="2021-03-17T15:56:26.660" v="5" actId="47"/>
        <pc:sldMkLst>
          <pc:docMk/>
          <pc:sldMk cId="2727551132" sldId="264"/>
        </pc:sldMkLst>
      </pc:sldChg>
      <pc:sldChg chg="del">
        <pc:chgData name="Veronika Králová" userId="bc2d1a33-7f74-4183-a192-ce19c0bb23df" providerId="ADAL" clId="{2372F9C0-7F8F-4AED-BE2A-1C11A53C04B1}" dt="2021-03-17T15:56:27.388" v="6" actId="47"/>
        <pc:sldMkLst>
          <pc:docMk/>
          <pc:sldMk cId="1518702292" sldId="265"/>
        </pc:sldMkLst>
      </pc:sldChg>
    </pc:docChg>
  </pc:docChgLst>
  <pc:docChgLst>
    <pc:chgData name="Veronika Králová" userId="bc2d1a33-7f74-4183-a192-ce19c0bb23df" providerId="ADAL" clId="{D138406D-9250-43CE-8960-FEED5B24BEA7}"/>
    <pc:docChg chg="custSel modSld">
      <pc:chgData name="Veronika Králová" userId="bc2d1a33-7f74-4183-a192-ce19c0bb23df" providerId="ADAL" clId="{D138406D-9250-43CE-8960-FEED5B24BEA7}" dt="2021-04-22T09:12:38.248" v="47" actId="255"/>
      <pc:docMkLst>
        <pc:docMk/>
      </pc:docMkLst>
      <pc:sldChg chg="modSp mod">
        <pc:chgData name="Veronika Králová" userId="bc2d1a33-7f74-4183-a192-ce19c0bb23df" providerId="ADAL" clId="{D138406D-9250-43CE-8960-FEED5B24BEA7}" dt="2021-04-22T09:08:29.687" v="8" actId="6549"/>
        <pc:sldMkLst>
          <pc:docMk/>
          <pc:sldMk cId="201665655" sldId="256"/>
        </pc:sldMkLst>
        <pc:spChg chg="mod">
          <ac:chgData name="Veronika Králová" userId="bc2d1a33-7f74-4183-a192-ce19c0bb23df" providerId="ADAL" clId="{D138406D-9250-43CE-8960-FEED5B24BEA7}" dt="2021-04-22T09:08:29.687" v="8" actId="6549"/>
          <ac:spMkLst>
            <pc:docMk/>
            <pc:sldMk cId="201665655" sldId="256"/>
            <ac:spMk id="3" creationId="{4E0C56B6-437F-4291-9726-C66EBA585991}"/>
          </ac:spMkLst>
        </pc:spChg>
      </pc:sldChg>
      <pc:sldChg chg="addSp delSp modSp mod">
        <pc:chgData name="Veronika Králová" userId="bc2d1a33-7f74-4183-a192-ce19c0bb23df" providerId="ADAL" clId="{D138406D-9250-43CE-8960-FEED5B24BEA7}" dt="2021-04-22T09:12:38.248" v="47" actId="255"/>
        <pc:sldMkLst>
          <pc:docMk/>
          <pc:sldMk cId="3792808334" sldId="257"/>
        </pc:sldMkLst>
        <pc:spChg chg="mod">
          <ac:chgData name="Veronika Králová" userId="bc2d1a33-7f74-4183-a192-ce19c0bb23df" providerId="ADAL" clId="{D138406D-9250-43CE-8960-FEED5B24BEA7}" dt="2021-04-22T09:12:38.248" v="47" actId="255"/>
          <ac:spMkLst>
            <pc:docMk/>
            <pc:sldMk cId="3792808334" sldId="257"/>
            <ac:spMk id="2" creationId="{20A7E5A4-8318-4816-A3EC-83A92FCA0A00}"/>
          </ac:spMkLst>
        </pc:spChg>
        <pc:spChg chg="del">
          <ac:chgData name="Veronika Králová" userId="bc2d1a33-7f74-4183-a192-ce19c0bb23df" providerId="ADAL" clId="{D138406D-9250-43CE-8960-FEED5B24BEA7}" dt="2021-04-22T09:08:36.249" v="9"/>
          <ac:spMkLst>
            <pc:docMk/>
            <pc:sldMk cId="3792808334" sldId="257"/>
            <ac:spMk id="3" creationId="{B47636A0-940C-4BF7-A27F-CAC635704C23}"/>
          </ac:spMkLst>
        </pc:spChg>
        <pc:spChg chg="add mod">
          <ac:chgData name="Veronika Králová" userId="bc2d1a33-7f74-4183-a192-ce19c0bb23df" providerId="ADAL" clId="{D138406D-9250-43CE-8960-FEED5B24BEA7}" dt="2021-04-22T09:12:28.823" v="46" actId="255"/>
          <ac:spMkLst>
            <pc:docMk/>
            <pc:sldMk cId="3792808334" sldId="257"/>
            <ac:spMk id="6" creationId="{268C5893-14E9-4DDF-AF13-5DE398069C91}"/>
          </ac:spMkLst>
        </pc:spChg>
        <pc:graphicFrameChg chg="add del mod">
          <ac:chgData name="Veronika Králová" userId="bc2d1a33-7f74-4183-a192-ce19c0bb23df" providerId="ADAL" clId="{D138406D-9250-43CE-8960-FEED5B24BEA7}" dt="2021-04-22T09:10:25.166" v="11" actId="478"/>
          <ac:graphicFrameMkLst>
            <pc:docMk/>
            <pc:sldMk cId="3792808334" sldId="257"/>
            <ac:graphicFrameMk id="4" creationId="{66B015C2-4F7D-4886-983C-DF164CDA7488}"/>
          </ac:graphicFrameMkLst>
        </pc:graphicFrameChg>
      </pc:sldChg>
    </pc:docChg>
  </pc:docChgLst>
  <pc:docChgLst>
    <pc:chgData name="Veronika Králová" userId="bc2d1a33-7f74-4183-a192-ce19c0bb23df" providerId="ADAL" clId="{A19422EE-6EA4-4B13-B6DC-646593D30FF9}"/>
    <pc:docChg chg="custSel delSld modSld sldOrd">
      <pc:chgData name="Veronika Králová" userId="bc2d1a33-7f74-4183-a192-ce19c0bb23df" providerId="ADAL" clId="{A19422EE-6EA4-4B13-B6DC-646593D30FF9}" dt="2021-03-04T12:32:19.532" v="1517"/>
      <pc:docMkLst>
        <pc:docMk/>
      </pc:docMkLst>
      <pc:sldChg chg="modSp mod">
        <pc:chgData name="Veronika Králová" userId="bc2d1a33-7f74-4183-a192-ce19c0bb23df" providerId="ADAL" clId="{A19422EE-6EA4-4B13-B6DC-646593D30FF9}" dt="2021-03-03T18:38:45.092" v="87" actId="20577"/>
        <pc:sldMkLst>
          <pc:docMk/>
          <pc:sldMk cId="201665655" sldId="256"/>
        </pc:sldMkLst>
        <pc:spChg chg="mod">
          <ac:chgData name="Veronika Králová" userId="bc2d1a33-7f74-4183-a192-ce19c0bb23df" providerId="ADAL" clId="{A19422EE-6EA4-4B13-B6DC-646593D30FF9}" dt="2021-03-03T18:38:45.092" v="87" actId="20577"/>
          <ac:spMkLst>
            <pc:docMk/>
            <pc:sldMk cId="201665655" sldId="256"/>
            <ac:spMk id="2" creationId="{8D21B524-6CAC-4F9C-B367-4BB34F1D4F15}"/>
          </ac:spMkLst>
        </pc:spChg>
        <pc:spChg chg="mod">
          <ac:chgData name="Veronika Králová" userId="bc2d1a33-7f74-4183-a192-ce19c0bb23df" providerId="ADAL" clId="{A19422EE-6EA4-4B13-B6DC-646593D30FF9}" dt="2021-03-03T18:28:51.255" v="1" actId="20577"/>
          <ac:spMkLst>
            <pc:docMk/>
            <pc:sldMk cId="201665655" sldId="256"/>
            <ac:spMk id="3" creationId="{4E0C56B6-437F-4291-9726-C66EBA585991}"/>
          </ac:spMkLst>
        </pc:spChg>
      </pc:sldChg>
      <pc:sldChg chg="del">
        <pc:chgData name="Veronika Králová" userId="bc2d1a33-7f74-4183-a192-ce19c0bb23df" providerId="ADAL" clId="{A19422EE-6EA4-4B13-B6DC-646593D30FF9}" dt="2021-03-03T18:30:30.882" v="31" actId="47"/>
        <pc:sldMkLst>
          <pc:docMk/>
          <pc:sldMk cId="3249916512" sldId="257"/>
        </pc:sldMkLst>
      </pc:sldChg>
      <pc:sldChg chg="modSp mod ord">
        <pc:chgData name="Veronika Králová" userId="bc2d1a33-7f74-4183-a192-ce19c0bb23df" providerId="ADAL" clId="{A19422EE-6EA4-4B13-B6DC-646593D30FF9}" dt="2021-03-04T12:26:55.764" v="1447" actId="20577"/>
        <pc:sldMkLst>
          <pc:docMk/>
          <pc:sldMk cId="638234624" sldId="260"/>
        </pc:sldMkLst>
        <pc:spChg chg="mod">
          <ac:chgData name="Veronika Králová" userId="bc2d1a33-7f74-4183-a192-ce19c0bb23df" providerId="ADAL" clId="{A19422EE-6EA4-4B13-B6DC-646593D30FF9}" dt="2021-03-03T20:45:02.051" v="1070" actId="13926"/>
          <ac:spMkLst>
            <pc:docMk/>
            <pc:sldMk cId="638234624" sldId="260"/>
            <ac:spMk id="2" creationId="{A7821CDF-4729-4286-995A-D9C64D63155F}"/>
          </ac:spMkLst>
        </pc:spChg>
        <pc:spChg chg="mod">
          <ac:chgData name="Veronika Králová" userId="bc2d1a33-7f74-4183-a192-ce19c0bb23df" providerId="ADAL" clId="{A19422EE-6EA4-4B13-B6DC-646593D30FF9}" dt="2021-03-04T12:26:55.764" v="1447" actId="20577"/>
          <ac:spMkLst>
            <pc:docMk/>
            <pc:sldMk cId="638234624" sldId="260"/>
            <ac:spMk id="3" creationId="{CCA05922-2DB2-479D-BF24-988A0C945E51}"/>
          </ac:spMkLst>
        </pc:spChg>
      </pc:sldChg>
      <pc:sldChg chg="modSp mod">
        <pc:chgData name="Veronika Králová" userId="bc2d1a33-7f74-4183-a192-ce19c0bb23df" providerId="ADAL" clId="{A19422EE-6EA4-4B13-B6DC-646593D30FF9}" dt="2021-03-03T18:29:56.441" v="24" actId="20577"/>
        <pc:sldMkLst>
          <pc:docMk/>
          <pc:sldMk cId="1368473248" sldId="262"/>
        </pc:sldMkLst>
        <pc:spChg chg="mod">
          <ac:chgData name="Veronika Králová" userId="bc2d1a33-7f74-4183-a192-ce19c0bb23df" providerId="ADAL" clId="{A19422EE-6EA4-4B13-B6DC-646593D30FF9}" dt="2021-03-03T18:29:56.441" v="24" actId="20577"/>
          <ac:spMkLst>
            <pc:docMk/>
            <pc:sldMk cId="1368473248" sldId="262"/>
            <ac:spMk id="3" creationId="{C5C89B34-10B4-46D3-BEEA-682A2DA9E366}"/>
          </ac:spMkLst>
        </pc:spChg>
      </pc:sldChg>
      <pc:sldChg chg="modSp mod">
        <pc:chgData name="Veronika Králová" userId="bc2d1a33-7f74-4183-a192-ce19c0bb23df" providerId="ADAL" clId="{A19422EE-6EA4-4B13-B6DC-646593D30FF9}" dt="2021-03-03T18:30:18.454" v="26" actId="20577"/>
        <pc:sldMkLst>
          <pc:docMk/>
          <pc:sldMk cId="4199649488" sldId="263"/>
        </pc:sldMkLst>
        <pc:spChg chg="mod">
          <ac:chgData name="Veronika Králová" userId="bc2d1a33-7f74-4183-a192-ce19c0bb23df" providerId="ADAL" clId="{A19422EE-6EA4-4B13-B6DC-646593D30FF9}" dt="2021-03-03T18:30:18.454" v="26" actId="20577"/>
          <ac:spMkLst>
            <pc:docMk/>
            <pc:sldMk cId="4199649488" sldId="263"/>
            <ac:spMk id="3" creationId="{79FE1567-6426-4284-BADF-0E2356C89910}"/>
          </ac:spMkLst>
        </pc:spChg>
      </pc:sldChg>
      <pc:sldChg chg="modSp mod ord">
        <pc:chgData name="Veronika Králová" userId="bc2d1a33-7f74-4183-a192-ce19c0bb23df" providerId="ADAL" clId="{A19422EE-6EA4-4B13-B6DC-646593D30FF9}" dt="2021-03-04T12:32:19.532" v="1517"/>
        <pc:sldMkLst>
          <pc:docMk/>
          <pc:sldMk cId="2727551132" sldId="264"/>
        </pc:sldMkLst>
        <pc:spChg chg="mod">
          <ac:chgData name="Veronika Králová" userId="bc2d1a33-7f74-4183-a192-ce19c0bb23df" providerId="ADAL" clId="{A19422EE-6EA4-4B13-B6DC-646593D30FF9}" dt="2021-03-04T12:32:19.532" v="1517"/>
          <ac:spMkLst>
            <pc:docMk/>
            <pc:sldMk cId="2727551132" sldId="264"/>
            <ac:spMk id="3" creationId="{13BAA5FA-23FA-4F7E-A2CB-1630A51AA9C3}"/>
          </ac:spMkLst>
        </pc:spChg>
      </pc:sldChg>
      <pc:sldChg chg="ord">
        <pc:chgData name="Veronika Králová" userId="bc2d1a33-7f74-4183-a192-ce19c0bb23df" providerId="ADAL" clId="{A19422EE-6EA4-4B13-B6DC-646593D30FF9}" dt="2021-03-03T18:30:29.258" v="30"/>
        <pc:sldMkLst>
          <pc:docMk/>
          <pc:sldMk cId="1518702292" sldId="265"/>
        </pc:sldMkLst>
      </pc:sldChg>
    </pc:docChg>
  </pc:docChgLst>
  <pc:docChgLst>
    <pc:chgData name="Veronika Králová" userId="bc2d1a33-7f74-4183-a192-ce19c0bb23df" providerId="ADAL" clId="{E6920E93-CBF6-450F-8A5C-02E2CC611ED6}"/>
    <pc:docChg chg="custSel delSld modSld">
      <pc:chgData name="Veronika Králová" userId="bc2d1a33-7f74-4183-a192-ce19c0bb23df" providerId="ADAL" clId="{E6920E93-CBF6-450F-8A5C-02E2CC611ED6}" dt="2021-04-29T09:14:25.573" v="504" actId="20577"/>
      <pc:docMkLst>
        <pc:docMk/>
      </pc:docMkLst>
      <pc:sldChg chg="modSp mod">
        <pc:chgData name="Veronika Králová" userId="bc2d1a33-7f74-4183-a192-ce19c0bb23df" providerId="ADAL" clId="{E6920E93-CBF6-450F-8A5C-02E2CC611ED6}" dt="2021-04-29T09:14:25.573" v="504" actId="20577"/>
        <pc:sldMkLst>
          <pc:docMk/>
          <pc:sldMk cId="717237197" sldId="258"/>
        </pc:sldMkLst>
        <pc:spChg chg="mod">
          <ac:chgData name="Veronika Králová" userId="bc2d1a33-7f74-4183-a192-ce19c0bb23df" providerId="ADAL" clId="{E6920E93-CBF6-450F-8A5C-02E2CC611ED6}" dt="2021-04-29T09:14:02.867" v="494" actId="20577"/>
          <ac:spMkLst>
            <pc:docMk/>
            <pc:sldMk cId="717237197" sldId="258"/>
            <ac:spMk id="2" creationId="{F38F352F-F296-4398-8C46-AAA85C25E40D}"/>
          </ac:spMkLst>
        </pc:spChg>
        <pc:spChg chg="mod">
          <ac:chgData name="Veronika Králová" userId="bc2d1a33-7f74-4183-a192-ce19c0bb23df" providerId="ADAL" clId="{E6920E93-CBF6-450F-8A5C-02E2CC611ED6}" dt="2021-04-29T09:14:25.573" v="504" actId="20577"/>
          <ac:spMkLst>
            <pc:docMk/>
            <pc:sldMk cId="717237197" sldId="258"/>
            <ac:spMk id="3" creationId="{89025577-5332-46AB-A9ED-799FFF96E18E}"/>
          </ac:spMkLst>
        </pc:spChg>
      </pc:sldChg>
      <pc:sldChg chg="del">
        <pc:chgData name="Veronika Králová" userId="bc2d1a33-7f74-4183-a192-ce19c0bb23df" providerId="ADAL" clId="{E6920E93-CBF6-450F-8A5C-02E2CC611ED6}" dt="2021-04-29T09:03:04.402" v="0" actId="47"/>
        <pc:sldMkLst>
          <pc:docMk/>
          <pc:sldMk cId="1830261572" sldId="259"/>
        </pc:sldMkLst>
      </pc:sldChg>
      <pc:sldChg chg="del">
        <pc:chgData name="Veronika Králová" userId="bc2d1a33-7f74-4183-a192-ce19c0bb23df" providerId="ADAL" clId="{E6920E93-CBF6-450F-8A5C-02E2CC611ED6}" dt="2021-04-29T09:03:05.176" v="1" actId="47"/>
        <pc:sldMkLst>
          <pc:docMk/>
          <pc:sldMk cId="900626602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6B51CA3-1A60-4009-9528-30769A61896C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151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074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4133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3566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58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633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8225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1090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903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89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6199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6B51CA3-1A60-4009-9528-30769A61896C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1195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21B524-6CAC-4F9C-B367-4BB34F1D4F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Němčina pro historiky umění</a:t>
            </a:r>
            <a:endParaRPr lang="de-DE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0C56B6-437F-4291-9726-C66EBA5859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Pátá hodina</a:t>
            </a:r>
          </a:p>
          <a:p>
            <a:r>
              <a:rPr lang="cs-CZ" dirty="0"/>
              <a:t>Skupina 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665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A7E5A4-8318-4816-A3EC-83A92FCA0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000" b="0" i="0" u="none" strike="noStrike" baseline="0" dirty="0">
                <a:solidFill>
                  <a:srgbClr val="000000"/>
                </a:solidFill>
                <a:latin typeface="Code"/>
              </a:rPr>
              <a:t>Tugendhafte Eva: Die Frau-Kind-Gruppen in den Reliefs der Grabmalskapelle des heiligen Antonius von Padua </a:t>
            </a:r>
            <a:endParaRPr lang="de-DE" sz="3000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68C5893-14E9-4DDF-AF13-5DE398069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endParaRPr lang="cs-CZ" sz="3000" b="0" i="0" u="none" strike="noStrike" baseline="0" dirty="0">
              <a:solidFill>
                <a:srgbClr val="000000"/>
              </a:solidFill>
              <a:latin typeface="Code"/>
            </a:endParaRPr>
          </a:p>
          <a:p>
            <a:r>
              <a:rPr lang="cs-CZ" sz="3000" b="0" i="0" u="none" strike="noStrike" baseline="0" dirty="0">
                <a:solidFill>
                  <a:srgbClr val="000000"/>
                </a:solidFill>
                <a:latin typeface="Code"/>
              </a:rPr>
              <a:t>Alberto </a:t>
            </a:r>
            <a:r>
              <a:rPr lang="cs-CZ" sz="3000" b="0" i="0" u="none" strike="noStrike" baseline="0" dirty="0" err="1">
                <a:solidFill>
                  <a:srgbClr val="000000"/>
                </a:solidFill>
                <a:latin typeface="Code"/>
              </a:rPr>
              <a:t>Saviello</a:t>
            </a:r>
            <a:r>
              <a:rPr lang="cs-CZ" sz="3000" dirty="0">
                <a:solidFill>
                  <a:srgbClr val="000000"/>
                </a:solidFill>
                <a:latin typeface="Code"/>
              </a:rPr>
              <a:t>, 2005</a:t>
            </a:r>
            <a:endParaRPr lang="cs-CZ" sz="3000" dirty="0">
              <a:latin typeface="Code"/>
            </a:endParaRPr>
          </a:p>
          <a:p>
            <a:endParaRPr lang="cs-CZ" sz="3000" dirty="0">
              <a:latin typeface="Code"/>
            </a:endParaRPr>
          </a:p>
          <a:p>
            <a:r>
              <a:rPr lang="cs-CZ" sz="3000" dirty="0" err="1">
                <a:latin typeface="Code"/>
              </a:rPr>
              <a:t>Üb</a:t>
            </a:r>
            <a:r>
              <a:rPr lang="de-DE" sz="3000" b="0" i="0" u="none" strike="noStrike" baseline="0" dirty="0" err="1">
                <a:latin typeface="Code"/>
              </a:rPr>
              <a:t>erhaupt</a:t>
            </a:r>
            <a:r>
              <a:rPr lang="de-DE" sz="3000" b="0" i="0" u="none" strike="noStrike" baseline="0" dirty="0">
                <a:latin typeface="Code"/>
              </a:rPr>
              <a:t> ist das Auftreten von Frauen in den </a:t>
            </a:r>
            <a:r>
              <a:rPr lang="de-DE" sz="3000" b="0" i="0" u="none" strike="noStrike" baseline="0" dirty="0" err="1">
                <a:latin typeface="Code"/>
              </a:rPr>
              <a:t>Viten</a:t>
            </a:r>
            <a:r>
              <a:rPr lang="de-DE" sz="3000" b="0" i="0" u="none" strike="noStrike" baseline="0" dirty="0">
                <a:latin typeface="Code"/>
              </a:rPr>
              <a:t> fast </a:t>
            </a:r>
            <a:r>
              <a:rPr lang="de-DE" sz="3000" b="0" i="0" u="none" strike="noStrike" baseline="0" dirty="0" err="1">
                <a:latin typeface="Code"/>
              </a:rPr>
              <a:t>ausschlie</a:t>
            </a:r>
            <a:r>
              <a:rPr lang="cs-CZ" sz="3000" b="0" i="0" u="none" strike="noStrike" baseline="0" dirty="0">
                <a:latin typeface="Code"/>
              </a:rPr>
              <a:t>ß</a:t>
            </a:r>
            <a:r>
              <a:rPr lang="de-DE" sz="3000" b="0" i="0" u="none" strike="noStrike" baseline="0" dirty="0" err="1">
                <a:latin typeface="Code"/>
              </a:rPr>
              <a:t>lich</a:t>
            </a:r>
            <a:r>
              <a:rPr lang="de-DE" sz="3000" b="0" i="0" u="none" strike="noStrike" baseline="0" dirty="0">
                <a:latin typeface="Code"/>
              </a:rPr>
              <a:t> auf den Bereich des Wunderempfangens </a:t>
            </a:r>
            <a:r>
              <a:rPr lang="de-DE" sz="3000" b="0" i="0" u="none" strike="noStrike" baseline="0" dirty="0" err="1">
                <a:latin typeface="Code"/>
              </a:rPr>
              <a:t>beschr</a:t>
            </a:r>
            <a:r>
              <a:rPr lang="cs-CZ" sz="3000" b="0" i="0" u="none" strike="noStrike" baseline="0" dirty="0">
                <a:latin typeface="Code"/>
              </a:rPr>
              <a:t>ä</a:t>
            </a:r>
            <a:r>
              <a:rPr lang="de-DE" sz="3000" b="0" i="0" u="none" strike="noStrike" baseline="0" dirty="0" err="1">
                <a:latin typeface="Code"/>
              </a:rPr>
              <a:t>nkt</a:t>
            </a:r>
            <a:r>
              <a:rPr lang="de-DE" sz="3000" b="0" i="0" u="none" strike="noStrike" baseline="0" dirty="0">
                <a:latin typeface="Code"/>
              </a:rPr>
              <a:t>. 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3792808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8F352F-F296-4398-8C46-AAA85C25E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hodí znát (zvláště, když čtete ikonografický popis)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025577-5332-46AB-A9ED-799FFF96E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/>
              <a:t>Das Wunder – </a:t>
            </a:r>
            <a:r>
              <a:rPr lang="de-DE" dirty="0" err="1"/>
              <a:t>zázrak</a:t>
            </a:r>
            <a:endParaRPr lang="de-DE" dirty="0"/>
          </a:p>
          <a:p>
            <a:r>
              <a:rPr lang="de-DE" dirty="0"/>
              <a:t>Die Zeichnung – </a:t>
            </a:r>
            <a:r>
              <a:rPr lang="de-DE" dirty="0" err="1"/>
              <a:t>kresba</a:t>
            </a:r>
            <a:endParaRPr lang="de-DE" dirty="0"/>
          </a:p>
          <a:p>
            <a:r>
              <a:rPr lang="de-DE" dirty="0"/>
              <a:t>Altrömisch – </a:t>
            </a:r>
            <a:r>
              <a:rPr lang="de-DE" dirty="0" err="1"/>
              <a:t>starořímský</a:t>
            </a:r>
            <a:endParaRPr lang="de-DE" dirty="0"/>
          </a:p>
          <a:p>
            <a:r>
              <a:rPr lang="de-DE" dirty="0"/>
              <a:t>Die Rüstung – </a:t>
            </a:r>
            <a:r>
              <a:rPr lang="de-DE" dirty="0" err="1"/>
              <a:t>zbroj</a:t>
            </a:r>
            <a:endParaRPr lang="de-DE" dirty="0"/>
          </a:p>
          <a:p>
            <a:r>
              <a:rPr lang="de-DE" b="1" dirty="0"/>
              <a:t>Der Körper </a:t>
            </a:r>
            <a:r>
              <a:rPr lang="de-DE" dirty="0"/>
              <a:t>– </a:t>
            </a:r>
            <a:r>
              <a:rPr lang="de-DE" dirty="0" err="1"/>
              <a:t>tělo</a:t>
            </a:r>
            <a:endParaRPr lang="de-DE" dirty="0"/>
          </a:p>
          <a:p>
            <a:r>
              <a:rPr lang="de-DE" dirty="0"/>
              <a:t>Das Geld – </a:t>
            </a:r>
            <a:r>
              <a:rPr lang="de-DE" dirty="0" err="1"/>
              <a:t>peníze</a:t>
            </a:r>
            <a:endParaRPr lang="de-DE" dirty="0"/>
          </a:p>
          <a:p>
            <a:r>
              <a:rPr lang="de-DE" dirty="0"/>
              <a:t>Der Tote – </a:t>
            </a:r>
            <a:r>
              <a:rPr lang="de-DE" dirty="0" err="1"/>
              <a:t>mrtvý</a:t>
            </a:r>
            <a:endParaRPr lang="de-DE" dirty="0"/>
          </a:p>
          <a:p>
            <a:r>
              <a:rPr lang="de-DE" b="1" dirty="0"/>
              <a:t>Die Gruppe </a:t>
            </a:r>
            <a:r>
              <a:rPr lang="de-DE" dirty="0"/>
              <a:t>– </a:t>
            </a:r>
            <a:r>
              <a:rPr lang="de-DE" dirty="0" err="1"/>
              <a:t>skupina</a:t>
            </a:r>
            <a:endParaRPr lang="de-DE" dirty="0"/>
          </a:p>
          <a:p>
            <a:r>
              <a:rPr lang="de-DE" b="1" dirty="0"/>
              <a:t>Auf der rechten/linken Seite </a:t>
            </a:r>
            <a:r>
              <a:rPr lang="de-DE" dirty="0"/>
              <a:t>– na </a:t>
            </a:r>
            <a:r>
              <a:rPr lang="de-DE" dirty="0" err="1"/>
              <a:t>pravé</a:t>
            </a:r>
            <a:r>
              <a:rPr lang="de-DE" dirty="0"/>
              <a:t>/</a:t>
            </a:r>
            <a:r>
              <a:rPr lang="de-DE" dirty="0" err="1"/>
              <a:t>levé</a:t>
            </a:r>
            <a:r>
              <a:rPr lang="de-DE" dirty="0"/>
              <a:t> </a:t>
            </a:r>
            <a:r>
              <a:rPr lang="de-DE" dirty="0" err="1"/>
              <a:t>straně</a:t>
            </a:r>
            <a:endParaRPr lang="de-DE" dirty="0"/>
          </a:p>
          <a:p>
            <a:r>
              <a:rPr lang="de-DE" b="1" dirty="0"/>
              <a:t>Der Stoff </a:t>
            </a:r>
            <a:r>
              <a:rPr lang="de-DE" dirty="0"/>
              <a:t>– </a:t>
            </a:r>
            <a:r>
              <a:rPr lang="de-DE" dirty="0" err="1"/>
              <a:t>látka</a:t>
            </a:r>
            <a:endParaRPr lang="de-DE" dirty="0"/>
          </a:p>
          <a:p>
            <a:r>
              <a:rPr lang="de-DE" b="1" dirty="0"/>
              <a:t>Das Gewand </a:t>
            </a:r>
            <a:r>
              <a:rPr lang="de-DE" dirty="0"/>
              <a:t>– </a:t>
            </a:r>
            <a:r>
              <a:rPr lang="de-DE" dirty="0" err="1"/>
              <a:t>oděv</a:t>
            </a:r>
            <a:r>
              <a:rPr lang="cs-CZ" dirty="0"/>
              <a:t>, roucho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172371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</TotalTime>
  <Words>115</Words>
  <Application>Microsoft Office PowerPoint</Application>
  <PresentationFormat>Širokoúhlá obrazovka</PresentationFormat>
  <Paragraphs>20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Code</vt:lpstr>
      <vt:lpstr>Tw Cen MT</vt:lpstr>
      <vt:lpstr>Tw Cen MT Condensed</vt:lpstr>
      <vt:lpstr>Wingdings 3</vt:lpstr>
      <vt:lpstr>Integrál</vt:lpstr>
      <vt:lpstr>Němčina pro historiky umění</vt:lpstr>
      <vt:lpstr>Tugendhafte Eva: Die Frau-Kind-Gruppen in den Reliefs der Grabmalskapelle des heiligen Antonius von Padua </vt:lpstr>
      <vt:lpstr>Co se hodí znát (zvláště, když čtete ikonografický popis)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Němčina pro historiky</dc:title>
  <dc:creator>Veronika</dc:creator>
  <cp:lastModifiedBy>Veronika Králová</cp:lastModifiedBy>
  <cp:revision>16</cp:revision>
  <dcterms:created xsi:type="dcterms:W3CDTF">2019-09-27T09:13:01Z</dcterms:created>
  <dcterms:modified xsi:type="dcterms:W3CDTF">2021-04-29T09:15:08Z</dcterms:modified>
</cp:coreProperties>
</file>