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7AE10-2CC1-4067-8D35-FDBDBD9FCA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Digitální kompetence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268EB3-4354-4ADA-9FC5-85103283E9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ISKB07</a:t>
            </a:r>
          </a:p>
        </p:txBody>
      </p:sp>
    </p:spTree>
    <p:extLst>
      <p:ext uri="{BB962C8B-B14F-4D97-AF65-F5344CB8AC3E}">
        <p14:creationId xmlns:p14="http://schemas.microsoft.com/office/powerpoint/2010/main" val="3341444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285B9-E0CA-4FA0-93CB-40589963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digitálního obsahu</a:t>
            </a:r>
          </a:p>
        </p:txBody>
      </p:sp>
      <p:pic>
        <p:nvPicPr>
          <p:cNvPr id="5" name="Zástupný obsah 4" descr="Obsah obrázku text, noviny&#10;&#10;Popis byl vytvořen automaticky">
            <a:extLst>
              <a:ext uri="{FF2B5EF4-FFF2-40B4-BE49-F238E27FC236}">
                <a16:creationId xmlns:a16="http://schemas.microsoft.com/office/drawing/2014/main" id="{8CB2528C-EB06-42E1-956F-0B33796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500"/>
            <a:ext cx="6281738" cy="4187825"/>
          </a:xfrm>
        </p:spPr>
      </p:pic>
    </p:spTree>
    <p:extLst>
      <p:ext uri="{BB962C8B-B14F-4D97-AF65-F5344CB8AC3E}">
        <p14:creationId xmlns:p14="http://schemas.microsoft.com/office/powerpoint/2010/main" val="3164518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96EB45-CCE9-4D28-B24C-D4E8DD18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00D2B32-3794-4140-90E8-9CBBB4312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41056"/>
            <a:ext cx="6281738" cy="4172713"/>
          </a:xfrm>
        </p:spPr>
      </p:pic>
    </p:spTree>
    <p:extLst>
      <p:ext uri="{BB962C8B-B14F-4D97-AF65-F5344CB8AC3E}">
        <p14:creationId xmlns:p14="http://schemas.microsoft.com/office/powerpoint/2010/main" val="212335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1532C5-BB73-4809-86CB-D08BA025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Řešení problémů</a:t>
            </a:r>
          </a:p>
        </p:txBody>
      </p:sp>
      <p:pic>
        <p:nvPicPr>
          <p:cNvPr id="5" name="Zástupný obsah 4" descr="Obsah obrázku osoba, držení, ruka, žena&#10;&#10;Popis byl vytvořen automaticky">
            <a:extLst>
              <a:ext uri="{FF2B5EF4-FFF2-40B4-BE49-F238E27FC236}">
                <a16:creationId xmlns:a16="http://schemas.microsoft.com/office/drawing/2014/main" id="{136EB25F-4F48-4B65-B4BD-A470FCF1A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732"/>
            <a:ext cx="6281738" cy="4187360"/>
          </a:xfrm>
        </p:spPr>
      </p:pic>
    </p:spTree>
    <p:extLst>
      <p:ext uri="{BB962C8B-B14F-4D97-AF65-F5344CB8AC3E}">
        <p14:creationId xmlns:p14="http://schemas.microsoft.com/office/powerpoint/2010/main" val="283937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0E1C4-A5EA-491E-821E-F75F45D0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pokyny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CB79BE-D714-44CD-81FF-C4500BEBE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Závěrečné hodnocení se skládá z následujících částí: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Závěrečný test 42 bodů.</a:t>
            </a:r>
          </a:p>
          <a:p>
            <a:r>
              <a:rPr lang="cs-CZ" dirty="0"/>
              <a:t>Závěrečná esej 18 bodů (cca 10 000 znaků včetně mezer).</a:t>
            </a:r>
          </a:p>
          <a:p>
            <a:r>
              <a:rPr lang="cs-CZ" dirty="0"/>
              <a:t>Průběžné úkoly 40 bodů (nutné odevzdat všech pět).</a:t>
            </a:r>
          </a:p>
          <a:p>
            <a:r>
              <a:rPr lang="cs-CZ" dirty="0"/>
              <a:t>Vstupní dotazník a vstupní autoevaluace (nebodovaná, ale povinná).</a:t>
            </a:r>
          </a:p>
          <a:p>
            <a:r>
              <a:rPr lang="cs-CZ" dirty="0"/>
              <a:t>Výstupní dotazník a výstupní autoevaluace (nebodovaná, ale povinná).</a:t>
            </a:r>
          </a:p>
          <a:p>
            <a:r>
              <a:rPr lang="cs-CZ" dirty="0"/>
              <a:t>Zpětné vazby (přibližně 2x5) na úkoly spolužáků.</a:t>
            </a:r>
          </a:p>
        </p:txBody>
      </p:sp>
    </p:spTree>
    <p:extLst>
      <p:ext uri="{BB962C8B-B14F-4D97-AF65-F5344CB8AC3E}">
        <p14:creationId xmlns:p14="http://schemas.microsoft.com/office/powerpoint/2010/main" val="453478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E9B14-F4D1-41A5-82E7-77D94F53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Známky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8279E2-3A06-4A83-BA68-EFB5AD5D5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110-95 A;</a:t>
            </a:r>
            <a:endParaRPr lang="cs-CZ" dirty="0"/>
          </a:p>
          <a:p>
            <a:r>
              <a:rPr lang="pt-BR" dirty="0"/>
              <a:t>94-85 B;</a:t>
            </a:r>
            <a:endParaRPr lang="cs-CZ" dirty="0"/>
          </a:p>
          <a:p>
            <a:r>
              <a:rPr lang="pt-BR" dirty="0"/>
              <a:t>85-78 C;</a:t>
            </a:r>
            <a:endParaRPr lang="cs-CZ" dirty="0"/>
          </a:p>
          <a:p>
            <a:r>
              <a:rPr lang="pt-BR" dirty="0"/>
              <a:t>77-69 D;</a:t>
            </a:r>
            <a:endParaRPr lang="cs-CZ" dirty="0"/>
          </a:p>
          <a:p>
            <a:r>
              <a:rPr lang="pt-BR" dirty="0"/>
              <a:t>69-62 E; </a:t>
            </a:r>
            <a:endParaRPr lang="cs-CZ" dirty="0"/>
          </a:p>
          <a:p>
            <a:r>
              <a:rPr lang="pt-BR" dirty="0"/>
              <a:t>Méně</a:t>
            </a:r>
            <a:r>
              <a:rPr lang="cs-CZ" dirty="0"/>
              <a:t> F</a:t>
            </a:r>
            <a:r>
              <a:rPr lang="pt-BR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263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6858D-825A-47C0-A283-484AB435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idea kurzu</a:t>
            </a:r>
          </a:p>
        </p:txBody>
      </p:sp>
      <p:pic>
        <p:nvPicPr>
          <p:cNvPr id="5" name="Zástupný obsah 4" descr="Obsah obrázku interiér, stůl, pracovní stůl, počítač&#10;&#10;Popis byl vytvořen automaticky">
            <a:extLst>
              <a:ext uri="{FF2B5EF4-FFF2-40B4-BE49-F238E27FC236}">
                <a16:creationId xmlns:a16="http://schemas.microsoft.com/office/drawing/2014/main" id="{6A090273-5F4C-4741-B100-447BE42E4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500"/>
            <a:ext cx="6281738" cy="4187825"/>
          </a:xfrm>
        </p:spPr>
      </p:pic>
    </p:spTree>
    <p:extLst>
      <p:ext uri="{BB962C8B-B14F-4D97-AF65-F5344CB8AC3E}">
        <p14:creationId xmlns:p14="http://schemas.microsoft.com/office/powerpoint/2010/main" val="362503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81500-95CE-4E40-BA1E-AE03CFC5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 kompetencí</a:t>
            </a:r>
          </a:p>
        </p:txBody>
      </p:sp>
      <p:pic>
        <p:nvPicPr>
          <p:cNvPr id="5" name="Zástupný obsah 4" descr="Obsah obrázku osoba, interiér, muž, žena&#10;&#10;Popis byl vytvořen automaticky">
            <a:extLst>
              <a:ext uri="{FF2B5EF4-FFF2-40B4-BE49-F238E27FC236}">
                <a16:creationId xmlns:a16="http://schemas.microsoft.com/office/drawing/2014/main" id="{E9CF8203-EA09-4173-8329-B61473990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931"/>
            <a:ext cx="6281738" cy="4186963"/>
          </a:xfrm>
        </p:spPr>
      </p:pic>
    </p:spTree>
    <p:extLst>
      <p:ext uri="{BB962C8B-B14F-4D97-AF65-F5344CB8AC3E}">
        <p14:creationId xmlns:p14="http://schemas.microsoft.com/office/powerpoint/2010/main" val="89575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C1A17-92F8-41E7-B96D-F1F630D56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 dimense</a:t>
            </a:r>
          </a:p>
        </p:txBody>
      </p:sp>
      <p:pic>
        <p:nvPicPr>
          <p:cNvPr id="5" name="Zástupný obsah 4" descr="Obsah obrázku budova, boční, bílá, černá&#10;&#10;Popis byl vytvořen automaticky">
            <a:extLst>
              <a:ext uri="{FF2B5EF4-FFF2-40B4-BE49-F238E27FC236}">
                <a16:creationId xmlns:a16="http://schemas.microsoft.com/office/drawing/2014/main" id="{22A67D4F-7A51-4852-81ED-A6BB93F18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500"/>
            <a:ext cx="6281738" cy="4187825"/>
          </a:xfrm>
        </p:spPr>
      </p:pic>
    </p:spTree>
    <p:extLst>
      <p:ext uri="{BB962C8B-B14F-4D97-AF65-F5344CB8AC3E}">
        <p14:creationId xmlns:p14="http://schemas.microsoft.com/office/powerpoint/2010/main" val="283211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BE933-65E1-4B78-B93D-2B571B7C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 úrovní</a:t>
            </a:r>
          </a:p>
        </p:txBody>
      </p:sp>
      <p:pic>
        <p:nvPicPr>
          <p:cNvPr id="5" name="Zástupný obsah 4" descr="Obsah obrázku budova, červená, dveře, počítač&#10;&#10;Popis byl vytvořen automaticky">
            <a:extLst>
              <a:ext uri="{FF2B5EF4-FFF2-40B4-BE49-F238E27FC236}">
                <a16:creationId xmlns:a16="http://schemas.microsoft.com/office/drawing/2014/main" id="{4B6684D0-EFAD-45C0-BF59-1A6CE3F40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2680" y="803275"/>
            <a:ext cx="5232577" cy="5248275"/>
          </a:xfrm>
        </p:spPr>
      </p:pic>
    </p:spTree>
    <p:extLst>
      <p:ext uri="{BB962C8B-B14F-4D97-AF65-F5344CB8AC3E}">
        <p14:creationId xmlns:p14="http://schemas.microsoft.com/office/powerpoint/2010/main" val="387746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656C6-A355-4E75-A280-31232931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Informační a datová gramotnost</a:t>
            </a:r>
          </a:p>
        </p:txBody>
      </p:sp>
      <p:pic>
        <p:nvPicPr>
          <p:cNvPr id="5" name="Zástupný obsah 4" descr="Obsah obrázku police, kniha, interiér, knihovna&#10;&#10;Popis byl vytvořen automaticky">
            <a:extLst>
              <a:ext uri="{FF2B5EF4-FFF2-40B4-BE49-F238E27FC236}">
                <a16:creationId xmlns:a16="http://schemas.microsoft.com/office/drawing/2014/main" id="{46B7E235-C74E-4A64-9AB3-990FCD869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585704"/>
            <a:ext cx="6281738" cy="3683416"/>
          </a:xfrm>
        </p:spPr>
      </p:pic>
    </p:spTree>
    <p:extLst>
      <p:ext uri="{BB962C8B-B14F-4D97-AF65-F5344CB8AC3E}">
        <p14:creationId xmlns:p14="http://schemas.microsoft.com/office/powerpoint/2010/main" val="3156139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620EE-4A7D-441E-9D78-F260D96C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a spolupráce</a:t>
            </a:r>
          </a:p>
        </p:txBody>
      </p:sp>
      <p:pic>
        <p:nvPicPr>
          <p:cNvPr id="5" name="Zástupný obsah 4" descr="Obsah obrázku deštník&#10;&#10;Popis byl vytvořen automaticky">
            <a:extLst>
              <a:ext uri="{FF2B5EF4-FFF2-40B4-BE49-F238E27FC236}">
                <a16:creationId xmlns:a16="http://schemas.microsoft.com/office/drawing/2014/main" id="{366694BE-8B92-4CFA-9CD8-6A32CAC00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333500"/>
            <a:ext cx="6281738" cy="4187825"/>
          </a:xfrm>
        </p:spPr>
      </p:pic>
    </p:spTree>
    <p:extLst>
      <p:ext uri="{BB962C8B-B14F-4D97-AF65-F5344CB8AC3E}">
        <p14:creationId xmlns:p14="http://schemas.microsoft.com/office/powerpoint/2010/main" val="4026868497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AB8DEC9FF416A479116BD814A36328C" ma:contentTypeVersion="19" ma:contentTypeDescription="Vytvoří nový dokument" ma:contentTypeScope="" ma:versionID="d53f80696017c7628c4da6e939c03567">
  <xsd:schema xmlns:xsd="http://www.w3.org/2001/XMLSchema" xmlns:xs="http://www.w3.org/2001/XMLSchema" xmlns:p="http://schemas.microsoft.com/office/2006/metadata/properties" xmlns:ns3="331ae675-2ade-4225-bbda-8c4f885ff9b8" xmlns:ns4="1548ec18-6bfb-4aa6-850b-c3711d2cbe9a" targetNamespace="http://schemas.microsoft.com/office/2006/metadata/properties" ma:root="true" ma:fieldsID="f81ab684afbe1ea3a3eb05e1739b0562" ns3:_="" ns4:_="">
    <xsd:import namespace="331ae675-2ade-4225-bbda-8c4f885ff9b8"/>
    <xsd:import namespace="1548ec18-6bfb-4aa6-850b-c3711d2cbe9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4:MediaServiceAutoTags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ae675-2ade-4225-bbda-8c4f885ff9b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2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8ec18-6bfb-4aa6-850b-c3711d2cbe9a" elementFormDefault="qualified">
    <xsd:import namespace="http://schemas.microsoft.com/office/2006/documentManagement/types"/>
    <xsd:import namespace="http://schemas.microsoft.com/office/infopath/2007/PartnerControls"/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Owner" ma:index="1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_Registration_Enabled" ma:internalName="Self_Registration_Enabled">
      <xsd:simpleType>
        <xsd:restriction base="dms:Boolean"/>
      </xsd:simpleType>
    </xsd:element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1548ec18-6bfb-4aa6-850b-c3711d2cbe9a" xsi:nil="true"/>
    <Invited_Teachers xmlns="1548ec18-6bfb-4aa6-850b-c3711d2cbe9a" xsi:nil="true"/>
    <Self_Registration_Enabled xmlns="1548ec18-6bfb-4aa6-850b-c3711d2cbe9a" xsi:nil="true"/>
    <Student_Groups xmlns="1548ec18-6bfb-4aa6-850b-c3711d2cbe9a">
      <UserInfo>
        <DisplayName/>
        <AccountId xsi:nil="true"/>
        <AccountType/>
      </UserInfo>
    </Student_Groups>
    <Invited_Students xmlns="1548ec18-6bfb-4aa6-850b-c3711d2cbe9a" xsi:nil="true"/>
    <FolderType xmlns="1548ec18-6bfb-4aa6-850b-c3711d2cbe9a" xsi:nil="true"/>
    <Teachers xmlns="1548ec18-6bfb-4aa6-850b-c3711d2cbe9a">
      <UserInfo>
        <DisplayName/>
        <AccountId xsi:nil="true"/>
        <AccountType/>
      </UserInfo>
    </Teachers>
    <Owner xmlns="1548ec18-6bfb-4aa6-850b-c3711d2cbe9a">
      <UserInfo>
        <DisplayName/>
        <AccountId xsi:nil="true"/>
        <AccountType/>
      </UserInfo>
    </Owner>
    <Students xmlns="1548ec18-6bfb-4aa6-850b-c3711d2cbe9a">
      <UserInfo>
        <DisplayName/>
        <AccountId xsi:nil="true"/>
        <AccountType/>
      </UserInfo>
    </Students>
    <DefaultSectionNames xmlns="1548ec18-6bfb-4aa6-850b-c3711d2cbe9a" xsi:nil="true"/>
    <NotebookType xmlns="1548ec18-6bfb-4aa6-850b-c3711d2cbe9a" xsi:nil="true"/>
  </documentManagement>
</p:properties>
</file>

<file path=customXml/itemProps1.xml><?xml version="1.0" encoding="utf-8"?>
<ds:datastoreItem xmlns:ds="http://schemas.openxmlformats.org/officeDocument/2006/customXml" ds:itemID="{FFCAB400-2DA8-4DA1-8F33-4FF464DB4E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1ae675-2ade-4225-bbda-8c4f885ff9b8"/>
    <ds:schemaRef ds:uri="1548ec18-6bfb-4aa6-850b-c3711d2cbe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8EDBDE-A0DC-44D8-9CA2-EDE2EF4C7E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282677-501E-4FC2-A922-F7E25BF14A98}">
  <ds:schemaRefs>
    <ds:schemaRef ds:uri="http://schemas.microsoft.com/office/2006/metadata/properties"/>
    <ds:schemaRef ds:uri="http://schemas.microsoft.com/office/infopath/2007/PartnerControls"/>
    <ds:schemaRef ds:uri="1548ec18-6bfb-4aa6-850b-c3711d2cbe9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12</TotalTime>
  <Words>112</Words>
  <Application>Microsoft Office PowerPoint</Application>
  <PresentationFormat>Širokoúhlá obrazovka</PresentationFormat>
  <Paragraphs>27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 Light</vt:lpstr>
      <vt:lpstr>Rockwell</vt:lpstr>
      <vt:lpstr>Wingdings</vt:lpstr>
      <vt:lpstr>Atlas</vt:lpstr>
      <vt:lpstr>Digitální kompetence</vt:lpstr>
      <vt:lpstr>Organizační pokyny</vt:lpstr>
      <vt:lpstr>Známky</vt:lpstr>
      <vt:lpstr>Základní idea kurzu</vt:lpstr>
      <vt:lpstr>21 kompetencí</vt:lpstr>
      <vt:lpstr>3 dimense</vt:lpstr>
      <vt:lpstr>8 úrovní</vt:lpstr>
      <vt:lpstr>Informační a datová gramotnost</vt:lpstr>
      <vt:lpstr>Komunikace a spolupráce</vt:lpstr>
      <vt:lpstr>Tvorba digitálního obsahu</vt:lpstr>
      <vt:lpstr>Bezpečnost</vt:lpstr>
      <vt:lpstr>Řešení problémů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Digitální kompetence</dc:title>
  <dc:creator>Michal Černý</dc:creator>
  <cp:lastModifiedBy>Michal Černý</cp:lastModifiedBy>
  <cp:revision>2</cp:revision>
  <dcterms:created xsi:type="dcterms:W3CDTF">2020-02-20T19:02:51Z</dcterms:created>
  <dcterms:modified xsi:type="dcterms:W3CDTF">2020-02-20T19:15:31Z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0x0101004AB8DEC9FF416A479116BD814A36328C</vt:lpwstr>
  </property>
</Properties>
</file>