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45"/>
  </p:notesMasterIdLst>
  <p:sldIdLst>
    <p:sldId id="257" r:id="rId2"/>
    <p:sldId id="258" r:id="rId3"/>
    <p:sldId id="299" r:id="rId4"/>
    <p:sldId id="300" r:id="rId5"/>
    <p:sldId id="287" r:id="rId6"/>
    <p:sldId id="260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303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7" r:id="rId34"/>
    <p:sldId id="278" r:id="rId35"/>
    <p:sldId id="280" r:id="rId36"/>
    <p:sldId id="281" r:id="rId37"/>
    <p:sldId id="286" r:id="rId38"/>
    <p:sldId id="304" r:id="rId39"/>
    <p:sldId id="305" r:id="rId40"/>
    <p:sldId id="306" r:id="rId41"/>
    <p:sldId id="307" r:id="rId42"/>
    <p:sldId id="308" r:id="rId43"/>
    <p:sldId id="309" r:id="rId44"/>
  </p:sldIdLst>
  <p:sldSz cx="12192000" cy="6858000"/>
  <p:notesSz cx="6858000" cy="9144000"/>
  <p:custDataLst>
    <p:tags r:id="rId46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BCD222-7CAD-4D4A-93C5-B501B2D2643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D893EF8-8D65-443E-88F4-3837782C9D10}">
      <dgm:prSet phldrT="[Text]" custT="1"/>
      <dgm:spPr/>
      <dgm:t>
        <a:bodyPr/>
        <a:lstStyle/>
        <a:p>
          <a:r>
            <a:rPr lang="cs-CZ" sz="2400" dirty="0" err="1"/>
            <a:t>SaaS</a:t>
          </a:r>
          <a:endParaRPr lang="cs-CZ" sz="3900" dirty="0"/>
        </a:p>
      </dgm:t>
    </dgm:pt>
    <dgm:pt modelId="{37133C12-826A-40FC-A932-8C3B7BD5472D}" type="parTrans" cxnId="{5D221B18-BB40-4727-B555-1E5391756947}">
      <dgm:prSet/>
      <dgm:spPr/>
      <dgm:t>
        <a:bodyPr/>
        <a:lstStyle/>
        <a:p>
          <a:endParaRPr lang="cs-CZ"/>
        </a:p>
      </dgm:t>
    </dgm:pt>
    <dgm:pt modelId="{3E4AEF49-F88B-4567-94D7-AD153C81B15A}" type="sibTrans" cxnId="{5D221B18-BB40-4727-B555-1E5391756947}">
      <dgm:prSet/>
      <dgm:spPr/>
      <dgm:t>
        <a:bodyPr/>
        <a:lstStyle/>
        <a:p>
          <a:endParaRPr lang="cs-CZ"/>
        </a:p>
      </dgm:t>
    </dgm:pt>
    <dgm:pt modelId="{E89AF324-AD17-4D2A-98BF-743F72C28554}">
      <dgm:prSet phldrT="[Text]" custT="1"/>
      <dgm:spPr/>
      <dgm:t>
        <a:bodyPr/>
        <a:lstStyle/>
        <a:p>
          <a:r>
            <a:rPr lang="cs-CZ" sz="2400" dirty="0" err="1"/>
            <a:t>PaaS</a:t>
          </a:r>
          <a:endParaRPr lang="cs-CZ" sz="2400" dirty="0"/>
        </a:p>
      </dgm:t>
    </dgm:pt>
    <dgm:pt modelId="{281C47EB-146B-4E22-A3F2-63EC6B3340F9}" type="parTrans" cxnId="{6F9CEB76-5913-489B-8927-59DBED6B5CA1}">
      <dgm:prSet/>
      <dgm:spPr/>
      <dgm:t>
        <a:bodyPr/>
        <a:lstStyle/>
        <a:p>
          <a:endParaRPr lang="cs-CZ"/>
        </a:p>
      </dgm:t>
    </dgm:pt>
    <dgm:pt modelId="{B166495A-8691-431C-89A0-A15E97A6CB0A}" type="sibTrans" cxnId="{6F9CEB76-5913-489B-8927-59DBED6B5CA1}">
      <dgm:prSet/>
      <dgm:spPr/>
      <dgm:t>
        <a:bodyPr/>
        <a:lstStyle/>
        <a:p>
          <a:endParaRPr lang="cs-CZ"/>
        </a:p>
      </dgm:t>
    </dgm:pt>
    <dgm:pt modelId="{76E0DEAC-8B18-44B2-A043-BDE0A4AB54BA}">
      <dgm:prSet phldrT="[Text]" custT="1"/>
      <dgm:spPr/>
      <dgm:t>
        <a:bodyPr/>
        <a:lstStyle/>
        <a:p>
          <a:r>
            <a:rPr lang="cs-CZ" sz="2400" dirty="0" err="1"/>
            <a:t>IaaS</a:t>
          </a:r>
          <a:endParaRPr lang="cs-CZ" sz="2400" dirty="0"/>
        </a:p>
      </dgm:t>
    </dgm:pt>
    <dgm:pt modelId="{C1FCAE37-24D7-42A9-A874-B12C770DC352}" type="parTrans" cxnId="{751F2CCB-2B7C-4331-B7DE-8692ECA98A98}">
      <dgm:prSet/>
      <dgm:spPr/>
      <dgm:t>
        <a:bodyPr/>
        <a:lstStyle/>
        <a:p>
          <a:endParaRPr lang="cs-CZ"/>
        </a:p>
      </dgm:t>
    </dgm:pt>
    <dgm:pt modelId="{366D33ED-0EFF-4D90-A910-92C4FCE8053A}" type="sibTrans" cxnId="{751F2CCB-2B7C-4331-B7DE-8692ECA98A98}">
      <dgm:prSet/>
      <dgm:spPr/>
      <dgm:t>
        <a:bodyPr/>
        <a:lstStyle/>
        <a:p>
          <a:endParaRPr lang="cs-CZ"/>
        </a:p>
      </dgm:t>
    </dgm:pt>
    <dgm:pt modelId="{72DDD3A3-F1ED-4F16-BB75-B10820714E35}" type="pres">
      <dgm:prSet presAssocID="{EDBCD222-7CAD-4D4A-93C5-B501B2D26434}" presName="Name0" presStyleCnt="0">
        <dgm:presLayoutVars>
          <dgm:dir/>
          <dgm:animLvl val="lvl"/>
          <dgm:resizeHandles val="exact"/>
        </dgm:presLayoutVars>
      </dgm:prSet>
      <dgm:spPr/>
    </dgm:pt>
    <dgm:pt modelId="{D668AC26-7EE4-46E7-940B-F5F5352BF752}" type="pres">
      <dgm:prSet presAssocID="{2D893EF8-8D65-443E-88F4-3837782C9D10}" presName="Name8" presStyleCnt="0"/>
      <dgm:spPr/>
    </dgm:pt>
    <dgm:pt modelId="{3879611F-3EB9-4012-A68C-9E8904E47CEC}" type="pres">
      <dgm:prSet presAssocID="{2D893EF8-8D65-443E-88F4-3837782C9D10}" presName="level" presStyleLbl="node1" presStyleIdx="0" presStyleCnt="3">
        <dgm:presLayoutVars>
          <dgm:chMax val="1"/>
          <dgm:bulletEnabled val="1"/>
        </dgm:presLayoutVars>
      </dgm:prSet>
      <dgm:spPr/>
    </dgm:pt>
    <dgm:pt modelId="{DB22F87B-CB7E-422C-9723-20137997B882}" type="pres">
      <dgm:prSet presAssocID="{2D893EF8-8D65-443E-88F4-3837782C9D1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85CDF71-6172-470C-965A-7045145AFB30}" type="pres">
      <dgm:prSet presAssocID="{E89AF324-AD17-4D2A-98BF-743F72C28554}" presName="Name8" presStyleCnt="0"/>
      <dgm:spPr/>
    </dgm:pt>
    <dgm:pt modelId="{4D860F3A-699F-481C-B90E-F00C5E6F01BA}" type="pres">
      <dgm:prSet presAssocID="{E89AF324-AD17-4D2A-98BF-743F72C28554}" presName="level" presStyleLbl="node1" presStyleIdx="1" presStyleCnt="3">
        <dgm:presLayoutVars>
          <dgm:chMax val="1"/>
          <dgm:bulletEnabled val="1"/>
        </dgm:presLayoutVars>
      </dgm:prSet>
      <dgm:spPr/>
    </dgm:pt>
    <dgm:pt modelId="{EB20F35C-7052-46D1-B60B-076C3D229E0F}" type="pres">
      <dgm:prSet presAssocID="{E89AF324-AD17-4D2A-98BF-743F72C2855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5BB2E15-F78A-4EE6-A51E-1AF1FEC3C85E}" type="pres">
      <dgm:prSet presAssocID="{76E0DEAC-8B18-44B2-A043-BDE0A4AB54BA}" presName="Name8" presStyleCnt="0"/>
      <dgm:spPr/>
    </dgm:pt>
    <dgm:pt modelId="{A41835AB-03ED-4770-B041-ABE7C4255939}" type="pres">
      <dgm:prSet presAssocID="{76E0DEAC-8B18-44B2-A043-BDE0A4AB54BA}" presName="level" presStyleLbl="node1" presStyleIdx="2" presStyleCnt="3">
        <dgm:presLayoutVars>
          <dgm:chMax val="1"/>
          <dgm:bulletEnabled val="1"/>
        </dgm:presLayoutVars>
      </dgm:prSet>
      <dgm:spPr/>
    </dgm:pt>
    <dgm:pt modelId="{2F59B1FD-7DA2-45FA-BD9A-EE60F850B8F6}" type="pres">
      <dgm:prSet presAssocID="{76E0DEAC-8B18-44B2-A043-BDE0A4AB54B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1A9D811-D9BE-42C2-9151-A9D6C06018DC}" type="presOf" srcId="{E89AF324-AD17-4D2A-98BF-743F72C28554}" destId="{4D860F3A-699F-481C-B90E-F00C5E6F01BA}" srcOrd="0" destOrd="0" presId="urn:microsoft.com/office/officeart/2005/8/layout/pyramid1"/>
    <dgm:cxn modelId="{5D221B18-BB40-4727-B555-1E5391756947}" srcId="{EDBCD222-7CAD-4D4A-93C5-B501B2D26434}" destId="{2D893EF8-8D65-443E-88F4-3837782C9D10}" srcOrd="0" destOrd="0" parTransId="{37133C12-826A-40FC-A932-8C3B7BD5472D}" sibTransId="{3E4AEF49-F88B-4567-94D7-AD153C81B15A}"/>
    <dgm:cxn modelId="{E6CB6A22-F23A-4595-B6A7-E34111F92EC5}" type="presOf" srcId="{E89AF324-AD17-4D2A-98BF-743F72C28554}" destId="{EB20F35C-7052-46D1-B60B-076C3D229E0F}" srcOrd="1" destOrd="0" presId="urn:microsoft.com/office/officeart/2005/8/layout/pyramid1"/>
    <dgm:cxn modelId="{DA604B23-9469-40C8-951D-B8C7F822270D}" type="presOf" srcId="{2D893EF8-8D65-443E-88F4-3837782C9D10}" destId="{DB22F87B-CB7E-422C-9723-20137997B882}" srcOrd="1" destOrd="0" presId="urn:microsoft.com/office/officeart/2005/8/layout/pyramid1"/>
    <dgm:cxn modelId="{E07F1436-FD3A-4110-9764-42C84DD1C3E1}" type="presOf" srcId="{EDBCD222-7CAD-4D4A-93C5-B501B2D26434}" destId="{72DDD3A3-F1ED-4F16-BB75-B10820714E35}" srcOrd="0" destOrd="0" presId="urn:microsoft.com/office/officeart/2005/8/layout/pyramid1"/>
    <dgm:cxn modelId="{44B0E755-6C9A-4C5C-A65A-9AA2DE588C17}" type="presOf" srcId="{76E0DEAC-8B18-44B2-A043-BDE0A4AB54BA}" destId="{2F59B1FD-7DA2-45FA-BD9A-EE60F850B8F6}" srcOrd="1" destOrd="0" presId="urn:microsoft.com/office/officeart/2005/8/layout/pyramid1"/>
    <dgm:cxn modelId="{6F9CEB76-5913-489B-8927-59DBED6B5CA1}" srcId="{EDBCD222-7CAD-4D4A-93C5-B501B2D26434}" destId="{E89AF324-AD17-4D2A-98BF-743F72C28554}" srcOrd="1" destOrd="0" parTransId="{281C47EB-146B-4E22-A3F2-63EC6B3340F9}" sibTransId="{B166495A-8691-431C-89A0-A15E97A6CB0A}"/>
    <dgm:cxn modelId="{1358769A-A85C-4E8D-BDCC-CCF79155254E}" type="presOf" srcId="{2D893EF8-8D65-443E-88F4-3837782C9D10}" destId="{3879611F-3EB9-4012-A68C-9E8904E47CEC}" srcOrd="0" destOrd="0" presId="urn:microsoft.com/office/officeart/2005/8/layout/pyramid1"/>
    <dgm:cxn modelId="{751F2CCB-2B7C-4331-B7DE-8692ECA98A98}" srcId="{EDBCD222-7CAD-4D4A-93C5-B501B2D26434}" destId="{76E0DEAC-8B18-44B2-A043-BDE0A4AB54BA}" srcOrd="2" destOrd="0" parTransId="{C1FCAE37-24D7-42A9-A874-B12C770DC352}" sibTransId="{366D33ED-0EFF-4D90-A910-92C4FCE8053A}"/>
    <dgm:cxn modelId="{83E756E7-5D35-42AC-A4D9-16E22FE5C6AB}" type="presOf" srcId="{76E0DEAC-8B18-44B2-A043-BDE0A4AB54BA}" destId="{A41835AB-03ED-4770-B041-ABE7C4255939}" srcOrd="0" destOrd="0" presId="urn:microsoft.com/office/officeart/2005/8/layout/pyramid1"/>
    <dgm:cxn modelId="{BABD2F67-EE35-4E20-BFD4-786B44F1249A}" type="presParOf" srcId="{72DDD3A3-F1ED-4F16-BB75-B10820714E35}" destId="{D668AC26-7EE4-46E7-940B-F5F5352BF752}" srcOrd="0" destOrd="0" presId="urn:microsoft.com/office/officeart/2005/8/layout/pyramid1"/>
    <dgm:cxn modelId="{FBD05618-806D-419B-96F5-C2204766C6A8}" type="presParOf" srcId="{D668AC26-7EE4-46E7-940B-F5F5352BF752}" destId="{3879611F-3EB9-4012-A68C-9E8904E47CEC}" srcOrd="0" destOrd="0" presId="urn:microsoft.com/office/officeart/2005/8/layout/pyramid1"/>
    <dgm:cxn modelId="{3FFBE473-4589-48C4-B0B0-5299BEF8FBA4}" type="presParOf" srcId="{D668AC26-7EE4-46E7-940B-F5F5352BF752}" destId="{DB22F87B-CB7E-422C-9723-20137997B882}" srcOrd="1" destOrd="0" presId="urn:microsoft.com/office/officeart/2005/8/layout/pyramid1"/>
    <dgm:cxn modelId="{E0F3BC8B-023E-420A-A4F2-AC309C93830E}" type="presParOf" srcId="{72DDD3A3-F1ED-4F16-BB75-B10820714E35}" destId="{E85CDF71-6172-470C-965A-7045145AFB30}" srcOrd="1" destOrd="0" presId="urn:microsoft.com/office/officeart/2005/8/layout/pyramid1"/>
    <dgm:cxn modelId="{FF81638B-188D-451E-8EE7-46192438B36D}" type="presParOf" srcId="{E85CDF71-6172-470C-965A-7045145AFB30}" destId="{4D860F3A-699F-481C-B90E-F00C5E6F01BA}" srcOrd="0" destOrd="0" presId="urn:microsoft.com/office/officeart/2005/8/layout/pyramid1"/>
    <dgm:cxn modelId="{B059863E-5F7A-406D-B30E-E392439B324C}" type="presParOf" srcId="{E85CDF71-6172-470C-965A-7045145AFB30}" destId="{EB20F35C-7052-46D1-B60B-076C3D229E0F}" srcOrd="1" destOrd="0" presId="urn:microsoft.com/office/officeart/2005/8/layout/pyramid1"/>
    <dgm:cxn modelId="{63661EFF-A9E8-4067-B835-CD4C82422249}" type="presParOf" srcId="{72DDD3A3-F1ED-4F16-BB75-B10820714E35}" destId="{A5BB2E15-F78A-4EE6-A51E-1AF1FEC3C85E}" srcOrd="2" destOrd="0" presId="urn:microsoft.com/office/officeart/2005/8/layout/pyramid1"/>
    <dgm:cxn modelId="{1DDB1019-E094-47FE-916E-531AE373465D}" type="presParOf" srcId="{A5BB2E15-F78A-4EE6-A51E-1AF1FEC3C85E}" destId="{A41835AB-03ED-4770-B041-ABE7C4255939}" srcOrd="0" destOrd="0" presId="urn:microsoft.com/office/officeart/2005/8/layout/pyramid1"/>
    <dgm:cxn modelId="{79B26A10-2DE2-48AB-8B52-CD65A9F1D6B1}" type="presParOf" srcId="{A5BB2E15-F78A-4EE6-A51E-1AF1FEC3C85E}" destId="{2F59B1FD-7DA2-45FA-BD9A-EE60F850B8F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9611F-3EB9-4012-A68C-9E8904E47CEC}">
      <dsp:nvSpPr>
        <dsp:cNvPr id="0" name=""/>
        <dsp:cNvSpPr/>
      </dsp:nvSpPr>
      <dsp:spPr>
        <a:xfrm>
          <a:off x="1832090" y="0"/>
          <a:ext cx="1832090" cy="1013370"/>
        </a:xfrm>
        <a:prstGeom prst="trapezoid">
          <a:avLst>
            <a:gd name="adj" fmla="val 9039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 err="1"/>
            <a:t>SaaS</a:t>
          </a:r>
          <a:endParaRPr lang="cs-CZ" sz="3900" kern="1200" dirty="0"/>
        </a:p>
      </dsp:txBody>
      <dsp:txXfrm>
        <a:off x="1832090" y="0"/>
        <a:ext cx="1832090" cy="1013370"/>
      </dsp:txXfrm>
    </dsp:sp>
    <dsp:sp modelId="{4D860F3A-699F-481C-B90E-F00C5E6F01BA}">
      <dsp:nvSpPr>
        <dsp:cNvPr id="0" name=""/>
        <dsp:cNvSpPr/>
      </dsp:nvSpPr>
      <dsp:spPr>
        <a:xfrm>
          <a:off x="916045" y="1013370"/>
          <a:ext cx="3664181" cy="1013370"/>
        </a:xfrm>
        <a:prstGeom prst="trapezoid">
          <a:avLst>
            <a:gd name="adj" fmla="val 9039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 err="1"/>
            <a:t>PaaS</a:t>
          </a:r>
          <a:endParaRPr lang="cs-CZ" sz="2400" kern="1200" dirty="0"/>
        </a:p>
      </dsp:txBody>
      <dsp:txXfrm>
        <a:off x="1557277" y="1013370"/>
        <a:ext cx="2381717" cy="1013370"/>
      </dsp:txXfrm>
    </dsp:sp>
    <dsp:sp modelId="{A41835AB-03ED-4770-B041-ABE7C4255939}">
      <dsp:nvSpPr>
        <dsp:cNvPr id="0" name=""/>
        <dsp:cNvSpPr/>
      </dsp:nvSpPr>
      <dsp:spPr>
        <a:xfrm>
          <a:off x="0" y="2026741"/>
          <a:ext cx="5496271" cy="1013370"/>
        </a:xfrm>
        <a:prstGeom prst="trapezoid">
          <a:avLst>
            <a:gd name="adj" fmla="val 9039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 err="1"/>
            <a:t>IaaS</a:t>
          </a:r>
          <a:endParaRPr lang="cs-CZ" sz="2400" kern="1200" dirty="0"/>
        </a:p>
      </dsp:txBody>
      <dsp:txXfrm>
        <a:off x="961847" y="2026741"/>
        <a:ext cx="3572576" cy="1013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4.42953" units="1/cm"/>
          <inkml:channelProperty channel="Y" name="resolution" value="32.23881" units="1/cm"/>
          <inkml:channelProperty channel="T" name="resolution" value="1" units="1/dev"/>
        </inkml:channelProperties>
      </inkml:inkSource>
      <inkml:timestamp xml:id="ts0" timeString="2021-04-09T12:02:55.1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2893 3034 0,'0'18'31,"0"34"-31,35 54 15,-35-53-15,0 35 16,18 53-16,-18 883 47,0-848-47,0-35 16,17-53-16,-17 0 15,141 142 32,-70-195-47,-36-35 16,-17 0-16,88 0 31,-53 0-31,17 0 16,-35-18-16,177-70 31,-53 35 0</inkml:trace>
  <inkml:trace contextRef="#ctx0" brushRef="#br0" timeOffset="1089.3">2928 2734 0,'124'0'16,"-89"0"-16,159 0 31,-53 0-31,0 0 0,0 0 16,0 0-1,230 0 32,-354 0-47,1 18 16,-18-1 15,0 142 0,0-88-31,0 17 16,0 18-16,0-71 16,0 88-1,18 1-15,52 35 16,-35-36 0,1 1-16,-1-36 0,177 335 46,-177-388-46,-35 1 0,18-1 16,-18-17 0,0 281 15,-71-193-15,36-70-16,-212 140 46,212-158-30,-1-18 0,19 0-16,-160 35 47,124-35-47,18 0 0,-53 0 15,53 0 1,-36 0 15,53 0 0,18-53-15</inkml:trace>
  <inkml:trace contextRef="#ctx0" brushRef="#br0" timeOffset="2178.62">9525 1676 0,'-35'0'15,"-1"17"1,36 19-16,0 140 16,0-141-16,-17 71 15,-71 741 32,88-759-31,0-17-16,0-19 15,0 19 1,0-36-16,17-17 16,1 17-16,0 36 15,17-54 1,176 142 15,-158-159-31,53 18 0,0-18 16,212 0-1,-213 17 1,-16 1 0,16 0-16,-52-1 15,88 1 16,-123-18 1,0-18-17,-18 1-15,0-1 16,0 0 0,0 1-16,0-1 15,0 0-15,0 1 16</inkml:trace>
  <inkml:trace contextRef="#ctx0" brushRef="#br0" timeOffset="2883.96">9666 1464 0,'124'0'16,"34"35"-1,-52 18-15,-18-17 16,18 34-16,-71-52 15,18-1 1,124 19 0,-107-36-16,71 53 31,-123-53-31,0 0 16,-1 35 30,-17 0-30,106 230 0,-53-89-1,-35 18-15,-1 18 16,1 17 0,-18 582 15,0-634-31,0 281 62,18-458-30,-18-105-17,-71 16 1</inkml:trace>
  <inkml:trace contextRef="#ctx0" brushRef="#br0" timeOffset="4195.31">4374 3616 0,'18'18'63,"17"-18"-63,1 0 15,52-18 1,35-17-1,18-1-15,71-69 16,17 34-16,36-17 16,299-53-1,-352 105-15,-18-16 16,-17 34-16,-36 0 16,0 18-1,-124 0-15,19 0 16,34 106 31,-52-88-47,-1-18 0,19 0 15,17 0 1,458-300 31,-476 300-47,54-18 15,-1 1 1,106-1-16,-124 18 16,36 0-16,-53-18 15,0-17 1,-35 0-16,17 17 16,-35-17-16,35 35 15,1-53 1,-1 35-16,-18 18 15,19-17 1,17 17-16,35 0 16,-35 0-1,-36-18-15,19 18 0,17-18 16,-36 18-16,54 0 31,-36 0-31,0 0 16,18 0-16,88 0 31,-88 0-31,88 18 31,-123-18-31,17 18 16,-35 17 0,18-35-1,17 18 1,195 17 31,-213-35-32</inkml:trace>
  <inkml:trace contextRef="#ctx0" brushRef="#br0" timeOffset="5435.03">9278 2346 0,'0'35'15,"88"36"1,-35-18 0,0-36-16,18 1 15,-71 0-15,17-18 16,1 17 15,-36 19 16,-35-36-31,0 0-16,-52 35 15,-213 35 17,159-70-1</inkml:trace>
  <inkml:trace contextRef="#ctx0" brushRef="#br0" timeOffset="6804.16">4639 3422 0,'-53'35'15,"18"-17"-15,0-1 16,-54 72 15,72-72-15,17 19 31,0-19-32,17 1 1,-17 0 0,0-1 15,194 36 0,-123-53-15,-1 0-16,36 0 15,-35 0 32</inkml:trace>
  <inkml:trace contextRef="#ctx0" brushRef="#br0" timeOffset="11902.07">15857 1094 0,'-17'17'0,"17"54"16,0-36-16,-18 53 31,18-35-31,0 53 0,-53 317 63,36-317-63,17-71 15,0 265 32,0-229-47,0-1 16,0-17-16,0 0 15,0 124 17,0-160-32,0 1 15,35-18 48,0 0-48,-17 0 1,88-53-16,-71 53 0,35 0 16,54-18-1,229 1 1,-230 17 0,-52 0-16,-1 0 46,-52 0 126,35-18-156,53 18 0,-71-18-16,35 1 15,-34-1-15,52 1 16,-53 17-16,18-18 15,-18 0-15,-17 18 16,0 0 406,-18-17-406,0-1-1,0-17 141,0-1-140,0-52-16,0-18 16,0 36-1,0 35-15,0-54 16,35-105 31,-35 177-47,18-19 0,-1-105 47,-17 124 171,0-19-202,0 1-16,0 0 16,0 17-1,-17-17-15,-1 0 0,18 17 16,-18-53 31,1 54-32,17-1 1,-18-17 15,0 17 16,18 1-31,0-1 312,-17 0-312,17 1-1,-36-19 298,-16 19-313,16-1 15,-17 1-15,-17 17 0,-283-53 47,282 35-47,19 0 16,-37 18-16,19 0 15,-301 18 17,283 0-17,35-1-15,0 1 16,18-18 0</inkml:trace>
  <inkml:trace contextRef="#ctx0" brushRef="#br0" timeOffset="12837.47">15240 1482 0,'0'0'0,"-53"70"15,35-34-15,-34 52 47,52-53-47,0 0 16,0 1-16,0 34 16,0-52-16,17 35 15,71 52 32,-88-69-31,0-19-16,36 36 31</inkml:trace>
  <inkml:trace contextRef="#ctx0" brushRef="#br0" timeOffset="13348.15">14764 1411 0,'0'18'31,"0"70"-31,0-35 0,0-18 16,0 106 0,0-70-16,0-1 15,0 1 1,0-53-1,0-1-15</inkml:trace>
  <inkml:trace contextRef="#ctx0" brushRef="#br0" timeOffset="13869.81">14023 1446 0,'-18'53'47,"-17"88"-31,-18-88-16,0 53 16,53-71-16,-53 18 15,18 18 1,-36 70 15,71-123-31,0-1 31,0 1 1</inkml:trace>
  <inkml:trace contextRef="#ctx0" brushRef="#br0" timeOffset="14305.53">13035 1446 0,'0'18'15,"0"35"-15,-88 212 47,88-230-47,0-18 16,-71 230 31,36-211-32,17-19 1,1-17-16,-1 0 16</inkml:trace>
  <inkml:trace contextRef="#ctx0" brushRef="#br0" timeOffset="14685.8">11959 1782 0,'18'0'16,"-1"17"0,19 177 15,-19-123-15,1-1-16,17 160 31,-17-195-31,0-17 15,-18-1-15</inkml:trace>
  <inkml:trace contextRef="#ctx0" brushRef="#br0" timeOffset="17772.83">19262 4921 0,'0'53'62,"0"35"-46,0-35-16,0 0 15,0 177 1,0-142 0,-18 18-16,18-36 15,-18-17-15,18-35 0,0 87 47,0-87 0,0 0-31,18 17-16,17-17 15,54-18 1,-54 0 0,18 0-16,35 0 0,-35 0 15,88 0 1,-106 0-1,0 0-15,-17-18 0,0 18 16,-18-18 0,0 1 31</inkml:trace>
  <inkml:trace contextRef="#ctx0" brushRef="#br0" timeOffset="18640.65">19297 5062 0,'18'-17'0,"-18"-1"31,70 18 0,-35 0-15,36 0-16,-36 0 16,159 18 15,-194 17 47,0 0-78,0 1 16,-17 34-1,-1-17-15,18 0 0,0 0 16,0 0-1,0-36 17,0 1-17,0 0-15,0-1 16,0 177 15,0-141-15,0-35-16,0 0 15</inkml:trace>
  <inkml:trace contextRef="#ctx0" brushRef="#br0" timeOffset="19278.75">18927 5168 0,'-18'0'47,"0"0"-32,18 18 1,-35 141 15,0-124-31,35 0 16,0 18-16,0-35 16,-36 70 30</inkml:trace>
  <inkml:trace contextRef="#ctx0" brushRef="#br0" timeOffset="19691.48">18344 5080 0,'-17'0'0,"17"18"16,-18 35-16,-158 264 47,123-229-47,-35 0 0,35 1 62</inkml:trace>
  <inkml:trace contextRef="#ctx0" brushRef="#br0" timeOffset="20108.74">17304 5027 0,'-18'0'16,"0"0"0,-17 71-1,0 17-15,-89 53 31,72-35-31,16-71 0,19 18 16,-19-18 0,1-17-16,-106 0 47</inkml:trace>
  <inkml:trace contextRef="#ctx0" brushRef="#br0" timeOffset="20545.11">15152 4780 0,'-18'0'16,"18"18"15,-17 35-16,-1-53 1,-17 35 0,-1-17-16,1 35 15,17-18-15,1-18 16,-195 125 15,194-142-15,-17 0-16</inkml:trace>
  <inkml:trace contextRef="#ctx0" brushRef="#br0" timeOffset="20959.97">13476 4904 0,'0'17'125,"0"36"-109,0-18-16,0 36 15</inkml:trace>
  <inkml:trace contextRef="#ctx0" brushRef="#br0" timeOffset="21648.39">13741 4374 0,'-18'0'16,"0"18"-1,1 17-15,-1-17 16,-88 88-16,36-71 16,-142 89 15,71-72-15,123-34-1,-17-18 1</inkml:trace>
  <inkml:trace contextRef="#ctx0" brushRef="#br0" timeOffset="22186.65">12118 4004 0,'-18'0'47,"1"0"-31,-1 35-16,-17-17 0,17 0 16,-35-18-16,18 17 15,0 1 1,-18-18-16,-194-18 47</inkml:trace>
  <inkml:trace contextRef="#ctx0" brushRef="#br0" timeOffset="-189390.13">2963 2858 0,'-17'0'16,"-1"0"-1,18 17 1,-18 71-16,18-17 0,0-36 15,-17 53-15,-1 18 16,1 882 31,17-847-47,0-53 16,0-17-16,35 88 46,-35-142-46,0 18 16,17-17 0,1 17 31,0-35-47,-1 0 15,1 18 1,35 35 15,17 0-15,-52-35-1,17 17-15,177 35 32,-141-70-17,-1 0 1,265 0 31,-282 0-47,-35 0 0,17 18 15,18-18 1,229 0 31,-246 0-47,-1-18 0,53 1 62,-70-1-46,-18-17 109,0 0-109,0-71-1,0 53-15,0-124 31,0 54-31,17-1 16,1-17-16,0-17 16,-18-125-1,0 178-15,0-213 47,0 300-31,0-17-16,0 17 31,0-17 0,0 18-31,-18 17 16,-17-18 0,-1 0-1,19 1-15,-1 17 16,-17-36-1,-18 19 1,0-1-16,-18 0 0,-34 1 16,52-1-16,0 1 15,-441 17 32,406 0-47,35 0 0,35 0 31,0 0 16</inkml:trace>
  <inkml:trace contextRef="#ctx0" brushRef="#br0" timeOffset="-188036.55">9684 1552 0,'0'71'0,"0"17"16,-18-35-16,-70 194 31,0-124-31,17 36 16,18-35-16,-141 334 47,194-440-32,0-1-15,0 19 0,18-19 16,88 1 15,-71 0-31,36-1 0,34 19 16,-69-19-1,69 1 1,19 17-16,564 141 47,-635-176-47,-36 0 140,-17-17-108,0-1-32,0 1 125,18-19-110</inkml:trace>
  <inkml:trace contextRef="#ctx0" brushRef="#br0" timeOffset="-187406.43">10407 1782 0,'0'0'0,"229"35"16,71 35 0,-300-34-1,18-36-15,-1 88 31,-17-35-15,0 17-16,-35 18 16,-124 248 15,124-283-15,0 35-16,0-35 15,-18 35-15,17-53 16,1 36-1</inkml:trace>
  <inkml:trace contextRef="#ctx0" brushRef="#br0" timeOffset="-183100.99">19191 4974 0,'0'88'16,"0"-70"-16,0 53 31,0-19-31,35 248 47,-17-247-31,-18-35-16,18 70 15,-1 177 32,1-230-47,-18 0 0,35 71 47,-35-88-31,18-18-16,-18 35 15,35-35 32,0 0-31,89 0 15,-89 0-31,53 0 16,89 0 15,-124 0-31,0 0 0,-18 0 15,0 0 1,18 0 0,-35-18-1,-1 18-15,-17-17 0,0-1 16,0 0 0,0-35 15,0 36-16,0-18 1,0 17 0,-53-53 15,36 18-31,-1-35 0,-35 18 16,-106-407 30,142 425-46,-1-1 16,-17-53 31,-18 106 0,-282 35-16,247-17-15,70-18-1,0 0 63</inkml:trace>
  <inkml:trace contextRef="#ctx0" brushRef="#br0" timeOffset="-179151.98">10283 3193 0,'36'88'16,"-19"-71"-16,1 54 15,53-18 1,-1 53-16,-17-36 0,35 19 16,-35-72-16,18 71 15,740 530 32,-599-530-47,52 18 16,1006 194 15,-970-265-31,-18 0 16,-35-17-16,865 17 62,-954-17-62,19-1 0,705 142 63,-776-159-63,-36 18 0,36 17 47,-88-35-1,35 18-30,35-18-16,0 0 16,-18 17-16,371 160 47,-335-124-32,0-18-15,0 18 0,17 0 16,-17-18-16,18-17 15,70 35 1,-141-53-16,17 0 16,-17 0-1,-18 0 1,-17-18 0,17 0-1,1-35-15,-19 53 16,18-17-1,-17-1-15,17 18 16,-17-18-16,53 1 31,-54 17-31,283 0 47,-247 0-31,-18 0-16,1 0 31,-1-35 0,-17 35-31,-18-18 16</inkml:trace>
  <inkml:trace contextRef="#ctx0" brushRef="#br0" timeOffset="-177753.77">10283 2258 0,'71'-18'16,"-18"-17"-16,458-36 63,-369 54-63,-19-19 15,53 1-15,777-18 47,-741 53-31,17 18-16,706 193 31,-724-140-15,-69-18-16,69 18 31,-175-71 0,-19 0-31,248-106 47,-159 53-31,123-194 46,-229 229-46,0 1 15,35-19 0</inkml:trace>
  <inkml:trace contextRef="#ctx0" brushRef="#br0" timeOffset="-176707.41">17074 2293 0,'36'18'16,"17"-1"-1,0 54 1,-18-53-16,53 105 16,0-35-1,-17 18-15,-54-71 16,36 18-16,194 212 31,-194-195-31,35 19 16,-70-72-16,17 54 31,-35-54-31,0 19 16,0 17-16,0 17 15,0 36 1,0-53-16,0-18 15,0-17-15,0 35 16,53 17 0,-35-17-1,35-18-15,-36 18 16,1-17-16,35 87 16,18-35-1,-19-35-15,54 88 16,-53-70-1,0-18-15,35 35 16,-17-35-16,-18 0 16,194 123 15,-159-123-31,-18-18 16,-17-17-16,-17 70 62</inkml:trace>
  <inkml:trace contextRef="#ctx0" brushRef="#br0" timeOffset="-174882.1">3951 4304 0,'18'53'16,"-18"-18"-16,159 141 31,-71-123-31,-35 0 15,17-17-15,1 16 16,687 407 15,-440-318-31,1992 776 63,-1886-811-63,-19-53 15,19 18-15,2204-1 47,-2187-70-31,-53 0-16,1517-17 62,-1023-54-62,494 53 63,-1217 18-63,17 0 0,529 247 62,-634-194-46,264 71 31,-264-124-47,-1 0 16,1 0-16,-1 0 15,36 0-15,106-18 31,-89 1-31,1-1 0,-1 0 16,-17 1-16,0-1 16,159-35 15,-195 0-15,-52 18-1,-1 17 1,54-88 15,-53 89-31,-1-19 16,1 19-16,17-71 47,-35 52-47,0 1 15,-88-194 48,70 193-63,18 19 0,-17-36 62,17 18-62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4.42953" units="1/cm"/>
          <inkml:channelProperty channel="Y" name="resolution" value="32.23881" units="1/cm"/>
          <inkml:channelProperty channel="T" name="resolution" value="1" units="1/dev"/>
        </inkml:channelProperties>
      </inkml:inkSource>
      <inkml:timestamp xml:id="ts0" timeString="2021-04-09T13:04:09.72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13882 7885 0,'-18'0'109,"1"0"-109,17-18 16,-36 0-1,1 1 1,-18 17 0,18-18-16,-36-35 15,18 53-15,-35-18 16,-247-52 31,264 70-47,-334 0 62,352 0-62,-18 0 16,-140 0 31,175 0-47,1 0 15,0 0-15,-18 0 16,-282 53 15,247-36-15,35-17-16,-89 53 31,107-53-31,0 0 16,0 18-1,17-18-15,0 18 16,1-18-16,-1 0 16,18 17 15,0 1-15,0 0-1,0 70 48,0-53-63,35 18 15,1-18 1,-36-17-16,70 70 31,-35-70-31,1 17 0,34-17 16,424 176 31,-441-194-32,18 17-15,34 1 16,37 0 0,-72-18-1,18 17-15,-35 1 16,0-1-16,35 1 15,-35-18 1,0 0-16,-17 18 0,16-18 16,1 0-1,0 0 1,-17 0-16,-19 0 0,18 0 16,18 0-1,-17 0-15,-1 0 0,18 0 16,-18 0-1,0 0-15,406 0 63,-388 0-63,0 0 16,124-18-1,-124 0 1,-18 1-1,18 17-15,-53-18 16,35-17 31,-35 0-47,0 17 16,0 0-16,0-52 31,0 35-16,0-1-15,0 1 16,-88-53 15,17 53-31,54 17 0,-19-17 16,-17 17 0,-194-53 15,195 36-31,16 35 15,1 0-15,0-17 32,17 17-32,0 0 15,1 0 17,-1 0-17,0 0 1,1 0-1,-1 0-15</inkml:trace>
  <inkml:trace contextRef="#ctx0" brushRef="#br0" timeOffset="1499.75">21908 7567 0,'-177'0'16,"89"0"-16,-353-18 47,388 18-47,-229-35 47,211 35-47,-35 0 0,54 0 15,-19 0-15,-688 0 47,618 0-31,18 0-1,35 0-15,-106 0 16,123 18 0,1 17-16,17-35 0,-18 35 15,18-17-15,-159 88 47,195-89-31,-1-17-16,1 36 31,-19-1-31,36-17 47,0 17-47,0 36 47,0-54-47,0 18 0,0 1 15,88 122 17,-52-105-17,334 159 32,-317-212-31,-18 18-16,777-1 62,-671-17-62,35 0 16,759 0 31,-776 0-47,-18 0 15,0 0-15,-17 0 16,17-17 15,-106-1-31,0-53 31,-35 19 1,18-1-32,-18-265 47,0 265-32,0 18 1,0 17-16,-18-17 15,18 17-15,-35 1 16,17 17 0,-35-36-1,-35-34 1</inkml:trace>
  <inkml:trace contextRef="#ctx0" brushRef="#br0" timeOffset="14451.53">15910 8625 0,'18'18'63,"-18"17"-63,0 1 15,0 34 17,0-35-32,0 1 15,0-1-15,18 88 47,-18-105-47,0 0 16,0-1-16,17 1 31,-17 0-31,18-1 172,17 1-157,18 0-15,-18-18 16,36 17-16,70 1 16,159-18 15,-230 0-15,1 0-16,0 0 15,281 0 16,-316 0-15,34 0 0,-17 0-16,300 53 47,-300-53-47,0 0 15,52 17 1,-69-17-16,-1 0 0,0 0 15,18 0 1,106 0 15,-141 0-31,-1 0 0,36 0 16,0 0-16,0 0 16,106 0 30,-142 0-46,1 0 16,0 0-16,-1 0 16,1 0-16,-18-17 140,0-18-124,0-18 15,0 35-31,-18-35 16,18 18-16,0-18 15,0 18 1,-35-1 15,35 1-31,0 17 16,-18-70 15,18 53-15,-17 17-16,17 1 15,0-1 1,0 0 0,-36 1 187,1 17-203,-18-18 15,0 0-15,-52 18 16,34 0 0,-35-17-16,-88-36 31,106 53-31,-18-18 0,36 18 16,-19-17-16,19 17 15,-107-18 32,142 18-47,0 0 16,0 0-16,-18 0 15,-18 0 1,36 0-16,0 0 16,-1 0-16,-193 0 46,141 0-30,17 0-16,-17 0 31,35 0-31,-35 0 0,-18 0 16,-176 0 15,264 0-15,-35 0-16,0 0 15,18 0 17,17 0-32,18 18 359,18-18-343,0 0-1,-1 35 1,-17-18 46,18 19-15,0-19 0,-1 1 109</inkml:trace>
  <inkml:trace contextRef="#ctx0" brushRef="#br0" timeOffset="23963.41">11589 10636 0,'17'0'78,"-17"18"-62,0 0-1,0-1-15,0 54 16,0-54-1,0 54 32,0-53-15,0 34 30,0-34-46,0 17 15,0-17-15,18 17 93,0-35-93,17 18-16,0 0 15,1-18-15,-19 0 16,124 0-1,-105 17-15,34 1 16,142-18 31,-177 0-31,18 0-16,264 0 46,-211 0-30,-70 0-16,34 0 16,36 0-1,-71 0 1,18 0-16,0 0 16,53 0-1,-88 0 1,52 0-16,-35 0 15,265-18 32,-265 18-47,18 0 16,106 0 46,-124 0-46,1 0 0,-1 0-1,-17 0-15,17 0 16,-17 0-16,17 0 16,88 0 30,-87 0-46,-1 0 16,0 0 0,-17 0-16,176 0 78,-177 0-78,1 0 0,35 0 47,-35-17 78,-18-19-125,0 1 15,0 17-15,0-87 47,-18 87-31,18-17-16,0 17 15,0-17 17,0 17-17,0 0-15,0-17 63,0 18-48,-18-1 204,1 18-203,-19-18-16,1 18 15,-18 0 1,-211 0 15,211 0-31,-18-17 0,1 17 16,-142-36 31,194 36-32,-17 0-15,-53 0 32,70 0-17,1 0-15,-19 0 16,-17 0 0,18 0-16,17-17 15,-34 17 1,-1-18-16,35 18 15,0 0-15,-17 0 16,-141 0 31,140 0-31,1-35-16,-212 17 62,247 1-46,-35 17-16,17 0 15,-88 0 32,54 0-47,34 0 16,-229 0 31,212 0-47,-18 0 15,-141 0 32,176 0-47,0 0 0,-17 0 16,0 0-1,0 0 1,17 0 0,0 0-1,1 0 1,-89 35 15,88-18-15,1-17-1,-1 0-15,-35 36 32,35-19-32,1-17 15,17 18 1,-36 17 0,19-35-16,-18 36 46,17-19-30,0 1-16,18-1 16,-35 1 31</inkml:trace>
  <inkml:trace contextRef="#ctx0" brushRef="#br0" timeOffset="35601.69">16651 12753 0,'0'0'0,"-18"123"16,1-34-16,-1-19 15,-17 36 1,17-53-16,-52 229 62,70-264-62,0-1 16,0 19 0,0-19-1,0 195 32,0-194-31,0-1-16,0 19 15,35 16 32,-17-52-31,-1 0 15,19 0-15,16 0-16,1 0 15,230 0 17,-125 18-32,19 0 15,17 35-15,-35-36 16,740 1 15,-687-18-31,758-71 63,-917 54-63,-36 17 78</inkml:trace>
  <inkml:trace contextRef="#ctx0" brushRef="#br0" timeOffset="36991.37">16969 12735 0,'0'0'0,"493"0"16,248 0 0,-494 0-1,35 0-15,-35 0 16,530 0 15,-654 0-15,-52 0-16,-54 0 0,1 0 15,17 0 17,-17 0-17,-1 0 1,54 0 31,35 18-16,-89 0-15,1-18-16,53 88 46,-54-53-30,1 18-16,0 35 31,-1 36-31,-17 228 63,0-316-63,-106 158 62,89-177-46,-1 1 140,0-18-140,-17 18-16,0-1 15,-36 1 1,54-18 0,-89 18 15</inkml:trace>
  <inkml:trace contextRef="#ctx0" brushRef="#br0" timeOffset="57253.96">8908 13176 0,'-18'0'47,"18"18"15,0 0-46,0 17 0,-18 35 46,18-52-46,0 0 31,0-1-32,0 1 32,0 0-31,0-1-1,0 1 1,0-1-16,0 1 31,0 17-15,0-17 0,0 0 15,0-1 0,0 1-15,0 0-1,18-18 563,0 0-562,17 0-16,-17 0 16,-1 0 15,1 0-31,-1 0 16,36 0 15,0 0-31,-35 0 15,17 0 1,36 0 31,-54 0-47,1 0 16,17 0 187,-17 0-203,-18-18 15,18 18 1,-1 0-16,1 0 31,0 0 0,17-18 173,35 1-189,1 17 1,-53-18-1,-1 18-15,1-18 16,17-17 390,-35 17-390,0-17 0,0 18-16,0-1 15,0 0-15,0-17 47,0 0-16,0-1-31,0 19 32,0-18-17,0-1 16,0 19-31,0-1 16,0-17 31,0 17 78,-18 18-125,-17-18 16,18 18-1,-1 0 1,0 0-16,1 0 15,-54 0 32,53 0-15,1 0-17,-18 0 1,17 0-1,-35 0 1,35 0 0,-17 0-16,17 0 15,1 0 1,-18 0 0,17 0-1,-17 0-15,-1 0 31,-17 0 1,36 0-17,-1 0-15,-88 0 63,89 0-63,-1 0 0,-35 0 31,18 0-15,17 0-16,1 0 15,-1 0 1,0 0 359,1 0-375,-1 0 16,0 0 827,-17 0-827,17 18 359,71 0-359,-17-1 15,-19-17-16,-17 18 704,0 17-703,0 1-1,0-19 1,0 1 0,0 35 31,0-36-32,18 19 32,0-36 0,-18 17-16,35-17 0,-18 18-31,1 0 32,0-18-17,-18 17-15,17 1 47,19-1-16,-19 19 1,-17-19 15,18-17-32,-18 89 32,0-72-31,18 18 31,-18-17-47,0 0 15,0-1 1</inkml:trace>
  <inkml:trace contextRef="#ctx0" brushRef="#br0" timeOffset="59579.9">16616 12771 0,'0'17'0,"17"-17"15,19 0 1,17 0-16,-36 0 15,36 18-15,-17-18 16,-1 0-16,141 35 47,-158-35-47</inkml:trace>
  <inkml:trace contextRef="#ctx0" brushRef="#br0" timeOffset="61267.12">19756 14023 0,'35'0'78,"-35"-18"-62,17 18-16,1-17 0,-18-1 16,18 0 62,17 1-63,-35-1-15,18 18 16,17-35 15,-17 35-31,-18-18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4.42953" units="1/cm"/>
          <inkml:channelProperty channel="Y" name="resolution" value="32.23881" units="1/cm"/>
          <inkml:channelProperty channel="T" name="resolution" value="1" units="1/dev"/>
        </inkml:channelProperties>
      </inkml:inkSource>
      <inkml:timestamp xml:id="ts0" timeString="2021-04-09T13:05:20.77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16951 9666 0,'-35'0'63,"17"0"-47,-17 0-16,0 0 15,-336-18 32,248 18-31,-19-17-16,-422-18 31,458 35-31,18 0 16,-300 0 46,335 17-31,35-17-15,1 18-16,-1-18 16,0 35 15,18-17-16,-17-18-15,-1 17 16,1 72 31,17-72-31,0 1-1,0-1-15,0 19 16,35-1-1,0 0 1,36 36 31,-18-53-47,0 17 0,317 35 62,-264-70-62,0 0 16,582 0 31,-583 0-47,1-17 16,-35-1-16,17-17 15,-70 17 1,17 1-16,0-107 62,-17 89-62,-1-1 63,19 1-63</inkml:trace>
  <inkml:trace contextRef="#ctx0" brushRef="#br0" timeOffset="1289.33">19368 9543 0,'-89'17'16,"36"-17"-16,-52 0 15,34 0 1,36 0-16,-36 0 16,-123 0 15,141 0-31,-17 0 16,17 0-16,-35 0 15,-248 0 32,248 0-47,-18 0 0,-246 36 31,228-36-15,-229 105 31,353-87-47,-35 0 15,35 17 1,-18 0 0,18 18 15,0-18-31,0-17 16,0 0-1,0-1 16,0 1-31,0 17 16,0-17 0,0 17-1,18 0-15,0-35 0,17 18 16,88-18 0,-70 0-1,36 0-15,-37 0 16,19 0-16,141 0 31,-89 0-31,1 0 0,-1 0 16,18 0-16,177 0 47,-265 0-32,-18-18-15,124-87 63,-142 87-48,-17-17 1,0-54 31,-17 54-47,17 18 15,-18 17 1</inkml:trace>
  <inkml:trace contextRef="#ctx0" brushRef="#br0" timeOffset="3158.75">16492 10389 0,'-35'0'47,"0"0"-32,0 0-15,-1 0 16,-158-17 31,141 17-47,-17-36 15,-1 36-15,18 0 16,-17 0-16,-71 0 16,52 0-1,-16 0-15,34 0 16,0 0-16,-70 0 31,106 0-31,0 18 0,17 0 16,1 17-16,-36 36 31,53-54-15,0 36 30,17-18-30,36 36 0,-35-71-1,-1 35-15,19-35 16,-1 18-16,88 17 31,-87-17-31,34-1 16,19-17-16,122 18 31,-158-18-31,18 0 16,-1 0-1,1 0-15,-1 0 16,1 0-16,-36 0 0,-17 0 16,17-18-16,0-17 15,71-53 32,-88 88-47,17 0 16,36-53 15,-36 35-15,-17 1-16,-1-1 31,1 0-31,-18 1 15,0-1 1,0-17 0,0 17 15,0 1-15,0-19-16,-18 1 15,-70 17 32,53 18-47,-1 0 16,-334 0 46,352 0-46,1 0-16,-1 18 15,0 17 32,18 1-47,0-19 0,0 1 16,0 0 31</inkml:trace>
  <inkml:trace contextRef="#ctx0" brushRef="#br0" timeOffset="7564.11">19562 10283 0,'-36'0'16,"1"0"0,-36 0-1,1 0-15,-36 18 0,18-18 16,-547 0 31,511 0-32,-546 35 48,564-35-63,0 18 0,36 0 15,17-1-15,-35 36 32,-18 35-1,106-52-15,-18-19-1,18 19 1,0-1-1,0-17 48,18 17-32,-18-18-15,35 1-16,89 35 31,-54-53-31,1 18 16,-36-18-16,36 0 15,370 35 32,-353-35-47,35 0 0,371 0 63,-423 0-63,211-18 62,-247 1-62,18-1 0,-35-17 16,-1 17-16,54-17 31,-53 17-31,-1 1 16,1-1-1,0 0 1</inkml:trace>
  <inkml:trace contextRef="#ctx0" brushRef="#br0" timeOffset="9065.2">17427 11430 0,'0'0'16,"-388"0"-1,300 0-15,-88 0 16,17 0 15,124 0-31,17 0 0,-282 194 63,247-141-63,35 0 15,-105 159 32,123-195-31,71 124 46,-36-70-62,0-54 0,371 125 63,-318-142-63,0 0 15,53 0 17,-70 0-32,17 0 0,-17 0 15,458-159 32,-494 124-31,-35-530 46,-70 477-62,34 70 63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4.42953" units="1/cm"/>
          <inkml:channelProperty channel="Y" name="resolution" value="32.23881" units="1/cm"/>
          <inkml:channelProperty channel="T" name="resolution" value="1" units="1/dev"/>
        </inkml:channelProperties>
      </inkml:inkSource>
      <inkml:timestamp xml:id="ts0" timeString="2021-04-09T13:06:09.28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24800 11165 0,'-123'-53'16,"88"36"-16,-142-1 15,124 1 1,-35 17-16,17-18 16,-228 18 46,246 0-62,-194 0 47,211 0-31,1 0-16,-353 35 47,318-35-32,-1 0-15,-35 0 16,0 0-1,36 35 1,-1-35-16,-282 0 63,301 0-63,-425 0 46,389 0-46,18 0 16,34 0-16,-34 0 16,-1 0-16,-176 0 31,177 0-31,-36 0 16,-282 0 30,317 18-46,-35-18 16,-264 35 31,335-17-47,-18-18 16,0 18-1,-124-1 32,160-17-47,-230 0 47,212-17-31,-1-1-16,1 0 15,-124-17 32,124 35-47,17 0 16,-17 0-16,17 0 0,1 0 15,-1 0 1,-70 0 15,35-18-31,18 18 16,17 0-16,1 0 15,-54 0 17,53 0-17,-17 0-15,0 0 16,-18 0 0,0 0-16,18 0 15,-36 0-15,18 0 16,-282 0 31,247 0-32,-283-17 32,266 17-47,-1-18 16,18 18-16,-583-35 62,565 35-62,-317-35 63,370 35-63,-35 0 15,-318 0 32,353 0-47,1 0 16,16 0-16,-299 70 47,282-52-32,-123 35 32,176-36-47,-36 1 16,19-18 0,-1 18 30,1-18-46,-266 0 79,248 0-79,-459 0 62,477 0-62,-19 0 16,19 0-16,-19 0 62,19 0-31,-19 17-31,1 36 32,0 18-32,17-18 15,18-18-15,-17 159 63,17-159-63,0-17 15,0 88 17,35-89-17,-35 1-15,18 0 16,158 88 31,-106-71-32,230 35 32,-247-17-47,-17-53 16,52 0-16,-35 18 16,0 0-1,-36-18 1,1 0-16,-1 0 15,-17 17 1,36 1-16,34 35 31,-17-36-31,18 19 16,511 69 31,-476-105-47,546 124 62,-563-106-46,687-1 46,-688-17-62,-35 0 0,17 18 16,107-18 31,-124 0-47,17 0 0,1 0 16,-18 0-1,35 0-15,53 0 16,-88 0-1,17 0-15,54-35 16,-54 17-16,407-123 63,-424 123-63,582-17 62,-547 35-62,18 0 0,264 0 31,-246 0-15,17 0-16,0 0 0,212 0 16,-212 0-1,0 0-15,-18 0 16,1 0-1,17 0-15,406 0 47,-459 0-47,18 0 16,-18 0-16,635 0 62,-617 0-62,17 0 16,389-71 15,-459 54-15,0-1 0,0 0-16,264-34 46,-211 16-46,0 19 0,0-1 16,423-35 31,-476 35-31,0 18-16,35-17 31,-53 17-31,18 0 0,176-35 47,-193 35-32,17 0-15,-18 0 16,18 0-16,0 0 0,17 0 16,54 0 15,-36 0-16,-71 0-15,1 0 16,17-18-16,-35 0 47,0-17-31,0-141 30,0 158-46,-17-53 63,17 54-47,0-1 15,-18 0-16,-17-17 1,-194-88 31,158 105-47,-52 0 16,-1-17-16,-17 18 15,0-1-15,-124 0 31,142 1-31,52-1 0,54 18 16,-1 0 0,0 0 140,-17 0-156,0 0 16,-53 0-1,52 0-15,-193 0 47,211 0-47,-35-18 234</inkml:trace>
  <inkml:trace contextRef="#ctx0" brushRef="#br0" timeOffset="4972.97">14464 11342 0,'0'35'125,"0"0"-109,0-17-16,0 53 15,0 211 32,0-229-47,0 0 16,0-18-16,0 35 47,0-52-47,0 17 31,0-17 0,0 0-15,0 35 15,0-18 0,0-18-15,18 1 15,-18 0 16,0-1 109,17 1-140,71 0-1,1-18-15,105 17 16,-142-17-16,19 0 16,264 0 15,-211 0-31,-36 0 16,18 0-16,35 0 15,-71 0 1,283 0 31,-318 0-32,1 0-15,105 0 32,-88 0-32,-18 0 15,0-17-15,300-1 63,-282 18-63,0 0 0,0 0 15,18 0-15,176-18 47,-212 18-47,0 0 16,0-17-16,1-1 31,-19 18-31,1-18 469,-18-34-469,0 34 15,0-17-15,-18-54 16,18-87 15,0 123-15,0 0-16,0-17 0,0 34 16,-35-87 15,35 105-16,0 1-15,0-1 266,-18-17-250,-34 17-16,-72-52 31,54 52-31,17 0 16,17 18-16,-140-17 31,123 17-31,-229-18 62,247 18-62,-18 0 0,-335-18 63,335 18-63,-18 0 15,-299 0 32,334 0-31,-105 0 31,106 0-47,17 0 15,-17 0 1,17 0 0,-17 0-16,18 0 15,-1 0-15,-211 18 63,193-18-48,1 0-15,-18 0 16,18 0-16,-71 0 47,53 0-47,35 0 16,-17 0-16,-53 18 31,35-18-31,35 0 15,1 0-15,-1 0 16,1 17 297,17 1-298,-18-18 1,0 35-16,18-17 15,-17 17 17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4.42953" units="1/cm"/>
          <inkml:channelProperty channel="Y" name="resolution" value="32.23881" units="1/cm"/>
          <inkml:channelProperty channel="T" name="resolution" value="1" units="1/dev"/>
        </inkml:channelProperties>
      </inkml:inkSource>
      <inkml:timestamp xml:id="ts0" timeString="2021-04-09T13:06:52.59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14393 9666 0,'-17'0'16,"17"18"-16,0 35 15,-18-18-15,0 18 16,18-18 0,-52 53-16,52 36 15,-36-71 1,36 53-16,0-54 15,-35 37-15,-18 105 32,35-124-32,18 18 15,-17-35-15,-36 106 32,53-124-17,0-17-15,0 0 16</inkml:trace>
  <inkml:trace contextRef="#ctx0" brushRef="#br0" timeOffset="796.29">15064 9895 0,'0'18'16,"0"35"0,0 0-1,0-18-15,0 18 16,-18 71-1,18-89-15,-35 177 32,17-195-17,18 1-15,0-1 32</inkml:trace>
  <inkml:trace contextRef="#ctx0" brushRef="#br0" timeOffset="1424.9">14817 10001 0,'17'0'62,"-17"-17"-46,36 17 0,16 0-16,-16-18 15,193 18 17,-105 0-32,-1 0 15,-35 0-15,265 0 63</inkml:trace>
  <inkml:trace contextRef="#ctx0" brushRef="#br0" timeOffset="2287.62">16475 10037 0,'-36'0'63,"-16"0"-47,16 0-16,-34 17 0,17-17 15,35 18 1,-141 52 31,159-52-47,0 17 15,-35 89 17,35-71-32,0-36 15,0 1 1,88 123 15,-70-123-15,-18-1-16,18-17 0,34 18 31,-16 0-31,140-18 62,-141 0-62,18 0 16,-35-18 0,0 18 15,-18-18-31,0 1 31,17-1-15</inkml:trace>
  <inkml:trace contextRef="#ctx0" brushRef="#br0" timeOffset="2774.44">17004 9984 0,'0'17'16,"0"71"15,0 18-31,0-35 16,0 229 0,0-230-1,0 1-15,0-18 16,0-36-1,0-34 32,0-36-31,0-18 0</inkml:trace>
  <inkml:trace contextRef="#ctx0" brushRef="#br0" timeOffset="3533.98">16933 9984 0,'0'-18'31,"18"18"-15,35 0-1,-18 0-15,18 18 16,71-1 0,-89 19-1,0-36 1,-17 17-1,-18 1 17,0-1-17,17 54 48,-34-36-32,-54 1-15,36-36-1,-71 17-15,-106 1 63</inkml:trace>
  <inkml:trace contextRef="#ctx0" brushRef="#br0" timeOffset="4172.87">18785 9878 0,'-17'53'15,"-19"-18"1,-34 159 15,52-159-15,-17 53-16,-18-17 15,18 17-15,-89 159 47,107-229-47,-19 52 31,-16-34-15,52-19 0</inkml:trace>
  <inkml:trace contextRef="#ctx0" brushRef="#br0" timeOffset="17979.04">7761 8731 0,'0'18'47,"0"0"-47,0 17 16,18 18-1,-18-36 1,35 177 15,-17-176-31,35 53 78,-53-54-78,0 1 0,17-18 16,-17 18-1,18-18 1,0 0-16,-1 0 16,36 17-16,106-17 31,-124 0-31,1253 53 62,-1077-35-46,1430-1 47,-1518-17-63,-52 0 15,-1 0-15,72 0 31,-107 0-31,0 0 16,71 0 0,-53 0-1,0 0-15,17 0 0,18 0 16,-17 0-16,0 0 16,352 18 30,-211 0-46,-142-18 16,71 0 15,-53 0-31,1 0 0,-1 0 16,35 17-16,371 1 47,-370-18-47,17 0 15,-18 0-15,1 0 16,511 0 31,-494 18-47,-18-1 0,706-17 47,-652 0-32,34 0-15,-17 0 16,-17 0-16,493 0 31,-494 0-15,618 0 31,-547 0-32,-123 0-15,-1 0 16,494 0 31,-546 0-31,370 0 30,-406 0-46,-17 0 16,17 0-16,18 0 47,-35 0 78,-18-17-125,0-19 16,0 1-1,0-36 1,0 36-1,-71-265 32,71 283-31,-17-72 31,17 107 187,17 35-218,-17-35-16,18 52 31,-18-52-31,0-1 0,17 19 16,1-19 15,-18 1-31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4.42953" units="1/cm"/>
          <inkml:channelProperty channel="Y" name="resolution" value="32.23881" units="1/cm"/>
          <inkml:channelProperty channel="T" name="resolution" value="1" units="1/dev"/>
        </inkml:channelProperties>
      </inkml:inkSource>
      <inkml:timestamp xml:id="ts0" timeString="2021-04-09T13:09:03.01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23742 2893 0,'0'17'32,"-18"19"-32,1 34 15,17-52-15,-18 370 63,0-300-63,-35 194 62,36-211-62,17-36 0,-53 159 63,53-176-63,0 0 15,0 17 32,0-18-15,35-17-17,-17 0 1,35 0-16,0 0 0,35 0 15,335 0 32,-317 0-47,-35 0 16,87 0 31,-140 0-47</inkml:trace>
  <inkml:trace contextRef="#ctx0" brushRef="#br0" timeOffset="1925.7">23865 2769 0,'0'18'15,"53"0"1,88-1-1,-105 36-15,70-18 16,211-35 31,-246 0-47,17 0 16,-18 0-16,124 0 31,-141 0-31,-17 0 15,-1 0-15,53 0 32,-53 18-32,54-18 62,-72 0-46,71 35 15,-52-17-15,-1-18-16,0 18 15,-17-18-15,35 17 16,-36 36 62,1-18-78,0 18 16,-18 247 31,0-247-47,0 176 62,0-176-46,0 88 46,0-123-62,0 17 16,0-17-1,0 17 79,0 1-78,-36-19-16,1 1 15,0 0 1,-53-1 15,52-17-31,-17 0 0,1 0 16,-125 18 31,159-18-32,1 0-15,-124 0 47,123 0-31,0 0-16,-34 0 62,34 0-62</inkml:trace>
  <inkml:trace contextRef="#ctx0" brushRef="#br0" timeOffset="2970.09">24589 3581 0,'-36'-36'15,"19"1"-15,17 17 31,-18-17 1,18 0-32,18-18 62,-1 53-46,107 0 31,-107 0-47,-17 18 31,0 35-15,0-36-16,0 1 15,0-1-15,0 89 31,-17-106-31,-1 36 16,1-36-16,-36 70 63,53-52-48,0 35 48,0-36-63,88 54 47,-35-53-47,-18-18 15,-17 0-15,35 0 31,-18 0-31,0 0 16,18 0 31</inkml:trace>
  <inkml:trace contextRef="#ctx0" brushRef="#br0" timeOffset="3956.26">24536 4128 0,'0'35'78,"17"-35"-63,19 0 1,-1 0-16,106 0 31,-106 0-31,1 0 16,-19 0-16,1 0 62</inkml:trace>
  <inkml:trace contextRef="#ctx0" brushRef="#br0" timeOffset="5672.48">25171 3651 0,'0'36'0,"-18"-19"16,0 1 0,18 17-16,-17 18 47,17-35-47,-18-18 15,18 17 16,0-34 110,18-19-125,-1 1-1,36 17 32,-53 1-47,18 17 47,0 0-31,-1 0 15,1 0 0,-18 17-15,0 1-1,0 0-15,0-1 16,0 19 0,0-19 15,0 19-15,18-72 93,-1 1-93,18-36-16,-17 36 15,17 18 1,-17-1-16,0 18 78,17 35-47,-35-17-15,0-1-16,0 19 0,0 34 62,0-52-62,0 35 47</inkml:trace>
  <inkml:trace contextRef="#ctx0" brushRef="#br0" timeOffset="23255.02">26335 3616 0,'0'-35'93,"0"52"-77,70 19-16,-52-36 16,35 35-1,0-17 1,-18-18-1,0 0 17,-17 17-1,0 1-15,35 52-1,-18-34 1,-17-19-16,-1 1 15,1 0 17,-1-18-17,1 0 1,35-18 0,-18 0-16,1 1 15,-19 17-15,19-53 16,-19 35 15,1 0 32</inkml:trace>
  <inkml:trace contextRef="#ctx0" brushRef="#br0" timeOffset="24583.2">28469 2910 0,'-70'0'16,"17"0"0,17 0-1,19 0-15,-18 18 32,35 0-17,0-1-15,-18 107 31,18-54-31,0-34 16,18 34-16,-18-35 16,194 230 31,-177-212-47,1-18 15,-1 1 16,-17-1-31,0 0 16,0-17-16,0 17 0,0 0 16,-105 106 46,69-141-62,-34-35 63,70 0-48,-53-159 17,53 141-17,-18 53-15,1-53 0,17 35 16,0-88 31,35 71-32,18 35-15,0-35 16,17 35-16,142-53 47,-177 35-32,-17 1 32,-18-19-15,0 1-32,0 18 31,0-1-31,0 0 0,0 1 15,0-36 32,0 17-31,-18 19-16,-211-18 62</inkml:trace>
  <inkml:trace contextRef="#ctx0" brushRef="#br0" timeOffset="25813.52">29034 3581 0,'0'53'47,"0"-18"-32,0 0 1,0-17-16,0-1 0,0 19 31,0-19 47,17-17-62,-17-17-16,71-142 47,-54 141-47,1 18 16,106 0 46,-89 18-62,-35 17 16,0 1-1,0-19 1,17 1-16,-17-1 16,0 1-1,18-18 48,17 0-48,1 0 1,-19 0-16,107 18 47,-89-18-32,0 0-15,1 0 16,17-18 31,-36 18 156,18-18-187</inkml:trace>
  <inkml:trace contextRef="#ctx0" brushRef="#br0" timeOffset="26134.31">30021 3440 0,'0'17'47,"0"1"-16,-17-1-15,-1 36 0</inkml:trace>
  <inkml:trace contextRef="#ctx0" brushRef="#br0" timeOffset="27035.41">30127 3916 0,'53'-35'15,"0"-1"1,0-17-16,0 0 31,0-52-31,53-37 47,-71 90-31,0-1-16,0 0 15,1-53 32,-36 71-47,35-1 16,-35 1 77,-35 35-77,-36 0-16,36 0 16,-36 0-16,-87 18 31,158-1-31,-71 195 62,71-159-62,0 35 16,18-35-16,105 194 47,-88-229-31,89 70 30,-106-71-30,-1-17-16,54 36 63,-54-36-48,89-36 16</inkml:trace>
  <inkml:trace contextRef="#ctx0" brushRef="#br0" timeOffset="27340.33">31080 3969 0</inkml:trace>
  <inkml:trace contextRef="#ctx0" brushRef="#br0" timeOffset="36635.69">25700 4674 0,'0'36'47,"0"-19"-31,0 1-16,0 52 15,18-52 1,-1 17-16,1-17 0,17 17 15,-17 1 1,-1-1 0,1 18-16,17-18 0,-35 0 15,36 36-15,-19-54 16,142 213 31,-124-213-47,0 36 0,54 53 62,-36 0-46,158 264 31,-193-334-32,17 34-15,36 71 47,-54-141-47,36 0 16,-17 18-16,16-18 16,160 0 15,-124-53-31,-35 18 15,53-18 1,-18 0-16,-35 0 16,35 0-1,-70 35-15,17-17 16,-17 35 0</inkml:trace>
  <inkml:trace contextRef="#ctx0" brushRef="#br0" timeOffset="37281.26">27446 5680 0,'0'17'16,"0"1"0,18 17-16,88 36 15,-71-54 1,0-17-16,18 36 15,18-19-15,281 107 63,-334-107-63,-18 1 0,-35 176 47,-1-141-47,19 0 15,-18-18-15,17 1 47</inkml:trace>
  <inkml:trace contextRef="#ctx0" brushRef="#br0" timeOffset="38139.72">28945 6368 0,'0'-18'62,"0"-17"-46,18 17-16,88-264 47,-18 194-47,-70 52 16,17-34-16,247-336 31,-211 318-16,-18 17-15,35 1 32,-88 105 46,0 36-63,-18 17-15,1 35 16,-19 1 0,19-1-16,-19 1 15,1-1-15,-88 389 47,105-477-31,18 0-1,-18 1 1,1-1 0,-19 0 62,19 0-78</inkml:trace>
  <inkml:trace contextRef="#ctx0" brushRef="#br0" timeOffset="38798.3">30004 5909 0,'0'18'15,"0"35"1,0-18-16,0 371 47,0-371-47,0 35 0,0 1 15,-88 282 32</inkml:trace>
  <inkml:trace contextRef="#ctx0" brushRef="#br0" timeOffset="39587.79">29880 5680 0,'0'-36'15,"18"36"1,70 0-1,-53-35 1,1 35-16,17 0 16,-36 0-16,142 0 31,-124 0-31,1 0 16,16 0-16,19 18 31,-36-1-31,-35 1 15,18 35-15,-18-35 16,53 123 31,-53-124-47,17 36 16,-17 53 30,0-71-46,0-17 16,-17 17 0,-124 18 15,70-35-31,18 0 16,-53-18-16,-70 0 62,158 0-62,-17 0 16,17-18-1</inkml:trace>
  <inkml:trace contextRef="#ctx0" brushRef="#br0" timeOffset="42401.63">29774 6156 0,'0'18'47,"0"17"-31,0 18-16,0 17 16,-17 1-16,-1-18 15,1 88 32,17-123-47,0-1 109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4.42953" units="1/cm"/>
          <inkml:channelProperty channel="Y" name="resolution" value="32.23881" units="1/cm"/>
          <inkml:channelProperty channel="T" name="resolution" value="1" units="1/dev"/>
        </inkml:channelProperties>
      </inkml:inkSource>
      <inkml:timestamp xml:id="ts0" timeString="2021-04-09T13:10:37.26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18680 4639 0,'17'-35'94,"1"35"-94,-18-18 47,0 0-16,-18 18 0,-35 0 0,0-17-31,18 17 16,-18 0 0,36 0-1,-1-18-15,-158 18 63,158 0-48,-123 0 32,123 0-31,1 0-16,-19 0 16,-52 0 30,70 0-46,-140 0 63,122 0-63,19 0 16,-124 53 30,123-53-46,-17 0 16,-18 0 31,35 0-31,-17 0-1,0 0 32,17 0-47,0 0 16,-52 35 31,52-35-47,0 0 15,1 18-15,-54 17 47,54-35-31,17 18-16,-106 35 47,106-36-47,-18-17 15,-17 18-15,17 0 16,-70 70-1,35-53 1,18 1-16,17-36 16,-88 123 31,106-105-47,-35-1 15,35 1 1,0 17-1,0-17-15,0-1 16,0 19 0,0-1-1,0 0 1,0 1 0,0-19-1,0 19 1,0-19-16,18 1 15,-18-1-15,17 36 47,1-35-31,17 123 31,-17-106-47,-18-17 15,18 17 1,-1-35 0,1 0 15,17 18-31,-17-18 31,35 18-15,-18-18-1,106 35 32,-106 0-47,-17-35 16,17 18 31,1-18-32,-1 0 1,35 17 15,-52-17-15,0 0-16,-1 0 16,107 18 15,-89-18-16,0 0-15,-17 0 16,17 0-16,53 0 47,-70 0-47,0 0 16,-1 0 15,1 0-31,0 0 15,17 0-15,-17 0 16,52 0 15,-52 0-15,17 0-16,0 0 16,36 0-1,-36 0 1,0 0-1,-17 0-15,35 0 16,-35-18 0,-1 18-16,1-17 15,0-1-15,87 0 47,-87 18-47,0 0 16,-1-17-1,1 17 1,0 0 0,-1 0-16,18-18 15,18-17 32,-35 17-47,0 1 16,-18-1-1,35 0 1,-35-17-16,18 17 16,34-105 31,-16 105-32,-19-35-15,1 18 16,0 35-16,17-123 62,-17 105-62,-18-17 16,53-36 31,-53 54-47,35-1 15,-18-17 1,1 17-16,0-35 16,-1 53-1,1-53 32,-18 0-47,0 36 16,0-1-16,0 0 15,18-17 1,-18 17 31,0-17-16,0 17-15,0 1 15,0-1-15,0 1-1,-18 17 1,18-18 15,-18 18 0,18-18-15,-35 1-16,0-1 31,17 0-15,1 18 0,-1 0-16,-53-17 46,54 17-46,-19 0 0,19 0 16,-19 0 31,19 0-47,-1 0 16,1 0-16</inkml:trace>
  <inkml:trace contextRef="#ctx0" brushRef="#br0" timeOffset="7614.68">27023 6050 0,'70'0'157,"-17"0"-142,18 0-15,-18 0 16,0 0-16,52 0 31,-52 0-31,-17 0 63,-19 0-48,36 0 16,-18 0-31,1 0 16,-1 0 0,18 0 15,-35 0 78,17 0-109,53 0 32,71 18-1,-124-18-31,-17 0 15,17 0 32,0 0 0</inkml:trace>
  <inkml:trace contextRef="#ctx0" brushRef="#br0" timeOffset="10829.63">28734 5345 0,'17'0'297,"-17"17"-297,0 1 16,18 0-1,-18-1 17,-18-17 30,1 0-15,17-17 47,0-1 31,0 0-110,0 1 17,-18 17 452,0 0-421,1 0-1,17 17-31</inkml:trace>
  <inkml:trace contextRef="#ctx0" brushRef="#br0" timeOffset="44502.73">28698 5415 0,'36'-17'203,"-54"-1"-187</inkml:trace>
  <inkml:trace contextRef="#ctx0" brushRef="#br0" timeOffset="75974.17">3246 7532 0,'52'0'171,"19"0"-171,-36 0 16,53 0-16,36 0 16,17 0-1,0 17-15,935 125 47,-882-107-31,0 0-16,1429 53 62,-1394-52-62,953 52 63,-1023-88-63,-18 17 15,0 1-15,212 0 32,-283-18-32,-17 0 0,0 17 15,106-17 48,-141 0-63,35 0 0,299 0 62,-263 0-62,-54 0 16,406 0 31,-371 0-47,1 0 0,-1 0 15,1 0-15,0 0 32,-19 0-32,19 0 0,582 0 47,-530 0-32,-35 0 1,283 0 15,-354-17-15,19 17-16,-1 0 15,53-53 1,-17 35 0,-36 1-16,0-1 15,18 0 1,71-70 15,-89 88-31,0-35 0,0 17 16,265-88 46,-264 71-62,-1 35 16,371-18 31,-336 18-32,-17 0-15,0 0 16,176 0 15,-52 0-31,-89 0 16,653 0 46,-653 0-62,18 0 16,176 0 31,-247 0-47,265 71 47,-247-53-32,35 17-15,-35-35 16,300 53 31,-265-53-47,-17 0 15,34 17-15,478-17 63,-478 0-63,-16 0 0,105 0 31,-106 0-31,423-35 47,-405 17-47,-18 1 16,494-54 31,-493 71-32,475 0 32,-476 0-31,-17 0-16,352 0 47</inkml:trace>
  <inkml:trace contextRef="#ctx0" brushRef="#br0" timeOffset="83848.28">6862 8114 0,'0'18'0,"0"-1"15,0 36-15,0 0 31,0 0-31,0 317 63,0-334-47,0 17-16,0-36 15,0 18 1,0 18-1,0 0 1,0-35 0,0 17-1,0 18 17,17-35-17,1-1 95,-18 1-110,17-18 15,19 18-15,34 52 47,-34-34-47,-19-36 0,18 0 16,-17 35-16,88-35 31,-71 0-31,18 0 16,-35 0-16,52 0 31,-52 0-16,17 0-15,1 0 16,352 0 31,-335 0-31,105 0 30,-140 0-30,0 0 203,34-18-204,1-35 1,-35 36 0,17-1-16,-17 0 15,0 18 1,-1-17 0,-17-1 15,18 0-31,-1-17 15,-17 17 17,36-17-32,-36 18 15,0-19 1,0-17-16,17 36 16,-17-124 30,0 88-46,0 35 16,18-17 0,-18 17-16,0-17 15,0 17-15,18-17 16,-18-18 15,0 18-31,0-1 16,0 19-1,0-1 1,0 1 0,0-1 15,0-17 0,0 17-31,0 0 16,0-52 31,0 35-47,0 17 15,0 0 1,0 1 15,-18-1 172,-17 18-187,-36 0-16,1 0 16,-124 0 15,105 0-31,-34 0 15,-18 0-15,17 0 16,36 0-16,-300 0 47,335 0-47,18 0 16,0 0-16,-89 0 46,107 0-30,-1 0 78,0 0-79,1 0 1</inkml:trace>
  <inkml:trace contextRef="#ctx0" brushRef="#br0" timeOffset="115705.73">6685 9543 0,'0'35'110,"0"0"-95,0 0-15,0 18 16,35-17-16,-35-1 15,0 18-15,0-36 16,0 19-16,18 34 16,17 89 15,-35-88-31,18 17 16,0-18-1,-18 36-15,17-53 0,-17 35 16,0-52-16,18 87 31,0-88-31,-18 1 16,0-19-16,0 1 15,0 0 17,0-1-17,17 1-15,-17-1 16,0 1-1,0 0-15,0 17 16,35 0 172,-17-35-173,0 18-15,70-18 31,18 18-31,-36-18 0,248 17 47,-230-17-47,476 53 47,-440-53-47,387 0 47,-405 0-47,-18 0 16,18 0-16,88 0 31,-123 0-31,-53 0 16,52 0 15,-52 0 219,-1-18-250,-17 1 15,0-1-15,18-52 16,0-19 15,-18 37-31,17 16 0,36-158 32,-53 177-17,71-301 32,-71 300-31,0-52-16,0-89 47,0 124-32,0 17-15,0 1 16,0-1-1,0 0-15,0 1 32,0-1-17,0 0-15,0 1 16,0-1 0,0 0-1,0-17 1,0 18-1,-18-19-15,0 36 16,1-35 0,-1 17-16,1 18 15,17-17-15,-18-1 16,18 0 15,-18-17-15,18 18-1,-17 17-15,17-18 16,-18 0 0,18 1-1,-18-1 1,-17 0-16,17 18 16,1 0-16,-1 0 15,-35 0-15,0-17 16,18 17-1,0 0-15,-36 0 16,18 0-16,0 0 0,0 0 16,-35 0-1,18 0-15,-1 0 16,1 0-16,-1 0 16,-17 0-16,0 0 15,17 0-15,36 0 16,-18 0-16,-18 0 15,36-18-15,-18 18 16,-35 0 0,35 0-1,0 0-15,0 0 16,18 0 0,-18 0-16,0 0 15,18 0-15,-53 0 31,52 0-31,1 0 0,0 0 16,-36 0 15,54 0-15,-107 0 31,89 0-47,-18 0 15,0 0 1,18 0-16,17 0 16,-17 0-1,-18 0 17,35 0-32,1 0 31,-1 0-16,0 18 17,-17-1 374,17 1-406,-17-18 16,0 0-1,-124 0 1,106 18-1</inkml:trace>
  <inkml:trace contextRef="#ctx0" brushRef="#br0" timeOffset="126005.12">7073 13952 0,'35'0'141,"54"0"-126,87 0 1,71 0-16,282 0 15,-264 0 1,-18 0-16,17 0 16,-34-17-16,175 17 15,-211 0 1,-35 0-16,0 0 16,0 0-16,88 0 31,-124 0-31,-35 0 0,-17 0 15,-1 0-15,-17 0 16,18 0 15,-54 0-15</inkml:trace>
  <inkml:trace contextRef="#ctx0" brushRef="#br0" timeOffset="131492.68">6826 12506 0,'18'-18'546,"35"18"-546,0 0 16,141 0 15,-124 0-31,18 0 0,-17 0 16,-18 0-16,300 0 47,-283 0-32,1 0-15,35 0 16,264 0 15,-246 0-31,-1 0 16,-17 0 0,17 0-16,18 0 0,1 0 15,-19 0-15,371 0 47,-371 0-47,1 0 0,-18 0 16,17 0-16,230 0 31,-247 0-15,17 18-16,-35-18 15,389 53 16,-354-53-31,18 0 16,0 35-16,36-17 16,387-1 15,-440-17-31,-1 0 16,142 0 15,-212 0-31,-18 0 31</inkml:trace>
  <inkml:trace contextRef="#ctx0" brushRef="#br0" timeOffset="135107.7">2858 15469 0,'-18'-17'47,"0"70"-31,1 0-16,17 52 16,-18-69-1,0-1-15,18 18 16,-35 0-16,17 17 15,18-52-15,-17 0 16,52-18 187,18 0-203,18 0 16,-19 0-1,-16 0 1,34 0-16,18 0 0,759 105 47,-688-87-31,864 35 30,-864-53-46,-1 0 16,19 0-16,176 0 31,-195-18-31,36 18 0,-17 0 16,17-17 0,0-1-16,-18 18 15,18 0-15,18 0 16,-18 0-16,423 0 31,-370 0-31,1147-18 63,-1165 1-63,-17 17 0,-1-18 15,1 0-15,370-17 31,-476 35-15,-36 0 0,89 0-1,-123 0 1,-36-53 390,17 0-390,1-70-16,17-53 15,0-19-15,1 37 16,-19 17-16,36-142 47,-53 266 31,-17 17-62,-19 17-1,36 1 1,-17 0-16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4.42953" units="1/cm"/>
          <inkml:channelProperty channel="Y" name="resolution" value="32.23881" units="1/cm"/>
          <inkml:channelProperty channel="T" name="resolution" value="1" units="1/dev"/>
        </inkml:channelProperties>
      </inkml:inkSource>
      <inkml:timestamp xml:id="ts0" timeString="2021-04-09T13:13:17.78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14376 8096 0,'0'36'62,"0"-1"-46,0 0-16,-18 71 16,-88 335 31,106-406-47,-17 53 15,-1-70 1,18 0-16,0-1 15,0 1-15,-18 52 16,18-34 0,-17 17-1,-1 35 1,18-53-16,0-17 16,0-1-1,0 1 1,0 0 203,0-1-204,35 1 1,18-18-16,0 0 15,-18 0-15,18 0 0,18 0 16,17 0 0,-35 0-16,35 0 15,18 0-15,-35 0 16,-1 0-16,318 18 47,-335-18-47,-18 0 15,36 0-15,141 0 32,-89 0-32,1 0 0,-1 0 15,18 0 1,0 0-16,-35 0 0,35 0 16,388 0 30,-388 0-46,1 0 0,-1 0 16,494 0 15,-529 0-15,-1 0-16,19 0 16,-36 0-16,35 0 15,-17 0-15,-17 0 16,-19 0-16,1 0 15,-1 0-15,18 0 16,-52 0-16,70 0 31,-54 0-31,1 0 16,-17 0-16,34 0 31,-17 0-31,176 0 47,-211 0-47,0 0 16,17 0-16,-17 0 31,17 0 281,-18-36-312,19 1 16,-1 0 0,-35 0-1,18 17-15,-18 0 16,17 1 0,-17-1-16,0 0 15,0-17-15,0 17 0,18 1 16,-18-1-1,0-17-15,18-18 16,-18 0 0,17 35-16,-17 1 15,0-1-15,0 0 16,0-17-16,0 18 16,0-1-1,0-17-15,0-1 16,0 19-16,0-19 15,0-17-15,0 18 16,0 0-16,0-18 16,0 0-16,0-17 15,0 34 1,0 19 0,18-19-16,-18-34 31,18 52-31,-18 1 15,0-1 1,-18 18 187,-17 0-187,-54 0-16,-246 0 15,124 0 1,-830 0 15,776 0-31,54 0 16,-19 0-16,-193 0 16,211 0-1,1 0-15,-1 0 16,0 0-16,1 0 15,-1 0-15,36 18 16,-1-1 0,19 1-16,16-1 0,1-17 15,18 0 1,17 18-16,18-18 16,17 0-16,18 18 15,0-18-15,-17 0 16,-1 0-1,54 0-15,-1 0 16,-17 0-16,17 0 16,-17 0-16,0 0 15,-1 0-15,19 0 16,-1 0-16,0 0 16,1 0-16,-71 0 31,52 0-16,19 0 17,-1 0-32,0 0 31</inkml:trace>
  <inkml:trace contextRef="#ctx0" brushRef="#br0" timeOffset="3433.53">13847 10442 0,'-36'-17'31,"19"34"-15,17 1-16,-18 52 16,0 1-16,1 35 15,-1-18-15,-35 124 16,35-159 0,1 35-1,-18 0-15,35-70 0,-36 17 16,36 0-1,0-17-15,0 70 32,0-70-17,0-1-15,18 71 47,-18-70-31,18 0-1,-1-18 126,18 17-125,1-17-16,34 0 0,-17 18 15,53-18-15,-71 0 16,495 0 15,-354 0-15,-17 0-16,-18 0 15,18 0-15,-18 0 16,35 0-16,459 0 47,-459 0-47,18 0 16,159 0-1,-194 0-15,0 0 0,17 0 16,-35 0-16,18 0 15,-18 0-15,18 0 16,458 0 15,-458 0-15,17 0-16,283 0 31,-318 0-31,0 0 16,0 0-16,-17 0 15,-1 0-15,1 0 16,-18 0-16,299 0 47,-317 0-47,-35 0 0,-17 0 16,-19 0-1,1 0 1,0 0-16,17 0 234,0-18-234,0-52 16,-17 17-16,17 0 15,1-88 17,-36 70-17,0 1 1,0-18-16,0 17 16,0 18-1,0 35-15,-18 1 16,18-54-16,-18-17 31,18 70-15,0 1-16,0-1 15,0-17 1,-17 35-16,17-35 47,-36-1-16,36 1-15,-17 17-1,-1 18-15,-17-17 16,17 17-16,-229-18 47,212 18-47,-71 0 0,18 0 15,-36 0-15,-581 0 47,511 0-47,0 0 0,-441 0 32,441 0-32,0 0 15,-53 0-15,-706 0 47,724 0-47,-36 0 16,-775 0 31,899 0-47,0 0 0,17 0 15,36 0-15,0 0 16,35 0-16,35 0 15,0 0 1,-17 0 187,-35 0-203,34 0 16,-52 0-16,-176 0 15,105 0 1,18 0 0,-18 0-16,35 0 15,1 0-15,52 0 0,54 0 16,34 0 234</inkml:trace>
  <inkml:trace contextRef="#ctx0" brushRef="#br0" timeOffset="12322.01">11448 5239 0,'0'-18'188,"-53"18"-188,0 0 16,0 0-1,-35-18-15,35 1 0,-18-1 0,36 18 16,-89 0 15,89 0-31,18 0 16,-19 0-16,19 0 15,-54 0 17,53 0-32,1 0 0,-1 0 15,-17 0 1,0 0-16,-177 0 47,177 0-47,-18 0 0,-194 0 62,212 0-62,-1 0 16,19 0-16,-72 0 47,54 35-16,35-17-15,-18 0-16,-34 88 46,52-71-46,-18-17 0,18 34 16,0-16 15,0-1-15,0 36 15,0-36-15,0 18 15,0-36-15,0 1-1,18 17 1,-18-17-16,17 0 16,-17 17-1,18-18 1,-1 19 15,-17-19-31,18 1 16,0 0-1,-1-1 1,1 1 0,-18 0-1,35 17-15,-17-35 16,0 17-1,17-17 17,-17 18-32,17 0 15,0-18 1,-17 0-16,-1 17 16,1-17-16,0 0 15,35 36 16,-36-36-31,18 0 16,124 35 31,-106-17-47,-35-18 0,35 0 16,-18 0-1,71 0 1,-89 17-1,36-17-15,-35 0 16,123 0 15,-123 0-31,17 0 16,-17 0-16,17 0 16,88 0 15,-70 0-31,0 0 15,-17-17 17,-1 17-32,0-18 15,-17 18-15,-1 0 16,19 0 0,-36-35-1,35 35-15,18-36 31,-18 36-15,-35-17-16,71-89 47,-54 53-47,19-18 31,-1 19-31,-35 34 16,18 0-1,-18-17-15,17 17 16,-17 1-16,18-19 0,-18 19 16,17-18-16,-17 17 15,18-17 1,-18 17 0,18 18-16,-18-53 15,0 35 1,0 1-16,0-1 15,0-35 1,0 18 0,0 0-1,0 17-15,0-35 32,0 18-17,0 17-15,-18 1 63,0-1-48,-34 0 17,34 18-32,-17 0 15,-18-17 1,35 17-16,-35 0 15,18 0-15,-18 0 16,0 0-16,18 0 16,-53 0-16,35 0 15,0 0-15,17 0 16,-158 0 15,159 0-15,0 0-16,-18 0 15,35 0-15,1 0 16,-1 0-16,0 0 16,1 0-1,-1 0 1,-17 0 0,0 17-1,17-17-15,0 0 16,1 0-1,-1 0 1</inkml:trace>
  <inkml:trace contextRef="#ctx0" brushRef="#br0" timeOffset="17128.24">18009 5256 0,'18'0'31,"-18"36"-15,0-19-16,35 1 16,-35 88 15,0-71-31,0 18 0,0 18 15,0-1 1,0-35-16,0 124 47,0-141-47,18 17 0,-18-17 31,0 17-31,18-35 16,-1 53 31,-17-18-32,0-17-15,35 17 125,-35-17-109,0 17 0,0-17-1,18-18 141,35 0-140,0 0-16,35 0 16,0 0-1,-52 0-15,34 0 0,1 0 16,17 0 0,18 0-16,-18 0 0,-18 0 15,1 0 1,-18 0-16,0 0 0,0 0 15,141 0 17,-141 0-17,317 0 32,-317 0-47,265 0 47,-266 0-31,1 0-16,0 0 0,18 0 15,-18 0 1,0 0-16,0 0 0,0 0 16,52 0 15,-52 0-31,0 0 0,0 0 15,-35 0-15,17 0 16,0 0-16,1 0 0,-19 0 16,107 0 15,-89 0-31,0 0 0,53 0 16,-52 0-1,-19 0-15,19 0 16,17 0-1,-18 0 1,-18 0-16,1 0 16,53 0 15,-54 0-31,1 0 16,52 0 15,-34 0-31,-1 0 15,0 0 17,-17 0-17,0 0-15,35 0 16,17 0 0,-35 0-1,-17 0 1,0 0-16,-1 0 15,36 0 1,-35 0 0,17-18-1,-17 18-15,-18-18 16,17 18-16,1-17 16,-18-1 93,0-17-93,0 17-1,0 0-15,0-52 16,0 52-16,0-35 15,0 36-15,0-19 16,0 1-16,0-176 47,0 193-47,0-53 16,0-105 30,0 158-46,0-35 16,0 18-16,0-53 16,18 70-1,-18 1-15,0-1 16,0 0 15,0 1 235,-18 17-251,-53 0-15,36 0 16,-35 0 0,17 0-16,17 0 0,-16 0 15,-1 0 1,17 0-16,1 0 16,-124 0 15,106 0-16,-352 0 32,334 0-47,18 0 16,0 0-16,18 0 16,-18 17-16,0-17 15,-247 53 16,212-35-31,18 0 16,-89 17 0,106-18-16,0-17 15,-106 18 17,142-18-32,-1 0 15,-35 0-15,-53 0 47,71 0-47,17 0 16,1 0-16,-19 0 15,19 0-15,-19 0 16,1 0-16,0 0 16,0 0-16,17 0 15,-35 0 1,18 0-16,17 0 15,1 0 1,-19 0-16,-17 0 0,18 0 16,0 0-16,17 0 15,-17 0 1,0 0-16,-1 0 0,-17 0 16,0 0-1,18 0-15,-18 0 16,36 0-16,-36 0 15,-88-35 1,105 17-16,-17 18 16,-70-17-1,88 17-15,-36 0 16,36 0-16,0 0 16,-71 0 15,70 0-31,19 0 0,-1 0 15,1 0 1,-19 0-16,19 0 0,-1 0 16,-70 0 31,52 0-32,19 0 1,-1 0-1,-17 17 64,35 1-64,0-1 1,0 19-1,0-19 1,0 1-16,0 0 16,0-1-1,0 1 1,0 0 31,0-1-32,18-17 1,17 18 0,0 0-1,0-18 1,-35 17 0,18-17 15</inkml:trace>
  <inkml:trace contextRef="#ctx0" brushRef="#br0" timeOffset="31432.82">22348 6368 0,'0'17'31,"36"19"-15,-36-19-1,0 89 17,0-71-32,0 1 15,0 52 17,0-35-32,0-36 0,0 36 15,0 124 32,0-160-31,0 1-16,0 35 47,0-36-32,0 19 1,0-19-1,0 36 17,0-35-1,0 0-31,0 34 31,-18-34-15,0 0-1,18-1 1,-17-17-16,17 18 16,-35-18-16,-18 18 15,35-18 1,-17 17-16,-1-17 0,1 0 31,0 0-31,-18 0 0,-35 18 16,-36-18-1,54 0-15,17 0 16,0 0 0,-229 0 15,211 0-31,18 0 16,0 0-1,-176 0 16,194 0-31,-53 0 16,-54 0 0,90 0-16,-54 0 15,53 0 1,-18 0-16,1 0 0,-1 0 16,36 0-16,-265 0 46,247 0-46,-35 0 0,17 0 16,18 0-16,-35 0 16,35 0-16,-17 0 15,-18 0-15,-18 0 32,35 0-32,-35 0 0,53 0 15,0 0-15,-141 0 47,141 0-47,-105-18 31,105 18-31,18 0 0,-36 0 32,53 0-32,-17 0 0,-35 0 15,17 0-15,-53 0 31,71 0-31,17 0 16,0 0-16,-35-17 16,36 17-16,-1 0 15,0-36-15,1 36 16,-1 0 0,-17 0-16,0 0 0,17 0 15,-17 0 1,35-35 343,-18 0-359,0-36 16,-17-52-1,35 88-15,0-18 16,0 17-16,-18-34 31,18 52-15,0 1-16,0-1 16,0-35 15,0 35-31,0 1 0,0-1 15,0-105 32,0 87-31,-17 1-16,17 17 16,0 1-16,-18-71 31,18 70-31,0 0 15,0 1 1,0-1 140,18 0-124,-1 1-32,1 17 15,0 0 1,17 0-1,0-36 1,1 36-16,-19 0 16,18-17-1,-17 17 1,0 0-16,17 0 16,0 0-16,1 0 0,-1 0 15,-17 0-15,34 0 31,-16 0-31,-19 0 16,1 0-16,17 0 16,36 0 15,-18 0-31,-36 0 16,1 0-16,88 0 31,-71 0-16,159 17 32,-159-17-47,1 0 0,-19 0 16,19 0 0,-1 18-1,0-18-15,18 18 0,-18-18 16,54 0-1,-54 0 1,0 0-16,36 0 16,17 17-16,-18-17 15,1 18-15,0-18 16,34 0-16,195 0 47,-212 18-47,36 17 15,-54-35-15,19 18 16,-19-18 0,142 0-1,-106 0-15,-36 17 16,1-17-16,35 0 16,-36 0-16,-17 0 15,18 0 1,-18 0-1,-1 0-15,-16 0 0,-1 0 16,18 0-16,0 0 16,123 0 15,-123 0-31,-18 0 16,1 0-16,34 0 31,-52 0-31,0 0 15,-1 0-15,124 18 47,-88-18-31,-35 0-16,88 0 47,-71 0-47,36 0 47,-54 0-47,-17 17 0,18-17 593</inkml:trace>
  <inkml:trace contextRef="#ctx0" brushRef="#br1" timeOffset="39880.08">26793 6191 0,'-17'-17'109,"-18"17"-93,-36 0-16,-17-18 15,-18 0-15,-264-17 47,299 35-47,18 0 0,0 0 16,-194 0 31,177 0-47,-19 0 0,37 0 15,-19 0-15,0 0 16,-176 0 15,177 0-15,17 18-16,18-18 15,-1 0-15,-158 17 32,142-17-17,34 0-15,-35 0 16,0 0-16,-106 18 31,124-18-15,-36 0-1,19 0-15,-37 18 16,-16-18 0,69 0-1,-17 17-15,-17-17 47,52 0-47,0 0 16,-34 0-1,34 0-15,-70 36 63,70-36-63,0 0 0,1 0 16,-1 0-16,-52 35 31,52-35-16,0 17 1,1-17-16,17 18 16,-18 0-1,-17 17 17,0 0-32,-36 71 31,71-53-31,-53-18 15,0 89 17,36-107-32,17 19 31,-18-19-15,0 1-1,1 53 1,17-54-1,-36 142 17,36-141-17,0 34-15,0-16 0,0 34 47,0-52-47,0 52 63,0-52-63,89 88 47,-72-88-32,1-18 1,-1 17-1,19 19-15,-1-19 16,-17 1 0,-1-1-16,19 1 15,-36 0-15,35-1 16,0 19 0,0-19-16,18 1 15,-17 17 1,16-35-16,1 18 15,36-1 17,-37 1-32,-16-18 15,175 0 17,-140 0-32,-36 0 15,1 0-15,281 0 47,-229 0-47,0 0 16,142 0-1,-160 0-15,18 0 16,1 0-16,193 0 47,-229 0-32,0 0-15,17-35 16,213-36 15,-248 71-15,0-35-16,0 17 31,-17 1-31,35-1 0,-53 0 16,35 1-16,18-36 31,-18 35-31,1-17 16,17 0-16,-36 17 15,1 0 1,17 1-16,-17-1 0,17-35 16,0 36-1,1-1 1,-36 0-16,17-17 0,1 0 31,0 35-31,-1-36 16,1 1-1,-1 18-15,-17-1 16,18 0-16,0-17 16,-1 0-1,-17-1-15,36 19 16,-19-18-16,1-1 15,-18 19 1,18-1-16,-18 0 16,17-17-16,-17 0 15,35 17 17,-17-17-32,-18 0 15,18 35-15,-18-18 16,35-17-1,-35 17 1,0 0-16,18 1 0,-18-1 31,0-35 16,0 36-31,0-1-1,0 0 17,0 1-1,-18-1-31,18 0 31,-35 1-31,17-1 31,0 18-31,-17-35 16,18 35-16,-125-35 31,107 17-15,-71 0 31,71 18-47,0 0 15,17 0-15,-123 0 47,106 0-47,-1 0 0,-52 0 32,53 0-17,0 0-15,-36-35 16</inkml:trace>
  <inkml:trace contextRef="#ctx0" brushRef="#br1" timeOffset="51353.26">25876 8043 0,'0'-35'78,"36"17"-78,-19 1 16,1 17-16,17-18 15,71-35 16,-88 53-15,-18-17-16,35 17 16,-18-18-1,1 18 32,0-18-31,-1 18 93,-17 18-93,0 0-16,0 35 31,0-18-31,0 18 16,0 35 15</inkml:trace>
  <inkml:trace contextRef="#ctx0" brushRef="#br1" timeOffset="53158.57">26458 7832 0,'0'0'0,"-35"17"78,35 1-78,-18 35 15,1-35 1,17-1-16,-18 18 16,18 1-16,-18 17 31,18-36-15,0 1-1,0 0 1,0-1-1,0 1 173,36-1-157,-19-17-15,1 0 156,17 0-172,-17-35 31,-18 18-31,18-1 16,-18 0-1,0 1 48,0-1 218,-36 18-281,-17 0 16,0 0-16,-35 0 31</inkml:trace>
  <inkml:trace contextRef="#ctx0" brushRef="#br1" timeOffset="116312.69">24606 2522 0,'-17'18'16,"17"0"0,0 17-1,0-17-15,0-1 16,0 18-1,0-17-15,0 17 16,-53 177 31,17-177-47,36 18 16,0-17-16,0-19 15,-35 107 16,35-89-15,0-17-16,0-1 0,0 1 16,0-1-1,0 19-15,0-19 47,53-17-16,-18 0-31,1 0 16,17 0-16,176 0 47,-176 0-47,176 0 31,-194 0-15,-17 0-16</inkml:trace>
  <inkml:trace contextRef="#ctx0" brushRef="#br1" timeOffset="117258.28">24694 2469 0,'0'-17'93,"36"17"-61,34 0-17,-17 17-15,0-17 16,18 0-16,352 36 31,-352-36-15,-19 0-16,-52 17 94,0 1-79,0 0 1,-17-1-16,-1 54 31,1-54-31,-1 19 16,-53 140 15,18-123-15,18 176 30,18-211-46,17 0 16,-18-1 0</inkml:trace>
  <inkml:trace contextRef="#ctx0" brushRef="#br1" timeOffset="118360.05">25241 2858 0,'18'-18'0,"-18"0"32,35-17-1,0-18-31,-17 53 0,88-141 31,-88 106-31,17 17 16,-18-17-16,213-106 47,-142 88-47,-53 35 15,494-141 16,-405 142-15,-1-1-16,1 18 16,229 0 15,-283 0-31,-52 0 16,17 0-16,89 123 46,-72-87-46,-52 17 0,71 70 32,-53-52-32,-18-54 15,17 19-15,19 105 47,-19-106-47,-17-17 16,0 17-16,0 18 31</inkml:trace>
  <inkml:trace contextRef="#ctx0" brushRef="#br1" timeOffset="119328.59">27305 2928 0,'0'35'46,"0"1"-30,-18 17 0,1-1-16,17-34 15,0 17-15,0-17 16,-18 35-16,18-35 16,0 52 30,0-52-46,0-1 16,0 19 15,0-19-31,0 1 78,18-18-46,35 0-32,0 0 15,35 0-15,159 0 32,-177 0-17,36 0 16,-88 0-31,17 0 110,-17 0-110,-1 0 15,1 0 1,0 0-16</inkml:trace>
  <inkml:trace contextRef="#ctx0" brushRef="#br1" timeOffset="120629.08">27393 2893 0,'71'0'15,"-1"0"1,-17 0-16,18-18 16,-36 18-16,141 0 47,-123 0-47,-17 0 15,246 0 16,-229 0-31,17 0 16,36 0 15,-106 18 63,-17-1-94,17 1 16,0 17-1,-36 36-15,-52 35 32,70-71-32,1-17 0,-1-1 31,-17 1-31,35 0 15,-18-1 1,1 1 0,-1-1-1,0 1 1,1 0 15,17 17 47,-53-53 63,0 1-141,18 17 16,-18-18-16,0 18 15,0-18-15,35 18 16,1 0-16</inkml:trace>
  <inkml:trace contextRef="#ctx0" brushRef="#br1" timeOffset="127479.88">30427 2716 0,'0'36'78,"0"17"-62,0-36-16,-18 36 15,18 18 1,-17-36-16,-1 18 0,1 17 31,17-34-31,0-19 16,0 1-16,0 35 31,0-35 94,17-1-125,18-17 0,142 35 31,-142-35-31,53 36 16,36-19-16,17 1 16,0 0-16,0-18 15,-17 17-15,-19-17 16,-34 0-16,-89-35 94,1 0-79</inkml:trace>
  <inkml:trace contextRef="#ctx0" brushRef="#br1" timeOffset="128447.66">30409 2575 0,'18'0'31,"53"0"-15,34 36-16,-34-36 16,194 0-1,-177 0 1,18 0 0,-36 0-16,18 0 15,1 0-15,-19 0 16,1 0-1,-18 0-15,0 0 0,-36 0 16,1 0-16,35 0 16,-18 0-1,-17 0 63,-18 35-62,0 0-16,17 0 16,1 1-16,-18 34 31,35-17-31,-35 71 16,0-71-16,0 17 15,0-17-15,0 53 16,0-53-1,0 0-15,0 17 16,0-52 0,0 35-16,0 0 15,-53 53 1,53-89 0,-17 1-16,17-1 15,-18-17 95</inkml:trace>
  <inkml:trace contextRef="#ctx0" brushRef="#br1" timeOffset="130131.61">31009 3087 0,'0'-18'188,"18"18"-188,-1 0 15,1-17 1</inkml:trace>
  <inkml:trace contextRef="#ctx0" brushRef="#br1" timeOffset="132133.76">31397 2505 0,'-35'53'62,"0"-18"-62,-89 71 16,54-18-16,-36 18 16,-265 317 31,301-335-47,70-70 15,-53 35-15,35-36 47</inkml:trace>
  <inkml:trace contextRef="#ctx0" brushRef="#br1" timeOffset="132597.63">30833 2152 0,'0'53'31,"0"-18"-15,53 142-1,0-19-15,35 36 0,370 1112 47,-369-1059-31,263 405 15</inkml:trace>
  <inkml:trace contextRef="#ctx0" brushRef="#br1" timeOffset="167142.73">30674 6703 0,'-71'53'15,"19"17"-15,16-17 16,-52 35 0,18 1-16,34-37 0,19 37 15,-36-36 1,17 35-16,-17-18 0,36 1 16,-1-53-1,1-1-15,17 36 16,0-35-1,0-1-15,-18 1 16,0 70 15,18-70-15,0-1 15,0 1-31,0 0 0,124 17 47,-89-35-47,53 53 0,-17-53 16,282 18 15,-283-18-15,-35 0-16,1 0 15,-19 0-15,1 0 16,17 0-16,1 0 15,-1 0 1,-18 0-16,1 0 16,53 0 15,-54 0-15</inkml:trace>
  <inkml:trace contextRef="#ctx0" brushRef="#br1" timeOffset="168553.71">30674 6720 0,'18'0'63,"17"0"-63,18 0 15,-18 0 1,106 0 15,-88 0-31,-18 36 0,-17-36 16,17 0 15,-17 0-31,0 17 16,-18 19 109,0 34-110,0-35-15,0 1 16,0 122 15,0-122-31,0-1 0,0 141 47,-18-123-47,18-35 0,-18 70 16,1 0-16,17-52 15,-18 17-15,0 35 16,1-53-16,17 0 15,0 36 1,0-36 0,0-17-16</inkml:trace>
  <inkml:trace contextRef="#ctx0" brushRef="#br1" timeOffset="186471.8">30939 7285 0,'17'0'141,"54"0"-141,-1 17 15,-34-17 1,17 0-16,17 18 0,-17 0 15,35-1 1,-70 1 0,-18 17 31,0 18-47,0-17 15,0 52-15,17-18 16,-17-34-16,0-1 15,0 35-15,0-34 16,0-1-16,0 0 16,0 1-16,0 16 15,0 90 17,0-125-32,0 1 15,0 17 1,-17 0-16,-1-17 15,-17 35 17,17-35-17,1 17-15,-1 0 32,0-17-32,1-1 15,-36 72 16,18-54-31,-1 0 16,19 0-16,-1-17 16,0 17-16,1-35 15,-1 53-15,0-17 16,1-19 0,17 1-16,0-1 15,0 1 16,0 0-15,0 17 15,0 18-15,0-35-16,17-18 16,19 35-16,-1 0 15,18 18-15,0-35 16,0 35-16,194 123 31,-212-141-15,0 1-16,53 16 15,-52 1-15,-1-17 16,-17-36-16,-1 53 16,-17-36-16,0 18 15,18 1 1,-18-1-16,18-17 15,-18 35-15,0-1 0,0-34 16,17 35 0,-17-35-16,0-1 0,0 36 15,0-17-15,0 34 16,-17-35-16,-19 36 31,1 17-31,17-70 16,1 17-1,-36 0 1,35-35-16,-17 36 16,-53-19 15,52 36-31,1-53 0,17 0 16,1 18-16,-1-18 15,18 17 1,-17 1 46,17 35-46,17 18-16,1-19 16,35 19-16,-18 0 0,0-1 15,1 1 1,-1-1-16,18 1 15,-36 17-15,1 35 32,17-34-32,-35-19 0,0 1 15,0 158 17,0-194-32,0 18 0,-17 35 15,17-52 1,0-1-16,0 36 15,0-1-15,0 36 16,0-88 0,0 34-16,0-34 15,17 0-15,1-18 0,0 35 16,-18 18 0,53 53-1,-36-89 1,-17 54-16,18-36 15,-1 18-15,-17 0 16,18-18-16,0-17 16,-18 17-1,0 18-15,17-35 16,1 0-16,-18-1 16,0 1-16,0-1 15,0 1-15,0 0 16,0 17-16,0 36 15,0-36 1,-18 53-16,-52 35 16,-18 19-16,-124 122 15,71-140 1,35-54-16,0 1 0,-17-18 31,105-53-15,0 17 62,18 1-62,0 0-16,0 35 15,0-18 1,0 35-1,0-34-15,18 34 16,-18-35-16,18 71 16,17-35-16,-17-36 0,17 53 15,18 36 1,53 193 15,-53-176-31,-1-52 0,1 16 16,36 89-1,-36-105 1,-1-36-16,-16-18 16,-19-18 15,-17 1-31,0 0 16,0-1-1,0 1 1,36 17 15,-36 1-15,17 16-16,19 19 15,-36 0-15,0-1 0,0-17 16,0-35 0,0 105 15,0-70-31,0-35 15,-18 52-15,0-70 16,-35 36 0,18-19-1,-18 19-15,18-1 16,-106 71 15,105-71-31,1 35 16,-18-17-1,18-17-15,-18-19 0,18 1 16,0-18-16,-36 0 31,53 0-15,1 0-16,-1 0 16,-17 0-1,17 0 1,1 0-1,-19 18 1,36-1 0,-17-17-1,-1 35 1,18 18 15,-18-17-15,1 87 15,17-70-15,0-18-16,35 18 15,124 177 17,-106-213-32,17 18 46,-52-35-14,-18 18-17,0 0 1,-35-1 0,17-17-16,-17 18 15,-159 0 1,88-18-1,18 0 1,52 0-16,-34 0 16,-36 0-16,-123 0 31,123 0-31,35 0 16,-193 0-1,175 0 1,-16 0-16,16 0 15,-281 0 17,264 0-32,-811 0 47,793 0-32,-17 0 1,18 0-16,-89 0 31,177 0-31,17 0 47,18-18-31,0 0-1,-35-17 79,0 17-94,17 18 16,-70 0-1,35-35-15,18 35 0,-36 0 16,-35 0-1,-35 0-15,0 0 16,0-17-16,-124-19 16,142 36-1,-1 0-15,19 0 16,-107 0 0,89 0-16,-1 0 15,1 0-15,17 0 16,-247 0 15,229 0-31,19 0 0,-530 0 47,529 0-31,0 0-1,-18 0-15,-87 0 16,105 0-16,0 0 15,-17 0 1,35 0-16,-36 0 0,1 0 16,-1 0-1,18 0-15,-17 18 16,17-18-16,18 18 16,-159-18-1,176 17 1,-17-17-16,18 0 15,-1 18 1,18-1-16,18-17 0,-1 0 16,-16 36-1,-1-19 1,17 1-16,1 0 0,0 35 16,17-53-1,18 35-15,-17-35 0,17 18 16,-53 34-1,53 19 1,0-18 0,0-35-16,0-1 15,0 36 1,17-35 0,36-1-16,547 72 46,-388-72-46,17-17 16,194 0 0,-193 0-16,-1 18 15,600-18 17,-670 0-17,-1 0-15,19 0 16,740 0 31,-794-18-32,19 1-15,-1-1 16,705 0 15,-687 18-15,17 0-16,-17 0 15,564 0 17,-529 0-17,-17 0-15,17 0 0,35 0 16,-17 0 0,-1 0-16,1 0 0,-18 0 15,-17 0 1,405 0-1,-441 0 1,35 0-16,-35 0 16,512 0 15,-530 0-15,1 0-16,-18 0 15,264 0 1,-282-17-1,36-19-15,-18 1 16,-1 0 0,-16 17-16,-1 1 0,-35-1 15,70-53 17,-88 36-32,-35 17 15,36-34 1,-36 34-16,17-35 0,-17-18 15,0-87 32,0 105-47,0 35 0,0-17 16,-17-195 46,-1 195-62,0 0 0,1 17 16,-54-88 0,54 89-16,-19-1 15,19-35-15,-71-35 16,52 70 0,-17-17-1,-35-35 1,70 34-1,-34 1-15,-1 0 16,35 17-16,-35-35 16,0 36-16,0-19 15,-123-52 17,141 70-32,-1 18 0,-246-70 46,229 52-46,0 18 16,-158-35 15,122 17-31,1 18 16,18 0-16,-1 0 16,-105 0-1,123 0-15,-53-17 16,71 17-1,-1 0-15,-34 0 32,17 0-32,35 0 15,1-18 1,-1 0 0,0 18-16,1-17 15,-19-1-15,-69-105 47,69 87-47,36 1 16,0-35-16,0-19 15,0 54-15,0-247 47,18 229-47,0 18 16,35-1-16,17-16 15,-35 34-15,18 0 16,-35 18 0,123-70-1,-88 70 1,0-18-16,282-53 47,-300 71-47,53-35 0,71-18 31,-106 53-15,176-123 15,-176 88-31,36-36 0,-19 36 16,248-195 15,-230 160-16,123-159 32,-211 193-47,18 1 16,0 0-16,52-142 47,-52 107-47,0 17 31,-1 0-31,-17 35 0,0-17 16,36-88 15,-36 70-15,35-177 15,-18 213-31,-17-19 15,0 1 1,0-18-16,0 18 16,0-18-1,0 18 1,18-53-16,-18 52 0,0 1 16,0-36-16,0-34 15,35 69 1,-35-281 46,0 246-62,0 18 16,0-17-16,-105-195 47,87 195-47,0 52 15,-17-17-15,0-1 16,-18 19 0,35-1-1,0 1-15,-70-19 47,53 19-47,17 17 16,-70-18-1,71 18-15,-1 0 16,-88-35 0,88 17-1,-17 18-15,18 0 16,-1 0-16,-17-35 0,-1 35 16,1 0-1,-18 0 1,36 0-1,-1 0-15,0-18 16,-35 18 15,36 0-31,-1 0 16,0-17 0,1-1-1,-1 18-15,0 0 0,1 0 16,-36-53 15,18 53-31,17-18 0,-105-70 47,70 53-31,-159-53 30,194 88-46,-88-18 16,71 18 0,-35 0-1,17 0-15,-141 0 32,141 0-17,0 0-15,0 0 16,-71-18 15,89 1-15,35-19 15,0 19-31,0-36 16,0 0-1,0 18-15,0-89 16,71 36-1,-54 17-15,19 19 16,17-1-16,-18 0 16,88-141-1,-87 123 1,52 1-16,176-107 47,-246 160-47,17-19 15,36-34 17,-54 52-17,1-17 1,17 35-16,-17-35 16,0 35-16,17-53 15,-35 35-15,71-17 16,-54-1-1,36 1-15,18-18 16,140-88 15,-193 123-31,211-176 32,-211 159-17,0 18-15,-1-36 16,36-36-1,-35 37 1,-1 16-16,-17 19 16,0-36-16,36 0 0,-36 17 15,0-16 1,0 34-16,0 0 16,0-17-16,17-88 46,-17 87-46,0 1 0,0-18 32,0 18-32,0-1 0,0-122 47,-35 122-47,35 19 0,-106-177 46,89 176-46,-19 18 16,-70-88 15,71 88-31,0-18 16,-18 18-16,0-17 16,-18 17-16,54 0 15,-160 0 16,142 0-15,18 0-16,-36 0 16,-18 0-1,53 0 1,1 0-16,-19 0 16,-52 35 15,53-17-31,17-1 15,-35 1-15,1 52 0,16-52 16,-17 17 0,-17 1-16,52 17 15,-35-36-15,-35 89 32,53-88-17,17-18 1,1 17-16,-1 19 15,18-19 1,-35-17 0,35 18-16,-18-18 15,0 0 48,18-35-48,0-36 1,0 18-16,-53-88 16,53 123-16,0-17 15,0-18 1,0-70 0,0 105-1,0 0-15,0-17 16,0-18-16,0 36 15,36-1-15,-19-35 16,1 35-16,17 1 16,71-71 15,-35 52-31,-18 36 0,-18-35 16,300-36 30,-247 54-46,-35-1 0,0 18 16,88 0 0,-88-17-1,35 17-15,-53-36 16,36 36-16,-18-17 16,-18 17-16,89-36 15,-107 19 1,36-36-16,-17 35 15,-1 18-15,-18-35 16,54 17-16,-53-35 16,17 18-1,0-36-15,-17 1 32,-1 35-32,-17-106 31,0 88-16,0 0-15,0-35 32,0 52-32,0 19 15,0-19-15,0-52 47,0 70-47,0 1 0,0-54 47,-17 71-47,-1-17 16,-17-19-16,17 19 15,-123-19 17,106 19-32,-18 17 15,0 0-15,-106-35 31,71 17-31,35 18 0,18 0 16,-36-18 0,18-17-1,18 35-15,-53 0 16,53-35 0,17 35-16,-35 0 15,-17 0-15,17 0 16,17 0-16,-52 0 15,35 0-15,18 0 16,-141 106 15,123-54-31,35 1 16,-88 230 15,106-213-15,0-35-16,0 54 15,0-36-15,53 35 16,-18-35-16,36 52 0,35 1 16,0 0-1,-18-53-15,-53-35 16,512 282 31,-477-248-47,107 37 15,-124-54 1,-36-17-16,160 87 47,-160-87-16,19 70 0,-19-52-31,-17 16 16,53 248 31,-53-194-47,0-18 16,0 36-16,0-18 15,0 70 16,0-123-31,0-35 16,0 17-16,0 18 31,-17-18-15,17-17 0,-18-1-16,-53 54 46,54-71-46,-1 0 16,-35 18 15,18-1-31,17-17 16,-35 0-16,36 35 16,-36-35-16,0 0 15,18 0-15,17 0 16,-53 18-16,36-18 15,-106 18 17,88-18-32,36 17 0,-195 1 47,194 0-32,-52 17 16,52-17-31,0-18 16,-17 17 0,0 1-1,0 17 1,17-17 0,-17-1-16,-18 19 31,35-19-31,0 19 0,-70 34 31,71-17-31,-89 141 47,88-141-47,18-18 0,-35 1 16,0 228 15,-1-193-16,19-18-15,17 105 47,0-122-47,0-19 16,0 36 0,70 0 15,-17-35-31,176 52 31,-158-70-15,0 18-1,34 17-15,-34-35 0,35 53 16,0-35 0,-36-18-16,-35 17 0,18-17 15,265 89 16,-265-72-15,53 36 0,-71-35-1,-17-1 1,-18 1 0,0 0-1,0 17 1,0-17-1,0 17-15,0 0 0,0 0 16,-71 142 0,-105 87 46,140-228-62,1 17 16,17-36-16,-17 1 15,17 0-15,1 17 0,-18-18 16,-1-17 0,1 36-16,-53-19 31,35 1-31,18-18 0,-89 53 31,36-35-15,53-18-16,17 35 15,-123 71 17,70-71-32,-140 353 47,140-282-32,54-18-15,-36-17 16,35-18-16,-17 52 15,35-87 1,0 17-16,0-17 16,0 0-16,0-1 15,0 18-15,0 1 16,0-1-16,35 71 16,-17-71-1,35 36 1,-36-36-16,54 36 15,-18-36 1,35 0-16,-35-17 16,0-18-1,0 17-15,-18 19 16,71-1-16,-89-35 16,36 18-16,-35-1 15,52-17-15,1 71 16,-18-54-16,-18 19 15,0-36-15,1 17 16,-1 1-16,71 17 47,-89-17-47,1-18 0,53 18 47,-54 17-47,1-18 0,0 1 31,-1 0-15,-17-1-1,0 1 1,0 17 0,-88 124 15,53-141-16,-36 35-15,-176 141 32,177-124-17,-19-35-15,1 18 16,35-17-16,0-19 16,18 1-16,18 0 15,-1-18-15,-35 17 47,18 18-47,35-17 16,-88 70 15,88-70-15,-36 17-1,36 18 1,-35 35-1,17-70 1,1 141 15,17-142-15,0 1-16,0 0 16,0-1-1,0 19 1,0-19-1,53 71 17,-18-70-32,141 35 31,-140-35-15,69 17-16,107 0 31,-124-35-31,-35 35 15,335 159 32,-282-141-47,53 71 47,-142-124-47,-17 88 31,0-35 1,0-18-32,0-17 15,0 17-15,0 0 16,0 1-16,-52 34 0,34-34 16,-247 175 15,195-158-16,-301 71 17,336-124-32,-18 0 15,-17 17-15,-1-17 16,-105 0 0,123 0-1,17 0-15,19 0 16,-1 0-16,1 0 15,-19 35 95,1 18-110,-18-35 15,35 35-15,-34 35 16,34-53-16,-17 54 16,17-36-16,-123 264 31,123-264-15,18-18-16,0 1 31,0-19-31,0 1 15,0-1-15,0 1 16,0 17 0,0 1-1,0-19 1,0 1-16,0 35 0,0-18 16,0-17-1,0 17 1,0-17-1,0-1-15,-17-17 16,17 18 0,-18-18-1,-17 0 1,-1 0-16,-17 0 16,-52 0-16,16-18 15,-34-17 1,35 0-1,-18-1-15,18-34 0,0 17 16,-230-141 15,265 159-15,35-1-16,1 19 31,17-1-31,-18-35 16,18 36-1,0-107 17,0 89-17,18 0-15,-1-1 16,213-17 15,-195 53-31,36 0 16,-1 0-1,18 0-15,18 0 16,-35 0-16,123 36 31,-159-1-31,-17-17 0,52 34 16,-34 19 0,-36-36-1,17 1-15,-17 52 31,0-35-31,0-36 16,0 19-16,-35 140 47,17-141-47,-70 53 47,53-88-47,-18 0 0,-247 36 47,229-36-32,-52 0 1,35 0-16,17 0 0,-17 0 16,-159-18 15,194 18-31,0-18 15,-35 18-15,17-17 16,1-1-16,-18 1 16,17-1-16,1 0 15,-1 1-15,-35-19 32,71 19-32,0-1 0,17 0 15,0-17-15,18 18 16,-17-72 15,-1 54-31,18 17 0,0-87 47,0 69-31,0 19-16,18 17 15,-18-18-15,35 0 16,0 18-16,177 0 47,-141 0-47,-19 0 0,19 0 31,-36 18-31,1 17 16,-19-35-1,-17 36 1,0-19-1,0 18 1,0 1 0,0-19-16,0 36 15,0-35-15,0 17 16,0 18-16,-17-18 16,-1-17-1,-17 17-15,17-17 16,-17-18-16,-18 35 15,0-35-15,-106 0 32,53 0-32,71 0 0,-35 0 15,-354 0 1,265 0 0,-17 0-1,0 0-15,-18-35 0,0 17 16,0-17-1,35 17-15,-18-17 0,36 0 16,-423-106 15,440 105-15,19 19-16,34-1 16,-17-52 30,88 52-46,0-17 16,0-18 15,17 18-15,1 35 0,70-18-16,-35-17 15,247-1 16,-176 36-31,-1 0 16,512 0 15,-512 0-15,-34 0-16,122 53 31,-193-53-15,0 124 31,-18-89-32,0 0-15,0 18 16,-36 88 15,-17-88-31,-211 88 47,158-105-31,71-36-16,-53 0 15,17 17-15,-229 1 32,247-18-17,-17 0-15,-160 0 31,177 0-15,-17 0-16,-142-71 31,89 36-31,-1-18 0,-334-159 47,352 177-47,35 0 16,-17 0-1,35-18-15,-17 17 0,17 19 16,17-18-16,-17 17 16,18 0-16,-88-17 31,105 0-15,0 35-1,1-18 1,17 0-1,0 1 1,0-1 0,0 0-1,53 18 17,17 0-32,1 0 15,-1 0 1,-34 0-16,52 36 0,0-1 15,18 18 1,0-18-16,0 1 16,-36-1-16,1 0 15,-54 0-15,1 18 32,-18-17-17,-212 52 32,159-53-47,18-35 16,-18 0-16,-35 18 15,-459-18 17,353 0-17,35 0-15,1 0 16,17 0-16,-36 0 0,36 0 15,0 0 1,-177 0-16,195 0 16,17 0-1,-17 0-15,-1 0 16,1-18-16,35 0 16,-18 1-16,0-1 15,53 0-15,0 18 16,53-17-16,-18 17 15,18-18 1,36-17 31,34 35-31,-35 0-16,36 0 15,35 0 1,317 0 15,-299 0-31,-19 35 16,-16-35-16,158 106 15,-106-53 1,0-18-16,194 36 31,-141-36-31,212 71 16,-230-53-1,-17-18-15,282 89 32,-318-89-32,-35 0 0,-88-17 15,18-1 1,-18 19 0,0-19-1,0 19-15,0-1 16,18-18 62,70-17-78,18 0 16,-18 0-16,35 0 31,72 0-31,-1 0 0,882 0 47,-830 0-47,37 0 15,1304-158 17,-1269 105-32,228 0 31,354-18 0,-653 18-31,-35 1 16,899-337 31,-988 319-47,-17-1 15,0-17-15,176-194 31,-211 194-15,-18 17-16,35-88 31,-35 107-31,0-19 16,106-176 15,-124 212-15,18-18-16,-36 35 15,160-229 32,-160 230-47,-17-19 16,0 1-16,0-194 47,-17 141-47,-36-1 0,-159-228 31,177 282-31,0-71 16,-36 35-16,-70-88 31,88 89-31,-35 17 0,-177-265 47,230 283-32,17-71 17,18 71-32,0 0 15,-17-36-15,17-105 47,0 105-47,0 36 0,-124-300 31,107 247-15,-1 35-16,-35-71 31,35 54-31,-17-1 16,-53-140 0,-53-266 15,123 389-31,-17-35 15,-106-459 32,141 511-47,-35-282 47,35 300-47,0 0 16,0 18-16,17-106 47,18 123-47,-17-17 0,141 17 47,-106 18-32,70 0 1,-52 18-16,-36-18 0,-17 18 15,-1-18 48,-17-36-47,18-17-16,0-17 0,-1-159 31,1 123-16,-18 18-15,0-1 16,35-193 15,-35 247-15,0 17 0,0 1-1,0-1 16</inkml:trace>
  <inkml:trace contextRef="#ctx0" brushRef="#br1" timeOffset="-192161.75">7214 5115 0,'-17'18'31,"17"17"-31,-18 53 15,-17 1 1,-53 228 15,70-246-15,18-1-16,-18-17 16,18 18-16,0 105 31,0-141-16,18-35-15,0 53 32,-18-35-17,0 0 1,0-1 0,17-17 15,1 0-16,17 0-15,18 0 16,35 18-16,-70-18 16,176 53-1,-141-36-15,35 19 16,-35-36-16,0 0 0,17 0 31,36 0-31,0 0 0,-18 0 16,18 0-16,-35 0 15,-18 0-15,-1 0 16,-34 0-16,0 0 16,-1 0-1,19 0 1,34 0 0,283 17 30,-282-17-46,-1 18 0,-17 0 16,35-1 31,-88-34 62,0-1-109,0 0 16,0-35-16,0 36 16,0-1-16,0-17 15,0-18-15,0 18 16,0 17-1,0-35-15,0 18 16,0-1-16,0 1 0,0 0 16,0 0-1,0-18-15,0 35 16,0-17 0,0-18-16,18 35 15,-18 1 1,0-19-16,0 1 15,0 17 1,0 1 0,0-1-16,0 1 31,0-1-15,0 0-1,0 1-15,-18-1 16,18 0-16,0 1 15,0-1-15,-17 0 16,-1 1 0,18-1-16,0 1 15,0-19-15,-18 36 16,-17-35 15,17-18 63,1 35-78,-1-17-16,0 17 31,1-17-31,-1 18 15,18-1-15,-17 0 0,17 1 16,-18-1 0,0 0 15,18 1-15,-35 17-16,0 0 15,-36 0-15,-88 0 31,54-18-31,-19 0 16,1 18-16,-1 0 16,18 0-16,-17-17 15,17-1-15,18 18 16,35 0 0,0 0-16,35 0 0,-17 0 15</inkml:trace>
  <inkml:trace contextRef="#ctx0" brushRef="#br1" timeOffset="-185069.48">13194 12435 0,'0'18'31,"0"0"-15,0-1-1,0 19-15,0 193 47,0-53-15,0-123-32,-18 0 0,-52 265 46,52-248-46,0 36 16,1-53-16,-1 0 16,18-36-16,0 1 15,0 0 1,0-1 109,18 19-109,17-36-1,36 35-15,-18 0 0,52 1 16,1 34-16,-71-70 15,36 18 1,17 17-16,36 0 16,-1 1-16,1-19 15,17 18-15,0-17 16,-18 17-16,442 54 31,-442-72-15,-35-17-16,36 0 15,-36 0 1,36 0-16,-36 0 0,18 0 16,141 18 15,-159 0-31,18-18 0,-1 0 16,213 35 15,-195-18-31,1 1 15,-18-18-15,-18 18 16,18-18-16,-36 0 0,1 0 16,264 35 31,-229-35-47,-18 0 0,388 0 31,-352 0-16,-1 18-15,1 17 16,-36-17-16,18-18 16,-18 0-1,18 0-15,158 35 32,-140-35-32,-1 0 0,389 35 46,-371-35-46,0 0 16,0 0-16,-35 0 16,-18 0-16,-17 0 15,-18 0-15,0 0 16,-18 0-16,18 0 16,-36 0-16,36 0 15,0 0-15,-18 0 16,18-18-1,-17 18-15,69-70 0,-52 52 16,-17-17 0,17 0-16,-18 17 15,-17 0-15,34-70 47,-34 35-47,-18 0 16,0 18-1,0 17-15,35-17 16,-35 0-16,0 0 16,18-36-16,-18 53 15,0-17 1,0 0-16,0 0 16,0 17-16,0 0 15,0 1-15,0-19 16,0 19-16,0-1 15,0-17 1,0 17 0,0 1-16,0-19 15,0 19 1,0-1 0,0-17-16,0-18 31,0 18-16,0-1 1,-18 1-16,18 0 16,0 17-16,-35-35 15,17 18-15,18 0 16,-17 35-16,-1-36 16,-17-17-16,17 36 15,1-18 1,-36-54 15,35 72-31,0-1 0,18-17 16,-17 35-1,-1-18 1,-35-17 15,18 35-31,0 0 16,-18-53-16,-71 35 31,89 1-31,-18-19 16,0 36-16,0-17 15,18-19-15,-18 36 16,-35-52-16,0 34 16,17-17-16,1 35 15,17-18-15,-106-17 16,88 17-1,-35 0 1,54 1-16,-37 17 16,54 0-16,0 0 0,-18 0 15,0-18-15,-35 0 16,35 1-16,-18-1 16,-70 1 15,88 17-31,0-18 0,0 0 15,1 18-15,-160-35 32,159 35-17,0 0-15,-123 0 32,123 0-32,0 0 15,-18 0-15,1 0 16,-54 0-1,54 0-15,-1 0 16,-52 0-16,-54 0 31,107 0-31,-1 0 16,1 0-16,-19 0 16,-16 0-16,-19 0 15,18 0-15,-17 0 0,-389 35 63,442-17-63,17-18 0,0 18 15,-18-1-15,18 1 16,36-18-16,-54 17 16,54-17-16,-36 18 15,-18 0-15,53-18 16,-34 17-1,34-17-15,-35 0 16,18 36-16,-18-36 0,0 0 16,-35 0-1,17 0-15,18 0 0,-35 0 16,-88 0 15,70 0-31,18 0 16,-36 0-16,36 0 15,-159 0 1,176 0-16,-87 0 16,105 0-1,0 0-15,0 0 16,18 0-16,-1 0 16,19 0-16,-19 0 15,-34 0 1,35 0-1,-18 0-15,17 0 16,1 0 0,-18 0-16,-35 0 15,35 0-15,-176 0 32,158 0-17,36 0-15,0 0 16,-18 0-16,35 0 15,1 0-15,-19 0 16,19 0 0</inkml:trace>
  <inkml:trace contextRef="#ctx0" brushRef="#br1" timeOffset="-171904.73">11395 14834 0,'17'18'94,"1"17"-94,0 0 15,-18 36 1,0 0-16,17 17 0,1-35 15,0 0 1,-18 0-16,17-1 16,-17-16-16,0 17 0,18 0 15,-18-18 1,0 0-16,35 18 0,-35-35 16,0 17-1,0 71 16,0-71 141,18 18-156,-18-18-16,0 18 16,0-35-16,0-1 15,0 19-15,0 17 16,0 52 15,0-87-15,0 0-1,17 17 17,-17 0-32,0-17 15,0 0 1,0-1 15,18 1 125,53-18-140,-1 0-16,-35 0 16,36 0-1,17 0-15,36-18 0,-1 18 16,18 0-1,0 0-15,18 0 0,-35 0 16,-1 0 0,230 0-1,-230 0 1,442 0 15,-424 0-31,0 0 16,0 0-16,212 0 31,-230 0-31,-17 0 16,18 0-16,246 0 47,-282 0-47,36 0 0,-36 0 15,353 71 16,-318-71-31,18 0 16,477 70 15,-477-52-15,-18 0-16,18-1 16,-17 1-16,-1-18 15,1 18-15,-1-18 16,1 17-16,-36-17 15,106 0 1,-106 0-16,36 18 16,-1-1-16,1-17 15,317 53 17,-353-53-32,335 36 46,-352-36-30,17 17-16,0-17 0,-17 0 16,-18 0-1,17 18-15,1-18 0,-1 0 16,-17 0-16,71 0 31,-71 0-31,17 0 16,-17 0-16,0 0 15,106 0 1,-89 0 0,1 0-16,35 0 15,246 0 17,-228 0-17,-36 0-15,18 0 0,-18 0 16,-17 0-16,-1 0 15,-17 0-15,18 0 16,-18 0 0,0 0-16,-1 0 15,19 0-15,52 0 16,-70 0 0,18 0-16,0 0 15,-19-18-15,1 1 16,-17 17-1,-19 0-15,1-18 16,17 18-16,-17-18 16,17 18-16,71-17 31,-71-1-15,-17 0-16,0 18 0,-1-17 15,18-1 16,-17 18-15,0 0 0,-1-17-1,1 17-15,0 0 16,-1 0 15,-17-36 157,36 1-173,-1-18-15,0 18 16,0-18-16,1 0 16,-19 0-16,19-18 15,16-105 16,-52 158-31,0-17 16,0-18-16,18 18 16,-18-18-1,0 18-15,0-36 47,0 54-31,0-1-1,0 0 17,0 1-32,0-19 31,-18-34-15,1 35-1,-18-1-15,-18 19 16,17 17 15,19-18-31,-1 18 0,0 0 16,-17 0-16,-88 0 47,105 0-47,-17 0 15,-18 0-15,35 0 16,-158 0 31,141 0-47,-36 0 0,18 0 15,-17-18-15,-36 1 16,-229-19 15,193 36-31,-52-17 16,0-1-16,-300 1 31,212 17-31,35 0 0,-17 0 16,-18 0-16,-1 0 15,-17 0-15,-211 0 32,229 0-32,52 0 15,19-18-15,-336 18 31,406 0-31,-18 0 0,18 0 16,-194 0 0,176 0-1,-17 0-15,17 0 16,18 0-16,-18 0 16,18 0-16,-35 0 15,-195-18 1,248 18-1,34 0-15,-16 0 16,-125 0 15,195 0-31,-18 0 16,18 0-16,-18 0 16,0 0-1,-53 0-15,53 0 16,0 0-1,0 0-15,1 0 16,-19 0-16,-52 0 16,52 0-1,0 0-15,-34 0 0,-178 0 32,177 0-17,18 0-15,0 0 16,-176 0 15,158 0-31,35 0 0,1 0 16,-124 0-1,123 0-15,-35 0 16,36 0 0,-1 0-16,-105 0 15,87 0-15,37 0 16,-1 0-16,17 0 15,-87 0 17,52 0-32,18 0 15,18 0-15,-35 0 32,52 0-17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4.42953" units="1/cm"/>
          <inkml:channelProperty channel="Y" name="resolution" value="32.23881" units="1/cm"/>
          <inkml:channelProperty channel="T" name="resolution" value="1" units="1/dev"/>
        </inkml:channelProperties>
      </inkml:inkSource>
      <inkml:timestamp xml:id="ts0" timeString="2021-04-09T13:17:59.09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6809 6174 0,'0'17'125,"0"19"-109,0 34-16,0 71 31,0-106-31,0 36 16,0 264 15,0-317-31,0 52 0,0 124 47,0-141-47,0 0 16,0 141 31,0-176-32,0 35-15,0 17 16,0-52-1,17 35-15,1 0 16,-18 0-16,0-18 16,0 0-16,0 18 15,35 106 17,-35-88-32,18-36 15,-18 18-15,17 35 16,36 318 15,-17-301-31,-19-16 16,1 16-1,0-34-15,-1 17 16,-17-35-16,0-35 16,0 35-16,0-18 15,0-17-15,0 35 16,0-36-16,0 1 15,18 17-15,-18-17 16,17-1 312,19-17-312,17 0-1,52-17-15,-34 17 16,441-88 31,-389 70-47,1 0 0,17 1 16,0-19-16,458-34 31,-457 52-16,-1 18-15,35 0 16,-17 0 0,35 0-16,-18 0 0,36 0 15,0 0 1,-18 0-16,35 0 0,-17 0 16,-36 0-16,18 0 15,0 0 1,-18 0-16,389 0 31,-424 0-31,35 0 16,-17 0-16,-18 0 15,706 0 17,-635 0-17,-1 0-15,512 0 47,-546 0-47,-1 0 0,300 18 31,-334-1-15,-19-17-16,18 0 16,-35 0-16,317 0 31,-282 0-31,-17 0 15,229 0 1,-230 0 0,1 0-16,-1 0 15,-17 0 1,17 0-16,-34 0 0,34 0 16,-17 0-16,-18 0 15,0 0-15,0 0 16,-17 0-16,317 0 47,-317 0-47,-1 0 15,89 0 1,-71 0-16,0 0 16,1 0-1,16 0-15,-16 0 16,-19 0-16,36 0 15,529 0 17,-494 0-17,353 0 17,-353 0-32,0 0 0,0 0 15,0 0-15,1 18 16,-19-18-16,0 0 15,-34 0-15,352 35 47,-371-35-31,36 18-16,35 0 16,-88-18-1,0 0-15,0 0 0,0 0 16,106 0 15,-107 0-31,1 0 16,212 17 15,-212-17-15,17 18-16,177-18 46,-194 0-46,0 0 0,0 0 16,53 0 0,-53 0-16,0 0 15,17 0-15,-17 0 16,0 0 0,0 0-16,0 0 15,70 0 16,-87 0-15,-19 0-16,19 0 16,-19 0-16,19-18 15,-19 1 1,18 17 0,-17 0-16,35 0 15,-35 0 1,-1 0-16,19 0 15,-19 0 1,36 0-16,-18 0 16,18 0-1,18 0-15,88 0 32,-124 0-32,-17 0 0,-1-36 359,-17 1-343,18-35-16,0 17 15,-18 0-15,0 0 16,0-18-16,0 18 15,17 0 1,-17 0-16,0-141 31,0 141-31,0 36 0,0-54 16,0 18 0,0-17-16,-17 35 15,17-18-15,-71-159 31,71 159-31,-18 18 16,1-36-16,-36-88 31,53 124-15,-18 18-16,18-19 16,-18 1-16,18 0 15,0-1 1,0 1-1,0 18 1,0-19-16,0-34 47,0 52-31,0-17-16,0-1 15,0 19-15,0-36 0,18 35 16,-18-123 15,0 106-31,0 0 16,35 17-16,-17-35 15,-18 35-15,0-17 16,0 18-16,18-19 16,-1-17-1,-17 0-15,0 18 31,18 0-31,-18 17 0,18 18 16,-18-35-16,0 0 16,0 17-1,17-17 1,1-53 15,-18 52-31,0 19 16,0-19-1,0 1 1,0 17 0,0-17-1,0 18-15,0-1 32,0 0-32,0-52 15,0 52 1,0 0-16,0-17 15,0 0-15,-18 35 16,18-18 0,-17 18-16,-1-17 0,18-1 15,-18 18 1,-17 0 0,17 0-16,-17 0 15,0 0 1,0 0-16,-18 0 15,-18 0-15,-17 0 16,0 0-16,35 0 16,-18 0-16,-17 0 15,-35 0-15,-19 0 16,1 0-16,-17 0 16,-1 0-16,-35 0 15,0 0 1,17 0-16,-34 0 0,-1 0 15,0 0-15,-793 0 47,811 0-31,35 0-16,-264 0 16,282 0-1,-177 0 1,177 0-16,-18 35 15,1-35-15,-36 0 16,0 18-16,17-18 16,-70 0-16,36 0 15,-19 0-15,1 0 16,0 0-16,17 0 16,0 0-16,1 0 15,-1 0-15,-158 0 16,176 0-1,-18 0 1,36 0-16,-1 0 16,18 0-16,18 0 0,0 0 15,-194 0 17,247 0-32,-36 0 15,1 0-15,-71 0 16,88 0-1,-17 0-15,-1 0 16,-17 0-16,17 0 16,19 0-16,-19 0 15,1 0-15,-18 0 16,17 0-16,-17 0 16,0 0-1,0 0-15,0 0 0,0-18 16,17 1-16,-17-1 15,-423 18 17,422-18-17,1 18-15,0 0 16,0 0-16,-353 0 31,371 0-31,-1 0 16,-352 0 31,353 0-47,-19 0 0,1 0 15,35 0-15,-264 0 47,299 0-47,19 0 0,-107 0 31,106 0-15,0 0-16,0 0 16,18 0-16,-18 0 15,0 0-15,0 0 0,0 0 16,0 0 0,-17 0-16,-1 0 15,1 0-15,-1 0 16,18 0-16,0 0 15,0 0-15,0 0 16,0 0-16,36 0 16,-36 0-16,18 0 15,-18 0-15,17 0 16,1 0-16,0 0 16,0 0-1,-107 0-15,19 0 16,70 0-1,-17 0-15,34 0 16,-17 0 0,-17 0-16,-71 0 31,52 18-31,19 0 16,35-1-1,-18-17 1,0 35 203,-18-35-219,1 0 15,17 0-15,-88 18 16,17 0-1,36-18-15,-18 0 16,36 0-16,52 0 16,0 0-16,18 17 172,18 19-172,0-1 15,-18-17 1,0-1 15,17 1 141,19 17-156,-36-17-16,0-1 15,17 1 1,-17 0-16,18 35 31,-18-36-31,0 1 16,0 0-1,0-1 1,0 1-16,0-1 0,0 1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4.42953" units="1/cm"/>
          <inkml:channelProperty channel="Y" name="resolution" value="32.23881" units="1/cm"/>
          <inkml:channelProperty channel="T" name="resolution" value="1" units="1/dev"/>
        </inkml:channelProperties>
      </inkml:inkSource>
      <inkml:timestamp xml:id="ts0" timeString="2021-04-09T13:18:20.08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14605 12241 0,'0'18'31,"0"17"-15,0 18-1,0-35 16,0 35 1,0-36-32,0 19 0,0-19 15,0 213 17,18-177-32,-18-1 15,17 107 16,1-106-31,-18-18 0,0 18 16,0 265 31,0-265-47,0-36 16,0 19-16,0-1 15,0 0-15,0 0 16,0-17-16,0 0 15,0 17 1,0 0-16,18 1 16,-18-1-1,0 0-15,0 0 16,0-17 0,0 0-16,0-1 15,0 1 1,17 0 171,18-18-187,36 0 16,-18 0-16,0-18 16,-18 18-16,18 0 15,18 0 1,17 0-16,-18 0 15,1 0-15,35 0 0,-18 0 16,-17 0 0,34 0-16,-16 0 15,16 0-15,36 0 16,1 0-16,193-18 16,-194 18-1,18 0-15,35 0 16,335 0-1,-370 0 1,35 0-16,176 0 31,-176 0-31,-35 0 16,17 0-16,371-17 31,-406 17-31,-70 0 16,17 0-1,35-18-15,-35 18 16,18 0-16,88 0 16,-88 0-16,0 0 15,-18 0 1,36 0-16,-1 0 0,18 0 16,-35 0-1,300 0 1,-265 0-1,-18 0-15,-34 0 16,140 0 15,-141 0-31,-17 0 0,-1 0 16,54 0-16,511 0 47,-494 0-32,0 0-15,0 0 16,-18 0-16,107 0 16,-107 0-1,1 0-15,-1 0 16,106 0 0,-105 0-16,-1 0 15,-34 0-15,34 0 16,-17 0-16,0 0 15,17 0-15,-35 0 16,1 0-16,34 0 16,124 0 15,-159 0-31,18 0 0,-18 0 16,18 0-1,-18 0-15,0 0 0,36 0 16,335 0 15,-371 0-31,18 0 16,123 0-1,-88 0-15,0 0 16,35 18 0,-17-1-16,-18 1 15,-17 0-15,35-18 16,-18 0-16,0 0 15,-18 0-15,-52 0 16,-1 0-16,19 0 16,-37 0-16,1 0 15,124 0 17,-160 0-17,19 0-15,34 0 16,-17 0-16,0 0 0,0 0 15,-18 0 1,18 0-16,71 0 16,-18 0-16,17 0 15,0 0-15,-17 0 16,18 0-16,70 0 16,-124 0-1,1 0-15,-1 0 16,142 0-1,-159 0 1,-18 0-16,1 0 16,69 0 15,-87 0-31,17 0 0,1 0 16,158 0 15,-177 0-16,36 0-15,0 0 16,-18 0 0,-17 0-1,0-18-15,17 0 16,-17 18 0,17 0-16,0 0 15,-17 0-15,-1 0 16,54-17-1,-36 17 1,-17-18 0,0 18-1,17 0-15,-18 0 16,1 0-16,0 0 16,35 0-1,-36 0 1,1 0-16,0 0 15,-1 0 1,1 0 0,0 0-16,-1-35 93,-17 0-93,0-1 16,18-34 0,-18 52-16,0-17 15,0-18 1,0 18 0,0-18-1,0 35 1,0-17-1,0 17-15,0 0 16,0-34-16,0 16 0,0 1 16,0 0-1,0-89 1,0 89 0,0-18-16,-35 18 15,35 0-15,-36-36 16,36 36-16,-17-18 15,-72-124 17,72 107-32,-1 52 15,0-17 1,18-18-16,-17 0 16,17 18-16,-18 35 0,18-36 15,0 1 1,0 18-1,-17-1-15,17-35 16,-18 35 0,18 1-16,-18-36 31,1 35 297,-72-17-328,-16 17 16,-19 1-1,-17-1-15,18-17 16,-177-18 15,229 18-31,54 35 16,-54 0 15,53 0-15,-70 0-1,35 0 1,-17 0-16,17 0 16,-18 0-16,36 0 15,-18 0-15,-18 0 16,-140 0 15,87 0-31,1 0 0,35 0 0,-36 0 16,36 0-16,-230 0 47,266 0-47,-19 0 15,-194 0 16,212 0-15,1 0-16,-54 0 16,35 0-1,18 0-15,-141 17 32,106-17-32,0 0 15,-353 35 16,370-35-15,18 0-16,-17 0 16,17 0-1,0 0-15,0 0 16,-141 18 0,124-18-1,17 0-15,-18 0 16,-17 0-16,17 18 15,1-1-15,-230-17 47,212 0-47,-106 0 16,-177 0 15,318 0-15,0 0-16,-88 0 47,88 0-47,18 0 15,-177 0 17,177 0-32,0 0 0,-212 0 62,141 0-62,53 0 16,0 0-16,-70 0 15,52 18 1,18-18-16,-17 0 16,-1 0-16,-35 18 15,36-1-15,-18 1 16,-195 0 15,213-18-31,-18 0 0,-336 70 47,354-52-31,-1-18-16,18 0 0,-282 0 62,335 0-62,-476-36 78,423 36-78,18 0 16,-18 0-16,18-17 15,-18-1-15,35 18 16,-17 0 0,-1 0-16,1 0 15,17 0-15,-17-35 16,0 35 46,17 0-46,1 0 0,-19 0-1,19 0 1,-36 0 0,18 0-1,-1 0 1,19 0-16,-19 0 0,1 0 15,17 0 1,1 0-16,-1 0 16</inkml:trace>
  <inkml:trace contextRef="#ctx0" brushRef="#br0" timeOffset="2530.16">21272 12100 0,'-17'18'125,"-36"-18"-125,0 0 0,-18 35 16,19-35 0,-19 18-16,-52-1 0,-1-17 15,-582 18 17,530-18-17,-18 0-15,35 0 16,1 0-16,16 0 15,19 0-15,0 0 16,-124 0 0,194 0-1,-18 0-15,18 0 16,-211 0 15,193 18-31,-105 17 16,105-35-1,-246 0 17,246 0-32,-17 0 15,35 0-15,-35 0 16,-212 0 15,194 0-15,36 0-16,-1 0 15,18 0-15,-18-18 16,-17 1-16,18 17 16,-89 0 15,124 0-31,-1 0 0,1 0 16,-18 0-16,18 0 15,-71 0 16,53 0-31,0 0 0,36 0 16,-142 0 15,141 0-15,-35 0-16,-70 0 31,70 0-31,0 0 0,18 0 16,-18 0-1,-88 0 1,70 0 0,18 0-16,0 0 15,-211 0 17,211 0-32,-71 0 31,89 0-31,17 0 15,1 0 1,-1 0 0,1 0-16,-1 0 125,18 35 31,0-17-140,0-1-1,0 19 1,0-19-1,0 54 17,0-54-32,0 19 0,0 17 31,0-18-15,0-17-16,0 17 31,0-18-16,0 1 1,0 0 31,0-1-31</inkml:trace>
  <inkml:trace contextRef="#ctx0" brushRef="#br0" timeOffset="34495.39">19438 13141 0,'-18'0'31,"18"18"0,0-1 1,0 1-17,0 0 173,18-18-157,0 0-31,17 17 16,-17-17-16,35 0 15,70 0 17,-88 18-17,18-18-15,0 0 16,18 0-1,-36 0 1,-17 0 0,34 0-1,-34 0-15,0 0 16,-1 0 0,1 0 15,0 0-31,-18-18 344,0 1-329,0-19 1,0 19 171</inkml:trace>
  <inkml:trace contextRef="#ctx0" brushRef="#br0" timeOffset="37291.58">23336 13018 0,'18'17'63,"-18"1"-47,0-1-1,0 1 1,0 0-16,0-1 15,0 1 1,0 17-16,0 1 16,18-36-16,-18 17 125,17-17-94,1 18-31,88 17 16,-71-35-16,0 0 15,18 0-15,53 0 31,-53 0-31,-18 0 16,0 0-16,54 0 31,-72 0-31,1 0 16,17 0 15,-17 0-31,-1 0 0,19 0 16,-19 0-16,1 0 15,0 0 173,17 0-172,-17 0-1,-1 0 1,1 0-16,-1 0 15,1 0-15,0 0 16,-1 0 15,1 0 16,0 0-16,-1 0-15,1-18 31,0 1 31,-18-1-47,0-17-31,0 17 32</inkml:trace>
  <inkml:trace contextRef="#ctx0" brushRef="#br0" timeOffset="40168.07">27640 13123 0,'35'0'15,"-35"18"-15,18-18 16,17 35-16,1 1 31,17 34 0,-36-35-15,1-35 0,-18 18-1,0 0-15,17-1 16,-17 1-1,18 17-15,-18-17 16,18-1 0,-18 1-16,17-18 31,-17 18 0,0-1-15,18 1-16,0-18 15,52 18 1,-35-18 0,1 0-1,17 17-15,17-17 16,-17 0-16,106 18 31,-106-18-31,176 0 47,-194 0-31,54 0 31,-72 0 31,1 0-63,-1 0-15,19 0 0,-19 0 16,1 0 0,0-18-16,17 18 15,-17-35 16,-1 35-15,1-18 15,17-17 1,-17 35-17,-1 0-15,1 0 16,0 0-16,-18-18 15,35 18-15,-35-17 16,18-1 47,-18 1-63,0-1 15,0 0 1,-18-70 15,0 53-31,18 0 16,-35-1-1,35 19-15,-18 17 16,18-18 0,-17 0 62,-1 18-47,1 0-15,-1 0 109</inkml:trace>
  <inkml:trace contextRef="#ctx0" brushRef="#br0" timeOffset="42676.72">28399 13547 0,'0'35'32,"0"0"-17,0 0-15,-18 18 31,18-17-31,0-1 0,0 0 16,0 159 15,-18-141-31,1 0 16,17 0-16,-71 141 31,54-141-15,-36 53-16,53-53 15,-53 0-15,-53 88 32,88-88-32,-17-18 15,17-17 17,18-1-32,-35 18 0,-18 18 15,53-35 1,-35 17-16,17-35 15,-17 53 1,0-35 0,-1 0-16,19-1 15,17 1 17,0 35 139,17-53-171,-17 35 16,0-17-16,36 87 31,-36-69-15,0-19-16,0 1 16,-18-18 140</inkml:trace>
  <inkml:trace contextRef="#ctx0" brushRef="#br0" timeOffset="43367.43">27658 15205 0,'0'17'62,"35"19"-46,-35-19-16,18-17 15,-1 18-15,36 0 32,-35-18-1,-18 17-31,35-17 16,-35 18-16,18-18 93,-1 0-93,1-35 16,17-1 0,-17 1-1,-18 17 63</inkml:trace>
  <inkml:trace contextRef="#ctx0" brushRef="#br0" timeOffset="45970.66">23795 13370 0,'0'18'16,"17"35"-1,1-18-15,53 141 47,-54-105-47,1 0 0,-18 34 16,18 19-1,87 335 17,-105-371-32,0-18 0,18-17 15,0-35 1,-1-1-16,1 1 16,-18 17-1,18-17 1,-1 0-16,1 35 15,17-1 1,-17-16-16,-18-1 16,0-17-16,35 35 31,-35-18-15,18-17-1,-18-1 16,0 1-15,0 35 0,-18-53-1,18 17-15,-18-17 16,-52 71 15,35-53-15,17-1 15,0-17-15,1 0 15,-1 0 16,0 18-47,1 17 15,-1-35 1,1 18-16,-1-1 31,18 1 32,0 0-48,0-1-15,0 1 16,0 0 0,0 17-16,0 53 31,0-35-31,0-35 16,18-18-16,-1 17 46,18-17-14,1 18-1</inkml:trace>
  <inkml:trace contextRef="#ctx0" brushRef="#br0" timeOffset="46918.83">23971 15716 0,'18'0'125,"17"0"-125,0 0 16,-17 0-1,0 0 48,17 0-63,0 0 15,-17-53 17,-18 18-17,0 0 1,0 17-1,-18 18 79,1 0-78</inkml:trace>
  <inkml:trace contextRef="#ctx0" brushRef="#br0" timeOffset="50368.35">19826 13476 0,'18'18'31,"-18"-1"-15,0 19-16,17-1 16,1-17-1,0 34-15,-1-16 16,1 17-16,0 0 16,34 17-16,-16 1 0,-19-18 15,19 17 1,17 1-16,-36 17 15,19-35 1,-1-18-16,18 71 0,-18-53 16,106 229 31,-106-229-47,1 53 0,-36-53 15,88 158 1,-53-140-16,-17-18 15,35 70 1,-18-70-16,-17-35 16,-18 0-16,35 35 15,-17-36-15,-1 1 32,-17-1-32,18-17 15</inkml:trace>
  <inkml:trace contextRef="#ctx0" brushRef="#br0" timeOffset="51122.42">20973 15346 0,'17'17'16,"-17"1"15,0 0 0,0-1-31,-17-17 16,-213 18 15,195 0-15,17-18-1,-17 0 204,18 17-203,-1 1-1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4.42953" units="1/cm"/>
          <inkml:channelProperty channel="Y" name="resolution" value="32.23881" units="1/cm"/>
          <inkml:channelProperty channel="T" name="resolution" value="1" units="1/dev"/>
        </inkml:channelProperties>
      </inkml:inkSource>
      <inkml:timestamp xml:id="ts0" timeString="2021-04-09T13:19:35.35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2681 4551 0,'0'88'15,"0"-53"1,0 1 0,0-19-16,0 1 0,0 17 15,0 36 32,0-36-47,0 18 0,0 0 16,18 53-16,-1 141 47,1-159-47,0 0 15,-18-17-15,17 17 16,1 0 15,-18-70-31,35-1 360,53 1-360,-35-18 15,36 35-15,157-17 47,-193-1-47,283 1 31,-284-18-15,248 0 31,-211 0-47,-19 0 0,1 0 15,-1 0-15,36 0 16,-53 0 0,17 0-16,-17 0 0,-17 0 15,17 0 1,52 0 0,-69 0-1,-19 0-15,36 0 16,-17 0-16,34 0 15,-17 18-15,0-18 16,-18 0 0,18 0-16,0 0 15,159 35 17,-177-35-32,88 35 31,-70-35-16,-17 0-15,-1 0 16,0 0-16,71 0 31,-71 0-31,89 0 47,-89 0-31,-17 0-16,-1 0 172,1 0-157,17 0 1,1 0-16,-19 0 16,36 0-16,-35 0 15,-1 0 1,1 0-16,0 0 31,35 0 0,-36 0-31,1 0 16,17 0 0,-17 0-16,-1 0 46,1 0-46,0 0 47,-1 0-31,1-35 31,-18 0-32,0-1 1,0 19-16,0-1 16,0-17-1,0 17 32,0 1-31,18-19-1,-18 19 1,0-1 0,0 0-1,0 1 1,0-1 0,0 0-1,0-17-15,17 0 31,-17 0-15,18-1 0,-18 19-16,0-1 15,0-17-15,0-53 32,0 70-17,0-17-15,0 17 16,18-17-16,-18-18 31,0 0-15,17 18-1,1 17 1,-18-17 0,0 17-16,0-17 15,0 17 1,35-70-1,-35 70-15,0-17 16,0 17 0,0 1-16,0-1 15,0-17-15,18-18 32,-18 35-17,0 1 1,0-36-1,0 35 1,0 0 0,0 1-1,0-1 48,0 1-48,-18-1 17,18 0-17,-35 18-15,0 0 16,-1-17 0,19 17-16,-19 0 15,1 0 1,0-18-16,17 18 15,-17 0-15,0 0 16,-36 0-16,18 0 16,18 0-16,-89 0 31,107 0-15,-36 0-16,-177 0 46,178 0-46,-1 0 16,0 0-16,0 0 16,18 0-16,-18 0 15,-159 0 17,177 0-32,-36 0 15,-423-53 16,353 35-31,-18 1 16,18 17 0,0-18-16,0 1 0,0 17 15,17 0 1,1-18-16,35 0 0,-18 18 16,35-17-1,1-1-15,17 18 16,0 0-16,0 0 15,-17 0 1,52 0 0,0 0-16,-70 0 47,70 0-47,-17 0 0,18 0 15,-1 0-15,0 0 16,-17 18-1,17-18 1,1 0 187,17 17-203,-18 19 16,18 16-16,0-16 15,0 52 17,0-70-32</inkml:trace>
  <inkml:trace contextRef="#ctx0" brushRef="#br0" timeOffset="5384.3">22490 5750 0,'35'36'31,"-35"-19"-16,17 36-15,1-18 16,0 18 0,-18-35-1,17 0-15,-17-1 16,36 1 62,34 17-62,1-35-1,-1 0-15,-34 0 0,34 0 16,36 0-16,0 0 16,0 0-16,52 0 31,-52 0-31,-35 0 15,-18 0-15,17 0 16,195 0 15,-195 0-31,-17 0 16,194 0 15,-158 0-31,-19 0 0,1 0 16,-18 0-16,176 0 47,-176 0-47,-18 0 0,18 0 15,0 0 1,17 0-16,-17 0 16,0 0-16,0 0 0,18 0 15,87 0 16,-105 0-31,0 0 16,106 0 0,-88 0-1,-18 0-15,-1 0 16,1 0-16,88 0 47,-105 0 93,17-18-140,0 18 16,-1 0 0,-16-17-1,-19-1-15,1 18 157,0-17-142,-1 17-15,1-18 16,-18-17-1,18 35-15,-1-18 16,-17 0-16,0 1 16,0-19-1,0 19 1,0-18-16,0 17 31,0 0-31,0 1 16,0-19 15,0 19-15,0 70 171,0-18-187,0-17 16,0 17-16,-17 18 15,17-18-15,-18-35 16</inkml:trace>
  <inkml:trace contextRef="#ctx0" brushRef="#br0" timeOffset="20406.55">2752 6279 0,'-18'36'47,"18"17"-31,0-36-16,0 1 15,0 17 1,0-17-16,0-1 16,0 1-16,0 0 15,-18 17 1,18-17-1,0-1-15,-17 19 16,17 17 15,0-18-31,0 18 16,-36-36 0,36 19-16,0 17 0,0-18 15,-17 18-15,17 0 16,0-36-16,0 1 15,0 35 1,0-36-16,0 19 16,0-19-16,0 54 31,-18-36-15,18 0 187,0-17-188,0 0 1,18-18 0,-1 35-1,-17-17-15,0 17 16,18-17 15,-18-1 313,35 1-329,36-18-15,0 0 16,-36 18-16,53-18 0,-53 0 16,36 0-1,35 0-15,70 0 32,-53 0-32,1 0 0,-1 0 15,-17 17-15,0-17 16,18 0-16,-36 18 15,247-18 17,-265 0-17,36 17-15,-35-17 0,176 18 32,-177-18-17,1 0-15,-1 0 0,107 0 31,-124 18-15,0-18-16,0 0 16,211 35 15,-193-35-31,35 18 16,-36-18-16,142 0 31,-142 0-31,1 0 15,246 0 17,-246 0-32,-18 0 15,0 0-15,0 0 16,-18 0 0,18 0-16,0 0 15,-18 0-15,0 0 16,1 0-16,52 0 31,-71 0-31,1 0 16,0 0-16,17 0 31,0 0-15,-35-18-1,36 18 251,-19 0-266,-17-18 15,18 1 1,0-1 15,-18 0-15,0 1 0,0-1-16,0 1 15,17-36 1,-17 35-1,0-17 1,0 17 0,0-17-1,0 17 1,0-52 15,0 52 16,0 0-31,0 1-1,0-19 1,0 19 0,0-1-1,0 0 1,0 1-16,0-1 31,0 1-15,0-1-1,0 0 1,0 1 15,0-19-31,0 1 31,0 17-31,0-34 32,0 34-1,0 0-15,0-35-16,18 36 31,-18-1-16,0 0 1,0 1 31,0-1-31,0 1 30,-18-1 251,-35 18-281,-35 0-16,-229 0 31,140 0-31,-34 0 16,-513 0 15,583 0-31,0 0 16,35 0-16,-88-18 47,177 18-47,-1-17 0,0 17 15,1 0 1,-1 0-16,0 0 15,-17 0 1,-71-36 15,71 36-15,17 0-16,-17 0 16,0 0-16,0 0 15,-1 0-15,1 0 0,-36 0 31,54 0-31,-19 0 16,19 0-16,-1 0 16,-17 0-16,-36 0 31,36 0-15,0 0-16,0 0 15,-1 0 1,-34 0-1,34 0 1,19 0-16,-1 0 0,-35 0 31,36 0-31,-1 0 0,0 0 16,1 0-16,-19 0 16,36-17-1,-35 17-15,0 0 16,-18 0 15,35-18-31,-35 18 47,36 0-47,-1 0 0,0-18 16,1 18-1,-18 0 1,-18-17-16,0 17 15,-53-36 32,71 36-31,-1 0 0,1 0-1,17 0 1,1 0-16,-1 0 31,0 0-31,-17 0 0,18 0 16,-19 0 15,19 0-15,-36 0 30,35 0-14,0 0-32,-17 0 31,18 0-15,-1 0-16,0 0 15,1 0-15,-19 0 16,19 0-16,-1 0 15,-70 0 17,53 18-32,-1-18 0,1 0 15,-18 0-15,0 0 32</inkml:trace>
  <inkml:trace contextRef="#ctx0" brushRef="#br0" timeOffset="37393.14">24007 2134 0,'0'18'94,"17"-18"-78,1-18-1,211-123 32,-176 141-47,0 0 0,0 0 16,-18 0 0,89 0 15,-89 35-31,0 1 15,0-1-15,36 36 16,70 87 15,-106-87-15,-17-18 0,0-36-1,-18 1 1,17 17-1,1-17 1,17-18 0,0 18-1,107-18 32,-72 0-47,318-71 47,-335 53-31,0 1-16,0 17 15,123-18 17,-123 18-32,229 0 46,-264 0-30,35 18 0,-18 17-16,1-35 15,-19 18-15,1-18 16,-18 17 0,35 19 15,0-1-31,-17-35 0,35 70 31,-35-34-31,-1-1 16,1 0-1,0-17-15,-1 0 16,54 35 31,-36-53-47,0 0 15,-17 0 1,17 0-16,18 0 16,124 0 31,-160 0-47,18 0 0,1 0 15,-19 35 1,1-18-1,-18 1 1,0 35 0,18-18-16,-18-17 0,17 17 15,-17 124 17,18-141-17,-18-1 1,0 1-16,18-18 15,-18 17 1,0 1 0,0 0 15,17-1-31,18-17 16,-17 36-1,0-36 1</inkml:trace>
  <inkml:trace contextRef="#ctx0" brushRef="#br0" timeOffset="41786.81">26758 3616 0,'18'0'31,"52"0"-15,-17 0-1,177 0 17,-142 0-32,0 0 15,-17 0-15,17 0 16,0 0 0,0 0-16,-35 0 0,0 0 15,123 0 16,-140 0-15,-1 0-16,88 0 47,-87 0-31,-19-18-16,19 18 15,17-17 1,-36-1-1,1 18 1,-1 0 0,1 0-1,0 0-15,-1 0 16,54 0 15,-53 0-31,-1 0 16,36 0 31,-35 0-47,-1 0 31,1 0-31,0 18 94,-18-1-79,0 1-15,0 35 16,0-35-16,0 70 31,-18-35-15,0-36-16,18 19 15,0 34-15,-17-35 0,-19 18 16,36 0-16,0 35 31,-17-52-15,17 17-16,0 0 16,0 52 15,-35-34-31,35-36 0,0-17 15,-18 105 17,18-105-32,0 0 15,0 17 1,-18-18 0,18 1-1,0 0 1,-17-18-16,17 35 0,0-17 15,-36 35 17,36-18-17,-17 0-15,17-17 16,0 52 0,-18-34-1,0-19 1,1 54 15,17-54-15,-18 19 218,1-36-218,-72 17-1,-17-17-15,-193 36 32,210-36-32,-16 0 15,-1 0 16,70 0-31,19 0 16,-1 0 15,-17 0-15,-71 17 15,53 1-31,0-18 16,18 0-16,0 0 15,-18 0-15,18 0 16,-1 0 0,1 0-16,0 0 0,-1 0 15,19 0 313,17-35-312,0 17 0,0-88 15,0 89-31,-18-1 0,0-17 16,18-1-1,0 19 1,-17-1-16,17-35 0,-18 36 15,18-72 17,-17 36-32,-19-335 62,36 335-62,0 18 0,0 18 16,18-54-1,-18-17 17,0 70-32,0 1 0,0-54 31,0 53-15,0 1-1,0-1-15,-18-17 16,18 17-1,0 0-15,0-52 47,0 35 31,0 17-62,0 0-16,0 1 16,0-19 93,0 19-93,0-1-16,0 1 31,0-19-31</inkml:trace>
  <inkml:trace contextRef="#ctx0" brushRef="#br0" timeOffset="48258.04">26899 4057 0,'-17'0'156,"34"0"-156,36 0 0,-17 0 16,16 0-16</inkml:trace>
  <inkml:trace contextRef="#ctx0" brushRef="#br0" timeOffset="48950.06">27005 4286 0,'18'0'140,"-1"0"-109</inkml:trace>
  <inkml:trace contextRef="#ctx0" brushRef="#br0" timeOffset="49452.98">27005 4533 0,'0'18'47,"35"-18"-47,36 0 32,-36 0-32,-17 0 15</inkml:trace>
  <inkml:trace contextRef="#ctx0" brushRef="#br0" timeOffset="49986.98">27076 4921 0,'0'18'32,"35"-18"-1,0 0-16,18 0 1,0 0-16</inkml:trace>
  <inkml:trace contextRef="#ctx0" brushRef="#br0" timeOffset="50795.96">27552 4039 0,'35'0'110,"-17"-35"-95,-1 35 1,19 0 0</inkml:trace>
  <inkml:trace contextRef="#ctx0" brushRef="#br0" timeOffset="51362.97">27481 4251 0,'18'0'31,"0"0"-15,-1 0-16,1 0 16,17 0-1,-17 0 1</inkml:trace>
  <inkml:trace contextRef="#ctx0" brushRef="#br0" timeOffset="52061.91">27552 4445 0,'18'0'47,"-1"0"-47,18 0 16,36 0 31,-53 0-47,-1 0 15</inkml:trace>
  <inkml:trace contextRef="#ctx0" brushRef="#br0" timeOffset="52518.91">27499 4745 0,'18'0'15,"-1"0"1,1 0 0,0 0-1,-1 0 17,1 0-17,-1 0-15,-17 17 16</inkml:trace>
  <inkml:trace contextRef="#ctx0" brushRef="#br0" timeOffset="53149.72">27570 5009 0,'35'0'63,"0"0"-48,0 0 1,1-17-16,-1-1 16,18-17-1,17-53 1</inkml:trace>
  <inkml:trace contextRef="#ctx0" brushRef="#br0" timeOffset="53735.48">27922 4110 0,'18'0'32,"0"0"-17,17 0 16,-17 0-31,-1 0 16</inkml:trace>
  <inkml:trace contextRef="#ctx0" brushRef="#br0" timeOffset="54281.44">28081 4339 0,'0'18'16,"18"-18"62,-1 0-63,-17 17 1,18-17-16,17 18 16,1 0-1</inkml:trace>
  <inkml:trace contextRef="#ctx0" brushRef="#br0" timeOffset="54732.3">28116 4674 0,'18'0'78</inkml:trace>
  <inkml:trace contextRef="#ctx0" brushRef="#br0" timeOffset="55181.3">28187 4921 0</inkml:trace>
  <inkml:trace contextRef="#ctx0" brushRef="#br0" timeOffset="57307.29">23954 1658 0,'17'0'78,"-17"18"-62,0-1-16,0 19 15,0-1 17,0-17-32,0-1 0,0 1 15,0-1 1,0 19 78,36-19-94,-19 36 0,-17-35 15,18 17 1,-1-35 62,1 0-62,0 0-1,17 0 1,0 0-16,36 0 0,-36 0 16,0 0-1,-17 0 126</inkml:trace>
  <inkml:trace contextRef="#ctx0" brushRef="#br0" timeOffset="58313.64">23989 1605 0,'18'0'31,"-1"0"-15,1 0-16,-1 0 16,125 18 15,-107-18-31,0 0 16,0 0-16,1 0 15,-19 0 1,-17 17 93,0 1-93,0 0-1,0-1 1,0 1-16,0 0 16,0 70-16,-17-71 15,17 19 1,0 17 0,0-36-16,0 1 15,0 0-15,0-1 16,-18 18 15,0-17-15,18 17-1</inkml:trace>
  <inkml:trace contextRef="#ctx0" brushRef="#br0" timeOffset="59167.3">25171 1729 0,'0'0'0,"0"17"16,0 1 15,0 17-31,17-35 16,-17 106 15,0-71-31,-17 195 47,-1-160-31,18-52-16,0 17 15,0-17 63,35-18-62,-17 0 0,88 0-1,-71 0 1,-17 0-16,-1 0 15,19 0-15,-19 0 16,1 0-16,0 0 16,-1 0-16</inkml:trace>
  <inkml:trace contextRef="#ctx0" brushRef="#br0" timeOffset="59929.22">25365 1799 0,'17'0'16,"19"0"31,-19 0-31,19 0-1,-19 0 1,1 18-1,-18-1 17,0 1-17,0 0-15,0 17 16,0-17-16,0-1 16,0 142 15,0-141-31,0-1 15,-18 54 1,18-54-16,-17 19 47</inkml:trace>
  <inkml:trace contextRef="#ctx0" brushRef="#br0" timeOffset="60685.38">26582 2011 0,'17'17'0,"-17"1"15,18 17 1,-18 1-16,0-1 0,0 0 16,0 0-16,0-17 15,0 35 1,0 0-1,0-18-15,0 1 16,0-1 0,0-18-1,0 1 1,0 0 46,18-18-46,-1 0-16,19 0 16,-19 0 15,1 0-15,0 0-16,-1 0 62</inkml:trace>
  <inkml:trace contextRef="#ctx0" brushRef="#br0" timeOffset="61329.97">26705 1958 0,'0'0'0,"53"18"15,-18-18 1,1 17-16,-19-17 15,1 0 1,0 0 0,-18 35 31,0 1-32,0-19 1,0 124 15,0-88-15,0-35-16,0 17 15,0 1 1,0-19 15,0 1-31,0 17 16,0 0-1,0 1 1,0-1 0,0-17-16,17 17 15</inkml:trace>
  <inkml:trace contextRef="#ctx0" brushRef="#br0" timeOffset="62128.02">27675 2752 0,'0'0'0,"0"35"31,0 0-15,0-17-16,0 17 0,0-17 15,-17 70-15,17-70 32,0-1-1,0 1-31,0 0 16,0-1 93,17-17-93,36 18-1,-35-18 1,0 0-16,17 0 15,-17 17 1,-1-17-16,1 0 16,-18-17 46</inkml:trace>
  <inkml:trace contextRef="#ctx0" brushRef="#br0" timeOffset="62803.21">27746 2752 0,'18'0'32,"-1"0"-17,1 0-15,17 0 0,-17 0 16,17 0 15,-35 17 16,0 1-47,18 17 16,-18-17-1,0 17-15,0 18 0,0-35 16,0 35 0,0-18-16,0 18 31</inkml:trace>
  <inkml:trace contextRef="#ctx0" brushRef="#br0" timeOffset="86927.32">2787 9366 0,'0'53'0,"-18"-18"16,1 1-16,17 34 15,-18-17 1,0 0-16,-17 53 31,17-71-31,18 0 0,-88 301 47,71-283-47,-19-1 0,36-16 16,-17-1-16,17 18 15,0-18 17,0-17-17,0 0 595,17-1-610,54 1 15,17-1-15,53 1 32,-53 0-32,18-18 15,18 17-15,387 1 31,-370-18-15,36 0-16,-18 0 16,564 0 15,-600 0-15,-35 0-16,424 0 46,-424 0-46,18 0 16,-18 0-16,106 0 31,-106 0-31,18 0 0,-35 0 16,17 18-16,-35-18 16,0 0-16,0 0 15,105 0 16,-105 0-15,0 0-16,-35 0 16,17 0-16,0 0 0,-17 0 281,-18-36-281,0-17 16,0 18-16,0-18 15,0-35-15,18-194 47,-1 229-47,1 0 16,-18-18-16,0 1 15,18-1-15,-1-176 47,1 212-31,-18 17 281,-71-17-282,-17 18-15,-18 17 16,53 0-16,-35 0 16,-35-18-16,17 0 15,-53 18-15,18-17 16,35 17-16,0-18 15,36 18-15,-36 0 16,-300 0 15,336 0-15,-18 0-16,17 0 16,-158 0 15,140 0-31,19 0 15,-54 0-15,-87 0 16,105 0-16,18 0 16,-18 0-1,0 0-15,-88 0 16,124 0 0,-1 0-16,-17 0 15,17 0-15,18 0 16,0 0-16,0 0 15,36 0 1,-1 0-16,1 0 0,-1 0 219,0 18-219,-17-18 15,17 35 1,1-35 0,-19 0-16,19 0 15,-18 18 1,-1-1 15,19-17-15,-1 0-1</inkml:trace>
  <inkml:trace contextRef="#ctx0" brushRef="#br0" timeOffset="96571.92">25753 12312 0,'-35'18'31,"35"-1"-15,-36 18-1,-52 177 17,70-141-32,18-36 15,-35 36 1,35-54 0,-18 18-16,18 1 15,0-19 1,0 1-1,0 0 1,0 17 0,0-17-1,0 17 1,18-17 0,0-1-16,-1 18 15,54-35-15,-18 18 16,0-18-16,35 0 0,88 0 31,-87 0-31,16 0 16,36 0-16,142 0 31,-266 0-31,1-18 94,-18-17-94</inkml:trace>
  <inkml:trace contextRef="#ctx0" brushRef="#br0" timeOffset="97682.79">25876 12330 0,'0'0'0,"36"0"16,34 0-1,-17 0-15,35 0 16,0 0-16,-35 0 15,35 0-15,1 0 16,34 0-16,18 0 16,-17 0-1,-36 0-15,-17 0 16,-36-36-16,-18 36 94,-17 18-79,0 0 1,-17-1-16,-1 107 31,1-54-31,-1-34 0,18 16 16,-53 107-1,35-53 1,-17-35-16,17 34 16,18-52-16,0-35 15,-17 17-15,17-17 47</inkml:trace>
  <inkml:trace contextRef="#ctx0" brushRef="#br0" timeOffset="98385.47">27746 12471 0,'-18'35'16,"18"-17"-16,-17 35 0,-107 176 47,89-123-47,-18-53 0,18 52 31,35-87-15,0 0-16,0 17 31,0-17 0,88-18-15,-35 0-1,17 0-15,36 0 16,18-18 0,-1 0-16,1-17 15,34 17-15,1 1 16,-35-18-16,-36-1 15,0 19 1,-35 17-16,-53-18 94</inkml:trace>
  <inkml:trace contextRef="#ctx0" brushRef="#br0" timeOffset="99214.32">27675 12400 0,'18'0'16,"106"0"0,-72 0-16,19 0 15,35 0-15,70 0 16,-17 0-1,53 0-15,-18 0 0,0 0 16,-18 0-16,-35 0 16,-53 0-16,-52 0 31,-36 35 31,0-17-46,0 35 0,-18-53-16,0 88 31,1-70-31,17 17 16,-71 18-16,54-18 31,-1-17-16,18 17 1,0 0 0,0 1-1,-18-36 1,18 17-16,0 1 16,-35 17-1</inkml:trace>
  <inkml:trace contextRef="#ctx0" brushRef="#br0" timeOffset="100098.27">30515 12471 0,'0'-18'15,"-17"18"1,17 53-16,-53 0 16,35-18-16,-17 18 15,-18 0-15,0 0 16,0 17-16,-123 177 47,158-229-47,18 0 15,0-1-15,0 1 32,35-18-17,-35 18-15,18-18 16,264 0 31,-176 0-47,17 0 15,1-18-15,299-105 47,-370 87-47,-35 36 16</inkml:trace>
  <inkml:trace contextRef="#ctx0" brushRef="#br0" timeOffset="100864.94">30480 12365 0,'35'0'16,"1"0"0,34 0-16,1 0 15,-18 0-15,264-35 32,-246 17-17,-36 0 1,18 18-1,-36 0-15,-17-17 16,18 17 47,-18 17-48,0 1-15,0 17 16,0 0-1,0 18-15,0 0 16,0-17-16,-35 17 16,0-18-16,-18 35 15,35-17 1,-53 35-16,36-52 0,18 34 16,-19-17-16,19-17 46,34-36 17,1 0-63,0-18 16</inkml:trace>
  <inkml:trace contextRef="#ctx0" brushRef="#br0" timeOffset="101543.84">31785 12171 0,'0'53'16,"0"-18"0,0 18-16,0 35 0,0-53 15,0 54-15,-53 158 32,18-177-32,0 18 15,-18-35-15,35 0 16,-17 35-1,35-70-15,0 17 16,-35-17-16,35 0 31,35-18 1,18 0-32,0 0 15,-18 0-15,177-71 31,-124 36-31,-17 17 16,-1 0-16,71-34 47</inkml:trace>
  <inkml:trace contextRef="#ctx0" brushRef="#br0" timeOffset="102216.57">31891 12083 0,'0'0'0,"159"35"16,-124-35-1,0 0 1,142 53 31,-142-53-47,-35 35 15,18-17 1,-1-1 0,-17 36-16,18 0 0,35 0 15,-53 0-15,0-18 16,0 1-16,0 52 31,0-71-31,0 36 16,0-17-1,0-1 1,0 35 0,0-52-16,-18 17 15,-35 18-15,18-17 16,-18 34-16,18-35 15,17-17-15,-17 17 16</inkml:trace>
  <inkml:trace contextRef="#ctx0" brushRef="#br0" timeOffset="103874.35">23477 12294 0,'0'36'62,"0"-1"-62,0 0 16,0 18-16,0-18 16,0-17-16,0 0 15,0-1-15,0 1 16,0 0 0,0 17-1,18-35-15,-18 17 0,18 1 16,-1 0-16,-17-1 31,18 19 16,0-19-31,-18 1-1,0 0 110,0-1-109,0 1-16,17 17 15,-17-17 1,18 17 0,-1-17-16,1-1 15,17 36 17,-17-35-17,0 0 1,52-1 15,-52-17-31,35 0 0,-18 0 16,18 0-1,0 0-15,35 0 0,-17 0 16,17 0 0,124 0 15,-195 0-31,1-17 78,-53-19-62,-18 1-1</inkml:trace>
  <inkml:trace contextRef="#ctx0" brushRef="#br0" timeOffset="104564.38">24130 12118 0,'0'0'15,"88"0"-15,18 35 16,-53-17-1,-18-1-15,1-17 16,-1 18-16,-18 0 16,1-1-1,-18 1 1,0 0 0,0 17-16,0-17 0,0 34 15,0-16 1,0 281-1,-35-264 1,17 0-16,1 35 16,17-70-1,0 0-15,0-1 16,0 1 62</inkml:trace>
  <inkml:trace contextRef="#ctx0" brushRef="#br0" timeOffset="105520.34">23654 12294 0,'17'-35'94,"54"35"-94,-1-18 15,-17 1-15,388-54 47,-370 54-47,0 17 16,-54 0-1</inkml:trace>
  <inkml:trace contextRef="#ctx0" brushRef="#br0" timeOffset="107768.74">23248 12012 0,'35'-35'16,"-17"17"-16,53-17 16,-19 17-1,178-35 16,-160 36-31,830-54 47,-706 71-31,176 0 0,-176 0-16,18 0 15,811 0 32,-829 0-47,-17 0 0,352-17 31,-371-1-15,-16 0-16,-1 18 16,211-35 15,-263 17-31,-19 18 0,248-53 47,-265 53-47,17 0 15,353-53 32,-352 53-47,264 0 31,-247 0-15,18 0-16,-35 0 0,193 0 47,-105 0-47,-106 0 16,106 0 15,-142 0-31,107 0 31,-71 0-31,106 0 16,17 0 15,-141 0-31,36 0 16,-36 0-1,88 0 16,-87 0-31,-1 0 16,18 0 0,-35 0-16,17 0 0,124 0 47,-142 0-47,19 0 15,16 0 1,-16 0-16,-1-17 0,-17 17 15,17 0-15,36 0 47,-54 0-47,36 0 219,0-35-219,-18 35 16,18 0-16,124-18 31,-125 0-31,-34 18 16,0 0-16,-36 0 265,0 0-249,1 0-16,-1 0 15,1 0-15</inkml:trace>
  <inkml:trace contextRef="#ctx0" brushRef="#br0" timeOffset="108593.81">32403 11289 0,'35'0'78,"0"35"-62,-35-17 0,18 35-1,-1-36 1,-17 1 0,0 0-1,0-1 1,0 1 124,0 0-124,-52 34 0,16-34-16,-34 0 15,34-1-15,19-17 16,-1 0 0</inkml:trace>
  <inkml:trace contextRef="#ctx0" brushRef="#br0" timeOffset="111146.38">23054 11818 0,'0'18'109,"0"17"-93,0 0-1,0 18 1,0-35 0,0-1-16,0 1 15,0 0 16,18 17 1,-1-35-32,54 0 15,17 0 32</inkml:trace>
  <inkml:trace contextRef="#ctx0" brushRef="#br0" timeOffset="114123.62">31097 9543 0,'-17'17'62,"-1"19"-46,0-1-16,-52 35 0,-36 36 31,53-35-31,18-18 16,-247 264 15,211-264-31,-17 0 16,53 18-16,-36-36 15,-52 71 1,87-36-16,1-52 16,-88 158 31</inkml:trace>
  <inkml:trace contextRef="#ctx0" brushRef="#br0" timeOffset="114693.3">29845 10601 0,'-18'-18'16,"18"71"-1,0-35-15,0 0 16,0 176 31,0-177-47,0 1 0,0-1 16,0 1-1,0 0 16,36-36-15,69-17 15,-52 0-31,-35 35 16,0-18 15</inkml:trace>
  <inkml:trace contextRef="#ctx0" brushRef="#br0" timeOffset="120846.47">28452 11959 0,'17'18'47,"-17"-1"-31,0 19-1,0 17-15,35 70 47,-35-88-47,18-17 0,-18 17 16</inkml:trace>
  <inkml:trace contextRef="#ctx0" brushRef="#br0" timeOffset="121443.11">28346 12259 0,'0'-18'15,"17"18"17,1 0-32,0 0 15,70 0 17,-71 0-32,1 0 15,0 18-15,-1-18 16,1 0-16,70 0 47,-53 0-47,-17 0 0,0 0 15,-1 0-15</inkml:trace>
  <inkml:trace contextRef="#ctx0" brushRef="#br0" timeOffset="122944.54">28293 11783 0,'-18'17'62,"-52"19"-62,-1-1 16,-35 0-1,0 1-15,71-19 0,-53 18 16,-459 54 31,477-72-47,-19 1 0,36 0 16,1-1-1,-19-17 16,53 18-31,-17-1 0,-71 36 32,71-17-17,17-36-15,-17 35 32,35-17-32</inkml:trace>
  <inkml:trace contextRef="#ctx0" brushRef="#br0" timeOffset="123459.66">26582 12294 0,'0'0'0,"-18"0"0,1 36 16,-1-19-16,18 1 109,53-18-93,0 0-1,17 0-15,-34 0 16,-1 0-16,18 0 0,176-35 47,-211 35-47,-1 0 0</inkml:trace>
  <inkml:trace contextRef="#ctx0" brushRef="#br0" timeOffset="131010.55">26229 12488 0,'0'18'15,"18"-18"16,-1 0 1,19-18-17,-36-17-15,17-18 16,18 0-16,1-35 16,-19 53-16,19-18 15,34-35-15,1-18 16,-18 0-16,17-17 15,1 17-15,-1 17 16,530-528 31,-441 511-47,70 0 16,18 1-16,353-107 31,-265 124-31,0 17 15,-53 1-15,-52 17 16,-19 17-16,160-87 31,-354 105-31,1 18 0,-18-17 32,18 17-17,-18-18 1,35 18-1,-17-35 1</inkml:trace>
  <inkml:trace contextRef="#ctx0" brushRef="#br0" timeOffset="131534.26">30392 9666 0,'35'0'47,"36"35"-47,-36-17 15,18-18-15,53 53 16,-71-35 0,-35 17 15,0 0-31,-18 0 31,1-17-31,-1 0 0,-35 17 16,-35-17-16,35-18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4.42953" units="1/cm"/>
          <inkml:channelProperty channel="Y" name="resolution" value="32.23881" units="1/cm"/>
          <inkml:channelProperty channel="T" name="resolution" value="1" units="1/dev"/>
        </inkml:channelProperties>
      </inkml:inkSource>
      <inkml:timestamp xml:id="ts0" timeString="2021-04-09T12:03:29.12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5080 4180 0,'-18'-35'78,"-35"35"-78,1-53 0,-1 53 15,-424-141 32,19 106 0,370 35-47,17 0 16,-35 0-16,-176 0 31,194 0-31,-18 0 16,35 0-16,-123 0 31,159 0-16,17 0 1,1 0 15,-1 35-15,-17-17 0,35-1-16,-159 213 62,141-160-62,-334 442 63,352-495-63,-53 36 15,35-17-15,0 52 31,18-53-31,0-17 16,0-1 0,-17 19 31,17-19-32,0 36 16,0-35-15,17-1 15,19-17-31,-36 18 16,17-18-16,36 35 31,-35 1-31,35-1 16,0 18-16,17-18 15,160 36 17,-177-71-17,0 17-15,-1 1 16,1-18-16,0 18 16,141-18 15,-141 0-31,124 17 15,-107-17 1,283 0 15,-283 0-15,301 0 46,-318 0-62,0 0 0,0 0 16,123 0 15,-158 0-15,-1 0-16,1 0 16,105 0 30,-87 0-30,-19 0 0,124 18 15,-123 0-31,0-18 16,17 17-16,0-17 46,-17 0 1,0 0-47,-1 0 16,-17-35-16,0 17 16,18-70-1,-18 53 1,0 0-16,17-18 15,-17 0-15,0 0 16,0 0 0,0 35-16,0-17 15,0 17-15,0-35 32,0 36-32,0-1 0,0-17 15,0 0 1,0-1-16,0-17 15,0 36 1,0-19 0,18 1-1,-18 17 1,0-105 31,0 105-47,0 1 15,0-19 1,0-34 15,-35 35-31,0-18 16,-1 35 0,36 0-16,-88-105 62,88 105-62,-18 18 16</inkml:trace>
  <inkml:trace contextRef="#ctx0" brushRef="#br0" timeOffset="18767.56">8449 6826 0,'35'0'563,"36"0"-563,-18 0 15,123 0 16,-105 0-31,-18 0 16,17 0-16,1 0 16,211 0 31,-229 0-47,0 0 15,176 0 16,-176 0-31,18 0 16,17 0 15,-53 0 344,0 0-359,36 0 0,35 0-1,-89 0 1</inkml:trace>
  <inkml:trace contextRef="#ctx0" brushRef="#br0" timeOffset="20488.27">17498 6526 0,'17'0'46,"-17"53"-30,71 230 31,-18-178-31,17-16-16,107 122 62,-160-193-62,125-18 63,-89 0-63,17 0 0,1 0 15,193-88 32,-123 35-16,-141 35-15,18-17 156,-18 0-172,0-36 15,0-35-15,18-247 47,-18 248-31,17 34-16,-17-52 62</inkml:trace>
  <inkml:trace contextRef="#ctx0" brushRef="#br0" timeOffset="30786.72">2875 5891 0,'0'18'16,"0"17"0,0 53-16,0-52 15,-159 352 48,159-335-63,0-36 15,-17 89 32,17-88-47,0 0 16,-18 34 0,18-34 46,18 0 47,17-1-93,-17-17 0,211 53-1,-194-53 1,547 0 31,-493 0-47,404 0 62,-422 0-62,0 0 16,17 0-16,18 0 16,-18 0-16,106 0 31,-124 0-31,36-17 15,123-19 32,-211 36-47,0-35 235,-18-35-235,0-19 15,0 54-15,0 17 16,17-70-16,1 35 0,-18 0 16,0 18-1,0-18-15,0 0 31,0 36-31,18-72 47,-1 54-47,-17 17 16,18-17-16,0-88 47,-18 105-47,0-35 47,-18 53 31,-17 0-78,17 0 15,0 0-15,-140 0 32,52 0-17,35 0-15,1 0 0,-248 0 47,265 0-47,0 0 16,-123 0 15,123 0-15,-176 0 15,158 0-15,-335 0 30,354 0-30,-284-35 31,284 35-31,16 0-16,1 0 0,-212 0 46,212 0-30,17 0 0,0 0-16,-17 0 15,35 35 407,0 18-406,0-35-16,0 35 15,35 35 32,-35-53-47,18-17 16,0 193 31,-18-193-32,0 0-15,0 70 47,0-70-47,0-1 16,0 1 0,0-1 15,0 1-31,0 0 0,0 176 62,0-177-46,0 19-16,70-36 406</inkml:trace>
  <inkml:trace contextRef="#ctx0" brushRef="#br0" timeOffset="32299.75">5345 6773 0,'35'18'110,"-17"-18"-110,34 0 15,107 35 1,-124-35 0,18 0-16,18 0 15,35 0-15,70 18 47</inkml:trace>
  <inkml:trace contextRef="#ctx0" brushRef="#br0" timeOffset="33152.72">5874 6738 0,'35'0'31,"-17"0"-15,70 18 46,-71-18 1,-17 17-48,0 36 16,0-17-15,-17-1 0,-1-35-16,-176 53 62,159-36-62,0-17 0,-124 18 47,124-18-47</inkml:trace>
  <inkml:trace contextRef="#ctx0" brushRef="#br0" timeOffset="100781.1">265 6332 0,'35'0'93,"0"0"-77,18 0-16,71 0 31,-89 0-31,247 36 63,-264-36-48,17 0-15,-17 0 0,17 0 16,177 0 47,-177 0-63,0 0 0</inkml:trace>
  <inkml:trace contextRef="#ctx0" brushRef="#br0" timeOffset="101510.14">988 6068 0,'35'0'16,"18"53"-16,123 0 15,-105-36 1,141 107 47,-212-89-48,0-17 1,0-1-16,-124 336 62,89-335-62,0-1 16,-71 19 31,88-36-32,0 0 17,-17-36-1</inkml:trace>
  <inkml:trace contextRef="#ctx0" brushRef="#br0" timeOffset="110673.89">811 5944 0,'18'36'93,"17"-19"-77,36 1-16,35 52 16,105 19-1,-140-36-15,-1-18 16,177 0 31,-158-35-47,-72 18 156,-17 17-156,-17-17 16,-54 17-1,71-17-15,-35-1 16,0 1-16,-18-1 16,35 19-1,-70 34 16,70-52-31,18 17 16,-70 53 15,70-70-31,-36 53 16,1-54 0,0-17 46,17 0-62,0 0 16,1 0-16,-36 0 15,0 18 17,35-18-32,89-18 296,17-52-280,-53 34 0,36 1-1,-1-18 17,-70 36-32,18-1 15,0-35 1,-18 18-16,53-53 15,-36 17 1,19 71-16,-36-35 16,17-18 15,1 53-31,-18-18 172,-35 36-157,17 17 1,-35 18 0,18-35-1,-71 17 32,53-35-47,0 0 16,0 0-1,-353-141 32,371 141-47,18-18 16,-19-17 31,36 0-32,0-1 32,0 1-47,0 17 16,0 1 234,36 17-234,34 0-16,18 17 15,0 1-15,248 53 47,-283-18-47,35-36 16,-71 1-16,1-18 15,0 35 17,-18 18 139,0-18-171,-36 1 16,-34 34 0,-1-35-1,36-17-15,35 0 0,-35-1 16,-36 19-16,18 17 16,-17-36-1,34 18-15,1-17 16,0 0-1,-106 88 32,141-89-47,-18-17 16,-17 35 0,17-17-16</inkml:trace>
  <inkml:trace contextRef="#ctx0" brushRef="#br0" timeOffset="133228.5">2575 9490 0,'0'17'31,"0"1"-31,0 35 16,0-35-16,0 70 15,0-35 1,0 52-16,-17 284 63,17-372-63,0 18 15,0 18 1,0 0-1,0-17-15,0-19 16,0 19-16,0 87 31,17-88-15,-17-17-16,0 0 31,0-1-31,18 1 16,0-18 187,-1 0-187,36 0-16,-18 0 15,265 0 16,-194 0-31,18 0 16,17 0-16,-18 0 16,248 0 31,-354 0-47,1 0 15,17 0-15,0 0 16,1 0-16,87 0 15,-70 0 1,388 0 31,-370 0-47,-19 0 16,19 0-16,-18 0 15,35 0 1,-53 0-16,177 0 62,-159 0-62,-18 0 0,177 0 63,-194 0-48,17 0 17,-17 0-32,-1 0 15,1 0-15,17 0 16,212 0 31,-212 0-47,53 0 0,18 0 15,71 0 1,-124 0-16,299 0 47,-281 0-31,0 0-16,17 0 15,0 0-15,106 0 31,-71 0-31,-34 0 0,475 35 47,-493-35-47,-1 0 16,-17 18-16,18-18 16,264 35 30,-247-35-46,-35 0 0,353 0 63,-371 0-47,212 0 30,-212 0-46,-17 0 0,17 0 0,-17 0 16,140 0 31,-122 0-31,17 0-16,-18 0 0,423 0 62,-387 0-46,141 0 15,-177 0-15,0 0-16,-17 0 15,0 0 1,140-18 15,-122 18-31,16 0 16,-34-17-16,35 17 15,18-18 17,-36 18-17,-18 0 1,1 0-16,17 0 31,-17-18 157,0 1-173,-1-36-15,-17 0 16,36-176 31,-36 176-47,17 17 15,19-158 32,-36 106-47,0 53 0,17-53 16,-17 35-16,35-247 47,-35 265-47,0 17 15,0-35 1,0 18 0,0 0 15,0 17-16,0-35 32,-17 53-31,-89-70 31,88 70-32,-17 0-15,-36 0 0,-422-18 47,281 18-31,-35 0-16,18-18 0,-36 18 16,-17 0-1,-18-17-15,-17-1 0,-195-17 31,283 35-31,17 0 16,36 0-16,-442 0 47,548 0-31,-18 0-16,-495 0 62,319 17-31,52 1-31,-193-18 47,352 0-31,-18 0-16,-35 0 0,36 0 15,-318 35 32,299-17-47,-16 0 0,-19-18 16,1 0-16,-142 0 31,36 0 0,193 0-31,19 0 16,-1 0-16,1 0 16,-89 0 31,88 0-47,-17 0 0,35 17 15,-230 1 32,178-1-47,-19 1 16,18-18-16,-123 18 47,158-18-47,0 17 15,-105 36 32,88-53-31,35 18-16,-18-18 0,0 18 31,1-18 31,-1 0-46,-17 17 343,0 1-343,17-18 0,0 17-1,1 1-15</inkml:trace>
  <inkml:trace contextRef="#ctx0" brushRef="#br0" timeOffset="152450.93">22525 11518 0,'0'18'110,"0"-1"-95,0 19 17,0-19 15,0 1-32,0 0 1,0-1-16,0 1 47,0 17 359,0 1-390,17-19-16,1 18 15,0-35 220,17 0-235,18 0 15,-18 0-15,18 0 16,212 0 31,-230 0-47,18 0 0,-18 0 15,1 0 1,-1 0 0,176 0 30,-193 0-46,17 0 16,89 36 31,-107-36-47,19 0 16,34 17-16,-52-17 15,247 36 32,-213-36-47,195 0 63,-229 0-63,35 0 0,0 17 15,-35-17 1,140 0 15,-122 0-31,-19 0 0,18 0 16,1 0-1,105 0 17,-106 0-17,-17 0-15,17 36 16,0-36-1,18 0-15,-18 0 0,54 0 16,69 0 31,-122 0-47,17 0 0,0 0 0,-18 0 16,0 0-1,0 0-15,18 0 0,0 17 16,35-17 15,-70 0-31,17 0 0,1 0 16,-1 0-16,53 0 15,-70 0 1,-1 0-16,142 0 62,-141 0-62,-1 0 0,19 0 16,105 0 31,-124 0-31,1 0-16,53 0 31,-54 0-31,1 0 15,17 0-15,0 0 16,-17 0 0,0 0-1,17-17 235,-35-19-234,18 36 0,-1-17-16,-17-19 15,0-52 16,0 53-31,0 17 32,0 1-17,0-19-15,0 19 16,0-1 0,0 0-1,0-17 141,0 0-140,0 17 0,-35 18 218,17 35-218,18-17-1,-17-18 1,17 18 31</inkml:trace>
  <inkml:trace contextRef="#ctx0" brushRef="#br0" timeOffset="202105.27">2840 13212 0,'0'17'31,"0"18"-15,0 18-16,-18 18 15,18-18-15,0 35 16,-53 124 15,53-142-31,0-17 0,0 18 16,0 158 46,0-211-62,0-1 0,0 1 47,0 0-31,18-18-16,0 17 31,-1-17 0,19 0-31,-19 0 0,18 0 16,1 0-16,52 0 16,-53 0-16,318 0 46,-265 0-46,18 0 16,0 0-16,0 0 16,17 0-1,106 0 1,-158 0-16,17 0 16,-35 0-1,123 0 1,-123 0-1,18 0-15,-36-17 32,0 17 171,1 0-188,-1 0-15,18 0 16,18-18 0,-19 0-16,-16 18 15,34-17-15,-34-1 16,-19 0 187,18-17-187,-17 35-16,0-35 15,35-18 1,0 18 0,-53 17 171,0 0-171,-36-35-16,36 36 15,-17-1-15,-36-194 47,53 195-47,-18-71 0,18 52 16,-35-211 31,35 230-32,0-36-15,0 18 16,-18-18 0,1 17-16,17 19 15,0-1-15,0 1 16,-18-1-1,-17 0 157,17 18-172,-35 0 16,18 0 0,-53 0-1,17 0-15,0 0 16,-158 0-1,159 0 1,17 0-16,0 0 16,-212 0 31,230 0-47,-18 0 15,18 0-15,-124 0 47,141 0-31,1 0-1,-1 0 1,0 0-16,1 0 31,-18 0-31,-18 0 16,0 0 31</inkml:trace>
  <inkml:trace contextRef="#ctx0" brushRef="#br0" timeOffset="205027.4">16757 15152 0,'35'0'78,"-17"0"-62,35 0 0,0-35-16,17 35 31,1 0-31,846-71 62,-776 53-62,-53 18 16,212-17 15,-282 17-15,-18-18-1,17 18 1,19 0 15,34 0 110,-17 0-125,0 0-16,0 0 15,35 0-15,318 0 47,-388 0-47,-1 0 0,-34 0 172,-36 0-172,0 0 0,-88 0 31,52 0-31,-1269 0 63,1147 0-63,-1 0 15,36 0-15,-318 53 47,476-35-47,0-18 16,-17 0-16,35 35 15,-18-35 17,18 18 93,18-18-110,17 0-15,142 0 16,-89 0 0,194 0-1,-141 0 1,0 0-16,459 0 47,-512 0-32,-17 0-15,35 0 16,17 17 0,-52-17-16,299 0 62,-352 0-46,-1 0-1,19 0 17,-19 0-17,19 0-15,-19 0 0,107 0 47</inkml:trace>
  <inkml:trace contextRef="#ctx0" brushRef="#br0" timeOffset="212789.09">2840 13247 0,'0'-18'140,"0"-17"-124,0-36 15,0 54-15,0-1-16,0 0 16,35-17-1,-17 18 48,-1 17 46,1 0-93,17 0-16,36 0 31,-36 0-15,18 0-16,-35 0 15,211 0 32,-194 0-47,-17 0 16,0 0-1,-1-18-15,1 18 32,17-18-32,-17 18 31,-1 0-31,72-17 62,-72 17-62,1 0 16,17 0 0,-17 0-1,-1 0-15,1 0 16,0 0 31</inkml:trace>
  <inkml:trace contextRef="#ctx0" brushRef="#br0" timeOffset="214105.25">2946 16616 0,'53'0'62,"52"-35"-62,-52 35 16,124 0 15,-36 0-31,0 0 0,18-36 16,52 36-16,354-53 31,-389 18-31,-52 17 16,-54 1-16</inkml:trace>
  <inkml:trace contextRef="#ctx0" brushRef="#br0" timeOffset="-189019.49">17462 8132 0,'0'17'93,"0"18"-77,0 1-16,-17 105 31,17-53-31,-35-35 0,35 17 16,-36-34-16,1 123 62,35-142-30,18-17 30,-1 0-46,1 0-16,176 0 47,-176-17-32,-1 17 1</inkml:trace>
  <inkml:trace contextRef="#ctx0" brushRef="#br0" timeOffset="-187453.4">17462 8132 0,'18'0'63,"0"0"-48,35 0-15,17 0 32,-34 0-32,-1 0 0,18 0 15,-36 0-15,36 0 31,-17 0-31,-19 0 32,1 0 46,-1 0-63,1 0 1,0 0-16,-1 17 63,-17 1-63,0-1 15,0 36 1,-17-17-1,-36 87 17,53-105-32,-18 17 15,18-17 1,0-1 0,0 1-1,0 35-15,0-36 31,0 1-31,0 0 16,0-1 31,0 1-47,-17 0 31,17-1-31,-18-17 16,0 53 15,1-53-15,-19 0-16,19 18 15,-124-18 1,88 0 0,0 0-1,17 0-15,19 0 16</inkml:trace>
  <inkml:trace contextRef="#ctx0" brushRef="#br0" timeOffset="-186009.79">22542 9454 0,'0'18'78,"0"0"-78,0-1 16,0 72-1,-17-89 1,-54 123 31,54-88-47,17-17 31,0 0-15,0-1 140,0 1-140,53-18-16,35 0 31,-18 0-31,1 0 0,-18 0 16,17 0-16,1 0 15,-1 0 1,-34 0-16,-1 0 0,-53-18 156,1 18-140</inkml:trace>
  <inkml:trace contextRef="#ctx0" brushRef="#br0" timeOffset="-185139.34">22631 9490 0,'0'0'0,"141"-18"15,194-17 32,-300 35 47,-35 17-78,0 19-1,0-1 1,0-17-16,0 87 47,0-69-47,-17-19 15,-19 36-15,1 0 16,35-18 0,-18-17 15,1-18 94</inkml:trace>
  <inkml:trace contextRef="#ctx0" brushRef="#br0" timeOffset="-184304.87">24306 7426 0,'0'35'16,"0"1"-16,0 69 15,0-16 1,0 16 0,0-69-16,0-1 15,0 71 32,0-71-47,18-17 31,53-18 1,-18 0-17,-18 0 1,-18 0 0,1 0-16,70-18 46</inkml:trace>
  <inkml:trace contextRef="#ctx0" brushRef="#br0" timeOffset="-183440.41">24306 7302 0,'0'0'0,"18"18"31,0-18-31,52 0 16,-70 18-1,36-18-15,105 17 47,0-17-16,-124 0-31,36 0 0,-35 0 16,17 0 0,-17 0-1,-18 18 32,0 0-47,0 52 31,0 1-31,0-54 16,0 72 0,0-72-16,-35 71 15,-36 107 32,71-160-31,0-18-16,-18-17 109,1 18-78</inkml:trace>
  <inkml:trace contextRef="#ctx0" brushRef="#br0" timeOffset="-182501.29">21149 6262 0,'-18'0'16,"1"70"0,17-34-1,0-1 1,-18 71 15,18-89-15,0 19-16,0 52 62,0-70-46,18-1-16,52 1 15,160-18 17,-177 0-17,141 0 32</inkml:trace>
  <inkml:trace contextRef="#ctx0" brushRef="#br0" timeOffset="-181681.81">21696 6297 0,'35'0'0,"0"0"15,36 18 17,-53-18-32,-18 17 78,0 1-63,0 0 1,0 17-16,0 18 16,0-36-1,0 19-15,-36 70 47,19-71-47,-1-35 16,0 35-1,18 0 17</inkml:trace>
  <inkml:trace contextRef="#ctx0" brushRef="#br0" timeOffset="-180716.91">21184 6209 0,'36'18'63,"16"-1"-63,1-17 15,0 0-15,36 0 31,16 0 1,-87 0 15,0 0-32,-1 0 1</inkml:trace>
  <inkml:trace contextRef="#ctx0" brushRef="#br0" timeOffset="-179218.49">20391 7408 0,'0'36'32,"0"-19"-17,0 107 1,-18-89-16,0 36 15,1-1-15,-107 301 47,124-283-47,-35 18 16,-18 158 46,53-246 17,35-18-48,1 0-16,-1 0-15,0 0 16,89 0 31,-72 0-31,-34 0-16,17 0 0,212-53 46,-194 53-30,0 0-16,0 0 16,0 0-16,229-35 47,-229 35-47,35 0 0,-35 0 15,265 0 32,-301 0-31,19 0-1,-1-36 17,-88 19 108,-18-36-140</inkml:trace>
  <inkml:trace contextRef="#ctx0" brushRef="#br0" timeOffset="-177442.66">20302 7285 0,'53'0'0,"53"0"16,35 0 15,-105 0-31,-19 0 15,212 35 32,-176-35-47,0 0 16,0 0-16,229 35 47,-246-35-47,-19 0 15,1 0-15,0 0 47,-1 0-47,1 0 32,17 0-32,36 0 31,-18 0-16,-36 0 1,1 0 0,0 0 15,17 18-31,-18-18 16,1 35-1,0-35 16,-1 0 1,1 0-32,0 0 15,-1 0 1,1 0 0,0 18-1,17 0-15,0-18 16,0 0-1,-17 0 1,0 0-16,-1 0 125,1 17-109,-18 36-16,0 18 31,0-18-31,-35 194 62,17-212-62,0-17 16,1 123 31,-1-106-47,18 0 16,-53 71 30,53-88-14,0-1 15,0 1-32,0 0 1,0-1-16,-17 1 15,-1 17 1,18-17-16,0-1 16,0 19 62,-18-36-63</inkml:trace>
  <inkml:trace contextRef="#ctx0" brushRef="#br1" timeOffset="-172013.04">17551 8643 0,'0'-18'31,"0"1"-15,0-1-16,0 0 15,0 1 1,17-18 0,-17 17-1,0 0-15,0-17 16,0-18-1,18 18 1,-18-71 31,18 88-31,-1 18-1,1-17 16,0 17 1,-1 0-17,1 0 1,-1 0-16,1 17 16,0 19-1,-1-19 1,-17 1 15,0 0-31,0 87 31,36-87-31,-36 0 16,0-1 0,0 1-1,0 0 1,0-1-1,0 1 32,-18-1-15,0-17-1,1 36-31,-1-19 15</inkml:trace>
  <inkml:trace contextRef="#ctx0" brushRef="#br1" timeOffset="-171362.43">17621 8449 0,'0'-18'78,"18"18"-62,0 0 0,-1 0-16,1 0 15,-1 0-15,1 0 0,0 0 32,-1 0 77,19 0-109,-19 0 16</inkml:trace>
  <inkml:trace contextRef="#ctx0" brushRef="#br1" timeOffset="-168812.72">21290 6368 0,'0'17'62,"0"1"-62,0 17 16,0 18-1,0-35 1,0 17 47,0-53 93,0 1-141,0-1 1,0-17 15,0 17 1,0-17-17,18 0 16,-1 35 32,1 0-32,0 0-15,-1 0-16,1 0 109,-18 35-78,0-17-15,0-1 0,0 18 15,-53 1-15,18-36-16,-53 17 46,105-17 95,1 18-141,-1-18 16,1 0-16,0 18 15,52-18 1,-52 0 15,0 0-15,-18 17-16,17 1 15,-17 0 1,18-18 0,-18 17 31,0 1-1,0 0-14,-18-18-17,-17 0 1,-36 0 31,54 0-47,-1 0 15,0 0 1,-34-18 15,34 18-15</inkml:trace>
  <inkml:trace contextRef="#ctx0" brushRef="#br1" timeOffset="-167481.64">24659 7673 0,'-17'0'78,"-36"0"-46,0 0-17,17 0-15,19 0 16,-1 0 31,18 18 0,0-1-32,18-17 16,17 53 1,0-35-17,124 17 48,-141-35-63,-1 0 31</inkml:trace>
  <inkml:trace contextRef="#ctx0" brushRef="#br1" timeOffset="-166023.21">22842 9631 0,'0'-18'15,"18"18"63,-18 18-62,0 17-16,0-17 16,0 17-16,0 53 46</inkml:trace>
  <inkml:trace contextRef="#ctx0" brushRef="#br1" timeOffset="-165083.77">22860 9596 0,'18'0'78,"17"0"-47,0 0-15,18 17-16,-35-17 15,-1 18-15,1-18 16,0 17 93,-18 1-109,0 0 16,0-1-16,0 19 47,0-19-31,0 19 15,0-19-16,-36 18 1,36-17 31,-35-18-47,17 18 16,1-18-16,-71 0 46,52 0-46,19 0 0,-1 0 16,-123-53 31,123 18-31,-17 35-1,17-18-15</inkml:trace>
  <inkml:trace contextRef="#ctx0" brushRef="#br1" timeOffset="-159153.14">17974 8467 0,'0'17'47,"18"-17"-31,17 0-16,-17 0 15,140-70 32,-105 34-47,406-122 47,-389 140-31,-52 0-16,35 1 15,0-18 32,-18 17-47,-17 0 0,35-17 16,-18 35-1,0-18-15,142-35 16,-142 36 0,18-18-16,17 17 15,-34 0-15,52-17 63,-70 35-63,-1 0 15,1 0 1,17 0 0,36 0 15,-54 0-16,1 0 1,17 0 0,-17 0 15,-1 0-15,54 0-1,-53 0 1,-1 0-1,1 0 1,35 18 15,-36-1-15,19-17-16,-19 18 16,1-18 30,0 0 64,-1 0-110,1 0 15,0 0-15,35 0 47</inkml:trace>
  <inkml:trace contextRef="#ctx0" brushRef="#br1" timeOffset="-157818.58">21467 6738 0,'0'18'62,"-18"-18"-46,0 17-16,-35 72 16,36-72-1,-1 1-15,-17 35 32,35-36-32,0 1 31,0 35-16,0-35 1,0-1 0,0 1 15,0-1 16,0 1-16,0 0-15,17-18-1,1 17 17,0-17 77,-18 18-109,17 17 16,-34 1 249,-1-36-249,0 0-1,1 0-15</inkml:trace>
  <inkml:trace contextRef="#ctx0" brushRef="#br1" timeOffset="-156385.17">22102 7849 0,'35'0'31,"-18"0"-15,36 0 0,-53-17-1,300-54 32,-229 71-47,-36 0 16,36 0-16,546 0 62,-546 0-62,-1 0 16,-17 0 31,-35 0-32,35 0 1,-18 0 0,229 35 30,-246-35-30,0 0 0,52 0 15,-52 0-15,0-35-1,-1 17 1,18-17-1,18 18 17,-53-1 15,18 0-16,0 18-16,-18-17-15,17-1 16</inkml:trace>
  <inkml:trace contextRef="#ctx0" brushRef="#br1" timeOffset="-154145.45">21308 8537 0,'17'0'15,"1"18"1,-18 17-1,0-17 1,0 17-16,35 124 47,-35-124-31,0 0-16,36 18 15,-36-17 1,17-1-16,71 106 47,-70-88-47,0-18 15,35 0-15,123 54 47,-158-72-31,17-17-16,36 53 15,105 0 32,-123-53-31,35 18 31,-70-18-32,-1 0-15,1 0 0,35 0 63,-36 0-63,1 0 16,0 0-1,-1 17 516,-17 1-531,18-18 0,17 35 16,-17-17 31,0-18-31</inkml:trace>
  <inkml:trace contextRef="#ctx0" brushRef="#br2" timeOffset="-145506.68">20514 7902 0,'-18'0'203,"1"0"-172,-19 18-15,36 0 0,0 17-16,0 0 62,18-17-46,0-18-16,-1 35 15,1-35 17,17 18-32,-35-1 31,0-52 110,0 17-126,18 1-15,-18-19 31,0 19 32,0-1-47,0 1 62</inkml:trace>
  <inkml:trace contextRef="#ctx0" brushRef="#br2" timeOffset="-143180.12">21731 7849 0,'0'-17'235,"0"34"-188,0 1-47,0 0 15,0-1 32,0 1-31,0 0-16,0-1 15,0 36 32,18-53-47,-18 35 63,0-17-32,17-18 0,1 18-15,-18-36 187,0 0-203,0 1 16,0-1-16,0 0 15,0-17 32,0 18-31,0-1-1,0 0 32,0 1 0,0-1-16,18 0 1,-18 1 14,0-1-30,0 0 62,-18 18 47,0 0-94</inkml:trace>
  <inkml:trace contextRef="#ctx0" brushRef="#br2" timeOffset="-141501.72">20567 8026 0,'18'-18'93,"17"0"-77,18-17-16,0 18 16,0-1-1,158-53 17,-193 71-17,35-17 1,141 17 31,-141 0-47,-18 0 15,89-18 32,-107 18-47,36 0 16,35 0 31,-52 0-32,-19 0-15,18 0 16,1 0 15,-1 0-15,-17 0 15,-1 18 0,1-1 1,-18 1 124,0 0-125,-18-18 141</inkml:trace>
  <inkml:trace contextRef="#ctx0" brushRef="#br2" timeOffset="-73216.71">21802 7444 0,'17'0'172,"-17"-18"-156,18 0-1,35-52 235,-35 52-250,17-17 16,-18 17-16,36-52 31,-35 34-31,0 19 16,-1-19 15,54-34 0,-54 35-15,19 17-16,-19 0 0,407-334 78,-389 316-78,247-70 31,-176 89-15,-71-18-16,71 17 15,194-35 17,-194 35-32,-18 18 15,547-53 32,-511 53-31,-36 0-16,370-35 31,-352 35-15,-18 0-16,424 0 62,-442 0-62,1 0 16,229-17 15,-230 17-31,1 0 0,-1 0 16,-17 0-16,124 0 31,-142 0-31,0 0 16,1 0-16,299 0 62,-282 35-62,17 0 16,1-17-1,-18 17-15,176 71 47,-158-106-31,334-265 31,-299 177-32,265-159 32,-354 229-47,18-17 16,-35 0-16,53-89 47,-35 72-32,-18 16 1,0-17 0,18 18-16,-18 17 31</inkml:trace>
  <inkml:trace contextRef="#ctx0" brushRef="#br2" timeOffset="-72016.92">28716 4957 0,'0'17'47,"0"18"-31,-18 54-16,18-36 15,0-18-15,0 141 31,0-123-31,0 0 16,0 0-16,0-18 16,0 1-1,0 16-15,0-16 16,0 17-16,0 88 31,0-106-31,-17 36 16,-1-36-16,1 53 31,17-70-15,0-1-1,0 1 17,17 0-1,1-18-16,17 0-15,18 0 16,18 0-16,405 0 47,-317 0-31,-18 0-16,-35 0 0,-36 0 15,-17 0-15,0 0 31,-53-18 63,-18 18-63</inkml:trace>
  <inkml:trace contextRef="#ctx0" brushRef="#br2" timeOffset="-70778">28734 4833 0,'0'-18'47,"70"18"-31,18 0-16,-35 0 16,53 18-16,35 0 0,53-1 15,882 19 32,-882-36-47,-17 0 16,-54 0-16,-52 0 15,-54 0 48,-17 53-48,0-18 1,0-18-16,-70 230 31,52-176-15,-17 17-16,-53 177 31,70-230-15,18 0-16,0 18 15,0 0-15,-17 35 32,-36 36-17,53-107 1,-18 1-16,18 0 16,-71 52 15,18-17-31,-17-35 0,35 17 15,-36 18-15,53-53 16,-105 71 15,105-54-15,18 1 0,-17-18-16,17-35 125,0-18-125,-36 0 15,-52-18 1,-18 1-1,-17 17-15,17 0 0,-158-35 63,246 70 31</inkml:trace>
  <inkml:trace contextRef="#ctx0" brushRef="#br2" timeOffset="-69448.05">30815 5715 0,'0'-71'16,"18"54"15,-1-1-15,36 18-16,-35 0 15,17-17-15,-17 17 16,0 0-16,17 0 15,-18 0-15,54 0 16,0 35-16,-1 35 16,36-52-16,88 123 31,-88-88-31,88 35 47,-159-88-47,-17 0 15,17 0 1,18-53 0,18-53 15,-36 71-31,-18-18 16,-17 36-16,36-124 31,-19 88-16,-17 17-15,0 19 16,0-36-16,18 35 16,-18 1-16,0-1 15,18 18 1</inkml:trace>
  <inkml:trace contextRef="#ctx0" brushRef="#br2" timeOffset="-68577.09">32403 4851 0,'17'0'31,"1"35"-31,-18 282 47,0-281-47,0 34 15,0-17-15,0 106 32,0-124-32,0 1 15,0-1-15,0 35 47,0-52-47,53-18 16,-18 0-1,36 0 1,-54 0-16,36 0 16,0 0-16,53 0 31,-71 0-31,-17 0 16,35-53 30,-36 53-30,-17-18 15,-17 1-15,17-1 0,-18 1-16</inkml:trace>
  <inkml:trace contextRef="#ctx0" brushRef="#br2" timeOffset="-67838.06">32403 4851 0,'17'0'31,"36"17"-31,18-17 16,35 36-1,246 87 16,-299-123-15,-35 0-16,-18 18 16,18-18 31,-1 53-32,-17-36-15,0 230 47,0-211-47,0-19 16,0 18-16,0 1 15,0-1 1,-17-17 0,-1 17 62,0 0-63,1 18 1,-19-18-16,19 1 16,17 17-16,-18 52 31,0-52-31</inkml:trace>
  <inkml:trace contextRef="#ctx0" brushRef="#br2" timeOffset="-40500.16">32667 5221 0,'0'18'78,"0"-1"-78,0 19 15,0-1-15,0-17 32,0-1-17,0 71 32,0-70-31,0 0-16,0 35 15,0 0-15,0-36 16,0 1 0,-17-18 93</inkml:trace>
  <inkml:trace contextRef="#ctx0" brushRef="#br2" timeOffset="-39770.62">32632 5256 0,'0'-17'16,"18"17"15,-1 0-15,1 0 15,-1 0-16,1 0-15,0 0 16,35 0 31,-36 0-47,1 0 16,0 0-1</inkml:trace>
  <inkml:trace contextRef="#ctx0" brushRef="#br2" timeOffset="-38439.31">32579 5450 0,'18'0'78,"-1"0"-63,1 0 1,17-17 0,-17 17-1,105-18 48,-105 18-48,35-17 48</inkml:trace>
  <inkml:trace contextRef="#ctx0" brushRef="#br2" timeOffset="77238.93">22490 9225 0,'-18'35'63,"18"-17"-48,-18 141 1,18-89-1,-17-17-15,17-35 16,-18 52-16,-17 195 63,17-212-63,18-35 31,0-1 16,0 19-32,0-1 1,35-18 0,1 1-1,34-18-15,-35 18 0,18-18 16,283 0 31,-266 0-47,1 0 15,-18 0-15,52 0 16,-87 0 0,0 0-16,-1 0 46,1 0 126,0-53-156,-18 18-16,17-124 31,-17 106-31,36 18 16,-36-1-16,88-246 62,-88 247-62,0 17 16,0-52 15,0 52-15,0 0-16,0-17 109,-36 0-109,-16 17 16,-1 18-1,-335-70 32,299 70-47,36 0 16,-88 0 0,124 0-1,-1 0 1,0 0-16,1 0 31,-1 0-31,-17 0 16,17 0-16,1 17 31,-1-17-31,-17 18 16,17-18-1</inkml:trace>
  <inkml:trace contextRef="#ctx0" brushRef="#br2" timeOffset="85758.1">17939 8555 0,'35'-18'32,"-17"-17"-32,-1 35 46,19-18 17,-1-17-63,0 0 16,-17 35-16,-1-36 15,36-34 1,-17 35-16,-1 35 15,194-106 32,-158 106-31,-18-35-16,-18-1 0,53 36 16,-17-35-1,35-18 1,-36 53-16,1-35 15,-36 17-15,18 18 16,141-17 31,-176 17-47,17 0 16,35 0-16,-34 0 15,17 0-15,211-18 47,-211 18-47,18 0 16,-36 0-16,-18 0 15,19 0-15,-1 0 32,-17 35-32,35-17 15,-36-18 1,19 35-1,-19-17-15,18-18 16,1 35-16,-1-17 16,159 35 31,-123-1-47,17 1 46,-71-35-46,1-18 0,0 35 16,88 36 47,-89-54-63,1-17 31,-1 0-16,1 0 1,17 0 0,159 0 31,-176 0-47,17 0 15,-17 0-15,17 0 16,0 36-1,-17-36 1,53 247 31,-71-141-31,0-54-16,0-16 15,17 175 16,-17-193-31,18 0 63,0 17-16,17-17-32,-17-1 1,17-17-16,141 36 31,-123-19-31,0-17 16,18 0-16,34 53 62,-87-53-62,-18 18 0,176 140 63,-140-140-63,34 17 16,71 36 30,-123-71-46,0 18 16,70 17 31,-71-18-31,19-17-16,87 18 46,-105-18-30,0 18 0</inkml:trace>
  <inkml:trace contextRef="#ctx0" brushRef="#br2" timeOffset="95316.15">28152 7938 0,'0'52'46,"0"1"-46,0 0 0,0 35 16,0 36-16,35-1 16,0 213-1,-17-231 1,0-34 0,-1-1-16,1 89 31,-1-106-31,-17 0 15,0 0-15,0-35 16,0 123 31,0-106-47,18 88 62,-18-105-62,18 0 32,-18-1-1,0 1-31,0 17 16,0 1-16,0 158 62,0-177-62,0 89 63,0-71-63,0 1 62,53-36 16,-18 0-62,35 0-16,72 0 15,-1 0 1,35 0-16,-17 0 16,758 53 31,-776-36-47,-17-17 0,17 0 62,-124 0-62,1 0 16,17 0-1,1 0 1,-19 0 0,36-17-1,194 17 16,-35-18-15,-159 0-16,17 1 16,71-1 15,-35 0-15,-53 18-16,35-17 15,159 17 32</inkml:trace>
  <inkml:trace contextRef="#ctx0" brushRef="#br2" timeOffset="99777.21">28152 7990 0,'35'0'47,"18"0"-31,35 0-16,0 0 15,71 0 1,-53-17-16,35 17 16,53 0-1,-35 0-15,229 0 16,-229 0-16,-1 0 16,-17 0-1,-17 0-15,123 0 31,-194 0-31,282-71 63,-247 54-63,-17 17 0,-18 0 16,246 0 30,-246 0-46,0 0 0,0 0 16,53 0 15,-53 0-31,0 0 0,0 0 16,0 0-16,17 0 16,-52 0-16,-1 0 15,1 0-15,0 0 16,17 0-1,124 0 32,-124 0-47,-17 0 0,-1 0 63,1 0 77,-18 70-124,0-35-16,18 36 16,-18 88-1,0-71-15,0-53 16,0 53-16,0 53 16,70 547 30,-52-599-46,-18-36 16,17 70 0,-17-70-1,0 247 32,0-283-31,0 1-1,0 0 64,0-1-64,0 1 16,0 0-15,0 17 0,0-17 577,0-1-593,0 36 16,0-18-16,36 36 16,-1 141 31,-35-177-47,0 0 15,0-17-15,0 88 47,0-71-47,0-17 16,0-1-16,18 54 62,-18-36 110,0-17-156,0-1-16,0 36 15,0-35 1,0-1 0,0 19-16,-18 17 31,0-53-16,18 17 17,-17-17-17,17 36 1,-18-36-16,0 17 31,-17-17 297,0 0-328,-18 0 16,0 0-16,35 0 16,1 0 15,-1 0 109,1 0-140,-19 0 0,19 0 16,-72 0 0,54 0-1,-18 0-15,36 0 16,-19-17-16,-17 17 31,53-18 204,0 0-220,0 1-15,0-1 16,0-53 31,0 36-47,0 0 15,0 0 1,0-18 15,0 17-31,0-140 63,0 123-48,0 36-15,0-54 47,0 36-47,0 17 31,0 0-15</inkml:trace>
  <inkml:trace contextRef="#ctx0" brushRef="#br2" timeOffset="101391.75">31750 10160 0,'0'18'78,"18"-18"-62,-18 70-16,0-35 15,17-17 1,-17 17-16,18 1 0</inkml:trace>
  <inkml:trace contextRef="#ctx0" brushRef="#br2" timeOffset="103572.03">28857 9613 0,'0'18'47,"0"-1"-16,0 1-15,18 0-1,-1 17 1,1-35 0,0 18-1,-1-18 48,1 0-32,0 0-15,-1 0-1,-17-18 1,0-35 15,0 35-31,0-17 16,0 0-1,-17 35 32</inkml:trace>
  <inkml:trace contextRef="#ctx0" brushRef="#br2" timeOffset="104505.63">28769 8784 0,'0'18'63,"0"17"-48,0-17 1,0-1-16,0 54 31,0-36-15,18-17-1,-1-18 32,1 0-47,0 0 31,-1-18-15,-17-17 0,0 17-16,0-52 31,0 52-31,0 0 31</inkml:trace>
  <inkml:trace contextRef="#ctx0" brushRef="#br2" timeOffset="105484.11">29792 8749 0,'0'35'125,"0"0"-109,0 1-16,0 52 31,18-70 47,-1-18-62,-17-36-1,18 1-15,0 17 16,-18-123 15,0 124-15,0-19-1,-18 36 95,18 36-79</inkml:trace>
  <inkml:trace contextRef="#ctx0" brushRef="#br2" timeOffset="106544.98">31591 8520 0,'-17'17'31,"-1"-17"-31,0 35 16,18-17-1,0 0-15,-17 17 16,17 89 31,0-89-32,0-18 1,17-17 0,1 0-1,0 0-15,-1 0 16,1 0 15,0 0-15,-1-88 15,-17 53-15,0 0-16,0 17 15,0-35 32,-17 53-31,-1 0 15,0 0-31,1 18 16,17-1-16,0 107 31</inkml:trace>
  <inkml:trace contextRef="#ctx0" brushRef="#br2" timeOffset="107503.64">32120 10495 0,'-17'0'15,"-1"0"1,1 0-1,17 18 32,0 17-31,35-35 0,-18 18-1,1-1 1,17 1-1,-17-18 64,-18-18-79,-35-70 46,35 71-46,0-1 16,-18 18 0,18-18-1,-18 18 1</inkml:trace>
  <inkml:trace contextRef="#ctx0" brushRef="#br2" timeOffset="108267.16">31080 9578 0,'-18'18'16,"0"-1"-1,18 1 1,0-1 0,-17-17-16,17 36 15,0 70 32,0-89-31,17-17 46,36-17-62,-35-19 16,0-122 15,-18 122-15,0 19-16,0-1 31</inkml:trace>
  <inkml:trace contextRef="#ctx0" brushRef="#br2" timeOffset="109462.94">30127 9313 0,'-17'0'31,"-1"0"-16,18 53 17,0-35-32,0 0 15,0-1-15,18 71 63,-1-52-63,18-19 15,-17-17 17,0 0-1,17 0-15,-17-17-1,-1-19-15,-17 19 16,0-19-16,0-34 47,-17 52-32,-1 18 95</inkml:trace>
  <inkml:trace contextRef="#ctx0" brushRef="#br2" timeOffset="110859.42">29087 9049 0,'52'17'63,"1"-17"-63,53 18 0,-71 0 16,18 17-1,0-35-15,-35 18 0,35-18 16,-35 17-1,17 1-15,35 70 47,-52-88-31,35 35-16,-35-35 16,87 89 30,-69-72-46,-19-17 157,1 0-157,0 0 15,-1 0 1,36 0 15,-18 0-15,-17 0-1,0 0 126,-18 18-141,0-1 16</inkml:trace>
  <inkml:trace contextRef="#ctx0" brushRef="#br2" timeOffset="111692.24">30039 8996 0,'0'17'63,"0"1"-63,0 0 15,0 17 1,0 0-16,0-17 15,0 17 1,0-17 0,0 0-16,0-1 15,0 1-15,0-1 78</inkml:trace>
  <inkml:trace contextRef="#ctx0" brushRef="#br2" timeOffset="112676.15">30374 9402 0,'18'-36'32,"-18"1"-17,17 0 1,1 17-16,17-52 0,36 34 15,52-87 17,-87 87-32,34 19 0,18-18 15,-35-1 1,159 1 15,-194 35-15,35-18-16,-36 18 15,1-17 17,-1-1-17,1 18 17,0 0 218,-1 0-235,1 0-15,0 0 16</inkml:trace>
  <inkml:trace contextRef="#ctx0" brushRef="#br2" timeOffset="113779.45">30462 9613 0,'18'0'31,"0"-17"-31,17-1 16,18 18-16,0-18 15,35 18 32,-70 0-47,-1 0 16,1 0-16,17 0 15,0 0 17,-17 0-32,0 0 78,-1 0-63,1 18 17,0-18-17,35 35 32,-36-17 31,-17-1-62</inkml:trace>
  <inkml:trace contextRef="#ctx0" brushRef="#br2" timeOffset="114778.33">31362 9842 0,'18'0'16,"-1"0"-16,1 0 31,17 0 0,0 0-31,-17 0 16,35 0-16,53 36 31,-71-19-31,-17 1 16,17 0-16,-35-1 31,18 1-15,17 17-1,-35-17 17,0 17-1,0-17-15,18-1 30,-1 19-46,1-19 16,-1 1 15,19 17-15,-1 1 0,-35-19-1,53 18 16,-35 18-15,-1-35 0,1 0 15,0-1 0,-1 36-31,-17-35 16,0 0 93,0 34-109,-35-52 16</inkml:trace>
  <inkml:trace contextRef="#ctx0" brushRef="#br2" timeOffset="116273.29">29228 9772 0,'17'0'47,"1"0"-47,17 0 15,18 0-15,-18 0 16,18 0 0,212 0 15,-230 0-31,18 0 15,0 0-15,18-18 32,-54 18-32,89 0 62,-88-17 110,-1-19-172,-17-17 16,18 53-16,-18-35 15,18 0 32,-18 17 188</inkml:trace>
  <inkml:trace contextRef="#ctx0" brushRef="#br2" timeOffset="118231.04">29968 8925 0,'18'0'125,"0"18"-94,-18 0-31,35 70 47,0-71-47,-35 19 16,0-19 15,18 1-31,-18 0 31,18-18-15,-18 35 0,35 18 30,-35-36 95,0 1-125</inkml:trace>
  <inkml:trace contextRef="#ctx0" brushRef="#br3" timeOffset="154362.5">30427 9278 0,'0'18'109,"0"-1"-109,-35 19 16,17-19-16,-52 54 31,70-54-16,-18-17-15,0 0 16,1 36 31,-1-19-31,18 1-1,-18 0 1,1-1-1,-1 19 1,0-36 31,18 35-31</inkml:trace>
  <inkml:trace contextRef="#ctx0" brushRef="#br3" timeOffset="155310.42">30004 9313 0,'17'0'78,"1"0"-78,17 18 16,-17 17-16,35 18 31,-36 0-31,54-18 0,-53 18 15,35 0-15,0 18 32,-36-36-17,-17-17-15,18-18 0,-1 0 172,-17-18-156</inkml:trace>
  <inkml:trace contextRef="#ctx0" brushRef="#br3" timeOffset="156800.53">30127 8572 0,'-17'0'94,"-19"53"-79,36-35 1,-35 0 0,17-1-16,-123 160 62,106-177-46,0 0-1,-1 53 142,19-36-142,-18 19 1</inkml:trace>
  <inkml:trace contextRef="#ctx0" brushRef="#br3" timeOffset="157379.16">29633 8643 0,'18'0'32,"53"71"14,-36-71-46,0 53 0,18-18 16,70 106 31,-105-141 78,-18 35-125,0-17 16,18 17-16</inkml:trace>
  <inkml:trace contextRef="#ctx0" brushRef="#br3" timeOffset="158780.82">30939 9895 0,'17'18'47,"19"-18"-47,-19-35 16,1-1-16,88-122 47,-89 140-47,1-17 0,17-18 15,89-106 32,-124 142 0</inkml:trace>
  <inkml:trace contextRef="#ctx0" brushRef="#br3" timeOffset="159382.45">30903 9490 0,'18'0'16,"0"0"0,105 141 30,-123-106-46,18-17 16,17 52-16,0-17 31,-17-18-31,35 1 47,-36-19-31,-17 1-1,18-18 1</inkml:trace>
  <inkml:trace contextRef="#ctx0" brushRef="#br3" timeOffset="194196.73">22560 10901 0,'-18'35'78,"18"-17"-78,0 17 16,0-17-16,0-1 15,-35 142 32,35-124-47,-17 230 78,17-212-78,0-36 16,0 1-16,0 88 63,0-88-63,0-1 15,17 1 16,1-18 454,35 0-485,35 0 15,-35 0-15,17 0 16,19 0 0,-36 0-16,264 0 62,-264 0-62,406 0 63,-389 0-48,1 0-15,-18 0 16,17 0-16,142 0 31,-159 0-31,0 0 16,0 0-16,0 0 15,52 0 1,-52 0-16,-17 0 16,-1 0-16,0 0 15,177 0 32,-159 0-47,-18 0 16,124 0 31,-89 0-47,-17 0 0,0 0 15,0 0-15,194 0 47,-212 0-31,36 0-1,-18 0-15,35 0 16,-53 0 0,0 0-16,18 0 0,71 0 31,-89 0-15,-17 0-16,35 0 0,-18 0 15,35 0 1,-52 0-16,0 0 15,-1 0-15,19 0 16,52 0 31,-53 0-31,36 0-16,-54 0 15,89 0 32,-71 0 203,1 0-234,-19-18-1,1-35 1,-18 18-16,18-18 16,-18 0-1,0 0 32,0 36-47,0-19 16,0 19-1,0-19 1,0 19-16,0-1 0,0 1 16,0-142 30,0 106-46,0 18 16,-18 17-16,-17-70 63,17 70-48,0-52 32,18 52-31,0 0-16,-17-52 47,-18 52 156,-18 18-203,-36 0 0,19 0 15,-1 0-15,-246 0 47,229 0-47,35 0 16,17 0-16,1 0 15,-247 0 32,176 0-47,53 0 16,-106 0 0,36 0-1,35 0-15,-18 0 0,18 0 16,-194 71-1,211-54 1,18 1 0,-247-18 15,230 0-15,-19 0-16,-598 0 46,581 0-30,35 0-16,1 0 16,-54 0-1,89 0-15,17 0 16,1 0-16,-19 0 16,1 0 15,-18 18 188,35-18-204,-34 17-15,16 1 16,-105-18 31,123 0-47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4.42953" units="1/cm"/>
          <inkml:channelProperty channel="Y" name="resolution" value="32.23881" units="1/cm"/>
          <inkml:channelProperty channel="T" name="resolution" value="1" units="1/dev"/>
        </inkml:channelProperties>
      </inkml:inkSource>
      <inkml:timestamp xml:id="ts0" timeString="2021-04-09T13:23:15.643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19032 4198 0,'0'-18'141,"-17"18"-126,-1 0-15,-17-17 16,17 17-16,-35-18 16,36 1-1,-1 17 17,0 0-17,-35-18 1,36 18-1,-1 0-15,-17 0 0,0 0 32,-54-18-32,36 18 15,18 0-15,-159 0 47,141 0-47,18-17 0,0 17 16,17 0-16,-88 0 31,71 0-15,17 0-16,-105 0 31,70 0-31,35 0 16,-52 0 30,52 0-30,0 0 15,1 0-31,-36 0 16,53 17-16,-35 36 16,-54 0 15,72-18-31,17-17 15,-53 17-15,-35 89 47,52-107-47,1 72 16,35-72-16,-53 18 16,-35 195 15,70-195-31,18 36 15,-17-54 1,17 36 0,0-18-16,0 1 15,0 34-15,0-34 16,0 52 0,0-53-16,0 36 15,0-36-15,17 35 16,19-17-16,-36-17 15,70 105 1,-52-53 0,-1-53-16,19 36 0,17 87 31,-18-87-15,-17-36-1,-18-17 1,35 0-16,0 35 15,-35-18-15,35-18 16,-17 19-16,17-1 16,-35-17-16,36-1 15,-1 36-15,71-18 32,-71-17-32,18 0 15,53-1 1,-36-17-16,160 36 31,-160-36-31,124 0 31,-176 0-15,-1 0-16,1 0 16,35 0-1,-35 0-15,-1-18 16,1 0-16,0 1 15,17-1-15,-35 0 16,35-17-16,-17 18 16,35-19 77,-18 1-77,0 0-16,36-1 16,17-34-16,18 17 15,-18-53-15,-35 53 16,35 0 0,-35 0-16,-53 36 15,18-1 1,-1 18-16,-17-35 15,18 0 1,-18 17-16,18-17 16,-1-18-1,-17 35 1,0 0-16,36 1 16,-36-18-16,17 17 15,-17 0-15,35-52 31,-35 34-31,18 1 16,-18-18 0,18 18-16,-18 17 15,0-17 1,0 17-16,17-35 16,-17 18-1,0 18 1,0-19-1,0-17-15,0 36 0,0-19 16,0 19-16,-17-89 31,17 53-31,0 35 0,-18 1 16,18-19-16,-35-52 31,35 71-31,0-19 16,0 19-1,-53-142 1,35 159 0,1-71 15,-19 36-31,36 18 16,-17 17-16,17-18 15,-36-17-15,19 17 16,17 0-1,-35 18-15,35-17 16,-18-1-16,18 0 16,-35 18-16,35-17 15,-18 17 17,-17 0-17,17 0 1,0 0-16,-17 0 15,0 0 1,17 0-16,-17 0 16,17 0-16,-17 0 15,17 0-15,1 0 16,-1 0 0,-35 0-1,-17 0-15,-1 17 16</inkml:trace>
  <inkml:trace contextRef="#ctx0" brushRef="#br0" timeOffset="11529.51">32244 1164 0,'18'18'0,"-1"17"16,-17 0 15,18 1-31,-18-1 16,0-17-16,0 17 15,0 18-15,17-18 0,-17 0 16,0 18 0,18 0-16,0 18 15,-18-18-15,35 158 47,-17-158-31,-18-35-16,17 17 0,-17 53 47,0-70-32,0 0 1,0-1 15,0 1 157,0-1-173,-35-17-15,-18 18 16,-229 53 15,211-54-31,18-17 16,-17 18-16,17-18 15,-194 18 17,141-18-17,18 0-15,-106 0 32,88 0-32,-17 0 15,17 0-15,-35 0 16,17 0-16,-123 0 15,141 0 1,-17 0-16,35 0 16,-142 0 15,213 0-15,-1 0-16,1 0 15,-19 0 16,36-36 126,0 1-126,0 17-31,0-87 31,0 87-31,-17-35 16,-1 18-1,18 17 1,0-17-16,0 17 16,0-17-16,-18-36 31,18 36-31,0 17 16,-17-34-16,17 34 15,0-17-15,0-36 31,0 36-15,0-53 0,0 52-16,0 19 15,0-1-15,0-141 47,0 142-31,0-1-1,0 0 1,0 1 0,0-1-16,0 0 31,0 1 0,0-1-15,0 1-1,0-1 17,0 0-17,17 18 1,19-35 15,-19 35-15,-17-18-1,53 1 1,-18 17 0,1 0-16,17 0 15,0 0-15,-18 0 16,35 0-16,1 0 16,123 0 15,-159 0-31,36 0 0,17 0 15,106 0 1,-88 0 0,0 0-16,0 0 0,-18 0 15,18 0 1,-36 0-16,18 0 16,-17 0-16,-18 0 0,53 0 15,17 0 1,1 0-1,-72 0 1,-16 0-16,17 17 16,-18-17-16,0 0 15,71 18 17,-106 0-32,159-18 31,-106 17-16,0-17-15,105 36 47,-122-19-47,-19-17 16</inkml:trace>
  <inkml:trace contextRef="#ctx0" brushRef="#br0" timeOffset="16427.86">32385 8537 0,'0'-17'0,"0"-1"15,0-17 1,0 17-1,0 0 17,0 1-32,0-1 0,0 0 47,0 1-32,-53 17 16,18-18-31,17 18 0,-141-17 47,142 17-47,-18 0 16,-1 0-16,-17 0 16,36 0-16,-36 0 15,0 0-15,-88 0 31,105 0-15,1 0-16,0 0 16,17 0-1,-35-36-15,18 36 16,0 0 15,17 0-31,-52 0 47,52 0-31,0 0-16,-17 0 0,17 0 31,-17 36-15,17-36-1,-17 17 1,35 1-1,-17-1 1,-19 1 0,19-18-1,17 18 1,-53 17 15,35-35-31,-17 53 31,17-35-15,-17-1 0,17 1-1,-17 17-15,17-35 16,1 35-16,-19-17 16,36 17-1,-35-17-15,35 0 16,0-1-16,-53 54 31,53-54-31,-17 1 0,-36 123 31,35-123-31,0 17 16,18-17-16,-17 17 16,17 0 15,0-17-31,-18-18 15,18 18-15,0-1 0,0 1 16,-35 35 0,17-36-16,18 1 15,0 0 1,-17-18-16,17 35 16,0-17-1,0-1-15,0 1 31,0 17-15,0-17-16,-18 17 31,18 0-31,0-17 16,0 17-16,0-17 16,-35 123 15,17-88-31,0-18 0,-17 142 47,35-124-47,-18 17 15,18-52-15,-17 140 32,17-140-17,0 176 32,0-141-47,0-18 16,0-17-16,0 0 15,0 35 1,0-36 0,0 1-1,0-1 1,0 36-1,0-35 1,0 0-16,0 17 31,0-17-15,0-1 15,0 1-15,0-1-1,0 1 1,0 0 0,0-1-1,0 1 1,0 0 15,0 17-31,0 0 0,0-17 31,-18 17-15,18-17-16,-17-1 31,17 1 94,0 0-93,0-1-17,0 1-15,17 0 16,-17 17-1,0-17 17,0 34-17,0-34 1,0 0-16,-35-1 16,17-17-1,-17 18 16,35 0 1,-18-18-32,1 0 15,-36 17 17,35-17-32,-17 18 15,17-18 1,-17 0-1,17 0 17,18 18 77,0 17-93,0-18-1,106 54 17,-53-36-32,18-17 0,17 0 15,-18 17 1,1-35-16,-36 18 0,0-18 15,177 0 17,-177 0-17,1 0-15,17 0 16,-18 0-16,35 0 16,-17 0-16,0 0 15,159 0 16,-159 0-31,0 0 16,-18 0-16,53 0 47,-52 0-47,16 0 0,142-36 47,-123-17-32,-18 53-15,0-17 0,0 17 16,123-36 15,-158 19-15,70-19 0,-53 19-1,1-18 1,16-1-16,-34 36 15,53-53-15,70-70 47,-106 52-47,36 18 0,-54 18 16,54-124 0,-54 71-1,1 18-15,17-19 16,1-140 15,-36 176-15,0-17-16,0-177 47,0 194-47,0-88 15,-71-230 32,71 336-47,0-18 16,-35 0-16,17-17 15,18 34 1,0-17 0,0 18-16,-17-35 15,17 17 1,0 17-16,0 1 15,0 0-15,-18-71 32,18 71-32,-18-1 15,-52-158 32,52 159-47,0 0 16,-140-106 31,122 123-32,19-17-15,-19 0 32,19 17-32,-1 18 0,1 0 15,-19-18 16,19 18-31,-1 0 0,0 0 32,1 0-1,-19 0-15,1 36-1,-18-1-15,53-18 16,-17-17-16,-19 36 31,19-1-31,-1-35 16,0 18 15</inkml:trace>
  <inkml:trace contextRef="#ctx0" brushRef="#br0" timeOffset="23241.31">29722 1799 0,'0'35'110,"0"-17"-110,0 0 46,-18-18-46,0 0 16,18 17-16,-17 19 16,-1-19-1,0 1 1,1-18 203,-1 35-219,-17-35 15,17 53-15,-52-53 16,52 18-16,-17-1 16,17-17-16,-35 53 46,35-53 17,18 18-63,-17-18 31,-1 0-15,-17 18-16,17-1 15,1-17 1,-1 18 0,-17 17-1,-1-17 1,19-1 0,-18-17-16,17 18 15,-35 35 1,18-35-1,17-1-15,0-17 16,-35 36 15,36-1-15,-89 71 31,71-89-47,17 1 15,-35 0-15,36 17 16,-1-18 0,0 1-16,1-18 31,17 18-31,-36-1 31,19-17 16,17 18-31,-18-18-1,0 0 17,1 0-17,-1 35 1,-17-17 15,0-18-15,17 0-1,0 18 1,-35-1-16,36-17 31,-18 0-15,17 18-1,0-18 142,-17 35 311,17 0-468,1-17 16,-19 0-16,36-1 16,-17 19-16,-1-19 15,18 1-15,-18 0 32,1-1-32,-1 1 15,-17-1 1,35 1-1,-18 0-15,-17-1 16,17 19-16,-17-1 31,17-17-15,1 17 0,-1-35-1,-52 88 16,34-70-15,-17 17 31,36-17-47,-19 34 31,19-34-31,-1 0 0,-17 17 16,0 0-16,-1 1 15,-17-1 17,1 0-17,52-17-15,-71 17 32,53-35-17,1 0-15,-89 71 47,53-54-47,35 1 16,-17 35-1,-35-36 1,34 1 0,1-18-16,0 18 15,-36 35 16,36-36-31,-18 1 16,35-18 15,18 18-31,-35-18 16,17 17-16,-17 1 16,17 0-16,1-18 0,-36 35 31,35-35-16,-17 17-15,17 1 16,-17 0-16,0-18 16,-1 35-16,-16-17 15,16-1 1,19-17-16,-19 18 16,1 17-1,17-35-15,-52 35 31,52-35-31,1 18 0,-142 53 47,124-36-47,-54 0 47,89-17-31,-35-1-16,-35 19 47,52-19-47,0-17 47,1 0 78,17 53-110,0 0 1,0-35-16,0 70 15,-18-70 1,0 35-16,1-36 16,17 1 15,0 0-15,0-1-1,0 36 1,0 0-16,0 18 15,0-36-15,0 18 16,0 0-16,0 35 16,0-70-1,0-1 1,0 1-16,0-53 234,0-1-234,0 1 16,0 0-16,0-18 16,0 17-16,0-16 15,0-1-15,-36 17 16,1 1-1,35 17-15,0 1 16,-17-18 0,-1-1-1,18 1 1,0 53 125,0-1-126,0 1-15,-18 0 16,1 17-16,-1-18 250,18 1-250</inkml:trace>
  <inkml:trace contextRef="#ctx0" brushRef="#br0" timeOffset="25838.36">25559 5186 0,'0'35'109,"0"0"-93,53 1-16,-18 34 16,-17-34-1,-1-19 1,54 71-16,-18-35 31,-36-17-31,1-36 0,88 105 47,-71-69-31,-17-36-16,17 35 15,-35-17 1,35-1-16,-35 1 16,71 17 15,-54-35-16,-17 35-15,36-35 47,-1 18-47,-35 0 0,18-18 16,-1 17 15,1-17-31,-18 18 16,18 0 124,17 17-124,-18 0-16,36 18 0,-35-18 16,70 71-1,18-35-15,159 87 32,-159-87-32,-18-36 0,-35-17 15,194 88 16,-230-89-15,107 36 15,-107-17-31,1-36 16,35 17-16,-36 1 16,1-18-1,0 18 1,17-1-16,-17-17 15,17 35-15,0 1 16,18-19-16,-18-17 16,-17 36-16,17-1 15,177 35 17,-194-52-17,-1-18-15,19 18 31,-36-1-31,35-17 16,-17 18-16,-1 0 16,1-18-1,-1 0-15,19 17 32,-19 1-17,19 0 1,-1-1-16,0 18 31,0 1-31,-17-1 16,70 89 15,-88-107-31,18 1 0,0 35 16,34 17 15,-16-17-31,-19 0 15,72 53 17,-54-88-17,-35-1 1,35-17-16,0 18 0,-35 0 16,18-1-16,35 18 46,-18 1-46,18-1 32,-18 0-17,-35-17 1,36 17-16,-19-17 16,1-18-16,0 17 15,17-17 16,-35 18-15,18 0 0,-1-18-1,1 17-15,17 1 16,-17-18 0,-1 18-16,19-1 15,34 54 16,-34-54-31,-19 19 16,1-19-16,-1 1 16,54 0 15,-53-1-31,-1-17 297,19 0-282,-1 0-15,0 18 16,0-18 0</inkml:trace>
  <inkml:trace contextRef="#ctx0" brushRef="#br0" timeOffset="27180.77">29545 8308 0,'0'-18'47,"18"18"-47,-1 18 0,19 17 16,-1-17-1,-17-1 1,-18 19 62,0-19-62,0 19-1,0-19 1,0 1 0,0 0 296,-71-18-296,36 0-1,0 0 1,17 0-16,0 0 16,18-18 202,53 0-202,-35 18 0,17 0-1,0 0-15,1 0 16</inkml:trace>
  <inkml:trace contextRef="#ctx0" brushRef="#br0" timeOffset="39771.6">25506 4868 0,'0'18'47,"-18"0"-31,18-1 15,0 1 0,0 0 1,0-1-1,-17-17-31,17 18 31,0-1-15,0 1 15,-36 0-15,19-1-16,17 1 15,-36 17 32,36-17-31,-35 17-16,0 0 15,17-35 1,1 18 0,-19 0-16,1-18 31,17 35-31,-17-35 0,-36 0 31,36 0-15,18 0-16,-1 0 15,-17 0-15,-106 0 47,105 0-47,1 0 0,-18 0 16,18 0-16,-36 0 16,1 0-16,34 0 15,-34-18 1,-1 18-16,36 0 0,-18-17 15,-70 17 17,105 0-32,-247-88 62,212 70-62,36 18 16,-54-18-16,1 18 15,34-17-15,-105-1 32,124 18-32,-19-18 15,-16 18-15,-1 0 16,35 0-16,-17 0 16,-1 0-16,1 0 15,18 0 1,-1 0-1,0 0 1,1 0-16,-1 0 31,-35 0-15,18 0-16,17 0 16,0 0-16,-17 0 15,18 0 1,-36 0-1,35 0-15,0 0 16,-17 0 15,17 0-31,1 0 32,-1 0-17,1 0 16,-19 0-31,19 0 32,-19 0-17,19 0 1,-36 18 15,35-18-31,0 0 16,-34 0 15,34 0-31,0 0 31,1 0-15,-1 0-16,-17 0 31,-1 0-15,19 0-1,-1 0-15,1 0 32,-1 0-17,0 0 1,-17 0 0,0 0-16,-1 0 15,1 0 1,0 0-16,0 0 15,17 0 1,18 0 0,-370 0 62,352 0-78,0 0 15,-17 0 1,17 0-16</inkml:trace>
  <inkml:trace contextRef="#ctx0" brushRef="#br0" timeOffset="41693.55">20973 5045 0,'53'0'94,"-1"0"-94,19 0 16,35 0-16,35 0 15,0 0-15,0 0 16,0 0-16,0 0 16,-17 0-16,-18 0 15,-53 0-15</inkml:trace>
  <inkml:trace contextRef="#ctx0" brushRef="#br0" timeOffset="63195.44">19244 4939 0,'35'0'0,"1"0"16,-19 0-1,1 0 16,0 0-15,34 0 15,-16 0-31,17 0 16,35 0 15,-71 0-15,160 0 31,-142 0-47,0 0 15,18 0-15,106 0 47,-124-18-47,18 18 16,0 0-16,-35-17 15,17 17-15,53-18 32,-70 18-32,17-18 15,159-52 17,-123 70-32,-18-36 15,70 1 1,-70 0-16,53 0 15,370-177 17,-352 159-32,17 0 15,441-194 32,-459 212-47,-35 0 0,212-106 31,-194 88-15,0 0-16,-18 0 16,0 35-16,195-123 31,-178 88-31,1 0 16,71-17-1,-71 17-15,229-35 31,-194 35-31,-35 35 16,246-105 15,-105 34-31,-141 1 16,53 0 0,-36 17-16,54 1 0,-36-36 15,18 35-15,-18 1 16,17 17-16,213-141 47,-283 159-47,-35 17 0,0-17 15,70-18 17,-87 53-17,122-18 16,-105 18-15,-17 0-16,158 0 47,-124-17-47,-17 17 0,0-18 16,0 18-16,18-18 15,-1 18 1,-17 0-16,0-17 15,0 17-15,53-18 16,-36 0 0,1 18-16,-18 0 15,0 0-15,123 0 32,-141 0-17,195-17 32,-213 17-47,18-18 16,-17 18-1,0 0 1,-1 0 0,36 0-1,-17 0 1,-19 0-1,54 0 17,-54 0-32,19-18 93,-19 1-93,19-1 16,-1 18-16,18 0 16,-53-17-16,35-1 15,-17 18-15,17-18 16,-17-17 15,-1 17-15,1 18-16,17-35 15,-17 17 1,-18-34 0,18 52-1,-18-18 1,17-35 31,1 35-47</inkml:trace>
  <inkml:trace contextRef="#ctx0" brushRef="#br0" timeOffset="65047.28">29298 1499 0,'18'0'47,"35"-17"-47,-18 17 15,53 0-15,124 0 32,-124 0-32,-35 0 15,88 35 17,-123-35-17,-18 18 79,-18-1-78,0 19-1,1-19-15,-1 1 16,1-18-1,-1 17 1,0-17 0,1 18-16,-1-18 15,0 18 1,1-18 15,-1 35-15,0-17 31,18-1-32,-17-17 63,-1-35-62,1 17-16,-1 1 0,-17-36 16,-54 0 15,72 53-15,17-18 296,0 1-296,0-1-1,0 0 1,0 1 125,-18 17-126</inkml:trace>
  <inkml:trace contextRef="#ctx0" brushRef="#br0" timeOffset="74179.95">29669 2011 0,'0'17'31,"0"1"-15,-18 0-1,18-1-15,-18 1 16,-70 88 15,71-106-31,-1 17 16,-53 19-1,-17 34 1,53-52-16,-18 17 16,-18-35-16,-17 53 31,53-18-31,17-35 31,-17 36-15,17-36-1,-282 229 48,230-158-63,-124 17 16,159-35-1,-1-36-15,-52 36 16,18 18 15,52-54-31,0 1 16,-35 88 15,0-36-15,-88 195 30,88-212-46,1 53 0,-1-36 16,17 19 0,1-1-16,0-35 0,17 35 15,-17-35 1,-18 35-16,0-35 16,0 53-16,53-89 0,-18 36 31,-34 35-31,34-35 15,0 0-15,-35 18 32,36-36-32,17 18 0,-18-35 15,18 35 1,-18-18-16,18-17 0,0 34 16,0-16-1,0 140 32,0-141-47,0 1 0,0-1 16,0 0-1,0 1 1,18 16-16,-18-16 0,53 17 16,-18 52-1,1-52-15,-19-35 16,1 88-1,17-71-15,-17 18 16,-1 35 0,19-70-16,-19 35 0,19 0 15,16 35 1,37 141 0,-54-158-1,18-18-15,-35 0 16,34 70-1,107 53 32,-124-105-47,-17-71 16,0 35-16,-1-35 16,107 106 15,-89-88-31,0-1 0,177 72 47,-177-72-16,-35 1-15,36-1-1,-36 1-15,17-18 0,-17 18 16,18-18-16,0 17 15,-1-17-15,18 18 16,-35 0 0,36 17-16,-1-17 15,0-1 1,18 1-16,-18 0 16,1 17-1,-1-18-15,-17-17 16,17 18-16,-35 0 15,53-1 1,-18 19 0,-35-19-16,35 19 15,-17-36-15,0 35 16,-1-18-16,19 19 31,-1-19-31,-35 1 0,18-18 16,-1 35-1,1-35-15,17 36 0,-17-36 16,123 88 31,-123-88-47,-1 35 16,36 0 30,-71-52 79,-52-19-109,-18-52 0,35 53-16,0 0 15,-35-54-15,17 54 16,-141-106 15,124 123-31,88 1 16,-70-177 15,52 88-31,-70-264 47,70 299-47,-17 18 16,0-35 30,17 35-46,-53-71 32,36 89-32,18-88 15,-1 17 1,-17 71-16,35-54 16,-124-210 15,89 193-31,-142-582 62,160 582-62,-1 35 16,-17-34-16,17 16 0,18-387 47,18 353-47,17-1 0,18 1 15,0 17 1,88-176 0,-70 176-16,17 0 15,265-300 17,-300 336-32,35-18 15,247-230 16,-282 265-31,17 0 16,124-88 31,-141 88-47,-35 36 0,70-36 16,-53 17-1,248-122 16,-266 140-31,36 0 16,53-17 0,-88 0-1,-1 35 95,-34 35-95,-19-17-15,19 35 16,-36-36-16,35 19 16,-17-1-16,0 0 15,-18 18-15,17-18 16,-52 89-1,-106 123 17,159-212-32,0 36 15,-283 264 17,265-247-17,0-18-15,0 19 16,-35 122-1,35-105-15,0 0 16,0 35 0,-17 0-16,-1 36 0,-34-1 15,34-17 1,-141 511 15,159-529-31,36 35 0,-1-17 16,1 0-1,17 335 17,0-424-32,0-17 15,70 36 1,-35-54 0,18-18-16,265 89 46,-283-106-46,36 36 16,140 69 15,-193-87-15,35 17 0,106 265 15,-124-212-16,0-52-15,18-1 16,-18-17 0,1 17 15,-19 0-15,-17-17-1,0-1-15,18 1 16,0 70 15,-18-35-31,0-35 0,17 105 47,-17-70-31,0 0-16,18 159 46,-18-159-30,0 17-16,0-52 16,0 17-1</inkml:trace>
  <inkml:trace contextRef="#ctx0" brushRef="#br0" timeOffset="75058.71">29563 7796 0,'0'0'0,"106"36"15,-53 17 1,-53 0 0,17-36-16,1 18 15,-18-17-15,0 0 16,0-1 78,35 19-94,0 17 15,-17-36-15,17 1 16,-17-18 0,0 17-16,-18 1 31,-89-18-16,36 0 1,-123 18 0,106 17-16,-1-35 15,-17 18-15,35-18 16</inkml:trace>
  <inkml:trace contextRef="#ctx0" brushRef="#br0" timeOffset="97810.24">32314 1270 0,'-52'-18'219,"-19"18"-203,36-17-16,-89 17 31,71 0-31,36 0 0,-54-18 47,53 18-32,1 0 1,-18 0 0,17 0-16,-17 0 15,-1 0 1,1 0-16,17 0 16,-17 0-16,-106-18 31,106 18-31,-18 0 15,-35 0-15,-212 0 47,141 0-47,-35 0 0,35 0 16,-35 18-16,-353 0 47,442-18-47,16 0 0,37 0 15,-1 0-15,17 17 32,19-17-32,-1 0 0,0 18 31,1 0-15,-1-1-1,0-17 16,18 18-15,-17 17-16,17-17 16,-18 17-16,1 18 15,-19 18-15,36-1 16,0-17-16,0 88 47,0-53-47,0 18 0,0-71 0,0 36 15,0-18 1,0 17-16,36-17 0,-1 53 31,18-70-31,123 105 47,-141-141-47,1 53 16,-1-53-16,141 52 31,-105-52-15,17 53-16,318 71 47,-283-106-47,18 17 15,-17-18-15,140 1 16,-140-18-1,17 0 1,-35 0-16,17 0 16,-17 0-16,-18 0 15,18-18-15,159-140 32,-230 140-17,0-35-15,89-106 31,-89 124-31,-35-35 16,71-89 0,-1-18-1,-35 124 1,36-282 31,-53 247-32,-18 35-15,0-17 16,0-36 0,0 71-16,0-1 15,0 19-15,0-36 16,-18 35-16,-35-52 31,35 34-15,1 1-1,-18 17-15,17 18 16,-17-17-16,-54-19 31,-34 36-15,70 0-16,-17 0 16,-160 0 15,195 0-31,-36 0 15,-17 0-15,-18 0 16,-282 0 15,300 0-31,0 0 0,17 0 32,-17 0-32,-18 36 0,36-1 15,-1-17-15,-17-1 16,35 1-16,0 0 15,0 17-15,-17-35 16,17 17-16,-35 19 31,70-36-15,0 17 0,-17 1-1,17-18 32,18 18-31,-17-18-16,-19 35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4.42953" units="1/cm"/>
          <inkml:channelProperty channel="Y" name="resolution" value="32.23881" units="1/cm"/>
          <inkml:channelProperty channel="T" name="resolution" value="1" units="1/dev"/>
        </inkml:channelProperties>
      </inkml:inkSource>
      <inkml:timestamp xml:id="ts0" timeString="2021-04-09T13:25:32.84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16669 5098 0,'-36'0'47,"19"17"-32,-1 1-15,1 0 16,-72 34-16,-87 125 47,141-107-47,-89 266 47,107-284-47,17 1 15,-89 212 16,72-159-31,17-53 16,0 88 15,0-88-31,0 0 0,0 0 16,35 141 31,-17-106-47,17 0 0,88 106 31,-87-159-31,-19 18 16,36-18-16,88 54 47,-123-72-47,17 19 0,18-36 15,35 35 16,-70-35-31,-18 18 0,35-18 16,1 17 0,17 1-1,-1-18-15,54 17 16,-70-17 0,16 0-16,37 0 15,-36 0-15,-1 0 0,19 0 16,-36 0-1,71-70 17,-88 52-32,-1 1 0,19-19 15,17-34-15,-53 52 16,17-52-16,36 34 16,-35 1-1,-1-36-15,1 19 0,-18 34 16,0-35-16,18 0 15,-1-70 1,-17 70-16,0-35 16,0 35-16,0 0 15,0-18 1,-17 1-16,-1 17 16,0 0-16,-34-53 15,34 71 1,-17-36-16,17 53 0,-17-35 15,35 36 1,-53-36 15,35 18-31,0 17 16,-17-17 0,35-1-16,-35 19 15,17-1-15,-17-17 16,17 17 15,18 1-31,-17 17 16,-1-18-1,0 0 1,18 1-16,-17 17 16,-124-71 30,88 54-46,18-1 16,-1 0-16,1 18 16,-88-53 15,87 53-31,1 0 16,0-35-16,17 35 15,0 0 1,-17-18-16,17 18 15,-34-35-15,16 35 0,-17 0 16,18 0-16,17-17 16,-17 17-16,-53 0 31,70 0-15,1 0 62,-1 17-63,18 18-15,0 1 16,-18 34 0,18-52-1,0 0-15,0-1 16,0 1-1</inkml:trace>
  <inkml:trace contextRef="#ctx0" brushRef="#br0" timeOffset="7935.72">12083 10866 0,'0'17'32,"0"18"-32,0 54 15,0-54 1,0 18-16,17 35 15,-17-17 1,0-36 0,0 88 15,36 54 0,-36-124-31,0 0 0,17 246 63,36-193-63,-53-88 0,0 52 15,35 36 17,-35-88-1,36 0 63,-36-1-48,0 1-30,17-1-16,-17 1 16,18-18-16,70 88 62,-53-70-62,-17-18 16,0 0-16,105 35 31,-70-35-15,-35 0-16,17 0 15,-17 0-15,17 18 16,-17-18-16,17 0 16,-18 0-16,19 0 15,17 0-15,-18 35 16,-17-35-1,105 0 17,-88 0-17,18 0-15,0 0 0,-18 0 16,177 0 15,-177 0-15,18 0-16,-17 0 15,175 18 32,-123-1-47,-17-17 0,17 0 16,-53 0-16,36 0 16,546 36 15,-405-36-31,-18 17 15,0-17-15,-35 18 16,405 17 15,-440-35-15,264 0 15,-300 0-31,18 0 16,-18 0-16,0 0 15,212 0 17,-229-17-32,-1 17 0,336 0 47,-353 0-47,0 0 15,0 0-15,0 0 16,141 0 15,-141 0-15,-1 0-16,72 0 15,-18 0-15,52 0 32,213 0-1,-301 0-31,19 0 15,17 0-15,-36 0 16,230 0 15,-194 0-31,-18 0 0,106 0 32,-88 0-32,-36-18 0,142 18 31,-106 0-31,-36 0 15,1 0-15,0-18 16,-1 18 0,-35 0-16,36 0 15,-36 0-15,18 0 16,-18 0-16,18 0 16,0 0-16,106 0 31,-106 0-31,0 0 15,17 0-15,1 0 16,-18 0-16,35 0 16,-53 0-16,142 0 31,-142 0-31,18 0 16,0 0-16,-18 0 15,124 0 16,-124 0-31,0 0 0,212 0 47,-194 0-31,53 0 15,-88-17-31,35 17 16,-18-36-16,-17 36 31,-1-17 125,-17-18-156,0 17 32,0-17-32,0 17 15,0 0 1,0-17-1,0 0-15,0-1 16,0 1 0,0-18-16,0 18 15,0-159 17,0 159-17,0-18-15,-17-194 31,-1 212-15,18-1-16,-35-34 16,17 17-1,-17 0 1,17 35 0,0 1-16,18-1 0,-17 0 15,17 1 1,-35-19 15,17 36-31,0 0 16,-52 0 15,34-17-31,19 17 16,-36-18-16,-18 18 15,-87 0 1,122 0-1,-34 0-15,-18 0 0,-1 0 16,-34-17 0,-1-1-16,-17 0 0,-17 1 15,-354-54 17,265 0-32,-18 36 15,-52 0-15,-918-177 31,830 159-31,34-17 16,54 17-16,-724-106 47,953 142-47,-142-1 47,178 18-32,34 0-15,-141 18 47,0-1-47,54 1 16,16-18-16,36 17 16,-52-17-16,52 0 0,-35 0 15,35 0 1,-106 0-1,88 0 1,36 0-16,-71 18 31,71-18-31,-36 0 0,36 0 16,-177 0 15,142 0-31,17 0 16,0 0-16,-459 0 47,407 0-47,16 18 0,-16-18 15,-142 35 32,194-17-47,0-18 16,-159 105 31,195-105-32,-19 18 1,-193 88 15,194-88-31,-1-18 16,-87 17 15,88 1-31,-1-18 16,1 0-16,17 17 15,1-17-15,-18 0 16,17 0 0,-17 0-16,17 0 15,0 0-15,-35 0 16,36 0-1,-36 0-15,0 0 16,-106 0 15,124 0-31,-18 0 0,35 0 47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4.42953" units="1/cm"/>
          <inkml:channelProperty channel="Y" name="resolution" value="32.23881" units="1/cm"/>
          <inkml:channelProperty channel="T" name="resolution" value="1" units="1/dev"/>
        </inkml:channelProperties>
      </inkml:inkSource>
      <inkml:timestamp xml:id="ts0" timeString="2021-04-09T13:26:27.02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4004 6914 0,'0'18'46,"0"0"-30,0-1-16,0 1 47,0 0-47,0-1 31,0 1-15,0 0 31,0-1 156,18-17-203,17 0 15,36 0 1,-19 0 0,1 0-16,-35 0 15,17 0 235,1 0-234,-19 0-16,18 0 16,107 0-1,-125 0 1,18 0-1,-17 0-15,17 35 16,1-35-16,-19 0 16,19 0 124,16 18-140,37-18 16,-1 0-16,-35 0 16,-18 0-1,36 0-15,-1 0 0,301 18 47,-301-1-47,18-17 16,1 18-16,34 0 15,494 35 17,-493-36-17,17-17-15,0 0 16,106 18-1,-124-18-15,-17 0 16,0 17-16,18 1 16,-36-18-16,18 18 15,105-18 1,-140 0 0,35 17-16,158 1 31,-158 0-16,-18-18-15,494 0 47,-493 0-31,-19 0-16,1 0 16,70 0-1,-71 0-15,-17 0 16,53 0-1,0 0-15,-35 0 16,17 0-16,247 0 47,-229 0-47,-36 0 0,18 0 16,18 0-16,141 0 46,-194 0-46,-18 0 16,177-18 15,-177 18-31,1 0 16,-19-18 0,36-17-1,-35 35-15,17 0 16,18 0-16,71 0 31,-36 0-31,-18 0 16,424 0 31,-370 0-47,-19 0 15,19 0 1,405 0 15,-388 0-31,141 0 31,-123 0-31,0 0 0,-18 0 16,494 0 15,-459 0-31,-34 0 16,16 0-1,-17 0-15,18 0 0,-18 0 16,0 0 0,0 0-16,18 0 0,-53 0 15,18 0-15,122 0 32,-193 0-32,0 0 15,212-35 32,-212 35-47,158-35 31,-175 35-15,17 0-16,17 0 16,-17 0-1,18 0-15,-1-18 0,18 0 16,353-17 15,-335 17-15,0 1-16,141-1 31,-124 0-31,1 1 16,17 17-16,-17 0 15,405-18 1,-371 1-1,-16-1-15,440 18 47,-441-18-47,0 18 16,265-17 0,-283-1-1,18 0-15,-17 18 16,17 0-16,123 0 31,-140 0-31,17 0 0,-35 0 16,35 0-16,370-17 47,-405 17-47,547 0 46,-565 0-30,18 0-16,0 0 16,141 0-1,-177 0-15,18 0 16,18 0 0,-18 0-16,18 0 0,-18 0 15,248 0 16,-266 0-15,18 0-16,89 0 47,-124 0-47,0 0 0,52 0 31,-52 0-31,-17 0 0,-1 0 16,0 0-16,71 0 31,-71 0-15,-17 0-16,52 0 15,-17 0-15,53 0 32,-88 0-32,17 17 15,18-17 16,-18 0-31,-17 0 329,-18-35-95,0 17-234,0-17 16,0 18-1,-18-1-15,18-17 16,0-1-1,-17 36-15,-1-35 32,18 0-17,0 17 1,-18 18-16,18-17 16,-17-1 15,-1 18 125,18 18-156,0-1 16,0 18-16,0 18 15,-18 18 17,18-53-17,0-71 173,0 17-173,0 19-15,18-19 16,-18 19-16,0-1 31,0 36 94,0-1-125,0 19 16,0-1-16,0 18 15,0-35-15,0 17 16,0 0-16,18-35 375,-1-18-328,-17 1-16,18 17-31,-18-18 31,0 1 423,0-19-454,0 19 15,0-1 1,0 53 156,0-17-157,0 0-15,0-1 78,0 1-78</inkml:trace>
  <inkml:trace contextRef="#ctx0" brushRef="#br0" timeOffset="1846.99">4039 6844 0,'-17'0'47,"-1"0"-31,18 18-16,0-1 15,-18 1 1,1-1-1,17 19 32,0-1 125,0-17-172</inkml:trace>
  <inkml:trace contextRef="#ctx0" brushRef="#br0" timeOffset="15600.89">3898 9384 0,'18'0'62,"-18"18"-31,0 34-15,0-34 0,0 0-16,17-1 15,-17 19 79,0-19-94,0 19 16,18-19 171,35-17-171,-18 0-1,1 0-15,17 0 16,35 0-16,229 0 47,-229 0-47,-17 0 15,-1 0-15,301 0 47,-301 0-47,-17 0 16,36 0 0,16 0-16,-16 0 15,105 0 1,-71 0-16,-17 0 15,17 0-15,1 0 16,-18 0-16,17 0 16,-17 0-16,317 0 31,-334 0-15,16 0-16,442 0 46,-423-17-46,-1 17 16,18 0-16,89 0 31,-107 0-31,-35 0 16,18 0-16,53 0 16,-89 0-1,-17 0-15,18 0 16,-18 0-16,176 0 31,-141 0-15,247 0 15,-264 0-31,17 0 16,18 0-1,-35 0-15,105 0 16,-123 0-1,17 0 1,-17 0-16,141 0 31,-123 0-31,-18 0 16,247 0 15,-247 0-15,176 0 15,-141 0-31,-17 0 16,-1 0-16,248-36 31,-212 19-15,246-1 30,-299 18-46,35 0 0,177 0 32,-177 0-17,36 0-15,-18 0 16,17 0-16,300 0 31,-282 0-31,1 0 16,-1 0-16,0 0 15,0 0-15,-18 0 16,-17 0-16,265 0 31,-266 0-15,-16 0-16,334 0 47,-335 0-47,0 0 15,1 0-15,16 0 16,-34 0-16,282 0 31,-247 0-31,-18 0 16,18 0 0,-18 0-16,123 0 31,-158 0-31,18 0 15,17 0-15,18 0 32,0 0-32,-36 0 0,18 0 15,18 0-15,0 0 16,0 0 0,0 0-16,300 0 46,-389 0-46,18 0 0,-17 0 32,17 0-32,54 0 15,-72 0 1,89 0 0,-35 0-16,-19 0 15,213 53 16,-230-53-15,18 18-16,-17-18 16,193 0 31,-194 0-47,18 0 0,-18 0 15,36 0 1,35 0-1,-71 0-15,36 0 0,-19 0 16,19 0-16,-36 0 16,53 0-1,-52 0-15,193 17 32,-194-17-17,1 0-15,17 0 16,-1 0-16,160 18 31,-177-18-15,18 0-16,71 0 31,-89 0-31,0 0 16,1 0-16,-19 0 15,89 0 1,-71 0-1,1 0 1,-19 0-16,71 0 31,-35 0-31,-35 0 16,106 0 15,-107 0-15,71 0 31,-52 0-47,-19 0 0,1 0 15,17 0 1,-17 0-16,17 0 16,18 0-1,106 0 16,-106 0-31,0 0 0,52 0 47,-69 0-47,-1 0 16,106 0 15,-106 0-31,1 0 16,-1 0-16,88 0 31,-105 0-15,0 0-16,123 0 47,-106 0-47,53 0 31,-52 0-31,-19 0 15,89 0 17,-88 0-32,35 0 0,0 0 47,-36 0-47,18-18 15,89 18 32,-54 0-47,-34 0 16,-1 0-1,18 0 17,-18 0-32,0 0 0,36 0 31,-36 0-31,1 0 15,-1 0 1,0 0 0,-17 0-1,17 0 1,18 0 0,-18 0-1,1 0-15,52 0 31,-53 0-31,-17 0 16,-1 0 15,1 0-15,0 0 0,-1 0-16,1 0 15,-1 0 1,19 0-1,-19 0 1,1 0-16,0 0 625,-1 0-609,-17-17-1,0-1-15,0 0 47,0 1 0,0-1-47,0-17 31,0-1-15,0 19 0,0-1-1,0-52 16,-17 52-31,-1 18 141,18 35-125,0-17-16,0 0 15,-18 17-15,18-18 16,0 1-16,-17 0 16</inkml:trace>
  <inkml:trace contextRef="#ctx0" brushRef="#br0" timeOffset="18476.12">21202 8696 0</inkml:trace>
  <inkml:trace contextRef="#ctx0" brushRef="#br0" timeOffset="35785.58">22807 15505 0,'0'-36'15,"0"19"-15,0-19 16,-18 1-16,18 17 16,-35 1-16,0-18 15,-36-18 16,54 35-15,-19-17 15,1-1-15,35 19-16,-53-18 16,0 17-1,18 0-15,-282-88 47,281 89-47,-34 17 0,-213-53 31,195 35-15,35 1-16,-35 17 16,18-18-16,-54 0 31,71 1-31,18 17 15,0 0 17,17 0-32,-35 0 0,35 0 15,-52 0-15,35 0 16,-36 0-16,53 0 16,-70 0-16,-123 0 46,140 17-46,18-17 16,-176 18 15,194 0-31,-1 17 0,-34-18 32,52-17-32,0 18 15,-17 0-15,0-1 16,-36-17-1,54 36-15,-1-36 16,-35 17-16,35-17 16,-17 0-16,-88 18 47,105-18-47,-17 0 0,-18 18 46,35-1-46,-17-17 16,35 36 0,-18-36-16,-17 35 15,17-35-15,18 17 16,-17 1-16,-1 0 16,1 17-16,-36-17 0,35 17 15,0-35-15,18 35 16,-88 124 31,88-141-32,-18 17-15,-17 53 47,35-35-47,0-18 0,0 53 31,0-70-31,0 17 16,0 1 0,0-19-16,0 1 15,0 0 1,0 17 0,0-18-1,0 19-15,0-19 16,0 36-16,0-17 15,0-19-15,0 36 16,18-53-16,-18 18 16,0 17-16,17 18 47,-17-18-47,18 18 31,-18-35-31,35 105 31,-35-87-15,18-19-16,0 36 0,105 71 47,-88-107-47,1 36 15,122 53 1,-105-88-1,18 17-15,52-17 32,-52-1-32,-18-17 15,17 18-15,19-1 16,-19 1-16,18-18 16,1 18-16,-1-1 15,18 1 1,-1 0-16,-16-18 0,16 17 15,-16-17 1,34 18-16,71-18 16,-35 0-1,-53 0 1,-36 0-16,1 0 16,-18 0-16,17 0 15,-17 0-15,0 0 16,-18 0-16,107-18 31,-107 1-15,0-19-1,89-87 17,-89 105-32,-18-17 15,19 17 1,17-35-1,-18 18-15,-17-18 16,-1 36-16,-17-1 16,18 0-16,-1-88 31,1 71-31,-18 18 16,0-1-16,35-106 31,-35 72-16,18 16-15,-18-52 32,0 53-17,18 35-15,-1-88 47,19 70-47,-36-17 31,0 17-15,0-17-16,0 17 16,0 0-1,0 1-15,17-18 16,-17-1 0,18-17-1,-18 36 1,0-1-16,18-35 31,-18 36-15,0-1-16,17-35 15,-17 35 1,0-17-16,0-18 16,18 53-1,-18-35 1,0 17-1,0 1 17,0-19-32,0 1 109,-18-36-93,1 36-16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4.42953" units="1/cm"/>
          <inkml:channelProperty channel="Y" name="resolution" value="32.23881" units="1/cm"/>
          <inkml:channelProperty channel="T" name="resolution" value="1" units="1/dev"/>
        </inkml:channelProperties>
      </inkml:inkSource>
      <inkml:timestamp xml:id="ts0" timeString="2021-04-09T13:27:26.09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2593 4445 0,'0'18'110,"0"-1"-110,0 1 15,0 0-15,0-1 16,0 1-1,0 17-15,0 0 32,0 1-32,0-19 0,0 19 15,0-1-15,0 18 16,0 0-16,0 0 16,0 105 30,0-122-46,0-1 0,0 18 16,0-36 0,0 72 15,0-54-15,0 18-1,0-35-15,0-1 16,0 36-16,0 0 15,-18 18 1,18-36 0,0-18-1,0 1 1,0 17 0,0-17 30,0 0-30,0-1 0,0 1-16,0 0 31,0-1-31,0 1 31,0-1 110,0 1-126,0 0-15,0-1 32,0 1 77,18-18-93,17 0-1,0 0-15,124 0 32,-53 0-32,-53 0 0,88 0 31,-88 0-16,0 0-15,17-18 16,-17 18-16,141-17 47,-141 17-47,-17 0 0,-1 0 16,71 0 15,-89 0-16,1 0-15,0 0 32,-1 0-32,19 0 0,16 0 31,195 0 0,-194 0-31,-17 0 16,34 0-16,-17 0 15,53 0 1,-53 0 0,35 0-16,-35 0 15,17 0-15,1 0 16,0 0-16,87 0 31,-105 0-31,18 0 0,-18 0 16,-18 0-16,36 0 15,-18 0 1,17 0-16,18 0 0,-52 0 16,158 0 15,-124 0-31,-17 0 0,35 0 31,494 0 16,-529 0-47,0 0 16,-18 0-16,336 0 47,-301 0-47,19 0 15,16 0-15,1 0 16,194 0 15,-229 0-31,-1 0 0,18 0 16,1 0-1,-36 0-15,141 0 32,-142 0-32,19 0 0,88 0 31,-89 0-31,1 0 15,17 0-15,-17 0 16,17 0-16,18 0 16,-36 0-16,18 0 15,1 0-15,-1 0 0,0 0 16,-17 0 0,193 0-1,-158 0 1,0 0-1,0 0-15,440 0 32,-440 0-32,35 0 15,-17 0-15,-1 0 16,407 0 15,-425 0-15,1 17-16,18 1 15,-36-18-15,18 0 16,211 18 15,-229-18-31,-17 17 16,17 1-16,71 0 16,-71-18-1,-17 0-15,17 17 16,-18-17-16,19 18 15,157-1 17,-175-17-17,-18 0-15,159 0 32,-124 0-32,-18 0 0,1 0 15,194 36 16,-195-19-15,-17-17-16,18 0 16,-19 0-16,1 0 15,18 0-15,-1 0 16,89 0 0,-106 0-1,-18 0-15,36 0 31,-36 0-31,18 0 0,-18 0 16,1 0-16,52 18 16,-35-18 15,-35 0-31,-1 0 16,18 0-1,-17 0 548,0 0-532,-1-18 0,-17 1-31,18-1 16,-18 0 15,0 1-31,0-1 16,0-17-1,0 17 1,0-17 0,0 0-1,0 17 1,0-35 15,0 0-31,0 36 16,0-1-1,0 0-15,0-17 16,0 17 0,0 1-16,0-1 15,0 1-15,0-1 16,0-17-1,0-1 1,0 1 15,0 17-15,0 1 0,0-1-1,0 1-15,0-1 47,0 0-31,0 1-1,0-1 32,0 0-16,0 1-15,0-1-16,0 0 0,0 1 16,0-1-16,0-17 15,0 17 1,0 1 0,0-1-16,0 0 15,0-35 1,0 36-16,0-36 15,0 35-15,0-17 16,0 17 0,0-17-1,0 17-15,0 1 16,0-19 0,-18 19-16,18-19 15,0 19 1,-35-18-16,35 17 15,-18-17-15,1 35 16,-54-106 15,71 88-31,-17 1 16,-1 17 0,-17-18 124,-1 0-140,1 18 16,-18 0-16,-17 0 15,-36-17-15,18-1 16,17 18-16,-52 0 16,-142-18 15,212 18-15,-88 0 15,88 0-31,0 0 0,0 0 0,0 0 15,-229 0 17,176 0-32,-35 0 15,0 0-15,-176 0 16,175 0 0,37 0-16,-37 0 15,-246 0 1,300 0-1,0 0 1,17 0-16,-105 0 31,123 0-31,0 0 16,-17 0-16,-177 0 47,176 0-47,1 0 0,17 0 15,-177 0 32,160 0-47,17 0 0,-212 0 32,195 0-17,-1 0-15,-317 0 47,300 0-47,-18 0 0,18 0 16,17 0-1,-34 0-15,16 0 16,19 0-16,-36 0 0,35 0 16,19 0-1,-1 0-15,-18 0 16,-229 0 15,247 0-15,-17 0-16,-1 0 15,1 0-15,-1 0 16,0 0-16,-352 0 47,335 0-47,-35 0 15,17 0 1,-18 0-16,-299 0 31,299 0-31,19 0 16,-1 0 0,0 0-16,-247 0 31,247 0-16,36 0-15,-213 0 32,213 0-32,-36 0 15,18 0-15,17 0 16,-17 0-16,-18 0 16,-17 0-1,17 0-15,-300 0 31,300 0-31,18 0 16,-88 0 15,105 0-31,1 0 0,17 0 0,-194 0 47,176 0-47,1 0 16,17 0-16,-247 0 47,229 0-47,19 0 15,-19 0-15,-17 0 16,-89 18 0,107-18-1,-1 0 1,-34 0-1,69 18-15,1-18 0,17 0 16,-17 0 15,17 0-15,1 0 0,-1 0-1,0 0 1,-17 0-1,18 17-15,-1-17 16,0 0 0,-17 0-1</inkml:trace>
  <inkml:trace contextRef="#ctx0" brushRef="#br0" timeOffset="41102.54">2787 7585 0,'0'17'78,"0"19"-63,0-19 1,0 19-16,-18 52 16,18-71-1,0 36 1,-17-17-16,-1 52 31,18-53-15,0-17 31,0 17-47,0-17 15,0-1 1,0 1-16,0 70 31,0-53-15,0 1-1,0-19-15,0 1 16,0 0 0,0-1-16,0 36 31,0-18-31,0 1 0,0 17 31,0-36-31,0 18 47,0-17-47,0 17 16,0-17-1,0 35 1,0-35 0,0-1 30,0 1 1,0 0-47,0-1 16,0 1 328,18-1-204,-1 1-124,1-18 31,0 0-16,-1 0-31,19 0 16,-19 0-1,1 0 1,-1 0 0,1 0-16,17 0 15,-17 0-15,0 0 16,17 0-1,-17 0-15,17 0 16,18 0 15,-18 0-31,18 0 0,0 0 16,17 0 0,-34-18-16,-1 18 15,0 0-15,89-17 47,-107 17-47,1 0 16,176-18 31,-123 18-47,-36 0 15,18 0-15,88 0 16,-88 0-1,0 0-15,0 0 16,-18 0-16,335 0 47,-264 0-47,35 0 0,441 0 47,-441 0-47,1 0 15,16 0-15,-17 0 16,-17 0-16,17 0 16,-18 0-16,583 0 47,-547 0-47,35 0 15,0 0-15,-18 0 16,459 0-1,-405 0 1,-19 0-16,1 0 16,0 0-16,864 0 47,-847 0-47,-18 0 15,1 0-15,17 0 16,565 0 15,-547 0-31,0 0 16,18 0-1,-18 18-15,52-1 0,54 36 16,0-35 0,547 105-1,-689-87 1,-52-19-16,0 19 15,529-1 32,-582-35-31,-1 0-16,1 0 16,35 0-1,-17 0-15,17 0 0,-35 0 16,17 0-1,1 0-15,-36 0 0,18 0 16,-18 0 0,-18 0-16,1 0 15,35 0-15,-36 0 16,1 0-16,17 0 16,18 0-16,-18 0 15,18 0-15,-18 0 16,36 0-16,70 0 15,-124 0 1,1 0-16,-18 0 16,88 0-1,-124 0 1,19 0-16,-1 0 16,106 0 15,-106 0-16,18 0-15,-35 0 16,53-35 31,-36 35-47,0-18 16,18 18 15,0 0-31,0 0 0,17-18 31,-17 1-15,-35-19 62,0 19-78,-18-1 31,35 1-15,-35-19-16,0 1 31,0 0-15,17 17-1,-17-17 1,0 17-16,0 1 15,0-19 17,0 19-1,0-1-15,0-35 15,0 0-31,0 18 15,18 0-15,-18-1 16,0 1-16,0-18 0,0 0 16,0 18-1,18-36-15,-18 36 16,0-18 0,0 18-1,0 17 1,0 1-16,0-19 15,0 19-15,0-1 16,0 0-16,0-34 16,0 34-1,0 0-15,0 1 16,0-1 0,0-17-16,17-1 0,-17 1 15,0 17 1,0 1-1,0-1-15,0 1 16,0-1-16,0-17 16,0 17-1,0 0 1,0 1 0,0-1-1,0 0 1,-35 1-1,0-1 1,17 1-16,1 17 16,-160-18 15,142 18-31,-283 0 47,230 0-32,-159 0 17,141 0-32,18 0 15,0 0-15,-159 0 32,159 0-32,-18 0 15,36 0-15,-336 0 47,282 0-47,19 0 0,-301 0 31,53 0-15,212 0-16,-247 0 31,264 0-31,19 0 16,-231 0 15,266 0-31,-1 0 16,-17 0-16,-141 0 31,158 0-15,18 0-16,-158 0 46,175 0-46,1 0 0,-159 0 47,141 0-47,0 0 0,-105 0 32,87 0-17,-299 0 16,299 0-31,0 0 0,1 0 16,-89 0 0,53 0-1,-17 0-15,-89 0 16,89 0 0,17 0-16,-18 0 15,-281 18 1,246-18-1,-17 0-15,17 0 16,-547 0 15,565 0-31,-494 0 47,547 0-47,-247 0 47,282 0-31,-18 0-1,18 0-15,36 0 16,-36 0-16,-35 0 16,35 0-16,-229 0 46,176 0-46,-18 0 0,18 0 16,-299 0 15,281 0-31,-17 0 0,18 0 16,17 0 0,-18 0-16,1 0 0,-18 0 15,0 0 1,0 0-16,-1 0 0,1 0 15,-264 0 17,299 0-32,-18 0 15,1 0-15,35 0 16,17 0-16,-35 0 16,36 0-16,-160 17 46,177-17-46,1 18 0,-107-18 32,88 0-17,1 0-15,-36 0 16,-265 0 15,301 0-15,17 0-16,-18 0 15,18 17 1,18-17-16,0 0 16,17 0-16,1 0 15,-19 0 157,1 0-172,-35 0 16,17 0-16,-36 0 15,-122 0 1,87 0 0,36 0-16,-35 0 15,17 0-15,88 0 16,-35-17-16,36 17 16,-36 0-1,35 0 32,-17 0 141,-18 0-188,0 0 15,-18 0-15,-34 17 16,34 1-16,-17-18 15,17 0-15,-87 35 32</inkml:trace>
  <inkml:trace contextRef="#ctx0" brushRef="#br0" timeOffset="64611.41">6491 15840 0,'0'-18'78,"-18"18"-63,1-18 1,-18-17 0,-1 35-1,-52 0 17,53 0-32,0 0 0,17 0 15,-70 35 32,52-17-31,36 0-16,0-1 0,0 36 31,0 0-31,0 0 16,0 0-1,53 18-15,-17-36 0,140 71 31,-123-71-31,-35-35 79,-18 35-64,0-17 1,-36 88 15,1-71-31,-18 36 16,-17-71-16,-1 35 15,-123-35 17,70 0-32,1 0 0,35 0 15,17 0-15,-17 0 16,35-18-16,36 18 15,-1-17 1,18-1 15,0-35-31</inkml:trace>
  <inkml:trace contextRef="#ctx0" brushRef="#br0" timeOffset="65442.04">6579 16616 0,'0'17'16,"18"1"30,0-18-30,-1 0 0,19-53-16,-36 0 15,35 0-15,0-105 32,-17 140-17,-18 0 32,35 18-47,106 89 47,-123-54-31,-1 0-16,-17-17 15,18 17 1,-18-17-16,18-18 15,-18 35-15,0-17 16,17 17-16,-17-18 31,0 1 32,0 0-48,-35-18 1,17 0-16</inkml:trace>
  <inkml:trace contextRef="#ctx0" brushRef="#br0" timeOffset="65868.95">6650 16422 0,'18'17'0,"-1"1"15,1 0 17,-1-1-17,1-17 1,0 18-16,-1-18 16,1 0-1,17 0-15,-17 0 16,0 0-1,-1 0-15,1 0 32,-1 0-1</inkml:trace>
  <inkml:trace contextRef="#ctx0" brushRef="#br0" timeOffset="66338.82">7479 16316 0,'0'18'15,"0"17"-15,0 0 16,0 18-16,-53 194 47,35-229-47</inkml:trace>
  <inkml:trace contextRef="#ctx0" brushRef="#br0" timeOffset="66837.66">7250 16387 0,'17'0'15,"1"0"-15,-1 0 16,1 0-1,0 0-15,-1 17 16,125 54 15,-107-71-15,-18 0-16,1 0 16</inkml:trace>
  <inkml:trace contextRef="#ctx0" brushRef="#br0" timeOffset="67965.6">7955 16704 0,'0'18'63,"0"-36"-47,-17 0-1,17-35-15,0 18 0,0 18 16,0-36-1,0 17-15,0-17 0,0 1 16,0 34 0,17-88 15,1 106-15,-1 0-16,1 0 15,17 0 1,-17 0-1,17 35 32,-35 1-47,0 17 47,0-36-47,0 1 16,0-1-1,0 1 1,0 0 0,0-1 15,0 1-15,0 0-1,0-1 1,0 1 203,0 17-219,18-17 31</inkml:trace>
  <inkml:trace contextRef="#ctx0" brushRef="#br0" timeOffset="68746.33">8361 16757 0,'17'-35'62,"1"35"-46,0-53-16,-1 35 15,1-88 17,0 71-17,-1 17-15,-17 1 16,53-54 0,-35 54-1,-1-1 1,1 0-1,0 18-15,-1 0 16,19-17 0,-19-1-1,1 18 1,17 0 31,-17 71-32,-18-36-15,35 18 16,-35-18 0,53 71-1,-53-89 1,18 1 0,-18 35 62,0-35-47</inkml:trace>
  <inkml:trace contextRef="#ctx0" brushRef="#br0" timeOffset="69336.16">8696 16581 0,'18'0'141,"-1"0"-125,19 0-16,-19 0 15,36 0-15,-35 0 31</inkml:trace>
  <inkml:trace contextRef="#ctx0" brushRef="#br0" timeOffset="69871.12">9225 16245 0,'0'18'16,"0"70"-1,18-52 1,-18-1-16,17 18 16,-17-18-1,0 18-15,0 17 0,0-34 16,18 105 0,-18-123-1,0 17 1,0-18-1</inkml:trace>
  <inkml:trace contextRef="#ctx0" brushRef="#br0" timeOffset="70603.19">9243 16369 0,'0'-18'47,"53"18"-32,-36 0 1,19 0 0,-19 0-16,1 0 15,0 0 1,-1 18-16,1-18 0,-18 18 15,17 17 1,-17 0 0,0 18-1,0-18-15,0-17 16,0 70 0,0-70-1,0-1 1,-35-17 46,18 0-46,-36 0-16,17 0 16,19 0-16,-54-35 31,71 17 16,0-17-32,0 18 1</inkml:trace>
  <inkml:trace contextRef="#ctx0" brushRef="#br0" timeOffset="71436.12">9613 16686 0,'18'0'94,"-1"0"-79,1-17 1,-18-36-16,18 0 15,-1 0-15,1 0 16,-18-17-16,18 34 0,-1 1 16,1 35-16,-18-35 31,18 35-31,17 0 31,-18 0-15,1 17-16,-18 1 15,35 17-15,-35-17 16,36 35-16,-36-36 16,17 36-1,36 0-15,-53 0 16,0-35 15,0-1-31,18 1 0,-18 0 16,0 17-16,0-17 31,18 17-31,-18-17 31,0-1 32,-36-17-48,19-53-15</inkml:trace>
  <inkml:trace contextRef="#ctx0" brushRef="#br0" timeOffset="71783.98">9790 16457 0,'17'0'31,"1"18"1,-1-1-17,1-17 1,0 0-16</inkml:trace>
  <inkml:trace contextRef="#ctx0" brushRef="#br0" timeOffset="72392.74">12241 16051 0,'0'-17'0,"18"17"15,-18 35 1,0 0-16,0 1 0,0-19 16,18 36-16,-18 0 15,0-18 1,0 36-16,0 35 15,0-71 1,0 36-16,0 70 31,17-88-15,-17 0-16,18-36 16</inkml:trace>
  <inkml:trace contextRef="#ctx0" brushRef="#br0" timeOffset="73004.42">12559 16351 0,'18'-17'0,"17"17"16,0 70-16,-17-35 0,-1 1 16,-17 17-1,18 0-15,-18-1 16,18-16-16,-18 17 16,17 0-16,-17-36 15,0 19 1,0-19 78,-17-34-94</inkml:trace>
  <inkml:trace contextRef="#ctx0" brushRef="#br0" timeOffset="73804.89">12594 16369 0,'18'0'110,"17"0"-110,-17 0 15,-1 18-15,54 52 32,-53-52-17,34 88 32,-52-71 63,0-18-110,-17 1 15,17 0 1,-18-18-16,1 17 15,-1-17 79,0 0-78,1 0-1,-1 0-15</inkml:trace>
  <inkml:trace contextRef="#ctx0" brushRef="#br0" timeOffset="74208.03">13000 16686 0,'0'36'94</inkml:trace>
  <inkml:trace contextRef="#ctx0" brushRef="#br0" timeOffset="75759.2">12929 16387 0,'0'35'47,"18"-18"-31,0 1 0,17 106 30,-35-89-46,18 18 0,-18-36 16,35 36-16,0 36 47,-35-72-47,0 18 47,18-17 15,-1-18-46,1-53-16,-18 36 16,53-89 15,-53 88-16,0-17-15,0-1 32,0 19-17,0-1 17</inkml:trace>
  <inkml:trace contextRef="#ctx0" brushRef="#br0" timeOffset="76750.06">14093 16104 0,'0'-17'0,"-17"17"31,-1 0-31,1 0 16,-1 17-16,-17 1 15,35 0 1,-18 52-1,0-35-15,1 1 16,17-19 0,0 54-16,-36-36 0,19 18 15,17-18 1,0 1-16,0 17 16,0-1-16,0-16 0,0-1 15,0 0 1,0-17-16,0 17 0,35 1 15,-35-19 1,18 1 0,17-18 46,0-18-46,-17 1-16,52-72 31,-52 72-31,0-36 0,-1 17 47,-17 19-31,-105-54 15,52 71-31,35 0 15,0 0-15,-70 0 32,53 36-17</inkml:trace>
  <inkml:trace contextRef="#ctx0" brushRef="#br0" timeOffset="82623.62">7990 16704 0,'-17'0'62,"-1"0"-62,1-18 16,17 1 0,0-1-16,0-17 15,-18 0-15,18-18 16,0 17-1,0 1-15,0-18 0,0-106 47,0 142 47,18 17-78,-1 0-16,1 0 15,17 0 1,-17 0-16,35 0 16,-36 0 15,1 0 16,0 0-47,-1 0 15,1 0-15,17 35 32,-35-17-32,0-1 46,18 1-46,-18 0 16,0-1 0,0 19-16,0 34 47,-18-35-47,0-17 31,1-18 16,17 18-47,-18-18 15,1 0 1,-1 17 31,0-17-16,1 0 141,17 18-141,17 0-31,1-1 16,0 1-16,-18-1 15,70 72 17,-52-72-1,-18 19 203,17 17-218,1-53 0,-18 17-16</inkml:trace>
  <inkml:trace contextRef="#ctx0" brushRef="#br0" timeOffset="159881.62">4939 16528 0,'35'-18'31,"-35"36"-31,18 35 16,-18-1-16,0 19 15,0 0 1,0 317 15,0-353-15,0 0-16,0 18 15,0 18 1,0-18-16,0-1 16,0-34-16,0 0 15,0-1-15,0 1 32,17 0 124,54-18-156,17 0 15,18 0 1,18-18-16,17 0 16,17 18-1,19-17-15,-19 17 0,1 0 16,35 0-16,335 0 31,-335 0-31,18 0 16,17 0-16,1 0 15,34 0-15,-17 0 16,18 0-16,-18 0 16,0 0-1,0 0-15,35 0 16,-18 0-16,1-18 0,-18 0 16,511-34 15,-546 34-31,0 0 15,-36 1 1,36-1-16,-18 0 0,0 1 16,0-1-16,441 18 47,-494 0-47,0 0 0,-35 0 15,35 0-15,194-18 31,-229 18-15,-18 0-16,212-17 31,-247 17-31,35-18 0,-35 18 16,0 0 0,0 0-16,0 0 15,106 0 16,-124 0-31,18 0 16,-18 0 0,-17 0-16,17 0 0,-17 0 15,17-35 313,0-53-328,-35 35 16,36-18-16,-1 1 16,-18-36-16,19-18 15,-1-17 1,0 35 0,-17 36-16,17-36 0,-35 18 15,0-71 16,0 141-31,0 1 16,0-18-16,0 17 16,0-17-16,0-18 31,0 35-31,0-17 16,0 17 15,0 1-31,0-1 15,0-35 1,-17 35 0,17 1-16,-53-54 31,53 54-15,-36-1 15,19 18-16,-1-18-15,0 1 16,-158-36 15,141 53-31,-18 0 16,-406-36 15,318 36-31,-18 0 16,-35-17-1,-388-19 17,406 36-32,-265-17 31,282 17-31,-17 0 16,-248 0-1,283 0 1,-17 0-16,17 0 15,-565 0 17,547 0-32,-35 0 15,-635 0 17,653 0-17,-759 35 32,776-17-47,0-18 16,-299 0-1,317 0-15,35 0 16,-18 0 0,-193 0 15,229 0-31,-18 0 0,0 17 15,-88-17 1,88 18-16,36-18 16,-1 18-16,-35-18 31,71 0-31,17 0 0,1 0 16,-19 17 171,-52 1-187,-18-18 16,53 0-1,-17 0-15,-18 0 16,-53 0-16,-318 0 31,388 0-15,54 0-16,-1 0 15,-17 0 1,17 18 203,1 35-204,17-18 1,-36 18-16,19 17 16,17-52-16,-36 70 15,-17-35 1,53-35-16,-35 70 0,18-53 0,-1 36 31,0-54-31,-17 36 0,35-18 16,-35 18-1,35 0-15,-18-35 16,0 35 0,18-35-1,0-1 1,0 1 0,0-1 62,18-17-63,-18 18 1,35-18 0,-17 0-1,0 18-15,-1-1 16,19 1 46,-36 0-46,17-18-16,18 17 16,-17 1-1,0-18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4.42953" units="1/cm"/>
          <inkml:channelProperty channel="Y" name="resolution" value="32.23881" units="1/cm"/>
          <inkml:channelProperty channel="T" name="resolution" value="1" units="1/dev"/>
        </inkml:channelProperties>
      </inkml:inkSource>
      <inkml:timestamp xml:id="ts0" timeString="2021-04-09T13:28:17.83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19368 14728 0,'0'-17'94,"52"-1"-94,1 18 16,0 0-1,88 0 1,18 0-16,17 0 16,-17 0-1,0 0-15,17 0 0,-17 0 16,547 0 31,-600 0-47,17 18 15,406 35 32,-441-53-47,-17 0 0,17 0 16,-35 0-1,-18 0-15,-17 0 0,0 0 16,-1 0 0,-17 17-16,35-17 15,-17 0-15,17 0 16,159 0 15,-123 0-15,-36 0-16,1 0 15,158 0 17,-124 0-17,301 0 32,-283 0-47,-18 0 16,36 0-16,229 0 47,-282 0-32,18 0-15,-18 0 16,35 0 0,-53 0-16,18 0 15,-18 0-15,-17 0 16,35 0-16,-18 0 15,89 0 1,-89 0-16,53 0 16,36 0-1,-54 0-15,-35 0 16,18 0-16,230 0 47,-213 0-47,18 0 0,-17 0 15,-18 0 1,53 0 0,-18 0-16,35 0 15,-52 0 1,-36 0-16,18 0 16,35 0-1,-53 0-15,1 0 16,-1 0-16,-17 0 15,17 0-15,0 0 16,1 0 0,-19 0-1,1 0 1,17 0 0,0-17-16,-17 17 15,35-18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4.42953" units="1/cm"/>
          <inkml:channelProperty channel="Y" name="resolution" value="32.23881" units="1/cm"/>
          <inkml:channelProperty channel="T" name="resolution" value="1" units="1/dev"/>
        </inkml:channelProperties>
      </inkml:inkSource>
      <inkml:timestamp xml:id="ts0" timeString="2021-04-09T12:14:12.052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FF0000"/>
    </inkml:brush>
    <inkml:brush xml:id="br5">
      <inkml:brushProperty name="width" value="0.05292" units="cm"/>
      <inkml:brushProperty name="height" value="0.05292" units="cm"/>
      <inkml:brushProperty name="color" value="#C00000"/>
    </inkml:brush>
    <inkml:brush xml:id="br6">
      <inkml:brushProperty name="width" value="0.05292" units="cm"/>
      <inkml:brushProperty name="height" value="0.05292" units="cm"/>
      <inkml:brushProperty name="color" value="#00B0F0"/>
    </inkml:brush>
    <inkml:brush xml:id="br7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13370 12030 0,'0'17'31,"0"1"-15,0 17-1,0 36-15,0-54 0,-17 72 16,17-36-16,-36 229 47,19-247-32,-1 124 48,18-142 15,0 1-31,35-18-47,71 18 31,-53 17-31,53-35 16,-18 0-16,141 0 31,-176 0-31,88 0 47,-158 0 109</inkml:trace>
  <inkml:trace contextRef="#ctx0" brushRef="#br0" timeOffset="1179.17">13388 12030 0,'35'0'78,"71"0"-78,-35 0 16,17 0-16,529 0 62,-617 17 63,0 1-109,-17-18-1,17 35-15,0-17 0,-36 194 47,36-142-31,0-17-16,-17 18 15,-1 87 32,18-122-47,-18 17 16,-17-18 0,35-18-16,-18 19 15,1-1 32,-1-17 78</inkml:trace>
  <inkml:trace contextRef="#ctx0" brushRef="#br0" timeOffset="2376.42">17374 10319 0,'0'17'47,"0"19"-31,0-1-16,0 53 16,-53 106-1,36-88 1,-36-18-16,-71 194 47,107-264-32,-1 35-15,0-35 16,18 87 15,0-87-15,0 17-1,36-35 1,-19 0 0,19 0-16,17 0 15,-18 0-15,141 0 16,-105-17 0,193-19 15,-193 36-31,-18-17 15,35-1 32,-88 1 31,0-1-62</inkml:trace>
  <inkml:trace contextRef="#ctx0" brushRef="#br0" timeOffset="3469.74">17427 10283 0,'35'0'31,"1"0"-15,17 0-16,264 18 31,-264-18-16,18 0-15,-36 0 16,88 0 31,-105 0-47,0 18 125,-1-1-125,-17 1 16,0 70-1,0 106 1,0-106-1,0 106 1,0-141 0,18 0-16,0-35 15,-18 17-15,0 124 47,0-141-31,0-1-1,0 1 17,-18-18-17,-17 18 1,17-1 0,-52 1-1,34-1 1,19-17-1,-1 0 79,0-17-94,-17-18 0</inkml:trace>
  <inkml:trace contextRef="#ctx0" brushRef="#br0" timeOffset="4485.14">20673 11007 0,'17'0'0,"1"17"16,-18 1-1,35 70 16,-35-17-31,0-54 16,0 1-16,0 282 47,0-247-47,0 17 16,-17-17-16,17 18 15,0-18 1,0-36-16,0 1 47,17 0-32,1-1 17,0-17-1,-1 0 0,195 18 0,-142-18-31,230 0 63</inkml:trace>
  <inkml:trace contextRef="#ctx0" brushRef="#br0" timeOffset="5914.25">20761 11024 0,'35'0'62,"53"0"-62,-35 0 16,0 0-16,247 0 47,-212 0-47,36 0 0,-36 0 15,0 0 1,-53 0 15,1 36 94,-19-19-109,-17 18-16,0 18 15,36 36-15,17 105 47,-53-124-47,0-35 0,0-17 16,0 35 0,35 71 15,-35-107-16,0 18 1,0-17 0,0 17 77,-18-35-93,-141 53 16,18-17 0,36-36-1,34 17 1,18-17-16,-18 18 16,36-18-1,-35 0 48,52 0-63,0 0 15,1 0 17,-1 0 61</inkml:trace>
  <inkml:trace contextRef="#ctx0" brushRef="#br0" timeOffset="7531.85">23178 13018 0,'-18'0'15,"0"35"1,-17 53-1,35-35-15,-35 35 16,17 71 0,18-71-1,0-35-15,-18 35 16,-17 18 0,0 17-1,35-70-15,0-17 16,0-1 93,17-35-93,1 0-16,35 0 15,-18 0-15,18 0 16,159-18 15,-159 18-31,0-17 0,-18 17 16,0 0 0,36-18 30,-54 18-46,89-35 63,-70 35-63,-1-36 0,0 36 16,0 0-1,-17 0 16</inkml:trace>
  <inkml:trace contextRef="#ctx0" brushRef="#br0" timeOffset="8620.25">23283 13018 0,'36'0'62,"-1"-18"-62,18 18 16,17-35-16,-34 35 16,299-18 15,-247 0-15,-35 18-16,-35 0 15,-1 0 1,1 0 78,-18 36-63,0-19-31,0 36 31,0-18-31,-18 1 0,18 34 16,0-34-16,0-1 15,-53 335 32,36-299-31,17-18-16,-18 35 47,18-70-47,0-1 31</inkml:trace>
  <inkml:trace contextRef="#ctx0" brushRef="#br0" timeOffset="9610.18">16475 14323 0,'0'17'62,"-18"54"-46,18-18-16,0 17 15,-53 424 32,36-388-47,-1-18 16,18 142 15,0-195-31,0-17 78,18-18-62,70 0-16,0 0 0,-53 0 31,283 0-15,-212 0-16,17 0 0,-17 0 15,-18 0 1,0 0 0</inkml:trace>
  <inkml:trace contextRef="#ctx0" brushRef="#br0" timeOffset="11290.04">16351 14305 0,'18'0'31,"17"0"-31,106 0 16,-35 0-1,-18 0-15,-52 0 16,34 0 0,283 0 15,-300 0-16,123 0 32,-158 0-31,-1 0-16,-17 18 141,0 35-126,0 0 1,-17 0-16,-71 88 15,88-88-15,-18 17 16,18 159 47,0-211-63,0 0 0,0 17 15,0 53 32,0-70-47,0-1 0,0 1 16,0 17 31,35 1-1,-35-19 95,0 36-141,18-18 16,-18-17-1,0 0 1,0-1-16,18-17 0,-18 18 16,0 17 140,0-17-141</inkml:trace>
  <inkml:trace contextRef="#ctx0" brushRef="#br0" timeOffset="12326.39">19332 13670 0,'0'18'47,"0"17"-47,0 36 15,-17-18 1,17 141 15,-36-142-31,36-16 16,-17 17-16,17 229 62,0-264-62,0-1 16,0 71 31,0-70-16,35-18-15,18 0-1,53 0-15,-36 0 16,177 0 15,-176 0-15,35 0-16,-18 0 15,71 0 32</inkml:trace>
  <inkml:trace contextRef="#ctx0" brushRef="#br0" timeOffset="13470.67">19420 13688 0,'18'0'63,"17"0"-47,54 0-16,-19 0 15,18 0-15,-35 0 16,565 0 31,-530 0-47,-71 0 0,1 0 93,-36 17-46,18 19-31,0-19 0,-53 107-1,53-54 1,-17-17-16,-1 212 47,18-247-47,-17 17 15,17 35-15,-36-17 16,-17 71 0,36-89-1,17 0 1,0-17-1,0 0 17</inkml:trace>
  <inkml:trace contextRef="#ctx0" brushRef="#br0" timeOffset="15195.6">13547 12718 0,'17'0'46,"-17"-18"48,0 0-94,0-17 16,0 17-1,18 1 1,0-18-16,-1 17 31,1 18 1,-18-18-32,17 1 31,1-19 0,17 1-15,-17 35-1,17-35 17,-17 35-17,17 0 48,-17 17-48,17 72 1,-35-72 0,35 71 30,-35-70-46,0 0 16,0-1 15,0 1-31,0 0 16,0 17 0,-17-35-1,-1 0 63,-35 0-78,18 0 16</inkml:trace>
  <inkml:trace contextRef="#ctx0" brushRef="#br0" timeOffset="15596.86">13564 12612 0,'53'0'16,"-35"0"-1,17 0 1,18 17-16,-18-17 15,54 36 17,-72-19-32</inkml:trace>
  <inkml:trace contextRef="#ctx0" brushRef="#br0" timeOffset="16826.09">16722 14764 0,'0'17'47,"0"19"-31,0 34-16,17-35 15,-17 54 1,0-54-16,18 36 16,105 105 31,-105-158-47,0-1 0,-36-17 125</inkml:trace>
  <inkml:trace contextRef="#ctx0" brushRef="#br0" timeOffset="18618.48">16669 14852 0,'0'-18'78,"17"18"-62,1 0 0,0 0-16,-1 0 15,1 0 32,0 0-31,-1 18-1,1 0 1,0-18 0,-1 0 15,1 17 0,35 124 32,-53-105-48,0-1 32,0-17-16,-88 34 16,88-34-47,-18-18 110,18-18-1,18 18-78,-1 0-15,18 0-16,-17 0 62,0 0-30,-1 0-32,1 18 15,0-18 32,-18 18-16,17-1-15,-17 1 62,0 0-62,0-1-1,0 1 1,0 0 15,-17-18 63,-19 0-94,-34 0 31,52 0-31,1 0 16,-1 0-16,-17 0 47,17-18-32</inkml:trace>
  <inkml:trace contextRef="#ctx0" brushRef="#br0" timeOffset="20324.83">19826 14076 0,'0'0'0,"-18"0"15,1 0 1,-18 0 31,17 35-32,-17-17 1,17-1 0,18 1-16,-18 123 62,18-123-62,0-1 16,0 19 31,18-19-47,17 1 15,-17-18-15,70 18 32,-53-18-32,36 0 31,-53 0-31,-1 0 15,1 0 1</inkml:trace>
  <inkml:trace contextRef="#ctx0" brushRef="#br0" timeOffset="21240.66">17692 10724 0,'0'18'15,"0"0"1,-18 52 0,18-52-16,0 35 15,0 141 32,-17-141-47,17-36 16,0 1-1,0 0 32</inkml:trace>
  <inkml:trace contextRef="#ctx0" brushRef="#br0" timeOffset="22135.92">17621 10901 0,'0'-18'62,"18"18"-46,0 0-16,17 0 16,0 0-1,0 0-15,1 18 16,-1-1 0,-17 1 15,-18 0-16,17-1 1,1 1 15,-18 0 16,0 17-31,0-17-1,0-1 1,0 1 0,-18-1-16,-52 54 15,52-36 1,0-35 0,1 18-16,-1 0 15,0-18 1,1 0-1,-1 0 1,-17 0 0,17 0 15,1 0-15,-1 0-1,18-18 1,-18 0-1,18 1-15,0-19 16</inkml:trace>
  <inkml:trace contextRef="#ctx0" brushRef="#br0" timeOffset="23268.24">21272 11430 0,'-17'0'31,"17"35"0,-18 1-15,18-19-16,0 1 15,-17 17-15,-1 0 16,18-17 0,0 0-1,0 17-15,0 0 16,0-17 46,18 17-30,34-35-1,-34 0-31,17 0 15,-17 0 17,0 0-17</inkml:trace>
  <inkml:trace contextRef="#ctx0" brushRef="#br0" timeOffset="23784.47">21308 11659 0,'17'0'47,"19"0"-31,-19 0-16,54-17 31,-53-1 47</inkml:trace>
  <inkml:trace contextRef="#ctx0" brushRef="#br0" timeOffset="24353.77">21396 11483 0,'18'0'141</inkml:trace>
  <inkml:trace contextRef="#ctx0" brushRef="#br0" timeOffset="26156.68">21325 11448 0,'18'0'62,"17"0"-46,-17 0 0,0 0 46,-1 0-31,1 17 1,17 1-17,0-18-15,-17 0 16,0 0-1</inkml:trace>
  <inkml:trace contextRef="#ctx0" brushRef="#br0" timeOffset="27075.79">23636 13353 0,'0'17'16,"0"1"-1,0 0-15,0 17 16,0 18-16,0-18 16,-18 18-1,1 0-15,17-36 16,0 1-16,0 0 16,0-1-1,-18 1 95</inkml:trace>
  <inkml:trace contextRef="#ctx0" brushRef="#br0" timeOffset="27680.04">23636 13282 0,'18'0'32,"-1"0"-17,19 0 1,-19 0 78,36 0-79,-35 0 1,-1 0-16</inkml:trace>
  <inkml:trace contextRef="#ctx0" brushRef="#br0" timeOffset="28130.76">23671 13423 0</inkml:trace>
  <inkml:trace contextRef="#ctx0" brushRef="#br0" timeOffset="30278.39">23707 13494 0,'17'0'156,"1"0"-125,0 0 329,17 0-345</inkml:trace>
  <inkml:trace contextRef="#ctx0" brushRef="#br0" timeOffset="32364.51">14358 12418 0,'35'-36'110,"-17"1"-95,53 0-15,-19-36 16,495-299 31,-476 299-31,17-17-16,88-106 31,-158 141-31,17 36 15,18-36 1,124-53 15,-124 88-31,-1-17 16,142-36 15,-141 54-15,0 17-16,0-18 0,247-17 62,-247 35-62,-18 0 0,-17 0 16,52 0 31,-52 0-32,194 0 32,-159 0-31,-36 0 15,1 0-15,0-18-1,-1 18 1,1-35-16,0 0 31,17 17-31,0-17 16,0-1 0,-35 19-1,18-1 1,0 1-16,-1-1 31</inkml:trace>
  <inkml:trace contextRef="#ctx0" brushRef="#br0" timeOffset="33667.69">14323 12718 0,'17'0'31,"19"17"-15,-19 1-1,1-18-15,282 88 47,-265-88-47,618 247 47,-565-212-47,0 18 16,0 0-16,-17-35 15,17 35 1,-35 0-16,-18 88 62,-35-71-62,0-17 16,0 71 0,0-71-16,36 0 15,-19-53-15,124 88 47,-123-71-47,-18 1 16,18-18-16,52 194 62,-70-176-62,18-1 16,35 54-1,-53-53 1,17-1-16,1 1 16,-18 35 15,18-53-31,-1 35 16,-17-17-16,0 17 15,0-17 1,36 34-16,-36-34 15,0 0 32,17-18-47,-17 17 16,18-17 0,-1 36 15</inkml:trace>
  <inkml:trace contextRef="#ctx0" brushRef="#br0" timeOffset="35066.32">17480 14799 0,'0'18'16,"18"-18"15,-1 0-31,1 0 16,17-18-16,-17 18 15,211-194 17,-193 159-17,16-1-15,-16 36 16,211-52 15,-159 34-31,-53 18 16,18 0-16,0-18 15,88 1 32,-123-19-47,17 36 16,-17 0 0,-1 0-16,19 0 15,16 0-15,-16 0 16,34 0-1,-34 0-15,87-35 32,-105 35 61,-18-18-77,0 1-16,0-36 16,17 53-1,36-71 32,-53 54 47</inkml:trace>
  <inkml:trace contextRef="#ctx0" brushRef="#br0" timeOffset="36401.5">20232 13494 0,'17'-36'93,"1"-16"-77,0-1 0,35 0-16,17-159 31,-52 142-31,35 17 16,-36 17-16,54-34 15,-36 34 1,1-34-16,193-106 62,-176 140-62,-18-17 0,53-53 63,-88 89-48,0-18 17,18 35-1,-18-18-15,17 0-1,-17 1-15,18-36 31,-18 35-31,0-17 16,0 0-16,0 17 16,0 0-1,0 1-15</inkml:trace>
  <inkml:trace contextRef="#ctx0" brushRef="#br0" timeOffset="37515.81">18080 10883 0,'35'0'16,"36"0"-1,-1 0 1,1 0-16,-18 0 16,123 0 15,-70 0-31,17 0 0,19 18 15,16-1-15,-17 1 16,1 17 0,-19-17-16,0 0 0,-34-1 15,16 19-15,-34-19 16,123 54 31,-159-18-32,18-36-15,35 54 32,-35-71-32,-17 35 15,-19-17-15,54-1 32,-71 1-32,35-18 15,89 88 32,-107-70-47,-17 35 125,18-53-125,0 17 16,-1 36-1,1-53-15,17 36 16,-35-19-16,18-17 16,17 0 46</inkml:trace>
  <inkml:trace contextRef="#ctx0" brushRef="#br0" timeOffset="38749.04">21908 11483 0,'35'0'63,"0"0"-47,124 70-1,-89-34 1,1-19-16,-1 1 0,36 53 15,-18-36 1,89 88 15,-142-105-31,18 35 0,53 17 16,-71-34-16,-17-19 16,105 177 15,-52-158-31,70 175 62,-141-193-62,18 0 16,35 70 31,-36-88-47,18 17 15,-35 19 1,18-19 0,-18 1-1,0 0-15,35 52 63,-17-52-48,0-1 48,-1 1-47,19 0-1,-36-1-15,35 19 16</inkml:trace>
  <inkml:trace contextRef="#ctx0" brushRef="#br0" timeOffset="41369.91">23795 14323 0,'17'0'31,"-17"17"-31,18 19 16,-18 17-16,0 0 16,0 35-16,0-18 15,35 230 1,-17-141-1,0-18-15,-18-18 16,0 19-16,0 52 16,0-71-1,0-52-15,0-1 0,0-17 16,0 106 15,0-106-31,-36 35 0,-228 388 47,158-352-47,53-36 16,-17 0-16,-19 18 31,36-71-31,-105 124 31,87-141-31,18-1 16,-176 54 15,123-71-31,18 0 16,-600 0 31,529 0-47,-17 0 15,-1 0-15,-17 35 0,-17-17 16,-1-18-1,-17 17 1,-18-17-16,35 0 0,0 0 16,36 0-16,17 0 15,-211 0 17,352 0-17,-17 0-15,-18 0 16,-88 0-1,0 0 1,35-17-16,53-19 16,18 1-1,-230-106 17,230 88-17,-53-17-15,-18-36 16,18 70-1,17-16-15,18-19 16,-53-35 15,89 106-15,17-17-16,0-248 47,0 194-47,-18-52 62,-17 88-62,35 17 0,0-17 0,0-1 16,-18-69 15,-17 69-31,17-17 16,-52-52 15,52 105-15,0-18-16,18 0 15,-17 18 1,17-17-16,-18 17 16,18-18-16,-17-17 15,-1 35 1,0-36 15,-17-16 16,17 52-47,-17 0 16,35-18-1,-35-17 16,17 35-15,-17-36-16,-106 1 47,123 35-31</inkml:trace>
  <inkml:trace contextRef="#ctx0" brushRef="#br1" timeOffset="51393.79">21784 3475 0,'0'17'32,"0"19"-17,0-19 1,0 72 15,0-54-15,0 18-1,0 88 1,0-106 0,0 18-16,0-18 15,0 1-15,-18 87 47,1-105-31,17-1 156,17-17-141,1 0-16,0 0-15,17 0 16,0-17-16,18-1 31,0 18-31,-18 0 16,1-17-16,34-19 16,-52 36-1,17 0-15,-17 0 0,-1-17 172</inkml:trace>
  <inkml:trace contextRef="#ctx0" brushRef="#br1" timeOffset="52729.96">21943 3457 0,'53'0'31,"35"0"-15,35 0 0,-70 0-16,0 0 15,0 0-15,0 0 0,0 0 32,-18 0-32,-17 0 78,-1 18-63,-17-1 1,0 1-16,0 17 16,0 1-1,0 122 16,0-122-31,-17-1 16,17 0-16,-124 159 63,124-158-63,-17-19 15,-1 1 79,-17-36 62,0 1-140</inkml:trace>
  <inkml:trace contextRef="#ctx0" brushRef="#br1" timeOffset="53738.33">22437 3845 0,'35'0'46,"18"0"-46,17 0 16,36 0 0,35 0-16,18 0 15,35 0 1,35 0-16,54 0 0,1428 0 47,-1482 0-32,-17 0 1,370 0 15,-71 0-15,-440 0 0,17 0-1,-17-17-15,34 17 16,19 0-1,-18 0-15,70 0 0,-35 0 16,-35 0-16,17 0 16,54 0 15,-159 0 31,17-18-62,0 0 16</inkml:trace>
  <inkml:trace contextRef="#ctx0" brushRef="#br1" timeOffset="54645.78">28328 3598 0,'0'36'62,"0"17"-46,0-18-16,0 35 15,-35 107 17,-36 70-1,71-194-16,0-36-15,0 1 16,18-18 47,0 0-48,17 0 1,-18 0-16,36 0 15,0 0-15,0 0 16,194 0 15,-212 0-31,18 0 16,-17 0-16,34-35 16,-35 35-16,1-18 15,-1 18 1,36-35-1,-54 35 1,71 0 31,-70-36 31,-36 19-62</inkml:trace>
  <inkml:trace contextRef="#ctx0" brushRef="#br1" timeOffset="55804.06">28434 3704 0,'0'-17'15,"18"17"17,-1 0-32,18 0 15,-17 0-15,123-18 47,-88 18-47,176 0 63,-211 0-63,0 0 0,-1 0 15,-17 18 95,0 17-110,0 71 31,0-89-31,0 19 0,0 34 16,0-35-16,0-17 31,18 17-31,-18 1 0,0 122 47,0-105-16,0-35 63,-35-18-63</inkml:trace>
  <inkml:trace contextRef="#ctx0" brushRef="#br1" timeOffset="57711.87">21925 5768 0,'0'18'47,"0"17"-47,0 0 16,0 18-1,0-35-15,0 317 63,0-265-48,0 107 17,0-160-32,0 19 0,18-1 31,-1-35 125,-17 18-140,18-18-16,17 0 15,1 0 1,52 0 0,-35 0-1,264 0 48,-264 0-63,0 0 0,18 0 15,264 0 17,-300 0-32,318-18 31,-265 18-15,229 0 15,-140 0-16,-107-18-15,1 1 16,0 17-16,-19 0 16,1 0-1,-35 0-15,0-18 47,-18 0 63,-18 1-95</inkml:trace>
  <inkml:trace contextRef="#ctx0" brushRef="#br1" timeOffset="59353.84">21908 5715 0,'17'0'32,"18"0"-1,1 0-31,-1 0 0,0 0 15,18 0-15,318 0 47,-248 0-47,688 0 63,-669 0-63,-19 0 0,653 0 47,-670 0-47,0 0 15,-89 0-15,1 0 16,0 0 31,-18 18 172,0 17-219,0-17 15,0 87 1,0-52-16,-18 35 15,0-52-15,-52 158 47,70-177-31,0 1-16,0 17 16,0 36 30,0-36-46,18-17 0,-18-1 16,0 72 31,0-72-47,0 1 31,0 17 0,-18-17 16,0-18-31,1 0 0,-19 0-1,19 0 1,-54 0-1,36 0-15,17 0 16,-52 0 31,70-35 94,0-1-126,53-17-15</inkml:trace>
  <inkml:trace contextRef="#ctx0" brushRef="#br1" timeOffset="60662.02">25471 5733 0,'0'17'16,"0"1"-16,17 0 16,-17-1-16,18 1 15,-18 52 1,0-52-16,0 35 15,-35 212 32,17-230-31,-17 18-16,35-18 16,0-17-1,0-1 63,17 19-62,-17-19-16,18 1 16,17-1-1,36 19 16,-36-19-31,0 1 16,-17-18 0,-18 18-1,18-18 157,17 0-172,18-18 16,141 0 15,-124 1-31,583-89 47,-547 88-47,494-52 62,-512 70-62,0 0 16,229 0 15,-281 0-15,281 0 31,-281 0-47,-19 0 15,18 0 32</inkml:trace>
  <inkml:trace contextRef="#ctx0" brushRef="#br1" timeOffset="62321.98">25594 5786 0,'53'0'63,"18"0"-63,-19 0 15,90 0 1,-1 0-16,35 0 16,688 0 31,-740 0-47,-18 0 15,-36 0-15,36 0 31,-88 0-31,105-71 63,-105 71-47,105-35 15,-105 35-31,123-18 62,-123 18-62,-1 0 32,1 0-32,35 0 31,-18 0-31,18 0 15,-35 0 48,-18-18-47,70 18 15,-52 0-16,0 0-15,-1 0 32,36 0-17,-18 0 1,-17 0 15,0 0-15,-18 18-1,17 0-15,1 35 16,17 52 15,-35-69-15,0-1-16,0 36 16,0 158 15,0-176-31,0 0 15,-17-18-15,17-17 16,-18 35 0,18-36 77,0-34-46,18-1-31,17 0 0</inkml:trace>
  <inkml:trace contextRef="#ctx0" brushRef="#br1" timeOffset="63836.09">29422 5644 0,'0'36'62,"-36"17"-46,36-18 0,-17 18-16,-19-18 15,-34 300 32,52-299-47,1-19 16,-1 71-16,18-70 15,0 53 17,0-54 30,35-17-46,106 0-1,-52 0 1,369 0 31,-423 0-47,54-17 16,-72 17-16,71-53 46,-70 53-30,17 0-16,-17-18 16,35 0-1,-35 18 1,17 0 0,0 0-1,0 0 1,-17 0-16,0 0 47,-1 0 0,19 0-32,-19 0-15,36 0 16,18 0-16,-18 0 0,35-35 31,-18 35-31,19 0 16,-1 0-16,35 0 15,424 0 32,-459 0-47,-70 0 0,17 0 16,-17 0 31,-18-18 140</inkml:trace>
  <inkml:trace contextRef="#ctx0" brushRef="#br1" timeOffset="65277.74">29580 5750 0,'0'-17'140,"89"17"-140,-19 0 16,-35 0-1,142 0 1,-54 0-16,-17 0 16,547 0 15,-547 0-15,-1 0-16,-16 0 15,105 0 1,-106 0-16,35 0 15,-17 0-15,0 0 16,70-18 0,-140 0-1,-19 18-15,36-17 16,-35-1 0,-18 0-1,18 18 1,-18-17-1,17 17-15,1-18 157,-1 18-126,19 18-31,52 246 47,-88-228-32,18 17-15,-18-1 16,0 125 31,0-124-47,-18-36 16,0 1 15</inkml:trace>
  <inkml:trace contextRef="#ctx0" brushRef="#br1" timeOffset="66682.87">14534 12136 0,'0'-18'125</inkml:trace>
  <inkml:trace contextRef="#ctx0" brushRef="#br1" timeOffset="67152.58">14781 11889 0</inkml:trace>
  <inkml:trace contextRef="#ctx0" brushRef="#br1" timeOffset="67658.25">14993 11606 0,'18'0'63,"-1"0"-16,1 0-32,35-17 1</inkml:trace>
  <inkml:trace contextRef="#ctx0" brushRef="#br1" timeOffset="68317.85">15734 11165 0</inkml:trace>
  <inkml:trace contextRef="#ctx0" brushRef="#br1" timeOffset="68744.59">16298 10989 0,'18'-35'110,"0"35"-110,-1 0 15</inkml:trace>
  <inkml:trace contextRef="#ctx0" brushRef="#br1" timeOffset="69135.33">17092 10777 0</inkml:trace>
  <inkml:trace contextRef="#ctx0" brushRef="#br1" timeOffset="69850.88">16898 10901 0</inkml:trace>
  <inkml:trace contextRef="#ctx0" brushRef="#br1" timeOffset="102227">12471 12471 0,'53'17'78,"0"-17"-78,-18 0 15,53 0 1,0 0-16,247 18 62,-317-18-62,0 0 16</inkml:trace>
  <inkml:trace contextRef="#ctx0" brushRef="#br1" timeOffset="103913.96">11677 12100 0,'0'-17'0,"0"34"16,-18 1-16,-88 211 31,89-141-15,-1-52-16,18-1 15,0 0-15,-17 71 47,17-88-31,0 17-1,0 0 1,-18-17 0,18 0 46,70-1-31,36 1 1,-35-18-32,17 0 15,18 0-15,176 0 63,-317-35 62,17-1-110</inkml:trace>
  <inkml:trace contextRef="#ctx0" brushRef="#br1" timeOffset="105163.88">11836 12100 0,'106'0'16,"-36"0"-16,36 0 15,-36 0 1,36 0 31,-88 0 125,0 0-157,-18 18-15,0 88 31,0-53-31,0-18 16,0 18 0,-53 141 31,53-176-47,-36 34 0,19 19 31,17-18 0,0-35 0,-18-1 1,18 18 46,0-17-63,-18 0 79,1-18-78,-18 0-1</inkml:trace>
  <inkml:trace contextRef="#ctx0" brushRef="#br1" timeOffset="108264.3">11977 12312 0,'0'18'47,"0"17"-47,0 0 16,0 0-1,0 54 17,0-54-17,0-17 17,-53-1 14,18 1-30,17-18 234,18-18-203,0-17 187,0 17-234,0 1 16,18 17 0,-1 0-1,1 0 32,17 0-31,-17 0 31,17 0-1,0 0-30,-35 35 0,18-17-1,0-18 110,-1 0-109,1 0 0,-18-18-1,0-17 32,0 17-47,0-17 16</inkml:trace>
  <inkml:trace contextRef="#ctx0" brushRef="#br1" timeOffset="110670.68">23989 12806 0,'0'-18'15,"18"18"17,-1-17-17,1 17 1,-18-18-1,53 0-15,-36 1 16,1 17-16,35-36 16,-35 19-1,70-36 1,-35 35-16,299-70 62,-334 88-62,123-35 47,-106 17 0,-17-17-47,-18 17 16,18-17 15,-1 17-15,-17 1-16,0-1 15,18-123 17,0 106-32,-18-18 15,17 17 1,19-140 15,-36 158-31,35-105 63</inkml:trace>
  <inkml:trace contextRef="#ctx0" brushRef="#br1" timeOffset="111981.61">25576 11218 0,'0'0'0,"-17"36"15,17-1 1,0 0-16,-18 71 31,18-35-31,0 228 63,0-246-63,0-35 15,0 17-15,0 71 47,0-88-31,0-1-1,0 19 1,0-19-16,0 1 0,0 0 16,0-1-16</inkml:trace>
  <inkml:trace contextRef="#ctx0" brushRef="#br1" timeOffset="113354.51">25506 11324 0,'0'-35'15,"17"35"16,36 0-15,-35 0 0,35 18 15,-35-1-31,17 1 16,-35-1-1,35 19 16,-35-19 1,18-17-17,-18 18 17,0 0-17,0 17 1,0 0 15,-106 36 0,71-71-15,-1 17 0,-17-17 15,36 0-31,34 0 125,36 0-110,-17 0-15,-19 0 16,54 0-16,-53 0 16,-1 0-16,1 18 78,-1 0-63,1-18 1,-18 35-16,18-17 0,-18-1 16,0 1 62,-36 0-63,1-18-15,-53 0 16,35 0 0,-106 0 15,142 0-31</inkml:trace>
  <inkml:trace contextRef="#ctx0" brushRef="#br1" timeOffset="114767.18">25082 11042 0,'0'53'15,"0"-36"-15,0 19 16,0-1 0,0 0-16,0 159 47,0-158-47,0-1 15,0 35-15,0-34 31,0 70 1,0-89-17,-17 19-15,17-1 16,0 194 31,0-194-47,0 1 15,0 52 48,0-71-63,0 19 47,70 17-16,-34-53-15,-19 0-1,124 35 17,-88-17-32,36-18 15,-54 0-15,35 0 16,-17 0-1,159 0 17,-177 0-32,1 0 0,16 0 15,231 0 32,-72 0-47,-175 0 16,87 0 46,-105 0-15,-54-36 0,1 1-47,0 0 16</inkml:trace>
  <inkml:trace contextRef="#ctx0" brushRef="#br1" timeOffset="116091.34">25047 11148 0,'18'0'15,"-1"0"1,1 0-1,0 0-15,17 0 0,71 0 16,106 0 15,-124 0-31,317 0 47,-352 0-31,0 0-16,0 0 15,212-18 17,-195 0-17,-17 18-15,-17 0 16,16-17 0,19-18 15,-71 52 63,18 18-94,-1 36 15,1-18 1,52 88-1,-34-53 1,-19-17-16,-17-36 16,18 71-1,0-35-15,-1-19 16,19 195 31,-36-211-47,0-1 15,0 124 32,-18-159 110,0 0-142,-17 0-15,0 0 16,-1 0-16,1 0 15,0 17-15,17-17 79,1 0-64</inkml:trace>
  <inkml:trace contextRef="#ctx0" brushRef="#br2" timeOffset="136842.79">12488 12400 0,'36'0'203,"-1"0"-203,0-18 16,0 1-16,-17 17 31,0 0 141,-1 0-172,1-18 15,0 18 1,17-17 15,-17 17 94,17 0-109,-18-18 0,19 18-1,-36-18 16,35 18 1,-17-17-17,-1 17 1,1 0 0,-18-18-1,18 18-15,17 0 203,-35-18-187,35 1-16,-17 17 16,17-36-1,-17 19-15,-1 17 16,1-18-1,0 1 1,87-54 31,-69 36-31,-1-18 30,-17 53-30,-18-18-16,17-17 63,-17-18-48,36 35 16,-36 1-15,17 17-16,36-53 16,53 0 31,-88 53-32,17-18 1,18 1 15,-36 17-15,19-18-1,70 18 17,-36-18-17,-52 18 1,158-17 31,-158 17-32,17-18 17,0 0-17,1 18 1,-1 0-16,0-17 31,-17 17-31,105-36 47,-105 19-31,0-1-16,-1 1 15,36-19 1,-35 36-16,-1-35 15,124 0 32,-105 35-47,-19-36 16,19 36 0,-1 0-1,-17-17-15,-1 17 31,18 0-31,-17 0 16,53-18 15,-36 18-31,0-17 16,71-1 31,-88 18-32,17 0-15,-17-18 16,87-52 15,-87 70-15,70-18 0,-70-17-16,53 17 46,-54 0-46,1 18 63,-1 0-63,1 0 16,17-17-16,-35-1 15,18 18 1,17 0-1,1 0-15,-19-35 16,1 35-16,105-35 47,-105 35-31,35-18-1,-18 0 1,0 1-16,36-36 47,-18 35-16,-18-17-31,-17 35 16,-1-18-16,1 18 15,88-70 32,-88 70-47,17-18 16,0-35 31,0 36-47,-35-1 0,18 0 15,35-17 32,-35 17-16,34 1-31,-34 17 16,0-36-16,17 19 16,-17-1-1,88-17 1,-89 35-16,124-106 62,-105 88-62,-1 18 16,18-70 31,-36 52-32,19 1 17,-36-1-32,88-35 47,-71 35-32,1 18-15,0 0 16,17-35 15,-17 35-15,140-35 31,-105 35-47,0 0 0,-17 0 15,316 0 32,-316 0-31,17 0-16,405 0 62,-405 0-62,0 0 0,0 17 16,53 1-1,-53 0-15,158 70 47,-175-88-31,-1 18 0,-18-18-16,54 17 31,-53 1-31,123 52 47,-106-52-32,-17 0 1,-1-18 0,54 53 15,-53-36-31,-1 1 0,1-18 15,52 88 17,-52-70-17,-18-1-15,18 1 16,105 141 31,-88-159-32,-35 17-15,18 1 32,17 0-32,-17-18 15,0 17 17,-1 1-32,1 0 46,-18-1-30,17-17 0,1 35-1,0-35 17,17 36-1,-17-36-16,-1 17 1,19-17 0,-19 18-1,19-18 1,-1 0 0,-18 0-1,19 0 16,-19 0-15,1 0 0,0 0-16,17 0 15,-17 0 1,-1 0-16,18 0 16,-17 0-1,0 0 1,-1 0-16,72-71 47,-72 54-32,1 17 1,0 0-16,34-18 31,-34 18-31,0 0 16,-1 0-16,36-35 15,0 35 17,-18 0-17,1 0 1,-19 0-16,124-35 47,-123 35-47,0 0 15,-1 0-15,36 0 32,-35 0-17,70-18 17,-70 18-17,17 0-15,0 0 16,54 0 31,-72 0-47,18 0 0,-17 0 15,123 0 32,-123 0-31,17 0-16,89 35 47,-107-35-32,19 18-15,-19-18 32,1 18-32,17-1 62,-17 1-62,17-18 31,-35 35-15,18-35-16,-1 35 31,-17 1-15,36-1-1,-36 0 1,35-17-16,-35-1 16,53 89 31,-53-88-47,17 0 15,1-1 1,0-17-1,17 53 17,0-35 15,-17 17-32,-1-35-15,-17 18 16,36-18-1,17 53 17,-36-53-17,1 0-15,70 53 47,-53-36-31,18 18 31,-35-17-47,0 0 15,-1-18 1,1 17 0,0 1-1,-1 0 1,18-1-1,1 1 1,-19 0 0,1-1-1,0-17 1,-1 36-16,1-36 16,0 17-1,-18 1 1,35-18-1,-18 0-15,1 35 32,17-35-17,-35 18-15,18-1 16,0-17 0,17 18-1,-17 0-15,-1-18 31,1 17-31,0-17 16,-1 36-16,1-36 16,70 35 15,-88-18-15,18-17-1,17 18 1,-17 0-1,-1-1-15,36 36 47,-53-35-47,0 0 0,35-1 16,-35 1 0,18 17 15,17 0-31,-35-17 15,18 0 1,-18 17 15,18 53 16,-18-53-47,17-35 0,-17 36 16,35-19 31,-17 19 187,0-1-234,17-17 16,0-1-1,1-17 1,-1 71 0,0-71 15,-17 17-16,-1-17 32,19 0-31,-19 0 0,1 0-1,17 0 16,-17 0-15,0 0 0,17 0 15,-35-17-31,17 17 16,1 0-1,0 0 1,-1 0-16,1-18 15,17 0 17,-17 18-1,0 0-31,-1-35 31,1 35-15,-1 0-1,19-35 32,-19 17-31,1 18 0,-18-17-1,18 17-15,-1 0 16,19-36 15,-19 19-15,1 17-1,17-18 17,0 0-17,-17 1 16,17-19 1,-17 36 15,0-17-32,-1-1-15,19 18 16,-19-17-1,1 17 1,17-36 0,-35 19-16,35-1 15,-17 0 1,0 1-16,-1 17 16,-17-18-1,18 18-15,17-35 16,-17 35-1,-1-18-15,1 1 32,17-19-1,-17 19-31,-18-1 16,71-88 30,-54 106-30</inkml:trace>
  <inkml:trace contextRef="#ctx0" brushRef="#br3" timeOffset="149615.31">13899 13811 0</inkml:trace>
  <inkml:trace contextRef="#ctx0" brushRef="#br3" timeOffset="153699.01">12506 13159 0,'18'0'16,"-18"17"-1,0 1 1,0 0-16,0-1 15,0 1-15,0 123 63,0-123-63,0 70 62,17-88 79,19 0-141,-19 0 16,1 0-16,-1 0 31,19 0-31,-19 0 109,1 0-109,0 0 16,-1 0 0,-17-18 93,0 0-93</inkml:trace>
  <inkml:trace contextRef="#ctx0" brushRef="#br3" timeOffset="154989.26">12577 13176 0,'17'0'62,"18"0"-46,36 0-1,-53 0-15,35 0 16,52 0 15,-87 0-31,0 0 16,-1 0 156,-17 36-157,0-19 1,0 18-16,0-17 31,0 0-31,0-1 32,0 1-32,-17 70 46,17-53-46,0-17 63,-18 17-32,0-35-15,1 0-16,-1 0 15,-35 0-15,-17 0 47,52 0 16,0 0-48</inkml:trace>
  <inkml:trace contextRef="#ctx0" brushRef="#br3" timeOffset="155947.23">13035 13247 0,'18'0'16,"-18"17"15,0 1-15,0 17-1,0 1 1,0-19-16,0 1 16,0 0-1,0-1 1,0 18-1,0-17-15,0 0 16,0-1 0,0 1-1,0 0-15,0-1 32,0 1 30,17-18-15,1 0-31,0 18-1,-1-18-15,19 0 31,-19 0-31,1 0 32,0 0-17</inkml:trace>
  <inkml:trace contextRef="#ctx0" brushRef="#br3" timeOffset="157002.14">13053 13194 0,'17'0'47,"1"0"-31,17 0-16,54 0 46,-72 0-30,18 0 140,-35 18-140,0 17-16,0 0 16,0-17-16,0 35 15,0-36 1,0 36 15,0-35 0,0 35 16,0-36-16,0 19 1,0-19-17,0 1 32,0 0-16,-17-18-15,-1 35 0,1-35-16,-19 17 31</inkml:trace>
  <inkml:trace contextRef="#ctx0" brushRef="#br3" timeOffset="158097.85">13458 13229 0,'18'0'63,"-18"18"-48,0-1-15,0 1 16,0 17-16,0 1 16,0-1-16,0 71 46,0-71-14,0-17-17,0-1 32,0 1-47,0 0 16,18-1 46,-18 1-30,17-18-17,19 17-15,52-17 47,-71 0-31</inkml:trace>
  <inkml:trace contextRef="#ctx0" brushRef="#br3" timeOffset="159293.76">13494 13264 0,'17'0'93,"19"0"-77,-1 0 0,-17 0-16,-1 0 15,1 0 1,-1 0 62,-17 18-78,0 0 16,18-18 15,-18 17-31,18 1 31,-18 0 0,0-1-15,0 1 0,0 17-1,0-17 1,0-1-16,0 1 15,0 106 32,0-89-47,0-18 32,0 1-17,0 17 1,0 1-1,0-19-15,0 1 16</inkml:trace>
  <inkml:trace contextRef="#ctx0" brushRef="#br3" timeOffset="160670.71">13811 13247 0,'18'0'15,"-18"17"1,0 1 15,0 17-15,0-17 31,0 0-16,0-1-15,0 36-1,0 18 17,0-54-32,0 1 15,0 35 32,0-35-31,0-1 15,0 1-15,0-1 15,0 19 78,18-19-62,-18 1-31,17 0-1,1-18 1,-1 0 0,19 0 15,-19 0 0,1 0 0,0 0-31,-1 0 16,1 0 15,0 0-15,-1 0 15</inkml:trace>
  <inkml:trace contextRef="#ctx0" brushRef="#br3" timeOffset="162035.25">13811 13247 0,'0'-18'78,"18"18"-47,0 0-15,-1 0 0,1 0-16,17 0 15,-17 0 16,-1 0 110,1 18-141,0-18 31,-18 17-15,17 1 0,-17 0 77,0 17-93,0-17 16,0-1 15,0 1-31,0 17 0,0 0 16,0 177 31,0-194 0,0-1-16</inkml:trace>
  <inkml:trace contextRef="#ctx0" brushRef="#br3" timeOffset="164785.95">14640 12382 0,'-17'0'78,"52"0"-31,0 0-32,-17 0 1,-1 0-16,19-17 0,-19-18 16,19 35-16,52-53 62,-88 35-62,88-88 47,-70 71-31,17 17 15,-17 18-31,-1-17 16,19-19-16,-19 1 15,71-35 32</inkml:trace>
  <inkml:trace contextRef="#ctx0" brushRef="#br3" timeOffset="165709.1">15328 11765 0,'18'0'109,"17"0"-93,36 0-16,-71 18 31,53-18-31,-36 35 0,1 0 31,-18-17-31,18-18 16,-18 18-16,17 17 62,-17-17 48</inkml:trace>
  <inkml:trace contextRef="#ctx0" brushRef="#br3" timeOffset="167261.18">14658 13212 0,'18'17'62,"87"-17"-62,-52 0 16,35 0-16,1 18 16,-36-18-16,-18 35 15,-17-17-15,52 17 47,-70-17-31,53 140 15,-53-122-15,0-1-16,0 0 15,18 18-15,-1 35 47,-17-70-31,0 17 15,0-17-31,0 0 0,0 17 16,18-18-16,0 19 31,-1-19-31,-17 1 0,18 0 16,-18 17-1,17 0 1,1-35 15,-18 18-15,18-18 31,-1 17-32,1 19 1,17-19-1,-17 1 1,0-18 15,-18 18-15</inkml:trace>
  <inkml:trace contextRef="#ctx0" brushRef="#br3" timeOffset="167918.77">15540 13970 0,'35'0'16,"-17"18"-1,-1 17 1,1 0 0,17 18-1,-35-35-15,18-1 16,-18 19-16,18-19 15,-18 36 1,0-35 0,0 0-1,0-1 1,0 1 0,0 35-16,-18-36 31,-17-17 31</inkml:trace>
  <inkml:trace contextRef="#ctx0" brushRef="#br3" timeOffset="169840.95">17639 15028 0,'53'-17'47,"-18"17"-47,36 0 0,34-53 31,-52 53-31,230-53 63,-266 35-63,1 1 15,17-1 1,-17 18 15,-1 0-15,72 0-1,-54 0-15,0 0 16,0 0-16,18-18 31,-17 18-31,-19 0 16,1-17-16,0-1 15</inkml:trace>
  <inkml:trace contextRef="#ctx0" brushRef="#br3" timeOffset="170400.2">18450 14746 0,'53'18'94,"-35"-1"-79,-1-17 1,1 18 0,-18 0-16,0-1 15,0 19-15,0-19 16,0 1 0,0 17-1,0-17-15,0-1 0,0 36 16,-18 0-16,-17 0 15,18-18 1,-1-17-16,0 0 16</inkml:trace>
  <inkml:trace contextRef="#ctx0" brushRef="#br3" timeOffset="171209.81">17886 15540 0,'-71'88'16,"71"-70"-1,-17 35 17,17-18-17,0-17-15,0-1 0,0 18 32,17 54-17,-17-19-15,18-52 16,0-1-1,-18 1-15,35 53 16,-18-18 0,72 123 31,-89-158-47,0-1 15,35 19 1</inkml:trace>
  <inkml:trace contextRef="#ctx0" brushRef="#br3" timeOffset="171741.99">18150 16263 0,'18'0'15,"0"0"17,-1 35-1,1 1-31,0-1 31,-18-17-31,0-1 16,0 1 15,0-1-31,-53 36 63,35-106-32</inkml:trace>
  <inkml:trace contextRef="#ctx0" brushRef="#br3" timeOffset="172865.63">20355 12012 0,'18'0'47,"-18"18"-47,0 35 15,18-18-15,-18 0 16,35 106 31,-35-123-47,0 0 15,0 17-15,0 124 47,-18-71-47,-17-53 16,0 18-16,-36 35 15,1-53 1,52 1-16,-17 17 47</inkml:trace>
  <inkml:trace contextRef="#ctx0" brushRef="#br3" timeOffset="173446.1">20108 12735 0,'0'36'16,"0"-1"0,0 0-1,0 18 1,0-35-16,0-1 15,18 1 79,0-18-78,17 0-16,18 0 47,-36 0-47,1 0 15,17 0 1,-17 0-16</inkml:trace>
  <inkml:trace contextRef="#ctx0" brushRef="#br3" timeOffset="174438.48">21555 12083 0,'17'-18'16,"1"36"15,0-18-15,-1 53 15,-17-36-31,18-17 63,17 0-63,-17 0 15,17 0-15,36 18 16,140-1 15,-175-17 0,-19 0 157,19 53-188,-19-17 16,18-36-1,1 0-15,34 35 16,-52-35 15,0 18-15</inkml:trace>
  <inkml:trace contextRef="#ctx0" brushRef="#br3" timeOffset="175152.5">22366 12224 0,'18'0'15,"-1"17"1,19 1 0,-1 35-1,-17-18 1,-1-17-1,-17-1 1,0 19 0,0-19-16,0 19 31,-17 17-15,-1-36-16,-17-17 15,-1 0-15</inkml:trace>
  <inkml:trace contextRef="#ctx0" brushRef="#br3" timeOffset="178529.34">24342 13035 0,'17'0'125,"19"-17"-125,-1-19 31,-17 19-31,70-36 47,-71 35-31,1 18 15,-18-35-15,18 35-16,-18-18 31,17 18 63,1 0-94,17-18 15,-17 1 1,-1-1-16,36-17 16,-35 17-1,0 18 1,-1 0 15,1 0-15,0 0-1,34-17 1,-34 17-16,0 0 16,-1 0-1,36-18 1,-35 18 0,0 0 15,-1-18-16,1 18 1,-1-17-16,19-1 31,-36 0 79</inkml:trace>
  <inkml:trace contextRef="#ctx0" brushRef="#br3" timeOffset="179461.33">24994 12559 0,'18'0'78,"35"0"-62,-18 0-16,0 0 15,1 0-15,70 18 32,-89-18-32,18 70 46,-17-35-46,-18-17 16,0 0-16,0 17 16,0 35-1,0-52-15,0 17 16,0 1 0,0-19-1</inkml:trace>
  <inkml:trace contextRef="#ctx0" brushRef="#br3" timeOffset="192097.42">11289 11642 0,'0'17'16,"-35"124"15,-1-52-31,-122 334 62,140-370-62,18-36 0,0 19 16,0-1 0,0 0-1,0 18 1,0-17-1,53 52 1,-53-53-16,53 18 16,-53 0-1,17-53-15,-17 17 63,36-17-32,17 0-15,-18 0-1,0 0-15,18 0 0,35 0 16,0 0 0,195 18 15,-160-18-31,-35 0 0,36 0 15,-36 0 1,282 35 15,-317-17-15,-17-18-16,-1 0 16,177 0 30,-177 0-46,0 0 0,36 0 16,17 0 0,-70 0-16,17 0 15,53 0 1,-35 0-16,-18 0 16,53 0 15,-35 0-31,0 0 15,-18 0-15,1 0 0,87 0 47,-105 0-31,35 0 15,-36 0-31,19 18 16,-1-18-1,-17 0 1,-1 0 0,1 0-1,17 0-15,-17 0 16,35 0 0,0 0-16,0 17 15,229 19 48,-247-19-63,18-17 0,-35 0 31,-18-17 110,0-1-110,0-17-16,-18-1-15,18 19 0,0-19 16,-18 19-16,18-1 16,0 1-1,0-1-15,0 0 16,18-123 15,0 106-31,17 0 16,-17-36-16,17 0 31,0 19-31,-17-1 16,35-36-1,-53 72 1,0-1-16,17-17 16,-17 17-1,0-17 1,0 17 31,0-17-32,0 17-15,-17 1 32,17-1-32,0 1 31,-18-1-16,0-17-15,18 17 16,-17 0 0,17 1 15,-18-1-15,0 0 15,18 1-16,-17-1 1,-1 18-16,-88-35 31,89 35-15,-19 0-16,19-18 16,-71 1-1,70 17-15,0 0 16,-70 0-1,18 0-15,17 0 16,-124 0 15,89 0-31,35 0 0,0 0 16,-88 0 0,88 0-16,-17 0 15,-1 0 1,-176 0 15,159 0-31,53 0 16,-300 0 31,282 0-47,-18 0 0,18 0 15,-17 0-15,-213 0 31,195 0-15,35 0-16,-35 0 16,18 0-16,-230 0 47,282 0-32,-17-18-15,35 0 16,-18 18 15</inkml:trace>
  <inkml:trace contextRef="#ctx0" brushRef="#br3" timeOffset="198276.84">23230 11571 0,'0'-18'78,"18"36"-62,0 35-1,-18-35-15,0 35 16,35 17-16,-35-17 16,18 18-16,52 334 47,-70-352-32,18 18-15,-18 88 31,0-124-31,0 0 16,0 0 0,0 18-1,0 0-15,17-35 16,-17 35-16,0 0 16,0 35-1,0-53-15,0 36 16,0-1-16,0-52 15,0 35-15,0 0 16,-17 17 0,-1-34-16,-17 69 47,35-87-47,-18 0 15,18-1 1,-17 1-1,-1-18 17,18 18-17,-18-18 17,1 0-32,-1 17 15,-35 1 32,36-1-31,-1-17 15,0 0-31,1 0 31,-1 0-15,0 0-16,-70 0 47,70 0-47,1 18 15,-18 17 32,17-35-47,18 18 0,0 0 16,-18 52 31,18-34-47,0-1 0,0 0 15,0 177 32,0-142-31,18-34-1,0-19 17,-18 1-17,17 0 1,71 17 15,-52-18-31,-1-17 16,53 0-1,0 0-15,1 0 16,-1 0-16,-53 0 16,18 0-1,194 0 1,-177-17-16,19-18 16,-36 17-1,52-70 1,-52 35-16,18 17 15,141-140 17,-160 141-17,-34 35-15,0-18 16,17 18 0,18-53-1,282-141 32,-247 159-47,0-36 16,-88 54-1,89-19 1,-36 19-16,-1-18 16,19 35-16,0 0 15,140-18 16,-123 18-31,-52 0 0,52 0 16,-35 0 0,53 0-1,-36 0-15,18 0 16,-35 18-16,-17-18 16,87 0-1,-88 0-15,1 0 16,-1 0-16,0 0 15,0 0-15,1 0 16,17-18-16,-18 0 16,18 18-1,-18-35-15,36 35 0,87-88 32,-87 53-32,17-36 0,-53 36 15,36-1 1,17-52-1,-88 71-15,18-19 16,-1 1-16,-17 0 16,36-71-1,-19 53-15,-17-18 16,18 19 0,0-19-16,-1 18 0,1-18 15,0 36-15,-18 18 16,35-89-1,-18 53 1,1 18-16,0 17 16,-1-17-1,1-1-15,-18 1 16,35 17-16,71-87 47,-88 69-47,123-228 62,-141 228-62,0-16 16,35-107 31,-17 141-47,-18-52 0,17 34 15,1-122 32,-18 105-47,0 35 16,0 0-16,0-35 31,0 36-31,0-1 0,0 1 16,0-1-1,-18-53 17,-17 36-32,-18-35 47,36 70-32,-36-18 95,0-35-95,-53 18 1,71 35-1,-36-18-15,-17-17 0,17 0 16,-17-1-16,18 19 16,52 17-16,-17 0 47,-1-53 46,1 53-77,0 0 0,-36-18-16,18 18 15,-17 0-15,17-18 16,-18 18-16,18 0 15,-70 0 1,52-17-16,36 17 16,0 0-16,-36 0 15,1 0 1,17-18-16,0 18 16,-71 0-1,72 0-15,16 0 16,19 0-16,-19 0 15,1 0-15,17 0 47,-17 0-47,18 18 32,-19 17-17,19-35 1,-1 35-16,0-17 0,-17 17 15,17 1-15,18-19 16,-35 18-16,-18 71 47,36-88-47,-1 17 0,18 0 16,-71 36 15,36-53-31,17 17 15,-140 35 32,105-52-47,18 0 16,-1-18-16,-52 17 16,-124 36 30,195-53-46,-1 0 0,-17 0 16,-71 0 15,53 0-31,0 0 16,-264 0 15,123 0-15,35 0 31,141 0-32,1 0 32,-19 0 0,-17 18-16,36 0-31,-54-1 16,18 18-16,-105 36 31,122-71-15,-34 18 15,52-1 63,0 36-63,18-35-31,-35 52 31,18-52-15,-19 53 31,19-36-32,-1-35 1,18 18 0,-18 17 218,1-18-203,-1 1-15</inkml:trace>
  <inkml:trace contextRef="#ctx0" brushRef="#br3" timeOffset="207265.38">970 13758 0,'0'-35'109,"0"17"-93,0-17-16,0 0 15,53-194 32,-53 193-47,0 1 16,0 0-16,0-1 31,0 1-15,0 0-1,18 17 1,17-17-16,0 35 15,18-53 17,-18 53-17,-17 0 1,88 18 31,-71-1-47,-17 1 0,35 0 15,0 52 1,-36-52 0,1-18-16,70 194 47,-70-177-32,-18 1 16,0 0-15,0 17 15,0-17 1,0-1-32,0 1 15,0 52 32,0-52-31,0 17 15,17-17-15</inkml:trace>
  <inkml:trace contextRef="#ctx0" brushRef="#br3" timeOffset="207940.94">882 13370 0,'18'0'47,"-1"0"-31,1 0-16,17 0 15,18 0-15,-35 0 16,17 18 0,18 0-16,-18-18 15,194 70 16,-158-52-31,17-1 16,71-17 31,-141 0-31</inkml:trace>
  <inkml:trace contextRef="#ctx0" brushRef="#br3" timeOffset="208711.34">1870 13458 0,'53'0'109,"-36"0"-93,19 0-16,34 0 16,54 0-1,-72 0 1,19 0-16,-18 0 16,18 0-16,34 0 15,-69 0 1</inkml:trace>
  <inkml:trace contextRef="#ctx0" brushRef="#br3" timeOffset="209432.58">2858 13070 0,'0'0'0,"17"106"0,-17-88 16,124 194 15,-107-177-31,1 0 16,-18-17-16,0 17 15,18-17 1,-18-1-16,0 1 16,0 0-16,0-1 31,0 1-16,17-18 17,-17 17-32</inkml:trace>
  <inkml:trace contextRef="#ctx0" brushRef="#br3" timeOffset="210398.14">2822 13035 0,'36'0'15,"-1"0"-15,-18 0 16,54 0-16,88 53 47,-106 18-47,105 70 47,-158-124-32,0 1-15,71 141 63,-71-142-48,0 1-15,0 17 16,0 1 46,-18-36-62,18 17 16,-35-17 0,-18 35-1,35-17-15,-17-18 0,-35 0 32,52 0-32,0 18 15</inkml:trace>
  <inkml:trace contextRef="#ctx0" brushRef="#br3" timeOffset="211023.9">4110 13529 0,'35'0'109,"0"0"-93,-17 0-16,53 35 15,-18-35 1,-1 0-16,1 0 16,-17 0-1,-19 0-15,19 0 16</inkml:trace>
  <inkml:trace contextRef="#ctx0" brushRef="#br3" timeOffset="211816.42">4745 13264 0,'0'18'15,"0"17"1,0 54 15,0-54-31,0 18 0,-18 17 16,-17 36 15,35-71-15,0 1 15,0-19 16,0 1-32,53 17-15,-18-17 16,0-18-16,248 18 63,-230-18-63,-1 0 15,-16 0 16,-36-18 16,-36 0-31</inkml:trace>
  <inkml:trace contextRef="#ctx0" brushRef="#br3" timeOffset="212255.15">4710 13494 0,'0'-36'0,"17"36"47,1 0-31,-1 0-1,1 0-15,17 0 16,1 0 0,-1 0-16,0 0 15,89 0 17,-107 0-17,19 0 1</inkml:trace>
  <inkml:trace contextRef="#ctx0" brushRef="#br3" timeOffset="212792.73">4692 13264 0,'18'0'31,"52"0"1,-17 0-32,-18 0 15,18 0 1,35 0 0,-35 0-16,-17 0 15,-19 0-15,1 0 0,35 0 31,-36 0-15</inkml:trace>
  <inkml:trace contextRef="#ctx0" brushRef="#br3" timeOffset="213512.36">5768 13547 0,'0'17'125,"53"-17"-109,17 0-16,213 0 47,-266 0-31</inkml:trace>
  <inkml:trace contextRef="#ctx0" brushRef="#br3" timeOffset="214102.87">6632 13264 0,'0'18'47,"0"0"-47,0-1 31,0 19-31,0-1 16,0 18-16,0 300 47,-35-283-47,17-35 15,-17 1 32</inkml:trace>
  <inkml:trace contextRef="#ctx0" brushRef="#br3" timeOffset="-214630.81">6544 13406 0,'18'0'47,"-1"0"-16,1 0-15,0 0-16,-1 0 16,1 0-16,35 0 15,-18 0 1,-17 0 46,-1 0-46,19 0 0,-19 0-16,19 0 15,-19 0-15,18 0 16,-17-18 62</inkml:trace>
  <inkml:trace contextRef="#ctx0" brushRef="#br3" timeOffset="-213938.24">6632 13652 0,'18'0'62,"0"0"-46,34 0-1,-34 0 1,0 0-16,17 0 16,159 0-1,-159 0-15,1 0 16,-1 0 0</inkml:trace>
  <inkml:trace contextRef="#ctx0" brushRef="#br3" timeOffset="-192818.37">1076 15469 0,'18'0'109,"-18"-35"-93,0-53-16,17-141 31,1 158-31,-18 0 16,35-17-16,-17-53 31,-1 106-31,-17 17 16,0 1-1,18-1 1,0 0-16,35 1 63,-36 17-32,1 0-16,0 0 1,-1 0-16,1 17 16,52 124 15,-17-88-31,-35-17 0,53 69 16,-19-52-16,54 88 31,-18 18-31,-70-124 31,-18-17-31,0 0 16,0-1-1,0 19 48,-18-36-32,1 0 0,-18 0-31</inkml:trace>
  <inkml:trace contextRef="#ctx0" brushRef="#br3" timeOffset="-192256.72">1270 15117 0,'0'-18'62,"35"18"-62,53 0 16,-52 0 0,34 0-16,-17 0 15,-17 0-15,16 0 32,-34 0-32</inkml:trace>
  <inkml:trace contextRef="#ctx0" brushRef="#br3" timeOffset="-191664.72">2258 15081 0,'0'-17'78,"17"17"-63,1 0-15,0 0 16,17 0-16,18 0 16,-35 0-16,17 0 15,194 0 32,-211 0-31,-1 0-16,1 0 15</inkml:trace>
  <inkml:trace contextRef="#ctx0" brushRef="#br3" timeOffset="-191143.72">3087 14623 0,'17'0'16,"1"17"-16,-18 54 16,88 193 15,-70-193-31,0 0 15,-1-1-15,71 248 32,-52-301-17</inkml:trace>
  <inkml:trace contextRef="#ctx0" brushRef="#br3" timeOffset="-190110.85">3122 14552 0,'53'0'16,"-35"0"-16,17 0 0,35 0 31,-34 0-16,-1 0-15,-17 35 0,35-17 16,35 70 0,-88-70-1,17 17 1,19-17-16,-1 88 47,-35-89-47,0 124 31,-18-141-15,1 18-16,-177 53 47,176-54-47,0 1 15,36-18 95,35 17-110,35 1 15,-35 0-15,53-1 16,-53 54-1,0-53-15,-18-1 16,-17 1-16,52 70 47,-70-70-31,0 17-1,18-17-15,-18 17 31,0-17-15,0-1-16,-18 18 0,-17-35 16,-71 36 15,88-36-15,-17 0-16,-35 0 46,34-71-46,19-35 16</inkml:trace>
  <inkml:trace contextRef="#ctx0" brushRef="#br3" timeOffset="-189566.19">4198 15064 0,'18'0'78,"35"0"-78,-18 0 32,18 0-32,35 0 15,-35 0-15,0 17 16,0-17-16,0 18 16,-36 0-16,19-18 15,-19 0-15</inkml:trace>
  <inkml:trace contextRef="#ctx0" brushRef="#br3" timeOffset="-186808.31">5468 14711 0,'0'-18'16,"-18"18"-1,1 18 1,-1-1-16,-123 89 63,123-53-63,18 159 62,0-177-62,0 0 0,36 18 31,52 53 1,-70-106-32,228 35 62,-175-35-46,0 0-16,140 0 47</inkml:trace>
  <inkml:trace contextRef="#ctx0" brushRef="#br3" timeOffset="-186237.66">6315 14993 0,'17'0'78,"19"0"-78,-1 0 16,53 0 0,0 0-1,1 0-15,69 0 47,-105 0 31,-35 0-78,-1 0 16,1 0 15</inkml:trace>
  <inkml:trace contextRef="#ctx0" brushRef="#br3" timeOffset="-184738.39">7355 14429 0,'0'53'15,"0"-36"-15,0 1 16,0-1-16,0 36 31,-35 141 0,35-158-15,0-19 0,0 1-16,0 52 46,0-52-30,18-18-16,-1 0 16,19 18 15,-1-1-15,18-17-16,-18 0 15,142 0 16,-142 0-31,18 0 16,-36 0 0,1 0-1</inkml:trace>
  <inkml:trace contextRef="#ctx0" brushRef="#br3" timeOffset="-184087.77">7461 14781 0,'71'-17'125,"-36"17"-109,18 0-16,0 0 16,17-18-1,-34 18-15,-19 0 0,1-18 47</inkml:trace>
  <inkml:trace contextRef="#ctx0" brushRef="#br3" timeOffset="-183532.77">7232 14499 0,'35'-17'16,"-17"17"-16,52 0 16,124 0 15,-105 0-15,-36 0-16,-1 0 15,160 0 32,-194 0-47,35 0 16,-18 0-16,36 0 15,-36 0 1,0 0-16,-17-18 31</inkml:trace>
  <inkml:trace contextRef="#ctx0" brushRef="#br3" timeOffset="-183018.89">8326 14764 0,'0'17'78,"35"-17"-78,35 0 16,160 0 15,-177 0-15,17 0-16,1 0 15,-18 0-15,-36 0 32</inkml:trace>
  <inkml:trace contextRef="#ctx0" brushRef="#br3" timeOffset="-182440.11">9349 14570 0,'17'0'15,"1"35"1,-18 53-1,18-35 1,-18 265 15,0-265-15,0-1-16,0-16 16,0-19-16,0 1 31,0-36 47</inkml:trace>
  <inkml:trace contextRef="#ctx0" brushRef="#br3" timeOffset="-181768.04">9313 14552 0,'0'-18'16,"18"18"15,53 0-15,-19 0-16,301 0 62,-265 0-62,-17 0 16,-36 0-16,18 0 47</inkml:trace>
  <inkml:trace contextRef="#ctx0" brushRef="#br3" timeOffset="-181184.41">9472 14922 0,'18'0'94,"17"0"-94,-17 0 15,35 0-15,246 0 63,-246 0-63,-35 0 0,17 0 47,-17 0-47</inkml:trace>
  <inkml:trace contextRef="#ctx0" brushRef="#br3" timeOffset="-166810.5">988 17039 0,'17'0'94,"1"0"-79,17-88 17,1 35-32,69-212 62,-87 248-46,0 17-16,-1 0 15,177-18 32,-123 18-31,-18 0-16,17 0 47,-52 35-47,-18-17 15,0 0-15,35 158 32,1-123-32,-36-18 15,0 36 1,0-36 0,17-17-1,-17 17 16,-35-35-15,17 0 0,-17 0-1</inkml:trace>
  <inkml:trace contextRef="#ctx0" brushRef="#br3" timeOffset="-166261.95">1305 16863 0,'0'-18'32,"18"18"-17,17 18 1,18-18-16,-18 17 16,1-17-16,70 0 31,-89 18-31,1-18 15,17 0-15,0 18 16,-17-18 0,17 0 31,-17 0-32,17 0-15,0 0 16</inkml:trace>
  <inkml:trace contextRef="#ctx0" brushRef="#br3" timeOffset="-165302.53">2663 16510 0,'0'88'0,"0"-35"31,0 18-31,0-36 0,-17 0 16,17 36-16,-18-18 31,18 17-31,0-34 16,-35 34 30,35-52-14</inkml:trace>
  <inkml:trace contextRef="#ctx0" brushRef="#br3" timeOffset="-164190.23">2628 16581 0,'18'0'0,"-1"0"15,19 0-15,140 70 47,-141-52-31,-17-1 0,-18 54 15,0-53-16,0-1 1,0 54 15,0-54-31,0 1 16,-18 35 46,1-53-62,17 18 16,0-1 62,35 1-78,0 0 16,1-1-16,17 1 15,35-18-15,35 35 32,-105-35-32,-18 18 15,17-18 32,-17 17-47,0 1 0,-35 0 16,-176 35 31,122-53-47,54 0 15,0 0-15,-106 0 63,123 0-48,0 0 17,1 0-17,-19 0 1</inkml:trace>
  <inkml:trace contextRef="#ctx0" brushRef="#br3" timeOffset="-163586.6">2152 16880 0,'0'-35'15,"18"35"1,-1 0-1,1 0-15,52 0 32,-52 0-1,17 18 0,-17-1-15,0-17-16</inkml:trace>
  <inkml:trace contextRef="#ctx0" brushRef="#br3" timeOffset="-163107.9">3263 16916 0,'18'0'31,"17"0"-15,-17 0-16,-1 0 0,230 0 31,-194 0-15,0 0-1,-35 0 1,17 0 0,0 0 15,1 0-16,17 0 1</inkml:trace>
  <inkml:trace contextRef="#ctx0" brushRef="#br3" timeOffset="-162490.29">4410 16739 0,'0'36'63,"0"-1"-63,0 71 15,0-36 1,0 1-16,0-54 15,0 89-15,0-88 16,0 35 0,0-36-16,0 1 15</inkml:trace>
  <inkml:trace contextRef="#ctx0" brushRef="#br3" timeOffset="-161959.62">4392 16651 0,'18'0'32,"-1"0"-17,19 0-15,-1 0 16,0 0-16,18 0 15,-35 0-15,105 0 32,-52 0-32,-36 0 0,18 0 15,-18 0-15,18 0 32,-35 0-17,-1 0 1</inkml:trace>
  <inkml:trace contextRef="#ctx0" brushRef="#br3" timeOffset="-161578.86">4533 17004 0,'-17'18'0,"69"-18"78,37 0-78,-1 0 16,-35 0-16,17 0 15,19 0-15,440 0 47,-512 0-47</inkml:trace>
  <inkml:trace contextRef="#ctx0" brushRef="#br3" timeOffset="-144742.59">1199 12241 0,'0'-17'172,"0"-36"-157,0 18-15,0-124 32,-17 124-32,17 17 15,0-35-15,0 35 32,0 1-32,0-54 62,0 54-62,17 17 16,19-18 15,-19 18-31,1 0 16,17 0 15,-17 0 0,35 18-31,-18 70 47,-17-71-47,-1 19 0,-17-1 16,0-17-16,18-1 15,0 71 32,-18-52-47,17-1 16,-17-17-16,36 34 62,-36-34-62,35 0 16,-35 17 15,0 18 0</inkml:trace>
  <inkml:trace contextRef="#ctx0" brushRef="#br3" timeOffset="-144312.86">1235 12118 0,'17'0'16,"19"0"0,-1 0-1,-17 0-15,52 0 31,-35 0-31,-17 0 16,0 0 0,17 0 15</inkml:trace>
  <inkml:trace contextRef="#ctx0" brushRef="#br3" timeOffset="-143802.66">2046 12047 0,'71'0'15,"-1"0"1,1 0-1,264 53 32,-265-53-47,1 0 16,0 18-16,228-18 47,-281 0-32</inkml:trace>
  <inkml:trace contextRef="#ctx0" brushRef="#br3" timeOffset="-143082.11">3422 11695 0,'0'53'16,"0"-1"-16,0-34 0,18 35 15,17 159 16,-18-142-15,-17-17-16,0 71 47,0-89-47,0 35 47,18-52-32</inkml:trace>
  <inkml:trace contextRef="#ctx0" brushRef="#br3" timeOffset="-142195.1">3545 11889 0,'89'0'16,"-54"0"-1,-17 0-15,-1 0 16,1 0-16,-1 0 15,89 88 32,-88-71-47,17 19 16,71 175 31,-88-175-32,-18-1 32,0-17-47,0 70 63,-36-71-48,-34 1 17,35 0-32,-1-18 47,19 0-1,-1 0-46,0 0 16,1-18-16,-1 0 16</inkml:trace>
  <inkml:trace contextRef="#ctx0" brushRef="#br3" timeOffset="-141639.45">4374 12188 0,'18'0'62,"0"0"-46,17 0-16,-17 0 15,17 0-15,18 0 32,-36 0-32,36 0 0,-17 0 15,-19 0-15,71 0 32,-52 0-32,-1 0 15</inkml:trace>
  <inkml:trace contextRef="#ctx0" brushRef="#br3" timeOffset="-140710.74">5450 11924 0,'-17'53'16,"-1"-18"-1,1 0 1,-1-17-1,18 0-15,0 17 32,-18-17-32,18 34 62,0-34-62,0 17 16,0-17-1,0 0 1,18-1-16,0-17 63,-1 18-63,18-18 31,-17 0-31,17 18 0,124-1 62,-124-17-62,-17 0 16,0 0 0</inkml:trace>
  <inkml:trace contextRef="#ctx0" brushRef="#br3" timeOffset="-140276.45">5521 12136 0,'18'0'78,"-1"0"-63,1 0 1</inkml:trace>
  <inkml:trace contextRef="#ctx0" brushRef="#br3" timeOffset="-139825.71">5415 11942 0,'141'0'0,"-88"0"16,0 0-16,18 0 15,17 0 1,0 0-16,159 0 62,-229 0-62,-1 0 16,19 0 15</inkml:trace>
  <inkml:trace contextRef="#ctx0" brushRef="#br3" timeOffset="-138986.68">6756 12277 0,'0'-18'94,"17"18"-79,1 0 1,0 0-16,35 0 0,141 0 62,-177 0-62</inkml:trace>
  <inkml:trace contextRef="#ctx0" brushRef="#br3" timeOffset="-138139.84">5433 12259 0,'17'0'31,"19"0"-16,-19 0 1,1 0-16,88 0 47,-89 0-47,1 0 31,53 0 16,-54 0-47,19 0 0,-1 0 31</inkml:trace>
  <inkml:trace contextRef="#ctx0" brushRef="#br3" timeOffset="-137229.1">7691 12118 0,'-18'18'78,"0"-18"-78,18 17 16,-17 18-16,-19 54 31,36-72-31,-17 1 15,17 17 1,0-17 0,0 17-1,17-17 1,19-18 0,122 141 15,-140-141-16,53 35 32,-54-35-31,19 0 0,-19 0-16,1 0 15,-18-17 16,0-1-15,17 0-16</inkml:trace>
  <inkml:trace contextRef="#ctx0" brushRef="#br3" timeOffset="-136686.45">8361 12365 0,'17'0'31,"1"0"-15,53 0-1,-36 0 1,0 0-16,53 0 47,-52 0-47,-1 17 16,0-17-16,18 0 31,-35 0-31,-1 0 15</inkml:trace>
  <inkml:trace contextRef="#ctx0" brushRef="#br3" timeOffset="-135987.86">9119 12118 0,'0'35'16,"18"36"-1,-18-54-15,0 19 16,35 17-16,-17 88 31,-18-88-15,0 17 31,18-52-47,-18-1 15</inkml:trace>
  <inkml:trace contextRef="#ctx0" brushRef="#br3" timeOffset="-134912.81">9172 12188 0,'18'0'0,"0"0"32,-1 0-32,18 36 15,-35-19 16,18-17-31,0 18 0,35 17 16,-36-17 0,1 17-1,0 18 1,-18-18 0,0-17-1,0 0 1,0-1-1,0 1 1,0 0 0,-212 70 31,177-53-47,-18-35 0,0 18 46,53-1 33,17-17-48,19 18-16,-19 17-15,1-17 16,17 0 0,-35-1 15,0 1 78,-17-18-93,-54 0-16,36 0 16,-1 0-16</inkml:trace>
  <inkml:trace contextRef="#ctx0" brushRef="#br3" timeOffset="-133336.97">9208 12700 0,'0'-35'0,"17"35"15,54 0 1,-54 0-16,1 0 16,0 0-16,-1 0 15,19 0 48,-1 17-48,-18-17-15,36 36 16,-35-19 62,-18 1-62,0 0-1,-18 17-15,-17 0 16,17-17 0,-70 35-1,35-53-15,0 17 32,36 1-32,-1-18 15,-17 0 16,0 0-15,17 0 0,-35 0-16,18 0 15,-18 0 1,35 0 0,18-18-16,-17 1 15,17-1 48,0 0-48</inkml:trace>
  <inkml:trace contextRef="#ctx0" brushRef="#br3" timeOffset="-132102.84">9737 12488 0,'17'0'78,"1"0"-78,0 0 15,52 0 1,-52 0-16,-1 0 16,19 0-16,-19 0 15,1 0 1</inkml:trace>
  <inkml:trace contextRef="#ctx0" brushRef="#br3" timeOffset="-131485.22">10213 12083 0,'0'17'32,"0"1"-17,0 0-15,0 17 32,0 0-32,35 0 0,-35 1 15,0 34-15,0 54 31,0-71-31,0 17 0,0-35 16,0 18-16,0 0 31,0-35-15,0-36 62,0-17-78</inkml:trace>
  <inkml:trace contextRef="#ctx0" brushRef="#br3" timeOffset="-130872.93">10125 12136 0,'17'0'31,"1"0"-15,0 0-16,-1 0 31,36 17-31,-35-17 16,17 0 0,18 0-16,-35 0 15,-1 0 1,1 0-1,17 0 17,-17 0-17,0 0 1,-1 0-16,1 0 31,-1 0-15</inkml:trace>
  <inkml:trace contextRef="#ctx0" brushRef="#br3" timeOffset="-130391.24">10107 12506 0,'53'18'15,"-35"-18"1,17 0 0,-17 0-16,-1 0 0,124 0 46,-123 0-30,0 0-16,17 0 16,0 0-1,53 0 17,-52 0-17,-36-18-15</inkml:trace>
  <inkml:trace contextRef="#ctx0" brushRef="#br3" timeOffset="-77284.66">12347 12471 0,'18'0'0,"-1"0"16,19 0-16,175 0 46,-69 17-30,-54-17-16,18 18 16,299-18 31,-299 0-47,176-18 62,-229 18-62,-35 0 16,158-70 31,-140 52-47,-1 0 15,18 18-15,0 0 16,247-35 15,-265 35-15,18-17-16,0-1 15,282-35 17,-229 35-32,476-158 46,-512 141-30,54-1 0,-18 19-16,70-54 15,-88 36-15,-17 17 16,-18 1-16,141-19 47,-141 1-47,17 18 0,18-1 15,-17 0-15,17-17 16,230-71 15,-283 88-15,0 18-16,-17 0 16,88-88 15,-71 71-16,-18-1-15,1 0 16,88-35 15,-53 18-31,-35 18 16,17 17-16,35-36 16,-17 36-1,-17-17-15,-1 17 16,247 0 15,-194 0-31,-35 0 16,0 0-16,35 0 15,89 0 1,-72 0-16,-34 0 16,17 0-16,18 0 15,-18-18 1,71 0-16,-53 1 15,-36-1-15,230-53 47,35 36-15,-246 35-32,-19 0 15,18 0-15,1 0 16,228 0 15,-246 0-31,-18 0 16,-1 0-16,-16 0 15,34 18 1,-52-1-16,35 1 16,17 141 15,-52-106-16,-18-18-15,18 18 16,-18-18-16,35 89 47,-35-107-47,0 1 16,0 0-16,0-1 15,0 19 16,-18 34-31,-52 54 47,17-89-47,53 0 16,-18 18-16,-17 35 16,17 18-1,-17 0-15,0-18 16,-1 18-1,-16 17-15,-1 36 16,53-106-16,-36 35 16,19-52-1,17-19 1,0 19-16,0-19 16,0 1-16,0 17 15,0-17 1,-18 35-16,18-36 15,-18 54 17,18-54-32,0 1 0,-17 35 31,-18 0-31,-1-35 0,-34 105 31,-1-35-15,36-35-16,-36 0 15,-35 53 1,18-53 0,18 0-16,17-53 0,-35 53 15,-89 0 1,107-53 0,-36 0-16,18 0 0,17 0 15,1 0 1,34 0-16,-17 0 15,18 0-15,-18 0 16,-159 52 15,195-34-31,-71 17 16,-142 142 15,177-124-15,-282 105 31,300-140-47,-18 53 0,0-54 15,-35 36 1,70-53 0,-70 71-16,35-54 15,18 1-15,0 0 16,-177 105 15,177-123-15,17 18-1,0-18 1,18 17-16,-35-17 0,0 36 16,17-19-1,1 1-15,-19 17 16,-140 212 31,158-212-47,1-17 15,-1 53 1,-53 70 15,54-106-31,17-17 16,-18 193 31,18-158-32,0-17-15,0-1 16,106 212 31,-71-194-47,1-18 0,34 71 15,54 105 17,-36-122-32,-71-54 15,54 36-15,17 17 16,-53-53 0,1 0-16,17-17 15,0 17-15,-36-17 16,54-18-1,-18 17-15,-18-17 0,36 18 16,-1 0-16,1-18 16,299 17 15,-317-17-15,53 18-16,-36-18 15,124 0 1,-105 0-1,34 0-15,-17 0 16,17 0-16,283 0 31,-124 0-31,-141 0 16,-17 0 0,-1 0-16,-17 0 15,18 0-15,17 0 16,-18 0-16,1-35 15,87-1 1,-122 1-16,-1 0 16,0 0-16,0-1 15,247-52 17,-282 53-32,370-177 62,-370 159-62,36 18 16,-1-36-16,71-70 31,-71 71-31,-18 34 0,-17-34 16,0 35-16,0-18 15,53-141 16,-88 141-31,17 0 16,-35 35-16,53-70 16,0 18-1,-36 17-15,19-36 16,-1 36-16,0-105 31,18-1-15,-53 106-16,53-106 15,-18 71 1,-35 35-16,0 0 0,0-35 16,0 53-16,0-177 31,0 124-15,0 0-16,0 17 15,0 1-15,-35-36 31,35 88-31,0 1 16,0-178 15,0 160-31,0-18 16,0-141 31,0 177-47,0-36 0,35 0 15,-35 18 1,194-265 31,-106 247-47,-52 17 16,281-175 15,-264 176-16,-18 17-15,177-35 47,-159 35-31,212 1 31,-213 17-47,-16 0 0,-19-36 15,1 36 1</inkml:trace>
  <inkml:trace contextRef="#ctx0" brushRef="#br4" timeOffset="-67868.6">17039 13212 0,'0'-18'78,"0"0"-78,0-17 16,0 0 0,-17-1-16,-19 1 15,-140-124 32,123 159-47,35-17 16,-35-19-16,0 36 15,-105-52 17,87 34-32,1 18 15,-1 0-15,-211-18 31,229 1-31,-247-1 63,282 18-63,-17 0 16,-159 0 15,124 0-16,52 0-15,-53-35 0,18 35 16,36 0-16,-36-18 47,35 18-31,1-18-1,17 1 79,-18 17-78,0 0-1,-17-53 1,-18 53-1,-17-53 32,52 53-31,0 0 0,1 0-1,-19 0-15,-140 18 63,158-18-63,1 0 0,17 17 15,-71 19 32,71-19-47,-53 1 0,36-18 16,-107 53 31,107-53-32,-19 17 17,19 1-17,-1 0-15,0 17 16,1-17-1,-1-1-15,0 36 16,-35 71 0,18-19-1,-71 319 32,106-371-47,0 0 16,0-1-16,18 1 15,0-17 1,264 158 31,-176-159-31,-53-35-16,35 18 15,229 17 16,-264-35-31,18 0 16,-1 18-16,-17-18 16,282 35 31,-299-35-47,17 0 15,88 35 16,-106-17-31,-17-18 16,17 0-16,35 35 31,-34-17-15,-19-18 31,1 0-47,0 0 0,229 88 62,-230-88-62,18 18 16,71 34 31,-88-34-47,0-18 31,-1 18 0,-17-1 1,18 1-17,-18 0-15,18 17 16,17-17 31,-18-18-47,1 0 15,70 0 17,-35-18-17,282-194 32,-317 177-31,17 0-16,1-1 15,52-175 32,-71 175-47,-17 19 0,0-71 31,0 70-31,0 0 0,0-35 16,0-17 0,0 35-16,18-124 62,-18 141-62,0-17 16,0 0-1,0 17 1,-18 0 0,1 1 15,17-1 0,-18 0 0,0 1-15,18-1-16,-17 18 16,-1 0 15,18-17-31,-35-19 0,17 19 16,1-1-16,-36-88 46,53 89-14</inkml:trace>
  <inkml:trace contextRef="#ctx0" brushRef="#br4" timeOffset="-39262.12">18521 9931 0,'-18'0'62,"-17"35"-46,17-17 0,-17 17-1,-18 35-15,-353 354 63,318-336-63,-18 18 15,18-36-15,-159 177 47,212-229-31,35 0-1,0-1 110,-18 1-93,18-1-17,-17 1 17,-1 17-17,0-35-15,-35 89 47,36-72-47,-1 1 31,1 17-31,-1-17 16,0-1 0,18 1-16,-17 17 62</inkml:trace>
  <inkml:trace contextRef="#ctx0" brushRef="#br4" timeOffset="-38474.61">16810 10125 0,'18'0'46,"17"17"-30,0 36-16,53 0 16,-35 0-16,-18-35 15,54 17-15,34 36 16,283 140 15,-106-17-31,-177-106 16,18 1-1,-35-36-15,18 52 32</inkml:trace>
  <inkml:trace contextRef="#ctx0" brushRef="#br4" timeOffset="-31972.18">547 14305 0,'-18'0'62,"1"18"-31,17 17-31,0-17 0,0-1 16,-18 19 0,0-1-16,18 35 31,-17-34-31,17-1 0,0-17 15,0-1-15,0 213 63,0-178-63,0-16 16,-18 246 30,18-211-46,0-36 16,0-18 0,0 1-1,0 0 1,0-1 0,0 107 15,35-71-31,-17 0 15,-18 17-15,18 89 32,-1-106-17,-17 0-15,0-18 0,18 18 16,-18 18 0,0-54-16,0 54 15,0-36 1,17 18-16,1 0 15,-18-35 1,0 34-16,0-34 16,0 17-16,18 18 31,-18-35-31,0 17 0,53 89 16,-18-1 15,-35-52-31,18-36 0,-1 0 15,1 18-15,-18-18 16,0-17 0,0 0-16,35 158 62,-35-141-62,18 18 16,-18 35 31,0-70-32,17 0 267,54-18-267,-36 17-15,36-17 16,88 36-1,-1-1-15,36 0 0,18-17 16,35 35-16,458 17 31,-34-17-15,-371-53-16,-53 0 16,229 0-1,-247 0 1,0 0-16,759 36 47,-688 16-47,-35-16 0,-36-1 15,-17 0-15,334 36 16,-281-18 0,-36-18-16,71-17 15,53-1-15,-71-17 16,724 0 15,-742 0-31,-35 0 16,1 0-16,-1 0 15,547-17 17,-617-1-17,-71 0-15,0 1 16,-70 17-16,0-18 31,-18 1-15,0-1-1,17-53 17,-17 1-17,18 17-15,-18-18 0,0-334 63,0 352-63,0-36 15,0-16-15,0 34 16,0 36-16,0-36 0,0-17 16,0-18-1,0 0-15,0-141 16,0 124-1,0 17-15,0-17 16,-18-1-16,-35-140 16,36 140-1,-19 18-15,1-17 16,0 17-16,-18-70 31,18 70-31,-1 35 0,19-17 16,-19 17-16,36 54 15,-52-177 17,52 159-17,-18 17 1,0 18-16,18-18 16,0-35-1,-17 18 16,-19 17 1,1 18-17,0-17 1,0 17-16,-18 0 0,-89 0 16,19 0-1,52 0 1,-17 0-16,0 0 15,0 0 1,0 0-16,-18 0 16,35 0-16,-17 0 15,35 0-15,-17 0 16,-19 0-16,37 0 0,-1 0 16,0 0-1,-18 0-15,-70-18 16,70 1-1,-34-1-15,-1 0 16,-35 1 0,35-1-1,35 0-15,1 18 0,-18-17 16,35 17-16,-71 0 16,54 0-1,-1 0-15,0 0 16,1 0-16,-1 0 15,-34 0 1,-37 0 0,72 0-16,-1 0 15,-34 0-15,-266 0 47,283 0-47,70 0 16,-35 0-16,-53 0 15,54 0 1,-54 0-16,0 0 16,18 0-16,-247 0 31,211 17-31,1 19 16,-1-1-16,18 0 15,-282 71 16,282-88-31,36-18 16,-36 17 0,36-17-16,-1 0 15,18 0-15,-18 0 0,19 0 16,-90 0 0,72 0-1,-18 0 1,17 0-16,1 0 0,-19 0 15,-16 0-15,-354 0 63,406 0-63,-18 0 0,1-17 16,-230 17 15,265 0-16,17 0-15,-35 0 16,18 0 0,0 0-16,-54 0 15,1 0 1,-159-18 0,177 0-1,-1 18-15,36 0 16,-18 0-16,-123 0 31,87 0-31,-563 0 47,599 0-31,0 0-16,-106 0 62,142 0-62,-19 0 156,-34 0-156,34 0 16,-69 0-16,-107 0 31,124 0-31,-36 0 0,36 0 16,18 0-16,17 0 15,-18 0 32,53 0 141</inkml:trace>
  <inkml:trace contextRef="#ctx0" brushRef="#br4" timeOffset="917.31">12682 12365 0,'0'-18'78,"18"1"-62,0-1-16,17 0 15,141-140 17,-70 105-32,-18 0 15,-17 0-15,35-18 16,317-176 31,-317 212-47,0-18 15,846-35 32,-722 88-31,52 0-16,794 0 31,-706 0-31,71 0 0,0 0 16,-70 0-1,528 0 1,-652 0 0,18 0-16,17 0 15,229 0 1,-246 0-16,17 0 16,212 0-1,-247 0-15,-18 0 16,618 70 31,-776-70-47,-54 18 0,36 17 31,-35 1-15,-1-19-16,1 1 15,105 105 16,19-70-15,-107-17-16,18-19 16,53 36-1,-71-35 1,0 17 0,0 0-1,-17-17 16,-18 17-31,0-17 16,0 0 0,35 52 15,-35-52-15,0-1-1,18 36 32,-18-35-47</inkml:trace>
  <inkml:trace contextRef="#ctx0" brushRef="#br4" timeOffset="3838.33">12541 12524 0,'18'0'31,"0"70"-31,34 1 15,54-1 1,-35-17-16,387 177 16,-211-160-1,0 18 1,0-35-16,1288 247 47,-1341-247-47,0 0 15,247 176 32,-406-194-47,0 18 0,-17 0 16,0 0-16,-18 18 16,-36 317 15,1-265-16,-18-17-15,0-18 16,-70 230 15,70-230-31,-18 0 16,36 0-16,-18 1 16,-317 457 30,352-493-30,-17 35-16,17 107 47,18-143-31,0 37-16,106 122 31,353 336 16,-354-459-47,213 71 31,-89-124-15,-123-17-1,-18 0-15,688 35 47,-634-53-31,16 0-16,513 0 47,-601 0-47,-17 0 15,-35 0-15,-1 0 16,36 0 156,0 0-157,35 0-15,-35 0 16,406 0 15,-353 0-15,17 0-16,1 0 15,299 0 1,-282 0 0,-17-36-16,17 1 15,0-18 1,247-106 0,-229 89-16,-36-18 15,18 17-15,0 0 16,-17 1-1,211-159 17,-247 158-32,-53 36 15,106-124 1,-70 71-16,123-142 47,-141 160-47,0-1 0,-18-17 15,106-212 17,-88 195-17,-17-37 1,-36 72 0,35-18-16,-35 35 15,17-35-15,19-36 16,-19 36-1,36 0-15,212-283 47,-248 336-47,89-53 16,-70 53-16,105-124 31,-106 88-31,-17 54 16,17-19-1,-17-52 1,52-159 31,-35 212-47,18-36 0,-35 54 16,123-266 30,-106 248-46,248-318 32,-213 336-32,-35-19 0,-17 19 15,53-36 1,70 0 15,-106 53-31,194-35 63,-211 35-63,17 0 15,53 0 32</inkml:trace>
  <inkml:trace contextRef="#ctx0" brushRef="#br4" timeOffset="54618.32">28469 14517 0,'0'88'16,"0"-17"-16,-17-19 16,-72 125-1,36-18-15,18 17 16,0 36-16,-36 35 15,-35 793 1,89-722 0,17-89-16,0-35 15,0-88 1,53 17 15,-36-105-31,1 0 16,17-1 31,-17-17 46,0 0-77,17 0 0,0 0-16,18-17 15,18 17-15,17-18 16,282 18 15,-176 0-31,18 0 16,-18 0-1,564 0 17,-616 0-32,-54 0 15,18 0-15,-54 0 16,37 0 15,-72 0-15,-17-18 124</inkml:trace>
  <inkml:trace contextRef="#ctx0" brushRef="#br4" timeOffset="56107.35">28504 14711 0,'0'-18'16,"18"18"-1,35 0 1,35 0-16,18 0 31,-18 0-31,935 0 63,-899 0-63,-54 0 15,-17-17 1,-35 17 15,17 0-15,-17 0 15,-1 0 16,1 17-47,-18 54 15,18-36-15,52 424 32,-70-318-17,36 0-15,-19-35 16,89 211 15,-88-264-31,-18 35 16,0-17-16,0 35 15,35 899 32,-35-864-47,0-17 16,0-54-16,0 107 47,18-142-32,-18 0-15,0 18 16,17 35 31,1-88 109</inkml:trace>
  <inkml:trace contextRef="#ctx0" brushRef="#br4" timeOffset="59502.28">26547 10883 0,'0'35'16,"0"36"-1,0-36-15,0 1 16,0 299 31,17-212-32,18 54-15,1-19 16,211 1112 31,-212-1164-47,-17-35 16,-1-1-1,1-34 1,0-36 15,-1 17-15,1-17 62,17 0-78,18 18 15,35-18 1,900 53 47,-776-53-63,-1 0 0,19 0 15,1040 0 32,-1076 0-47,-18 0 16,177 0-1,-194 0 1,17 0-16,-35 0 16,353 0 15,-318 0-16,-105 0-15,-53 0 16,70 0 0,-71 0-1,160 0 32,-124 0-47,35 0 0,-35 0 16,0 17-16,194 1 47,-159-18-47,-18 0 15,-17 0-15,-35 0 16,-53-18 171,-18-52-187</inkml:trace>
  <inkml:trace contextRef="#ctx0" brushRef="#br4" timeOffset="61275.44">26405 11112 0,'18'0'47,"53"18"-47,-18 0 16,176-1-1,-70 36-15,70-35 16,1059 35 15,-936-18-15,36-35-16,-88 0 15,-18 0-15,-17 0 16,564 0 15,-688 0-31,-17 0 16,-54 0-16,-17 0 16,53 0 15,-71 0 0,-17 0-31,52 0 16,-17 0-1,0 0-15,-17 0 16,87-17 0,-88 17-1,195-36 32,-160 36-47,18 0 16,1 0-16,-19-17 0,230-19 47,-88 36-16,-195 0-31,1 0 15,52 0 17,-17 0-17,-17 0-15,17 0 16,211 0 31,-246 0-47,17 0 15,-17 0 1,-1 0 15,1 0 16,-18 71-31,0-18-16,0 0 15,0 53 1,0-36-16,0 1 16,0 264 15,18-176-15,-18-18-16,17-18 15,19-35-15,34 195 47,-70-248-47,0 18 16,0-18-16,0 18 15,-35 106 17,35-124-32,0 0 15,-18 1 1,1-19-16,-1 89 47,0-88-47,18 17 0,0-17 31</inkml:trace>
  <inkml:trace contextRef="#ctx0" brushRef="#br4" timeOffset="63515.43">31574 13652 0,'0'36'31,"0"34"-16,0 19-15,-18-1 16,18 0 0,0 229-1,0-211 1,0 565 31,0-601-32,0 1-15,0 158 47,0-211-31,0 35 15,0-36 110,0 1-126,0 35 1,0-36-16,0 1 16,0 0-1,35-1 95,-17-17-95,35 53-15,17-53 16,-17 18 0,124-18-1,-124 0 1,35 0-16,-18 0 0,248 0 47,-265 0-47,0 0 15,0 0-15,17 0 32,-17 0-32,141 0 62,-123 0-62,-18 0 0,-36 0 16,18 0-1,-17 0-15,0 0 16,-1 0-16,1 0 47,0 0-32,-1 0-15,19 0 16,-19 0 0,1 0-1,0 0 1,-1 0-16,-17-18 47,0 1-32,0-1 1,0 0-16,0 1 16,0-19-16,0 19 15,0-1-15,0-17 16,0 0 0,0-1-16,0 19 15,0-1-15,0-264 63,0 229-63,0 18 0,0-18 15,0-89 1,0 72-16,0-36 16,0-35-1,0 70-15,0 19 16,0-107-1,0 106 1,0-18-16,0 18 16,0-70-1,0 70-15,0 18 16,0-1-16,0 19 16,0-18-16,0 17 15,0 0 1,0-35 31,0 36-32,0-19 1,0 19 0,0-1-1,0-17-15,0-18 16,0-53 15,0 88-31,0 1 0,0-1 16</inkml:trace>
  <inkml:trace contextRef="#ctx0" brushRef="#br4" timeOffset="65411.31">28945 16633 0,'0'-35'46,"0"18"-46,0-36 16,0-18-16,0-88 31,0 89-31,0-36 0,0-106 47,0 195-31,0-1-1,18 0 1,0 18 0,17 0-16,71 36 15,-36 69 1,71 178 31,-123-230-47,17 17 15,-35 89 32,0-141-47,0-1 0,0 1 16,0-1 0,0 1 77</inkml:trace>
  <inkml:trace contextRef="#ctx0" brushRef="#br4" timeOffset="65863.24">29139 16404 0,'0'-17'78,"18"17"-62,17-36-16,-17 36 15,53-35 32</inkml:trace>
  <inkml:trace contextRef="#ctx0" brushRef="#br4" timeOffset="67170.79">28469 12100 0,'-17'0'0,"-1"18"16,0 0-1,-17 34-15,35-34 16,0 0-16,-35 17 16,35 0-1,-36 36 16,36-36-31,0-17 16,0 193 31,0-193-47,18 88 47,17-88-47,177 17 31,-141-35-15,211 0 15,-265-18-15,-17 1 62,-35-1-78,17-17 0,1-1 15,-1-17-15</inkml:trace>
  <inkml:trace contextRef="#ctx0" brushRef="#br4" timeOffset="67856.01">28487 12453 0,'0'-18'140,"0"1"-124,17 17-1,1 0-15,17-18 16,18-17-16,35-18 47</inkml:trace>
  <inkml:trace contextRef="#ctx0" brushRef="#br4" timeOffset="68288.69">28293 12153 0,'35'0'31,"0"0"-31,142 0 31,-89 0-31,35 0 32,-70 0-32,18 0 0,-1 0 15</inkml:trace>
  <inkml:trace contextRef="#ctx0" brushRef="#br4" timeOffset="69475.1">31909 13229 0,'0'-53'79,"-18"-53"-64,0 1-15,18 16 16,0 1-1,0-159 17,0 212-17,0 0-15,18 17 16,0 18 0,-1 0-16,36 0 15,88 0 16,-123 0-31,53 0 16,34 18 15,-87 17-31,35 36 16,-18-36 0,-17 106-1,35-88 1,-53-36-16,17 213 47,-17-195-32,0-17 32</inkml:trace>
  <inkml:trace contextRef="#ctx0" brushRef="#br4" timeOffset="69873.26">31891 12965 0,'0'-18'0,"0"0"16,35 18 15,18 0-31,194-53 47,-229 53-47,17 0 16,-17 0-1,17 0-15,-17 0 0,-1 0 16,36 0-1,18 0-15</inkml:trace>
  <inkml:trace contextRef="#ctx0" brushRef="#br4" timeOffset="78905.26">30127 14922 0,'0'-17'79,"35"17"124,-17 0-188,0 0 1,35 0 0,-18 0-16,0 0 15,1 0 1,16 0 15,-34 0-31,0 0 16,-1 0-16,36-18 47,-17 1-47,-1 17 15,0-36 16,-17 19-31,-1 17 16,1 0-16,0-36 31,-1 36-31,-17-17 16,36 17-16,-19-18 16,54-35 30,-54 53-46,-17-17 79,18-1-79,53-53 31,-36 36-31,0 0 15,-35 17 1,35-17-16,1-18 16,-1 0-1,0 18 1,1 0-16,-36 17 16,17 18-1,18-53 1,-17 35-1,0 18-15,-1-35 16,1 35-16,-18-18 47,35 1-47,-17 17 109,0-18-93,-1 0-16,1-34 16,-1 52-1,-17-36 141,0 19-124,0-1-32,-35 18 187,-18 18-187,18-1 16,35 1-1,-18 0 1,1 17-16,-19-18 16,36 1-1,-17 0 1,-1 17 0,-35 0 30,36 1-46,-36 17 0,53-36 16,-36 1-16,-105 88 47,124-89-47,-36 19 0,18-36 16,-1 52-16,-158 90 46,177-107-30,-1-35-16,-17 17 16,17 19 31,0-36-47,-17 35 15,0 0 1,0 1 15,17-36-31,-17 17 16,17 1 62,36-18 31,-1 0-109,1 0 16,17-53-16,89-141 47,-54 123-47,-35 36 15,-17-18 1,53-88 15,-54 106-15,1 35-16,0-18 31,-1 1-31,1 17 16,0-36-1,-18 54 63,-18 35-62,-35 0-16,-18 35 16,18 0-16,18-35 15,-141 106 1,123-71-16,18-53 16,17-17-1,53-18 63,1-35-62,69-71-16,-34 70 16,17-87-16,18 70 15,0-53-15,105-35 31,-175 124-15,-19-19-16,36-17 47,-53 36 62,53-36-109,-35 35 16,17-35 0,0 36-16,-17-19 15,0 19-15,-1-1 16,1 0-16,-36 36 156,18 17-140,-35 18-1,0 0 1,17-18 0,0-17-1,1-18 1,17 18-16,0-1 78,17-17-78,1 0 16,0-17-1,-18-36-15,17 17 0,1 19 16,-18-1-16,35-35 31,-17 36-15,-53 34 109,-1 1-125</inkml:trace>
  <inkml:trace contextRef="#ctx0" brushRef="#br4" timeOffset="82407.36">30286 14676 0,'-18'0'78,"-17"17"-62,17 18 0,-105 18 30,105-53 33,1 36-79,-1-19 15,0 1-15,1 0 16,-1 34-16,0-16 31,1-1-31,34-35 188,19 0-188,-1 0 15,0 0 1,-17 0-1,0 0-15,-1 0 0,1 0 16,-1 0 0,1-18-1,17 18 17,-17-35-17,-18 17-15,35 18 16,-35-52 31,0 16-47,0 19 78,-17 17-31,-1 0-32,-17 0-15,17 0 16,-35 0 15,36 17-15,-1 1-1,0-18 1,1 18-16,-1-18 47,18 35-16,35-35 0,-17 0-15,35 0 15,-18 0-31,-35-35 16,18-1 0,-18-87 15,0 140 141</inkml:trace>
  <inkml:trace contextRef="#ctx0" brushRef="#br4" timeOffset="86072.73">30339 14693 0,'0'18'156,"0"-1"-141,0 1 17,0 17-32,0-17 0,0 0 15,0 17 32,0 0-16,0 0-15,0-17 0,-18-18-16,-17 35 15,0 1 1,-18-36 31,35 0-47,-17 0 31,17-18-31,-88-70 47,106 70-31,0 1-1,0-19 16,0 19-15,0-1-16,36-17 31,-1 35-31,-17-18 16,-1 18 0,1 0-1,-1 0 1,-17 18 31,0 17-32,0-17 1,0-1 0,0 1-1,0 0-15,0-1 16,0-34 46,0-1-46,0 0-16,0 1 16,0-1-16,106-17 31,-88 35-16,0 0-15,17 0 32,-35 53-17,0-18-15,0 88 32,-18-87-17,1 17-15,-19 0 16,-52-1 31,70-52-32,1-52 17,17 16-32,-18-34 0,1 17 15,17 0-15,-18 18 16,18-71 31,0 88-32,53 18 1,0 0-16,0 0 16,35 18 30,-88-1-14,-35 36-1,-1-35-15,-17-18-16,-17 0 31,52 0 188</inkml:trace>
  <inkml:trace contextRef="#ctx0" brushRef="#br4" timeOffset="105408.5">28434 14728 0,'35'0'94,"18"0"-79,18 0-15,105 0 16,-105 0 0,440 0 31,-423 18-32,477 0 48,-495-18-63,124 0 47,-176 17 78,-36 1-110,18 0 1,0 17-1,0 230 32,0-213-47,0 19 16,0 35-16,0 0 16,0 776 30,0-741-46,0-35 16,0 52 0,0-34 15,0-71-31,0 17 16,36 230 15,-36-282-31,0 35 15,17 17-15,1-70 16,17 71 15,-35-54-15,18-17-16,-18 18 187,53 0-171,-36 17-16,1-17 16,0-1 15,-1 1-31,-17 0 0,0 123 62,0-106-62,0-17 16,0 34 31,-17-34-47,-1-18 16,-17 18 15,17-18-31,-88 17 47,71-17-47,-318 18 62,194-18-46,-317 0 31,353 0-47,-18 0 15,-18 0-15,-547 0 47,583 0-47,-1 0 16,36 0-16,-53 0 31,123 0-31,-70-18 63,71 1-63,17-1 171,17-17 111,18 0-282,-35-54 15,36 36 1,-36 1-16,159-689 47,-89 547-47,-35 17 15,-17-34-15,70-724 47,-88 794-47,0 0 16,0 17-16,0-141 47,0 230-32,0 0 110,18 35-109,-18-18 0,17-17-1,1 35 95,0 0-95,70 0 1,-70 0-16,35 0 16,-1 0-16,389 0 62,-300 0-62,1 0 16,16 0-16,319 0 31,-372 0-31,19 0 16,-1 0-16,36 0 31,-71 0-31,-35 0 15,106 18 1,-124-18 0,-17 0-16,17 0 0,-17 0 297,-18 17-266,0 1-16,0 17 17,0-17 124,0 17-156,0 18 16,0 18-16,-35-19 15,35 19-15,-53 211 31,53-194-15,0 1-16,0 599 47,0-600-47,0 18 16,0-36-16,0 1 15,0 123 16,0-159-15,0 0-16,0 1 16,0 34-16,0 89 47,0-106-47,0 0 15,0-36-15,0 36 47,0-35 31,0 52-62,0-17-16,0-17 15,0 52 1,0-18-16,0-34 0,0 52 31,0-70-15,0 17 0,0 0-1,17-17 1,-17-1-16,0 1 15,0 17 1,18-17-16,-18 0 31,0 17 157,-71 18-188,36-36 15,0-17-15,-36 18 16,-17-18-16,-18 0 16,-17 0-16,-230 18 31,230-18-31,34 0 16,-17 0-16,18 0 15,-123 0 16,158 0-31,-18 0 0,-141-53 47,160 35-31,-336-70 31,299 70-47,1 1 15,35-1-15,-35 18 16,-159-18 31,229 18-31,18-17 202,18-1-202,35-52 0,-53 52-16,88-264 46,-70 211-46,-18-35 16,0-370 15,0 370-31,0-17 16,-35-512 15,17 529-15,18 0-16,0-17 15,0 34-15,0-87 16,0 105 0,-18 1-16,1-36 15,17-88 17,35 123-17,-35 54-15,0-1 188,18 18-188,-1 0 15,54 0 1,17 0-16,-53 0 16,36 0-16,52 0 31,-17 0-31,18 0 15,246 0 1,-247 0 0,336 0 15,-388 0-15,70 0-1,-106 0 1,0 0-16,106 0 31,-105 0-31,-1 0 16,35 0-16,-17 0 31,-17 0-31,-1 0 16,53 0-1,-70 0-15,-1 0 16,1 0 218,-18 18-218,0 35-1,0-18-15,0 177 32,18-71-32,17 564 62,-35-599-46,0 35-16,18 124 15,-18-142-15,0 1 16,0-54-16,0 213 47,0-230-31,0-18-16,0 18 0,0-36 31,0 1-16,0 0 1,0-1 15,0 1-15,0 0-16,0 52 47,0 212-16,0-264-31,0 35 16,0-18-16,0-17 15,0 105 17,-71-35-17,53-70 407,-17 0-406,-71-1-16,-70-17 31,105 0-31,-34 0 16,-19 0-1,-17 0-15,-406 0 47,477 0-47,17 0 0,-36 0 31,54 0-15,-124 0 31,142 0-47,-371 0 47,88 0-16,229 0-31,-176 0 47,230 0-32,-1 0 1</inkml:trace>
  <inkml:trace contextRef="#ctx0" brushRef="#br4" timeOffset="171809.14">9878 4604 0,'17'35'31,"-17"71"-15,18-18-16,-18-35 16,0 0-1,0 35-15,18-17 16,-18 17-16,0 0 0,35 265 62,-35-318-62,0 18 16,71 317 31,-71-352-32,17 17-15,1 18 32,-18-35 265,17-18-297,36 0 15,-17 0-15,52 0 31,-18 0-31,19 0 16,158 0 0,-106 0-1,0 0-15,35 0 16,1 0-16,-1 0 0,0 0 16,583 0 30,-565 0-46,1005-35 47,-1040 35-31,-18 0-16,18 0 16,370 0 15,-388 0-31,0 0 15,688 0 32,-688 0-31,-17 0-16,440-18 47,-440 18-47,-36 0 15,-17 0-15,52 0 32,-70 0-32,247 0 47,-212 0-47,0 0 15,230 0 16,-265 0-15,141 0 31,-124 0-47,-35 0 16,18 0-16,88 0 15,-88 0 1,0 0-1,71-18 1,-71 18-16,-36 0 16,19 0-1,-19 0 1,1 0 0,0-17 30,17 17-30,-18 0 0,1 0-1,0 0 1,-1 0-16,1 0 16,17 0-16,36-18 15,-36 18 1,0 0-16,18 0 31,-17-18-31,-19 18 16,19-17-1,-36-1 1,17 18 15,1 0-15,-1 0-1,36-35 17,-35 35-17,35-71 32,-53 54-47,0-19 16,18 1-16,-18 0 15,0-71 17,0 88-17,0-35 1,17-52 0,-17 69-1,35-316 32,-35 316-47,0-17 16,0-88 31,0 124-47,0-1 15,0-17 1,0 17-1,0 0 1,-52-35 15,34 36-31,0-1 0,-35 1 32,18 17-32,0 0 15,-424 0 32,230 0-47,70 17 16,-811 36 31,741-53-47,17 0 15,-17 0-15,-1271 0 47,1236-35-31,-1 17-1,36-17-15,-459-53 32,441 52-32,-317 1 31,423 35-31,-636 0 62,654 0-62,-18 0 16,17 0-16,-105 0 16,106 0-1,34 0-15,-175 0 16,123 0-1,17 0-15,-423 0 63,477 0-63,-1 0 16,-35 0 15,89 0 16,-1 0-16,1 18-15,-1-18 15,18 17-31,-18 36 15,-17-53 17,0 71-1,35-53-15,-18-18-16,18 17 31</inkml:trace>
  <inkml:trace contextRef="#ctx0" brushRef="#br4" timeOffset="174112.53">19385 4798 0,'0'-18'63,"0"0"-48,0 1 1,0-1-16,0 1 16,0-1-16,0 0 15,-35 1 1,35-1-16,-35-35 16,-1 35 15,36 1-31,-123-1 47,105 18-32,-17 0-15,-18 0 16,0 0-16,-17 0 16,17 0-16,-18 0 15,-35 0-15,-176 0 47,70 0-16,159 0-31,-88 0 47,106 0-47,17 0 16,1 18-16,-19-1 15,-105 142 32,141-141-47,-35 17 16,35-17 0,-53 17-16,53 0 15,0-17 1,0 0-1,-17 35-15,-36 88 47,35-124-47,18 19 16,-18-1-16,1 0 16,-36 71 15,53-71-31,0-17 15,0 0 1,0-1-16,0 71 31,0-52-15,0 17-16,35-18 16,0 35-1,-17-34 1,0 17-16,17-18 15,0 0 1,-17 0-16,211 159 47,-176-176-31,71 35-1,-54-35-15,-17-1 16,18 1-1,387 35 32,-405-53-47,0 0 16,247 0 15,-247-53-15,35 35-16,-70 1 15,17-19-15,106-122 47,-141 122-47,0-17 16,0 0-16,35-52 31,-35 52-31,18-18 0,-18 36 16,0 0-1,18-71 1,-1 71-16,-17-1 16,35-140-1,-35 88 17,0-71-17,-17 106 1,-1 18-16,-52-71 31,34 71-31,-17 17 16,-17-35-1,35 53-15,17 0 16,-35 0 0,-53 0 30</inkml:trace>
  <inkml:trace contextRef="#ctx0" brushRef="#br4" timeOffset="175994.34">18962 5627 0,'17'0'16,"19"-18"31,-19 18-16,1 0-31,35 0 16,0 0-1,-36 0-15,283 88 47,-247-70-47,18 35 16,-54-35-16,301 246 47,-265-158-32,35 0-15,371 352 63,-371-369-63,-35-1 15,123 141 1,-105-158 0,-1 34-1,18 1-15,159 247 47,-123-212-47,-89-88 16,-17-18-16,35 107 31,-18-72-31,318 283 63,-265-283-63,-53-34 15,283 158 16,-212-124-31,828 301 63,-775-336-63,-18-17 16,300 70 15,-300-35-31,1-36 0,-1-17 15,0 18-15,335 17 32,-300-17-32,-17-18 15,0 0-15,17 0 16,442 53 15,-460-18-15,19-17-16,-36-18 15,0 0-15,423 106 47,-493-89-47,17 1 16,-35-18-16,318 176 47,-266-123-47,1-18 15,-35 18-15,105 53 32,-105-71-32,17 36 0,0-18 15,-35 0-15,88 53 32,-106-89-32,-17 1 15,0-18 1</inkml:trace>
  <inkml:trace contextRef="#ctx0" brushRef="#br4" timeOffset="176942.77">29228 10813 0,'53'0'141,"-18"0"-125,-18 0-16,1 0 15,17 0-15,36-36 16,-53 19-1,17-36-15,-17 35 16,-18-70 0,0 17-16,-300-440 62,282 476-62,0 35 16</inkml:trace>
  <inkml:trace contextRef="#ctx0" brushRef="#br4" timeOffset="189979.57">14235 4657 0,'35'0'32,"-35"17"-32,18 19 15,-18-19 1,35 54-16,-35-36 16,88 353 30,-88-353-46,35 18 16,1 71 15,-19-107-31,-17 1 0,0 17 16,18 106 31,-18-123-32,0 53 48,0-54 46,0 1-109,0 0 16,0-1-16,0 1 31,0 17 0,0-17-31,0 17 16,0-17 15,0-1-31,0 1 16,0 0 0,0 17 15,0-18-16,0 1 1,0 0 15,17-18-31,142 35 32,-88-35-17,17 18-15,388 17 47,-370-35-47,18 18 16,34-1-1,89 1 1,-141-18-16,123 0 47,-211 0-47,0 0 15,17 0 17,-17-18 15,-1 18-32,18 0 1,1-17-1,-1-1-15,18 18 32,-18-18-17,-17 1 1,-1 17-16,1-18 31,0 0-15,-18 1 15,17-19-15,-17 19-1,0-36 1,0 35-16,0-17 16,0-18-1,0-88 32,0 123-31,0-17-16,-35-141 62,35 158-62,0 0 0,-35-140 63,35 140-63,0-70 47,0 70-47,0 1 15,0-36 1,0 17-1,0 19 1,17-54 0,-17 54-1,0-89 17,0 88-17,0-17 173,-17 35-188,-1 0 15,-88-18 1,53 0-16,-17 18 0,-1 0 16,-52 0-1,52 0-15,1 0 16,-54 0 15,89 0-31,-36 0 0,36 0 16,-18 0-16,-158 0 31,140 0-31,-17-17 16,-441-1 30,476 18-46,35 0 16,0 0 156,1 0-141,-1 0-15,1 0 62,-1 0-62,0 0-16,-35 0 15,36 0 1,-1 18-16,0-1 15,1-17 204,-1 0-203,-17 18-16,17-18 15,-52 18 1,52-18-16,-17 17 16,17-17 15,1 0 203,34 0-218,36 0-16,370 0 47,-282 0-32,-17 0-15,17 0 16,177 0 31,-301 0-47,19 0 16,52 0 15,-18 0-31,-34 0 0,16 0 15,72 0 1,-89 0-16,18 0 16,141 0 15,-53 0-15,89 0 30,-178 0-46,-16-17 16,-19 17-16,19-18 16,17 18 15,-36 0-15,1 0-16,0 0 15,-1 0 1,1 0 31,-36 0 78,1 0-110,-1 18 1,-35 17 31,35-17-16,18 17-15,-17 18-1,-1-18 1,18 0 0,0 1-1,0-1-15,-18 159 63,18-123-63,0 70 62,0-124-62,0 1 0,0 17 16,18 89 31,-18-89-47,0 36 0,0-36 15,0 176 32,0-175-31,0-19-16,0 1 15,0 0 79,0-1-78,0 1-1,0 35 32,-18-53-15,1 0-17,-19 0 1,-16 0-1,16-18-15,1 1 0,-141-36 32,140 35-32,1 18 15,-18 0-15,0 0 16,-17 0 0,34 0-16,19 0 15,-89 0 16,71 0-31,-1 0 16,-87 18 31,88-18-47,-18 17 0,35-17 0,0 0 16,-211 36 30,194-36-30,17 0-16,-35 0 16,-70 0 15,88 0-31,17 0 16,-17 0-16,17 0 15,-123 0 16,123 0-15,-17 0-16,17 0 0,1 0 16,-19 0 31,19 0-1,-1 0-30,0 0-16,1 0 16,-1 0-1,1 0 1,-1 0 31,18-18-32,-18 0-15,-88-193 47,89 193-47,-1-17 16,1-18-16,-1 53 16,-17-141 15,35 88-16,0 18-15,-18-18 16,-35-124 15,18 142-31,35 17 16,0-70-16,-18 53 16,-17-212 30,35 194-46,0 18 0,0-1 32,0-17-17,0 36-15,0-1 16,0 1 15,0-19-15,18 36-16,-1-17 15,-17 34 157,0 19-172,0-1 0,0 18 16,0-36 0,0 1-16,0 0 0,18 35 15,-18-18 1,0-17-1,17-1-15,-17 36 0,0 18 16,18 229 31,-18-248-47,0-34 0,0 53 16,0-36-16,0 53 31,0-53-16,0 18-15,0 194 32,18-212-17,-18-17 1,35 35 0,-35-35-1,0-1-15,18 1 47,-18 0 94,17-18-110,1 0-31,0 0 0,-1 0 16,18 0-1,1 0 1,-19 0-1,72-18 1,-1 18-16,-18 0 16,18 0-1,-35 0-15,18 0 0,52 0 16,548 0 31,-618 0-47,17 0 15,-52 0-15,123-18 47,-123 18-47,17 0 16,-18 0-16,19 0 16,17-17 15,-36-19-16,1 36 17,0 0-17,-1 0 1,1 0 31,0 0 15,17 0-46,0-17 0,71 17-1,-71 0-15,0 0 16,1 0-16,-19 0 15,36-18 1,-35 18 0,0 0 187,-18-18-188,0 1-15,0-1 16,0 1 0,0-1-16,0 0 15,0 1 1,0-19-16,0 19 0,0-19 16,0 19-1,0-36 1,0 35-16,-18-17 15,0-124 17,1 142-32,17-36 15,0 17 1,0 1 0,-18 18-16,0-1 15,18 0-15,0 1 16,0-1 31,0 0-47,0 1 0,0-19 31,-17 19 0,-1-1-31,18 0 47,0 1-31,-18-18-1,1-18 1,17-36 15,0 72-15,-35-18-1,35 17 1,0 0 0,0 1-16,0-1 15,0 0 1,0 1-16,0-1 16,0 0-1,0-35 16,-18 53 110,-17 0-125,-18 0-16,17 0 15,-34 18-15,-1-18 16,-70 0 0,35 18-16,53-18 15,-17 0 1,-1 0-16,-211 0 47,229 0-47,-17 0 15,17 0-15,-18 0 16,-211 35 31,211-35-47,-17 0 0,35 0 15,-53 0 1,18 0-16,53 0 16,-88 0 15,52 0-31,53 0 16,-17 0-16,-35 0 15,34 0-15,19 0 16,-1 0-1,18-18 173</inkml:trace>
  <inkml:trace contextRef="#ctx0" brushRef="#br4" timeOffset="205914.91">12030 4762 0,'0'36'0,"0"-19"32,0 19-17,0-19-15,0 1 16,0 0-1,0-1-15,0 1 0,17 35 47,-17-36-15,0 19-32,0-19 15,0 54 1,0-36-1,0 18-15,0 53 16,0-71 0,0 18-16,0 88 31,0-105-31,0-19 16,0 18-16,0 1 15,0 17 16,0-18-15,0 0-16,0-17 16,0 17 15,36 0 110,-19-35-126,19 18 1,-19-18-1,18 18-15,-17-18 16,17 0-16,-17 17 16,17-17-16,1 36 15,16-36 1,143 17 31,-178-17-32,18 0-15,18 0 16,0 0 0,0 0-16,88 0 47,-123 0-47,17 0 15,1 0-15,-1 0 16,18 0 15,-36 0 0,1 0-31,0 0 16,17 0-16,0 0 16,-17 0-16,70 0 31,-35 0-31,-35 0 15,-1 0 1,1 0-16,-1 0 16,1 0-1,70 0 17,-70 0-32,123 0 62,-106 0-62,-17 0 31,0-17-31,-1 17 188,-17-18-173,18 18-15,0-18 16,17 18 15,-18-17 1,19-1-17,-1 0 16,-35 1 16,0-1-31,0 0 0,0 1-1,0-1 1,18 1-16,-18-1 15,0 0-15,0-17 16,0 17-16,0 1 16,17-1-16,-17 0 15,0-34 1,0 34 0,0-17-1,0 17-15,0-17 16,0-18-1,0 18 1,0 17-16,0 0 16,0 1-1,0-1-15,0-17 32,0 17-32,0 0 15,0-17 1,0 0-16,0 0 31,0 17-15,0-17-1,-17-1 17,17 1-17,-18 0 1,0 35-1,1-18-15,17 1 16,-18-19 31,18 19-47,0-1 0,-18 0 31,18 1-15,-17-1-16,17 0 15,0 1 1,-18 17 93,-17 0-109,0 0 16,-36-18-16,-52 18 31,52 0-31,18 0 16,18 0-16,0 0 16,17 0-1,-17 0-15,-1 0 0,-17 0 16,18 0-1,18 0-15,-19 0 16,-17-18-16,0 18 16,1 0-16,-195-52 31,194 52-15,-18 0-16,-17 0 31,53 0-31,-1 0 0,19 0 15,-1 0-15,-17 0 63,17 0 109,-35 0-157,18 0-15,-141 0 32,123 0-32,17 0 15,1 0-15,-18 0 16,36 0 0,-1 0-16</inkml:trace>
  <inkml:trace contextRef="#ctx0" brushRef="#br4" timeOffset="-203529.27">10037 4727 0,'-18'0'94,"18"18"-63,0-1-31,0 19 16,0-19 0,0 1-1,0 0-15,0 35 0,-35-18 16,35-17-16,-36 193 47,19-158-47,17 0 15,0-35-15,-18 229 63,18-177-63,0-17 0,0 71 31,0-36-15,0-53-16,0 0 15,0-17 1,0 17 0,0 18 30,0-18-46,0-17 16,18 0 328,-1-18-329,19 0-15,-19 0 16,54 17 0,-36-17-1,-17 0-15,17 0 16,-17 0 0,52 0 15,-52 0-31,17 18 0,0-18 15,18 0-15,36 0 16,-54 0 0,0 0-16,71 0 31,-71 0-15,0 0-16,-17 0 0,17 0 15,36 0 16,-53 0-31,87 18 47,-69-18-47,-19 0 16,1 0-16,0 17 16,-1-17-16,124 36 46,-105-36-30,-19 0-16,19 0 0,69 0 47,-69 0-47,-1 0 47,-17 0-16,-1 0-31,1 0 16,-1 0-1,19 0 1</inkml:trace>
  <inkml:trace contextRef="#ctx0" brushRef="#br4" timeOffset="-195655.41">10072 4798 0,'17'0'47,"1"0"-47,17-18 16,36 18-16,229 0 62,-230 0-62,1 0 0,-1 0 16,1 0-16,264 0 62,-300 0-62,1 0 16,34 0 0,-34 0-1,-19 0-15,89 0 32,-53 0-17,-35 0 1,34 0 31,-16 0-47,-19 0 15,36 0-15,0 0 32,18 0-1,-54 18 156,-17-1-155,0 36-17,36-35 1,-36 0-16,0-1 0,17 71 31,1-17-31,0-53 16,35 87-1,-53-87 32,0 0-16,0-1-15,0 19 0,0-19-1,17 72 32,-17-72-31,18 54 31,-18-54-47,0 1 0,0 70 47,0-70-32,0-1-15,0 19 16,0-1-16,0 53 47,0-70-47,0-1 15,0 1 1,0 35 0,0-35-16,0-1 15,0 1 32,0 0-31,-18-1-16,18 1 62,-17-1 63,-1-17-109,0 0-16,-52 0 15,-107 0 1,89 0-16,18 0 16,-1 0-1,-17 0-15,-53 0 32,88 0-32,0 0 15,-18 0-15,1 0 16,-283 0 31,300 0-32,0 0-15,-159 0 47,160 0-47,16 0 16,19 0-1,-19 0 1,19 0-16,-19 0 0,-105 0 63,124-35-48,-1 35 16,0 0-15,18-17 109,0-1-31,18 0-16,-18 1-47,0-19-15,0 19-16,0-19 15,0 1 1,0 18-16,0-72 47,0 54-47,0 17 16,0 1-16,0-142 46,0 124-46,0 17 16,0-17-16,0-36 47,0 54-31,0-1-16,0-35 31,0-17-31,0 17 62,0 35-62,0 0 16,0-17 31,0 17-47,0-17 31,0 18 16,0-1-47,0-17 31,18 17-15,-18 0-1,0 1-15,35-54 32,-35 53-17,35 1 1,-17-18 31,-18 17-32,18 0 1,-1 1-16,1 17 31,-18-18-15,17 18 0,1 0 93,17 0-109,1 0 16,52 0-16,335 123 46,-335-123-30,1 0-16,-54 18 0,212 0 47,-212-18-31,0 0-1,18 0 1,-35 0-16,88 0 47,-89 0-32,1 0 1,17 0-16,71 0 47,-88 0-47,-1 0 15,1 0-15,35 0 32,-35 0-17,-1 0-15,19-18 16,34 0 31,1-17-47,-36 18 15,-17 17 17,-1-18-17,1 18 1,-1 0 125,-17 18-95,0-1-46,0 1 32,0 17-32,0 0 15,0-17 17,0 0-17,0 17 16,0 0-31,0 1 16,0 16-16,0 1 16,0 36-1,0-72-15,0 18 0,0 54 63,0-36-63,0-36 31,0 19 0,0-1-31,0-18 16,18 1 0,0 17 15,-18-17 0,0 53 0,0-54-15,0 1-16,0-1 16,-18 72 30,18-72-46,0 1 0,0 0 32,0-1-32,0 1 15,-18-1 1,18 1 0,0 0-1</inkml:trace>
  <inkml:trace contextRef="#ctx0" brushRef="#br4" timeOffset="-161858.09">10054 5803 0,'53'0'94,"18"0"-94,-1 0 15,18 0-15,18 18 16,529 88 31,-494-71-47,0-17 15,-17-1-15,264 54 47,-335-71-47,-106 0 235,0-18-220,0 0-15,-247-52 32,194 52-17,-17 18 1,-89-35-1,106 17-15,36 1 0,-18 17 16,17 0-16,-35-18 31,89 18-31,-1 0 16,0 0-16,-17 0 16,0 0-1,17 0 1,-17 0-1,17 0 17,-17 0-17,53 0 95,52 0-95,-17 0-15,18 0 16,17 0-16,35 0 16,18 0-16,477 0 46,-565 0-46,-36 0 16,19 0 93,-19 0-109,1 0 0,53 0 32,-54 0-32,18 0 15,-17 0-15,0 0 16,-36 0 93,-70 18-109,17-18 16,-35 35-16,-17-35 16,0 0-1,-19 0-15,1 0 16,-441 0 31,494-18-47,35 18 15,18-17-15,0-1 32,17 18-17,0 0-15,-17 0 31,17 0-15,18-35 125,53 35-110,-17 0-31,-1 0 16,0 0-16,142 0 31</inkml:trace>
  <inkml:trace contextRef="#ctx0" brushRef="#br4" timeOffset="-105628.49">17815 10566 0,'0'-53'0,"36"-159"62,-36 159-62,17 53 16,1-35-16,35-141 47,-53 140-32,53-246 32,-36 229-31,1 18-16,105-194 62,-105 193-62,0 19 16,-1-1-16,54-105 47,-36 87-47,-35 1 31,-35-18 0,0 0-15,-1 35-16,1 1 16,-71-1 15,71 18 78,17 0-93</inkml:trace>
  <inkml:trace contextRef="#ctx0" brushRef="#br4" timeOffset="-104281.55">17992 8484 0,'0'18'31,"0"0"-15,0-1-1,0 18-15,0-17 32,0 0-32,0-1 0,0 1 15,0 17-15,0-17 31,0 17-31,0-17 0,0 17 16,0-17-16,0-1 16,0 72 31,-18-89-47,18-36 78,0 19-78,0-36 15,0 18-15,0-18 16,0 17 0,0-34-1,0 34-15,0 1 16,0 18-16,-18-89 47,18 88-47,0 0 15,36 18 110,-19 0-109,1 18 0,17 53 15,-17-54-31,0 36 31,-18-35-31,17-1 16,1 1-1</inkml:trace>
  <inkml:trace contextRef="#ctx0" brushRef="#br4" timeOffset="-100690.3">17674 8308 0,'18'0'63,"-1"0"-47,1 0-1,17 0 1,-17 0-1,0 0-15,17 35 32,-17-17-32,17-1 0,-18-17 15,-17 18-15,36 106 47,-36-107-47,17 36 16,1-18-1,35 71 1,-35-88-16,-18 0 16,17 34 15,1-34-15,0 17-16,-18 1 15,0-19-15,35 54 47,-35-54-31,0 36 31,0-35-32,0 0 1,0-1-1,0 1-15,-35-18 47,-1 0-47,-34 0 47,34-35-31,19 17-16,-19-17 15,36-18 1,0 35 0,0-35-1,18-53 17,-18 54-32,53-1 15,-35 35 1,52-17-1,-52 17-15,35 18 16,-18-18-16,18 1 31,-35 17-31,-1-18 16,1 0 15,-18 1 0,0-1 1</inkml:trace>
  <inkml:trace contextRef="#ctx0" brushRef="#br4" timeOffset="-99732.46">17498 8132 0,'-53'123'16,"35"-17"0,18-71-16,0 36 15,35 229 32,-35-248-47,0-16 16,18 17-1,35 123 32,-35-176-47,-18 35 0,88 18 63,-53-53-63,0 0 15,36 0 1,-36 0-16,36 0 16,193 0 31,-246 0-47,0 0 15,-1 0-15,89 0 47,-106-17 94</inkml:trace>
  <inkml:trace contextRef="#ctx0" brushRef="#br4" timeOffset="-98654.32">17374 8132 0,'36'0'0,"16"0"15,37 0 1,17 0-16,-18 0 0,441 0 63,-476 0-63,0 0 15,88 17 32,-124 1-31,1 35 15,-18-36-31,18 19 0,-18 17 16,0-18-16,0 71 31,0-53-31,0-1 15,0-16-15,0 158 47,0-141-47,0-18 32,0-17-1,-18-1-16,0 19 1,18-1 15,0-18-15,0 1 0,-35 0 30,35-1-30,-17 1-16,-19 0 16,-34-18-16,-212 106 47,229-106-47,17 35 15</inkml:trace>
  <inkml:trace contextRef="#ctx0" brushRef="#br4" timeOffset="-88472.46">10689 7373 0,'0'18'63,"0"35"-63,0-18 16,0 18-16,0 0 31,0 0-31,0 123 47,0-158-47,0 17 0,0-17 15,141 35 32,-70-53-47,-36 0 16,36 0-16,581-36 47,-546 36-32,18-17-15,511-36 63,-547 35-63,0 0 0,-17 1 0,405-36 62,-406 53-62,36 0 16,388 0 31,-406 0-47,142 0 31,-213 0-15,1 0 218,-18-18-234,0 1 31,0-1-15,0 0-16,18-17 16,-18 17-16,0-70 31,17 53-31,-17 0 15,0-1 1,0-17-16,18 36 16,-1-54 31,-17 106 62,-17 1-93,17 17-1,-53 88 1,53-106-1,0-17-15,-35 52 32</inkml:trace>
  <inkml:trace contextRef="#ctx0" brushRef="#br4" timeOffset="-75836.6">20567 15205 0,'-18'17'15,"1"1"1,17 17 0,-18-17-1,18 17-15,-18 0 16,1-17-1,17 0 1,-18 52 31,18-34-16,0-19-15,0 1-1,0 0 17,0-1-17,0 18 48,-18-17-48,18 17-15,-17-35 16,17 18 78,17-18-79,36 0-15,36 0 0,-36 0 16,35 0 0,-35 0-1,17 18-15,18-1 0,459 19 47,-547-54 141,-17 18-173</inkml:trace>
  <inkml:trace contextRef="#ctx0" brushRef="#br4" timeOffset="-73419.41">20620 15205 0,'0'-36'62,"0"1"-62,0 0 16,0-18-16,0 18 16,0-159 30,0 176-30,0-17-16,18-1 94,-1 36-79,18-17 1,71 17 15,-53 0-31,18 0 16,-18 0-16,70 0 31,-70 0-31,194 17 47,-212 1-47,-17-18 16,0 0 62,-18 18-63,0-1 1,0 1-16,0 17 16,0 36-1,-18-18 1,0 123 15,-17-123-31,35 0 16,0-35-16,0 52 15,-18 195 17,18-248-17,0 1-15,0 35 63,-17-53 15,-19-18-78,19-17 0</inkml:trace>
  <inkml:trace contextRef="#ctx0" brushRef="#br4" timeOffset="-71992.3">21131 14975 0,'-17'0'94,"-1"36"-94,0-36 16,-17 35 31,18-17 15,-1-1-62,0 1 16,-52 52 31,34-52-47,36 0 78,0-1-78,0 1 15,0 17-15,0-17 16,106 35 31,-88-36-32,0-17 17,-1 0-17,1 0-15,70 0 47,-70 0-31,-1 0-1,1 0 32,0 0-47,-18-17 16,0-18 0,0-1-1,0 1 1,0 17 15,0 1 47,-18 17-47,-17 0 79,-1 17-95,19 1 1</inkml:trace>
  <inkml:trace contextRef="#ctx0" brushRef="#br4" timeOffset="-70076.46">19844 14587 0,'0'-17'0,"17"17"32,1 35-17,53 88 1,-54-87 0,-17-1-1,18 0-15,-18-17 31,0 0-31,17-1 16,1-17 62,-18 18-62,0-1-1,35 19 32,-17-19-31,0 19 31,35-1-32,-18 0 32,0-17-15,-17-18 46,-1 0-78,1 0 15,17 0 1,-17 0 31,17 0 125,-17 0-172,17 0 15,0 0 1,1 18-16,52 17 47</inkml:trace>
  <inkml:trace contextRef="#ctx0" brushRef="#br4" timeOffset="-65728.57">21572 11836 0,'18'0'0,"-18"17"31,0 1-31,0 35 32,0-35-32,0 17 0,0 18 15,0-36 1,53 230 15,-35-194-31,34 53 16,1 18-16,177 546 62,-213-600-62,1-17 16,35 229 31,-35-229-47,-18-35 15,17 123 32,-17-106-47,0-17 16,0 0-16,0 52 47,0-52-47,0 0 15,0-1-15,0 18 16,0 36 15,0-36-15,0 1-1,0-19 1,-70 89 15,52-106-31,0 18 0,1 17 16,-71 0 31,70-35 109,18 18-156,-18 0 16,1-18 156,-19 17-157,19-17 1,-1 18 15,0-18-15,1 0 265,-1 17-281,0-17 281,1 18-203,17-36 329,0 1-392,0-1 938,0 36-937,-71 52 15,54-52-31,-19 0 16,36-1-16,-35 19 31,17-1 16,18-18-47,-17 1 16,17 0-16,-35 35 31</inkml:trace>
  <inkml:trace contextRef="#ctx0" brushRef="#br4" timeOffset="-54555.54">9190 9243 0,'18'0'32,"34"0"-17,-16 17-15,17-17 16,0 0-16,-1 18 16,72 0-1,-54-18 1,19 0-16,34 0 0,424 0 47,-388 0-47,17 0 15,-17 0-15,0 0 16,405 17 15,-405-17-31,-53 0 16,-1 18-16,19 0 15,387-18 32,-422 0-47,-19 0 0,-17 0 16,71 0 15,-107 0-31,19 0 0,-1 0 16,18 17-1,88 1 17,-124-18-32,1 18 15,-18-1 95,-18 1-95,-140-1 17,52-17-32,18 0 15,-53 0 1,-142 0-1,72 0-15,-230 0 16,211 0 0,-34 0-16,-883-52 47,953 52-47,-494 0 62,635 0-62,18 0 16,-53 0-1,70 0 188,18 17-203,0 1 32,18-1-17,17 1 1,-17 17-16,52 18 62,-52-53-62,0 0 16,-1 0-16,-17 18 47,71 17 156,-36-17-203,53-1 16,-17 1-1,158 17 17,-105 1-32,458 52 31,-441-88-31,-18 17 15,-17-17-15,18 0 16,317 0 31,-388 0-47,-36 0 0,1 0 16,-18 18 77,-35 17-93,-1-35 0,-34 36 16,17-19 0,-53 1-1,71 0-15,-36-18 0,-176 88 47,282-88 47,1 0-79,-1 0-15,0 0 16,18 0 0,71 53 15,-107-53-31,1 0 16,-18 17 30,0 1-14,-18 17-17,-52 18 17</inkml:trace>
  <inkml:trace contextRef="#ctx0" brushRef="#br4" timeOffset="-49813.77">16775 7938 0,'0'-18'31,"-36"0"-15,1 1-16,-18 17 16,-17-18-16,-477-70 62,459 70-62,-371 0 63,424 18-48,-1 0-15,-158-17 47,177 17-31,-36 0-16,18-18 15,-36 18 1,53 0 0,1 0-16,-19 0 15,-158 0 32,177 0-47,-36 0 16,18 0-1,-1 0 1,19 0 0,-1 18-16,-17-1 15,17-17 1,-35 18-16,36-18 15,-1 0-15,-35 35 16,0 1 0,18-19-16,17-17 15,1 0 1,-1 18 15,0-18-31,1 0 16,-54 18 31,53-18-47,-17 17 15,17-17-15,-17 0 16,-18 0 0,36 0-16,-19 0 15,1 0 1,17 0-1,1 0-15,-1 18 16,1-18 0,-1 18-1,-17 17 1,17-18 0,-35 19-16,35-1 15,1 18 1,-36 17-1,53-52 1,-35 17-16,35-17 0,-18 17 16,-17 1-1,-1 16 1,36-16 0,-17-1-16,-1 18 15,-35 141 32,36-141-47,-1-18 0,-17 18 31,35 18-15,0-36-16,0 18 16,0-36-1,0 36-15,0-17 16,0-19-1,0 19 1,0 34 0,53-17-16,-1 35 47,1-52-47,-53-19 15,53 36-15,0-18 31,-18-17-31,36 17 0,0-17 16,-18 0-16,423 52 47,-370-35-31,-53-35-16,35 0 15,-35 0-15,17 0 16,107 0-1,-19 0 1,-105 0-16,-17 0 16,16 0-1,160 0 17,-88-35-32,-54 17 15,-17 1 1,194-124 31,-212 123-47,177-123 62,-124 70-62,-53 71 16,1-52-1,-19 52-15,72-53 32,-72 35-32,1 0 0,-1 1 15,19-1 1,52-70 15,-35 53-15,-18 17-16,-17 0 15,17-17-15,-35 17 16,53-70 15,-35 71-15,-18-1-16,17 0 16,-17 1-1,18 17 1,0-36-16,-18 19 15,17-1 32,1 0-31,-1 18 0,-17-35 15,18 17-31,-18 1 15,0-18-15,18 35 16,-18-106 31,0 88-47,0-17 0,0 0 16,-18-124 30,0 141-30,1-35-16,-36-35 47,53 70-16,-18 1 0,18-1 1,-35 18-1,17 0-15,1 0 30</inkml:trace>
  <inkml:trace contextRef="#ctx0" brushRef="#br5" timeOffset="161505.42">13705 12100 0,'0'-17'94,"0"-36"-79,0 17-15,0-52 16,0 35-1,0-35-15,0 0 16,0 53-16,0 17 16,0-17-1,-17 17-15,-19-70 47,36 53-31,0 17-16,-17-35 15,-18-17 17,35 34-32,-18 19 0,18-19 15,-35 1 1,17 0 0,18 17-16,-18 0 15,18 1-15,-53-89 47,53 53-31,-88-106 46,71 142-62,-1-1 0,-35-52 63,35 70-63,1-36 0,-142 1 62,124 35-46,17-18-16,-211 1 62,211-19-62,-17 36 0,-36-17 63</inkml:trace>
  <inkml:trace contextRef="#ctx0" brushRef="#br5" timeOffset="162892.61">13582 11924 0,'18'35'62,"-18"18"-46,0-35-1,17 17 1,1-17 0,-1 17-1,1-35 79,0 0-78,-1 0-16,19 0 15,52-71 32,-53 1-31,-35 52-16,0 1 15,18-19 1,-36 36 125</inkml:trace>
  <inkml:trace contextRef="#ctx0" brushRef="#br5" timeOffset="166501.11">13335 12100 0,'0'36'31,"0"-1"-16,53 0-15,-35 18 16,17-18 15,-35 1-15,0-19-16,17 1 16,-17 88 15,0-71-31,0-17 0,18 211 62,-18-194-62,0-17 16,0 17 31,0-17 109,18-18-140,-1 0-16,19 0 15,158 0 32,-177 0-47,36 0 0,-35 0 16,0 0 15,17 0 141,-18 0-172,19 0 16,34 0 15,-52 0-31,0 0 31,-1 0-15,18 0-1,1-36 17,17-16-32,-18 34 15,0-53 32,-35 54-47,0-36 47,0 18-31,0 17-1,0 0-15,0-52 16,0 34-1,-53-105 32,53 88-47,0 36 16,-17-1 15,17 0-15,0-17-16,-18 0 47,18 17-32,-18 1-15,1-1 16,-19-17 0,-87 17 30,105 18-46,-17 0 16,0 0-16,-212 0 63,229 0-63,-70 53 0,0-18 62</inkml:trace>
  <inkml:trace contextRef="#ctx0" brushRef="#br5" timeOffset="168762.26">11765 12153 0,'-17'0'16,"-1"18"-1,18 17 1,0 0 0,-18 1-16,1 34 15,-1 1 1,-141 264 46,142-300-62,17-17 16,-36 52 15,36-52 157,18-18-173,17 18-15,89-18 32,-36 17-32,0 1 0,230 35 31,-230-53-31,-35 0 15,0 0-15,-36 0 16,18 0 31,-35-71 156,0 18-187,0-17-16,0 52 15,53-388 32,-53 354-31,0 16-16,0-70 31,0 71-31,0-35 16,0 52-16,0-53 15,0 54 1,0-1-16,0 1 31,0-19 0,0 19-15,-17 17 0,-1-18-16,0 18 15,-299 0 32,264 35-31,35-17-16,-52-18 31,52 18-31</inkml:trace>
  <inkml:trace contextRef="#ctx0" brushRef="#br5" timeOffset="170605.07">12665 9931 0,'17'17'78,"-17"1"-78,18 0 16,-18-1-16,0 19 15,18 228 32,-18-229-47,0 1 16,0 17 15</inkml:trace>
  <inkml:trace contextRef="#ctx0" brushRef="#br5" timeOffset="171385.1">12894 10037 0,'18'0'31,"-1"35"-31,-17 0 31,18 0-31,-18 1 16,18-1-1,-18-17 17,0-1-17,0 1 1,0 17-1,-18 71 32</inkml:trace>
  <inkml:trace contextRef="#ctx0" brushRef="#br5" timeOffset="172612.37">12894 10019 0,'0'-18'16,"0"-17"15,53 35-15,-18-18-16,53 18 47,-70 0 31,0 0-78,-1 0 15,19 36 1,-19-19 15,19 1 16,-36 17-31,17-17 15,-17-1 0,0 1 1,0 17 61,-35-17-61,-18 0-17,18-18 1,-1 0-16,-16 0 31,34 0-31,0 0 63</inkml:trace>
  <inkml:trace contextRef="#ctx0" brushRef="#br6" timeOffset="202953.64">21890 14393 0,'-18'0'62,"-17"0"-46,17 18-16,-17 17 16,-71 89-1,53-89-15,18 18 16,-177 176 0,106-141-1,-458 265 32,511-318-47,0-17 16,0 0-16,-105 35 31,105-36-31,17 19 16,1-19-16,-18 19 31,36-19-31,17 1 31</inkml:trace>
  <inkml:trace contextRef="#ctx0" brushRef="#br6" timeOffset="203505.96">20620 14305 0,'0'141'15,"18"-53"-15,34 54 16,19 34-1,35 18-15,370 582 32,-388-652-32,0-1 15,89 89 17</inkml:trace>
  <inkml:trace contextRef="#ctx0" brushRef="#br7" timeOffset="200839.51">864 16439 0,'18'0'219,"35"0"-219,35 0 15,-53 0-15,36 0 16,141 0 15,-160 0-31,107-17 47,-123 17-31,-1 0-16,106 0 31,-106 0-15,36 0-16,87 0 31,-105 0-31,0 0 0,18 0 16,211 0 30,-229 0-46,459 0 47,-389 0-47,18 0 16,0 0-16,0 0 16,0 0-1,1 0-15,-1 0 0,317 0 47,-334 0-47,-1 0 16,142 0-1,-212 0 1,141 0 15,-159 0-15,-17 0-16,123-18 31,-124 18-15,19-17-1,-19 17 1,1 0-16,35 0 47,-35 0-32,-1 0-15,1 0 0,-1 0 16,72 0 15,-54 17 47,-35 1-62,0-1 0,0 1-16,0 17 15,0 1 1,0-19-16,0 19 16,0 34-1,0-35-15,18 36 16,-18-18-16,17 70 31,-17-70-31,0 18 16,53 176-1,-53-141 1,18-18-16,-18-35 16,0-18-16,0 0 0,0 1 15,0 16 32,0 1 187,-53-53-218,-18 0-16,-176 18 16,106 0-1,-35-1 1,-1 19-16,-369-19 31,387-17-31,-17 0 0,-124 0 31,194 18-15,35-18-16,18 0 16,18 17-16,-53-17 31,70 0-31,-17 18 16,-141 0 15,87-18-16,19 17-15,-159 1 47,123 0-47,-159 17 47,230-35-47,-106 0 47,123 0-47,-17 0 16,-142 0 31,142 0-47,0 0 15,0 0-15,-124 18 47,124-18-47,-18 0 0,-53 17 31,71-17-31,-36 18 16,0-18-16,18 0 16,-70 0 15,88 0-31,-18 0 15,18 0-15,-107 0 47,125 0-47,-1-18 516,18 1-485,-18-1 0,18-17-15,0 17 0,0-35-1,-35 35 1,35 1 0,0-1-16,-17-35 0,-1-35 46,18 70-46,0-17 16,0 18 0,-35-36-16,17-53 47,18 88-47,-18 0 31,18-34 0,0 16-15,0 19-16,0-19 15,0-17 17,0 18-32,0 18 15,0-36 1,0 35-1,0-17-15,0 17 0,0 0 16,0 1 0,0-18-16,0 17 15,0 0 1,0 1 0,0-19-1,0 19-15,0-1 16,0-17-16,0 0 15,0-89 17,0 106-32,0 1 15,0-1 1,0-17 0</inkml:trace>
  <inkml:trace contextRef="#ctx0" brushRef="#br7" timeOffset="202242.99">829 16545 0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4.42953" units="1/cm"/>
          <inkml:channelProperty channel="Y" name="resolution" value="32.23881" units="1/cm"/>
          <inkml:channelProperty channel="T" name="resolution" value="1" units="1/dev"/>
        </inkml:channelProperties>
      </inkml:inkSource>
      <inkml:timestamp xml:id="ts0" timeString="2021-04-09T12:29:51.6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23566 8520 0,'17'70'0,"1"-35"16,-18 54-16,88 193 47,-88-247-47,0 18 16,0-18-16,0 18 15,0 35-15,35 265 31,-17-247-31,-18 17 16,88 565 31,-70-582-31,-18-35-16,0-1 15,0 19-15,17-1 16,36 406 31,-53-424-47,0 18 15,0 1 1,0-19-16,0 177 31,0-176-15,0 387 31,0-387-32,0-18-15,0 0 16,0 0-16,0 88 31,0-88-15,0 299 31,0-334-32,-35 194 48,53-212 62,17 0-110,0 0-15,36 0 16,17 0-16,141 0 31,-140 0-31,34 0 16,-17 0-16,70 0 16,530 0 30,-477 0-30,-35 0 0,-88 0-16,-36 0 0,1 0 15,0 0-15,-1 0 16,477 0 31,-424 0-47,1 0 0,-18 0 15,105 0 1,-105 0 0,-18 0-16,-17 0 15,-18 0-15,88 0 16,-88 0 0,300 0 30,-336 0-30,19 0-16,-1 0 16,71 0 15,-36 0-31,-52 0 16,17 0-16,0 0 15,177 0 32,-177 0-47,1-18 16,105 18 31,-35 0-32,-53 0 1,-18 0-16,-18-18 15,19 18-15,-1 0 16,0-17 0,1-1-16,-19 18 15,54-18 17,-54 1-32,1 17 31,35-18-31,-18 1 15,-17 17 1,-18-18 0,35 0-1,-35 1-15,18 17 16,-1-36 0,72-17 30,-72 36-30,1-1 31,-18 1 0,53-19-32,-36 1-15,1-18 0,0 35 16,-1 1-16,1-1 16,105-141 31,-105 142-32,0-36-15,70-247 47,-88 212-31,18-36-16,-1 1 0,1 17 15,52-423 32,-52 441-47,-18 17 0,0-17 16,0-459 31,0 424-32,-35-18-15,17 35 0,-123-300 47,141 353-31,-18 35-16,1 1 15,-1-124 1,0 105-16,-52-140 47,70 158-31,-88-193 30,70 175-46,0 1 0,-17 0 16,-35-124 31,70 124-31,-18 0-1,18 17-15,-18 0 16,-35-193 15,53 105-15,-17 53-16,17 18 15,0-18 1,0 17-16,-18-34 31,18 52-31,0 1 16,0-1-16,0 0 31,0 1 16,-17-1 62,-1 18-93,0 0-16,-17-18 0,0 18 16,17-17-1,-17 17-15,0 0 16,-36 0-16,0 0 15,-405 0 32,388 0-47,-36 0 16,1 0-16,0 0 16,-195 0 15,195 0-31,-936 0 62,883 0-62,17 0 0,18 0 16,-300 0 15,300 0-31,0 0 16,17 0-16,-299 17 47,352-17-47,-52 18 15,-1 0 1,72-18 0,-19 0-1,18 0-15,-17 17 16,-371 36 15,335-35-31,18-18 16,-36 0-1,36 0-15,-177 0 47,248 0-47,-1 17 391,18 19-376,0 34-15,0-34 16,0 52 15,0-71 1,0 19 30</inkml:trace>
  <inkml:trace contextRef="#ctx0" brushRef="#br0" timeOffset="102534.34">4745 16298 0,'17'0'109,"1"0"-93,0-53 15,-1 36-31,-17-1 0,36 0 16,-1-140 31,0 140-16,-17 0-31,0 1 31,34-54 16,-34 54-47,-18-1 31,18 18-15,17-35-1,0 35-15,-17 0 16,70 0 15,-35 0-31,-35 0 0,52 0 16,18 0 0,-52 0-1,17 0-15,35 0 31,0 17 1,-70-17-17,17 18-15,-17 0 32,-1-1-17,1 19-15,-1-36 16,1 17-1,106 71 32,-107-70-15,1-18-1,-18 18-16,0-1 1,17 19 15,1-19-15</inkml:trace>
  <inkml:trace contextRef="#ctx0" brushRef="#br0" timeOffset="103398.83">6050 16210 0,'18'18'63,"-1"-18"62,-17-36-94,0 19-15</inkml:trace>
  <inkml:trace contextRef="#ctx0" brushRef="#br0" timeOffset="104759.81">6562 16316 0,'17'0'250,"1"-18"-250,0 1 15,-1-19 1,1 36-16,0-17 16,-18-1-1,105-35 16,-69 53-15,34 0-16,318-17 47,-335 17-47,0 0 16,-18 0-16,159 0 46,-176 0-46,0 0 0,17 0 16,-17 0 0,-1 0-1,89 0 17,-71 17-17,-17-17-15,0 0 16,-1 18-1,1-1 17,17 36-1,-17-53-31,-18 18 47</inkml:trace>
  <inkml:trace contextRef="#ctx0" brushRef="#br0" timeOffset="106162.96">8026 16351 0,'17'-17'47,"1"-1"-31,35 0-16,-35 1 16,228-72 30,-193 72-46,-35 17 16,141-35 47,-124 35-63,177-18 46,-195 18-30,1 0-16,53 0 63,-54 18-63,89 87 62,-106-87-62,35 0 0,18-1 16,-35 19 31,0-36-32,-18 17 16,17-17-15,-17 18 0</inkml:trace>
  <inkml:trace contextRef="#ctx0" brushRef="#br0" timeOffset="107100.33">9260 16369 0,'53'0'16,"-35"0"0,17 0-1,1 0-15,87-35 31,-70-1-15,-53 19-16,53-1 16,0 0-1,35 1-15,-53-1 16,71-35 0,-71 53-1,-17 0-15,17 0 16,-17 0-1,52 0 17,-17 0-32,-35 0 0,17 0 15,1 0 1,105 0 31,-124 0-32,19 0 32,-1 18-47,71 52 63,-106-52-63,35 17 47</inkml:trace>
  <inkml:trace contextRef="#ctx0" brushRef="#br0" timeOffset="108067.74">10654 16316 0,'18'0'62,"-1"0"-46,36-35-16,0-1 16,-18 19-1,53-19 1,-52 1-16,-1 18 16,-17 17-16,17-18 15,0 0 1,36-17-1,-36 17-15,0 1 16,18 17 0,-17-18-1,-1 18-15,0 0 0,-17 0 16,88-18 31,-89 18-32,36 0-15,88 0 47,-123 0-31,17 0-16,0 0 16,107 71 15,-90-71-31,107 141 62,-124-106-46,-17 1-16,0-19 47,-18 1 62,0 0-109</inkml:trace>
  <inkml:trace contextRef="#ctx0" brushRef="#br0" timeOffset="110559.7">8837 16916 0,'18'-18'109,"-18"-17"-109,17-18 16,36-18 0,-35 1-16,17 34 15,-17 19-15,-18-18 16,17-1-16,36-87 47,-53 105-32,106-158 48,-88 176-63,0-36 0,52-52 62,-52 53-30,-1 35-1,1-18-15,0 1-1,-18-1-15,17 18 16,1-35 15,0 35-15,-1-35-1,-17 17 95,18 18-110</inkml:trace>
  <inkml:trace contextRef="#ctx0" brushRef="#br0" timeOffset="111332.25">8802 15752 0,'0'105'16,"0"-69"0,282 405 30,-211-353-46,-18-35 16,88 88 0,-106-88-1,35-18 1,-70-17-16,18-1 16,0 19-1,140 140 32,-122-141-31,-36-17-16,17 0 15,19-1 17,-36 18 61</inkml:trace>
  <inkml:trace contextRef="#ctx0" brushRef="#br0" timeOffset="113388">8467 16298 0,'0'18'32,"0"0"-17,-18-1-15,18 1 16,0 35-16,0-18 16,0 53 15,0-70-16,0 0 1,0-1 31,0-70 94,0-17-141,0 34 15,0-16-15,0 16 16,0-70 15,0 142 125,0-19-140,0 1 31,0 0-32</inkml:trace>
  <inkml:trace contextRef="#ctx0" brushRef="#br0" timeOffset="115419.78">9878 16298 0,'17'0'47,"-17"18"-31,0 17-16,18 53 62,-18-52-46,0-19 31,0 1-32,0 0 1,0 17 31,-18-17 78,18-36-110,0-17 1,0-124 31,0 124-47,0-71 47,0 88-47,0 0 15,0 36 110,0 17-125,0 1 16,0-19-16,0 19 16,0 87 15,-35-123-15</inkml:trace>
  <inkml:trace contextRef="#ctx0" brushRef="#br0" timeOffset="122766.08">7973 14676 0,'106'70'16,"-71"-52"0,0 17-16,-17-17 15,-1-18-15,1 17 16,17 54 46,-35-36-30,18-17-32,-18-1 15,0 19-15,35 193 47,-35-211-31,18 17-16,17 141 47,-35-158-47,0 17 15,35 195 32,1-178-47,-36-16 16,88 34 31,-88-52-32,18 0 1,-18 52 31,0-52-47,0-1 62,0 19-46,17 52 31,-17-53-32,0 36 32,0-54-31,0 1-1,0 70 17,0-70-17,0-1-15,0 19 16,0 34 0,0-17-16,0-18 15,0-17 1,0 141 31,0-141-47,0-1 15,0 18 1,0-17 0,0 17 30,0-17-30,0 0 0,-17 35 15,-1-36-15,0-17-16,18 18 15,-194 17 32,159-17-47,-18-18 16,0 17-16,-106-17 47,124 0-47,0 0 15,0 0 1,-89 0 15,89 0-31,-36 0 0,-17 0 16,35 0-1,0 0-15,-335 0 47,300 0-47,0 0 16,-230 0-1,195 0 1,35 0-16,-18 0 16,-300 18 15,388-18-31,-52 0 16,-1 18-16,-34-18 31,52 0-31,17 0 15,-34 0-15,17 0 16,-88 0 0,88 0-1,18 0-15,-18 0 0,-71 0 32,89 0-17,-18 0-15,18 0 16,17 0-1,-123 0 17,88 0-32,35 0 15,-17 0-15,-318 0 47,300 0-31,36 0-16,-18 0 15,-1 0 1,19 0 0,-1 0-1,-17 0 17,17 0-17,0 0-15,1 0 16,-1-36 46,18 19-46,0-19-16,0-105 31,0 71-15,0 17-16,0-18 15,53-317 32,-53 335-47,35-458 63,-35 458-63,0-18 15,0-123 32,18 159-47,-18 0 16,18 35 0,-18-106 30,0 88-46,0 1 16,0-1-16,53-88 47,-36 89-47,1-1 16,-1 0-1,36-17 16,36 17-15,-37 1-16,548-1 47,-494 18-31,635 0 30,-600 0-30,0 0-16,0 0 16,424 0 31,-460 0-47,-34 0 0,0 0 15,193 0 32,-211 0-47,-18 0 0,1 0 16,17 0-1,229 0 17,-229 0-32,0 0 15,-18 18 1,159-18 31</inkml:trace>
  <inkml:trace contextRef="#ctx0" brushRef="#br0" timeOffset="125686.45">10283 15328 0,'0'35'63,"0"18"-48,0-17-15,0 17 16,0-36 0,0 36-16,-17 35 15,-1 36 1,-17-54-16,35 1 0,-18-18 16,1 53-16,17 17 31,0-88-16,0 18-15,0-35 16,0 70 31,0-70-47,-18 17 0,18-17 16,-18 17-16,18-17 15,-17 17-15,17 18 16,0-18-1,-36 53 17,36-70-1,0 0-15,0-1-1,0 1 1,-17 0-1,17-1 1,0 1 31,0-1 78,0 1-94,17-18-15,1 18-1,0-1-15,17-17 16,18 36 0,35-1-16,-35-35 15,282 35 32,-282-35-47,18 0 16,-1 0-16,159 0 47,-176 0-47,388 0 62,-423 0-62,70 0 0,230 0 63,-265 0-63,-36 0 15,89 0 17,-88 0-32,-1 0 0,1 0 15,0 0 16,-1 0-15,71 0 15,-52 0-15,17 0-16,0 0 16,123 0 15,-141 0-31,1 0 15,-1 0 1,0 0 0,-17 0 15,17 0-31,36-53 47,-54 36-47,1-1 15,70-88 32,-70 71-31,17 0-16,-17-1 16,17-193 30,-35 194-30,18-142 31,-18 160-47,0-89 31,0 71 32,0 17-48,0 0 1,0 1-16,-53-89 47,17 71-47,19-1 15,-301-140 32,265 176-47,0-18 16,-35 1-16,-176-19 47,211 36-47,0 0 0,-35 0 15,-18 0 1,-423 0 0,352 0-16,-17 0 15,0 0-15,-123 0 32,176 0-32,-1 0 15,19 0-15,52 0 16,1 0-16,-71 0 47</inkml:trace>
  <inkml:trace contextRef="#ctx0" brushRef="#br0" timeOffset="141603.16">25594 14217 0,'0'35'79,"0"-17"-79,0 17 15,0-17-15,-88 141 31,35-142-31,53 36 16,-35-35 0,35 17-16,-89 88 47,89-105-32,-17-18-15,17 35 16,-18 1-1,-35 52 17,36-71-17,17 1-15,-18 0 16,18-1 31,-18-17-32,-17 53 1,0-35 0,-18 0-1,35-1 1</inkml:trace>
  <inkml:trace contextRef="#ctx0" brushRef="#br0" timeOffset="142279.16">24571 14446 0,'53'36'16,"17"52"0,-17-53-1,0 36-15,-17-36 0,16 18 16,-16 0-16,140 88 31,-141-88-31,1-36 16,17 54-1,70 17 32,-105-88-31,17 0 46,18 0-62</inkml:trace>
  <inkml:trace contextRef="#ctx0" brushRef="#br0" timeOffset="152248.2">19756 12735 0,'0'18'47,"0"0"-31,0 17-16,0-18 15,0 107 32,0-89-47,17 1 16,-17-19-16,0 36 62,18-35 79,-1-18-141,36 0 15,230 0 32,-230 0-47,-1 0 16,19 0-16,317 0 62,-282 0-62,35-18 63,-106 18-47,-17 0 30,17 0 298,-17-18-328,-1 18-16,19 0 406,-36-17-406,17-1 16,1 1-1,0-1-15,35-53 32,-36 36-17,1 17 1,-18 1 15,17-1-31,-17 0 16,18 18-1,0-17 48,-18-1-63,0 1 31,0-1-15,0 0-1,0-17 1,0 17 0,-18-70 15,0 71-31,-17-54 62,18 53-46,-1 18 31,-17-35-32,-71-18 32,88 53-31,-17-18-16,-141 18 62,123 0-62,35 0 0,-105 0 63,87 0-63,1 0 16,17 0-16,-176 0 46,177 0-30,-107 0 31,107 0-47,-1 0 16,0 18-1,1-18-15,-1 0 16,-17 18 15,-1-1 0,1 1-31,17-18 16,1 0-16,-36 0 47,35 18-32,1-18 1,-1 17 15,18 1-15,-35 17 15,-1-17-15,19 17-1,-18-35 1,35 35 15,-18-35-15,0 18 0,1 17-1,17-17 32,0 0-31,-18-1-1,0 1 1,1 52 0,17-52-1,0 17 1,0 18 15,0-35-15,0 17 31,0-17-32,0 0 1,53 17 46,-36-35-62,54 0 47</inkml:trace>
  <inkml:trace contextRef="#ctx0" brushRef="#br0" timeOffset="163138.74">20849 10583 0,'0'18'16,"-35"17"15,-18-17-16,0 0 17,18-18-32,17 0 15,-17 0-15,-177 0 32,195 0-32,-36 0 15,-36 0 16,72 0 32,-1-18-47,18 0-1,0-88 32,0 89-31,35-54 31,-17 71-47,35-53 15,18 53-15,211-88 47,-265 88-31,1 0-16,35 0 47,-18 0-32,-17 0 1,17 18-1,-17 17 1,17-17-16,-17-1 16,-1 19-1,-17-1 17,18 18 14,-18-18-46,-53 89 63,0-124-63,-17 0 0,-19 0 47,72 0-47,-18 0 15,17 0-15,-17-36 16,-36-70 31,36 71-47,35 18 16,0-1-1,0-53 16,0 54-15,0-19 0,17 1 15,19 35-15,34 0-16,265 0 46,-299 35-30,-1 1 0,-35-1 31,0-17-47,0 35 15,0-36 1,-18 36-1,-264 18 17,212-71-32,-125 0 15,160 0 1,-18-18 0,36 18-16,-72-123 62,89 87-62,0 19 16,0-19-1,0 19 17,0-1-17,0 0-15,53 18 0,0 0 16,0 0-1,229 89 32,-264-89-47,-18 17 16,35 19 31,-35-1-47,-35 71 62,17-89-62,18-52 78,0 0-78,-17 17 16,-1-35 0,18 36-16,0-1 15,0 0-15,0 1 32,18 17-1,17 0-31,18 0 15,-18 88 48,-35-53-63,-70 141 47,34-176-47,-16 18 15,16-18-15,-70 0 47,89-53-31,17 36-16,0-1 16,-18-70 15,18 70-16,0-17-15,0 0 0,0 17 16,71-17 0,-36 35-16,0 0 15,36 0 32,-54 0-31,-17 35 15,0-17-15,0-1-16,0 1 15,-158 35 32,140-53-47,0 0 16,1-36 31,17 19-47,-18-89 31,0 18-15,18 70-16,0 0 15,0-17-15,106 0 31,-70 35-31,17 0 16,-18 0-16,35 18 31,-17-1-31,-53 1 16,0 17 0,0 36 15,0-54-31,0 1 15,0 35 1,-53-35 0,-52-18 31,87 0-32,-17-71 48,35 53-48,53 1 32,-36 17-47,18 0 16,36 141 31,-71-106-47,0-17 0,0 17 15,0 18 1,0-35 15,-18-18-15,-17 0-1,17 0-15,-158-53 32,141 35-17,17 0-15,0 1 16,1-19 15,-1 19-15,18-1-16,0 1 15,71-54 32,-36 71-47,0 0 16,-17 0 0,0 0-1,-18 35-15,17 71 47,-17-88-47,0-1 16,-35-17-16,-212 0 62,229 0-62,1 0 16,-1 0-1,18-35 1,0 17-16,0-17 16,0 18-1,53-54 17,0 71-32,17 0 15,-34 0-15,-1 0 16,36 0 15,-71 35-15,17-17-16,-17 0 15,0 52 32,-17-70-47,-1 18 16,-88-18 15,71 0-15,0-36-1,-1 1 1,19 0-16,-1 35 16,18-18-16,0 1 31,0-19 0,53 36-31,194 0 63,-229 36-63,-18-19 15,0 19-15,0 16 16,0-34-1,0 17-15,0-17 32,-18-18-32,0 0 15,-35 0-15,-17 0 47,52 0-47,18-35 31,0-36 16,0 54-47</inkml:trace>
  <inkml:trace contextRef="#ctx0" brushRef="#br0" timeOffset="174402.91">17427 16122 0,'0'-18'16,"18"1"-1,-1-1 1,19-17 31,-19 35-32,36-71 32,0 54-47,0-1 16,176-35 31,-176 53-32,582 0 48,-546 0-48,369 141 32,-423-141-31,-35 53 0,18-35 15,-18-1-16,18 54 32,-18-36-31,0-17 0,17 141 30,1-159-46,-18 17 0,0 1 16,0 35 31,0-18-31,0-17-16,0 35 31,0-18-31,-159 229 47,159-228-47,-53-1 15,18-17-15,-88-1 32,87 1-32,-52-18 15,53 0-15,-459 53 63,441-53-48,-123 0 17,123 0-17,17 0-15,1 0 16,18 0-16,-89-18 31,70 18-15,-69-88 31,-37-88-16,142 158-16,-35-35-15,-18-35 32,36 53-32,-1-54 47,18 72-47,0-19 15,0-34 1,0 17-1,0 0-15,0 35 16,0 1 0,0-19-16,35 1 47,-35 18-47,18-1 15,0-53 32,17 54-47,-35-1 31,17 0 1</inkml:trace>
  <inkml:trace contextRef="#ctx0" brushRef="#br0" timeOffset="176376.08">18468 15258 0,'0'-18'31,"35"36"-15,-17-1 0,-1 54-1,72-1 1,-54-17 0,18-17-16,-18-1 15,177 159 32,-177-176-47,-35-1 0,18 1 16,-1 52 15,-17-52-31,18-18 16,-18 18-16,71 35 62,-54-53-31,1 17 16,-1-17-47,-17 18 16,18 17-1,-18-17 1,35-1 15,-17 1-15,70 35 31,-88-35-47,18-18 15,70 70 32,-53-70-31,1 18-16,193-18 47,-176 0-32,35-36-15,-53 36 0,18-52 16,335-231 31,-282 213-47,0-18 0,17-1 16,-34 1-16,16 0 46,-122 88 33,-1 0-79,1 18 15</inkml:trace>
  <inkml:trace contextRef="#ctx0" brushRef="#br0" timeOffset="177896.82">17992 15346 0,'-18'0'47,"0"17"-32,-17-17-15,17 36 16,-17-1-1,0-17-15,-36 52 16,-17-17 0,53-18-16,-230 230 47,212-230-32,-52 53-15,-107 89 63,159-160-63,35 1 0,-105 106 78,88-107-63,17 1-15,-35 52 16,35-52 0,1 0-16,-19-18 15,1 35 1,18-35 0,-19 18-16,19-18 15,-1 0-15,-105 0 63,70 0-63,0 0 0,-159-141 62,177 105-62,17 19 16,0-19 31,18 19 15,0-1-46,0 0 109</inkml:trace>
  <inkml:trace contextRef="#ctx0" brushRef="#br0" timeOffset="179116.81">17956 15311 0,'0'-36'15,"0"19"-15,0-19 16,0 19 125,-17-1-110,-1 18-31,0 0 16,1 0 15,-1 0 63,1-18-79</inkml:trace>
  <inkml:trace contextRef="#ctx0" brushRef="#br0" timeOffset="182840.74">7990 11130 0,'0'53'31,"0"-18"-31,-17-17 16,-1 53-16,-35-19 16,18 1-16,-36 18 31,18-1-31,18-17 0,-18 18 15,-53 0-15,-193 123 32,210-106-32,-16-35 15,69-18-15,-17 0 16,18 0 0,-35 1-16</inkml:trace>
  <inkml:trace contextRef="#ctx0" brushRef="#br0" timeOffset="183619.31">7479 11289 0,'35'53'31,"-35"-36"-31,0 19 16,18 17-16,17 17 15,-17 1-15,-1-18 16,72 194 15,-89-194-31,52-1 16,-52-16-16,0 17 15,18 0 1,-18-36-16,18 36 47,17-53-32,-17 18-15,105-18 32,-70 17-32,-35-17 15</inkml:trace>
  <inkml:trace contextRef="#ctx0" brushRef="#br0" timeOffset="195705.91">6844 11518 0,'-18'18'47,"18"35"-32,0-18-15,0 36 16,-17-36-16,-1 71 31,18-53-31,0-36 0,0 19 16,0-1 0,0 0-1,0-17 1,-18-18 140</inkml:trace>
  <inkml:trace contextRef="#ctx0" brushRef="#br0" timeOffset="196247.98">6562 11606 0,'53'18'16,"-36"35"-1,1-18 1,176 247 15,-176-246-31,17-19 16,-35 19-16,70 69 62,-52-105-46,0 36-16,105 105 31</inkml:trace>
  <inkml:trace contextRef="#ctx0" brushRef="#br0" timeOffset="204405.65">10054 7743 0,'-17'18'63,"-1"0"-47,18-1-1,-35 36-15,-71 88 47,35-88-31,-17 212 31,88-230-32,0 18-15,-18 18 16,18 34-1,-35-16-15,0 158 32,0-142-32,87 248 47,19-300-32,-36-18-15,18 36 16,18 17 15,-18 36-15,-36-107-1,1 213 48,-18-213-63,18 177 62,-18-141-62,0 0 16,17 300 31,-17-318-47,0 53 15,0 36 32,18-107-31,0-17 46,-1 36-46,1-36-16,88 158 47,-71-158-47,0 36 16,195 87 15,-195-105-16,212 88 17,-194-71-17,0 18-15,158 0 32,-158-53-32,388 70 62,-406-52-62,89 70 63,-106-70-48,-18 35 1,17-18-1,36 283 32,-53-283-47,0 0 16,0 18-16,0 0 16,0 35-1,0 106 16,0-159-31,0 1 16,0-19-16,0 36 16,-18-17-16,1 52 31,17-53-15,0 0-16,0 18 0,0-35 15,0 0-15,0 34 31,0-34-31,0 88 47,0-88-31,17-18 0,1 0-1,17 0-15,389 0 63,-319 17-63,-69-17 0,34 0 15,389 35 32,-353-17-47,-36 0 0,1-18 16,17 17-1,335 36 32,-370-35-47,194 0 47,-123-18-31,193-106 46,-246 70-62,17 19 0,0-36 16,-35 18-16,176-106 31,-193 105-31,17 19 16,-18-19-16,0 19 15,0-19-15,195-105 47,-213 141-31,19-53-16,175-52 47,-175 105-47,-19 0 15,265-36 17,-211 19-17,-18-1-15,353-70 63,-353 52-63,-18 1 15,-18 35 1,54 0 15,-36 0-31,-17 0 0,0 0 47,-1 0-31,1 0-1,17 35 17,-17-17-17,52 88 32,-52-106-31,0 0 46,-1 0-62,36-35 16,88-124 31,-105 141-47,-19 1 15,195-160 32,-195 142-31,142-177 31,-141 195-32,0-19-15,105-105 47,-105 141-47,-1-35 16,1 17 0,70-246 30,-88 229-46,0-36 16,0-299 31,-70 299-47,34 0 16,-70-34-1,106 87 1,-17-17-16,-177-159 47,141 123-32,35 71-15,-17-53 16,-247-194 15,246 247-15,-52-53-1,-35 18 1,70 0-16,0 17 16,18 0-16,-18-17 15,-318-176 32,283 158-31,-35-18-16,-548-264 47,654 317-32,-1 18-15,18-53 63,0 36-63,0-1 0,0-35 31,-35 18-31,17-18 16,-105-141 31,87 123-32,-299-158 32,300 211-31,-18 1-16,-494-160 62,477 142-62,-18 35 0,35-35 16,-212-141 31,212 140-32,-141-70 1,141 106-16,-53-35 16,18-18-1,-18 0-15,-141-17 31,177 52-31,-1 0 16,-17 1 0,-177-1 31,213 18-47,-195 0 62,211 0-62,1 0 0,-18 0 16,0 0-16,-229 0 47,229 0-47,0 0 0,-35 0 15,53 0-15,-71 0 47,88 0-47,1 0 0,-19 0 16,19 0-1,-1 0 1,0 0-16,-17-17 16,17 17-1,1-18-15,-1 18 16,-17 0-1,0 0 1,17-18 15,0 18-31,1-17 0,-1 17 16,-17 0 0,17 0-1,1 0-15,-54 0 47,36 17-31,-1 1-16,1 0 15,-88 52 32,87-52 125,1-1-156,-35 1-1,-72 35 1,54-35-16,53-1 16,-53 1-16,70-18 15,-17 17 1,17-17 93,1 0-109,-19 18 16,19-18-16,-1 18 15,-35 17 1,0-17-16,36-1 16,-72 1-1,54 0-15,17-18 32</inkml:trace>
  <inkml:trace contextRef="#ctx0" brushRef="#br0" timeOffset="-204135.09">16933 11448 0,'-53'-36'172,"1"19"-157,-1-1-15,0 18 16,-36 0-16,-52-35 31,124 35-31,-1 0 16,0 0-1,1 0 126,-18 0-125,-1 0-16,1 17 15,-71 19-15,-88 17 47,159-53-31,17 17-16,-52 54 62,52-54-62,-35 54 63,53-53 15,0-1-63,0 1-15,18 17 32,-1-17-32,1-18 47,0 18-16,-1-1 31,1 1-62,-18 17 16,35-17-16,18 35 47,-35-36-47,-1 1 47,1 0 0,17-18-32,1 35 16,16 0-31,54 18 63,-70-53-63,-1 0 16,-17 0-16,-1 18 15,18-18-15,89 17 47,-106-17-47,-1 0 16,18 0-1,-17 0 1,0 0 0,-1 0-1,1 0 1,53-17 15,-54-1-15,36-35 31,-35 35-47,-18 1 15,0-1 1,0-35-1,17 36 1,-17-54 15,0 53-15,0-70 46,0 71-46,0-1 0,0 0-1,0-70 17,0 53-32,0 17 15,0 1 1,0-1-1,0 0 17,0 1-32,0-1 15,0 0 32,0 1 16,0-1-63,-17 0 15,17-17 1,-18 35-16,-17-17 31,35-1-15,-18 18-1,-17 0 17,17-18-32,1 18 15,-1-17 1,-35 17 0,35 0-1,1 0-15,-36 0 16,35 0-16,-52 0 47,52 0-16,-70 0-15</inkml:trace>
  <inkml:trace contextRef="#ctx0" brushRef="#br0" timeOffset="-190168.22">19050 8043 0,'18'18'187,"-36"0"-156,-17-1-15,35 1 15,-18-18-15,0 18-1,-34-1-15,16 18 0,19-17 16,-107 35 15,36 18-31,70-54 0,-52 1 16,34-1-16,-16 36 31,16-35-31,19 0 16,-1-1-1,-17 1 1,35 0-16,-18-18 16,0 17-1,1-17 1,-36 18-16,18-1 16,17 1-1,-35 0 1,35-18-1,-17 35 1,35-17-16,-106 70 63,71-35-63,17-18 15,-17 18 16,17-18-31,18-17 0,-35 35 16,18-18-16,-1 0 16,0 107 15,18-125-15,0 18-16,0 1 15,0-19 1,-35 72 15,35-72-31,0 1 16,0 105 46,0-87-46,-18 34 15,18-35-15,-35 18-16,35-17 15,-18 122 32,18-140-31,0 53 31,0-36-47,0 0 31,0 0-31,0 1 16,0-19-16,18 19 15,-18-1 1,0 0-16,35 18 15,1 53 17,-36-71-17,17-35-15,-17 18 16,18 17 0,-18-17-1,35 70 32,-17-70-47,-18-1 0,17 18 16,-17-17-1,18 17 1,-18-17-16,18 17 0,-1-17 16,-17 17-1,0-17 1,18 17-16,0-17 15,-18 17 1,17 0-16,1 1 16,0-19-1,17 1-15,35 88 32,-52-89-1,17 36-31,-17-35 15,-18 0 1,35-1-16,-35 1 16,0-1-1,0 36-15,0-35 16,36 53 0,-19 52 15,-17-105-16,18-1 1,17 72 15,-35-72-15,0 1-16,35 17 16,-35-17-16,53 88 46,-35-106-30,-18 17 0,0 89 15,0-35-15,0-19-16,0 1 15,53 106 1,-53-124-1,0 18-15,0-17 16,35 122 15,-35-105-15,0-35-16,0 52 16,0-34-16,53 175 46,-53-193-46,18-18 16,-18 18 0,35 17 15,-17-17-15,-1-1-1,36 1 1,-35-18-1,-1 18-15,195-18 63,-177 17-47,124 89 30,-124-88-46,18 17 16,106 18 31,-106-53-47,-35 0 16,35 17-16,-18-17 0,318 18 62,-248 0-46,178-1 31,-230-17-47,17 0 0,-35 0 15,195 0 32,-195 0-47,-17 0 0,35 0 16,-1 0-1,301 0 32,-300 0-47,35 0 16,230-35 31,-301 35-47,178-88 62,-160 53-62,18 17 16,-18-17-1,18 17 1,141-105 0,-124 70-16,195-300 62,-247 335-46,-1-35-16,-17 36 15,124-213 32,-107 213-47,1-1 0,-18-35 16,159-229 31,-142 247-47,54-106 15,-71 52 17,35 37-17,-17-1-15,17-53 47,-35 70-31,36-52-1,-36 71 1,17-1-16,18-53 16,1-34-1,-19 87 1,-17 0-16,18 1 16,0-19-1,-1 19 1,-17-19 15,0 19 0,0-18-15,0 17 0,0 0 30,0 1-46,0-1 16,0-17 0,0 17-1,0-35-15,36-88 47,-36 123-47,0 1 16,0-1 15,0 1-15,0-1-1,17 0-15,1 1 16,-18-1 0,0-17-1,17 35 16,-17-18-15,0-17 15,0 17-31,0-17 16,0 17-16,0-17 16,0 0-16,-35-230 46,18 212-46,-19-17 16,19 34 0,-19-52-1,1 35 1,35 36-16,-18-19 16,-105-105 30,105 124-46,1-19 16,-19 1 31,19 17 94,-36-52-126,18-1 1,-89-87-1,36 69-15,0 19 16,-18-54 31,106 107-47,-18-36 0,-35 0 16,-35-159 30,70 194-30,1-17-16,-1 0 16,-52-18-1,-1-18 1,53 36-16,-52 35 16,52-35-16,-52 17 15,-89-70 16,88 70-31,36 1 0,0-1 16,-36-17 0,36 17-1,-36 18-15,54-17 0,-18 17 16,-283-36 31,247 36-32,1 0-15,-477-53 47,477 53-31,-1 0-16,-158 0 62,211-17-62,-17 17 16,-18-18-16,-194 1 47,159-1-31,-159 18 15,194 0-31,-35 0 0,17 0 15,1 0-15,-177 0 63,229 0-47,0 18-16,18-1 46,-17-17-46,-1 35 16,-70 54 31,70-54-31,-17 53 30,35-70-30,0-1-16,0 1 16,0 0-1,0-1 48,0 1-63</inkml:trace>
  <inkml:trace contextRef="#ctx0" brushRef="#br0" timeOffset="-188398.77">20391 10495 0,'0'-53'78,"-18"36"-78,0 17 0,18-18 15,0-17-15,0-1 32,0 19-17,0-19 1,36 36 31,-19 0-32,124 89 32,-123-19-47,0 54 63,-18-107-48,-18-34 79,0-36-94,-17 18 16,0-18-16,17 53 15,18-36-15,0 1 16,0 17 0,0 1-1,0-1-15,0 0 16,88 18 31,-70 36-47,17-19 15,-35 1-15,36 53 47,-36-54-31,0 1 187</inkml:trace>
  <inkml:trace contextRef="#ctx0" brushRef="#br0" timeOffset="-185921.9">20620 8767 0,'0'17'15,"0"36"1,0-18 0,0 36-16,0-1 15,0 19-15,0-36 0,0 264 63,0-264-63,18 123 47,-1-123-32,-17 0 1,18-35 15,-18-1-31,0 1 16,0 0-1</inkml:trace>
  <inkml:trace contextRef="#ctx0" brushRef="#br0" timeOffset="-185357.73">20514 9543 0,'18'0'15,"-1"0"1,19 88-1,17-35-15,-53-18 16,88 124 31,-88-124-47,17-35 16,1 0 15,17 0-16,36 0 17,-54-18-17,1 1-15,70-71 47,-88 70-31</inkml:trace>
  <inkml:trace contextRef="#ctx0" brushRef="#br0" timeOffset="-184544.63">21202 10037 0,'317'-53'31,"-264"35"-31,512-70 47,-530 88-31,-17-18-16,-18 0 93</inkml:trace>
  <inkml:trace contextRef="#ctx0" brushRef="#br0" timeOffset="-183749.58">21325 9860 0,'0'18'16,"0"-1"-1,0 1-15,-35 17 16,-71 71 31,106-88-47,-35 35 62,35-36-15,0 1 0,18-18-31,52 18 15,-52-18-31,17 35 31,18-35-15,-35 18-16,-1-18 16,1 17-1</inkml:trace>
  <inkml:trace contextRef="#ctx0" brushRef="#br0" timeOffset="-182599.23">21608 11677 0,'0'-18'109,"-18"1"-109,0-1 16,18 0-16,-17 18 31,17-17-31,-18 17 16,0-18-16,1 0 16,-18-34-1,-1 34 1,19-17-16,-19-1 0,1 1 31,0 0-15,-1 0 15,19 17-31,-1 18 16,1 0-16,-36-18 62,35 1-62,0-19 31,18 1 16,-17 35-31,17-18-16,-18 1 15</inkml:trace>
  <inkml:trace contextRef="#ctx0" brushRef="#br0" timeOffset="-181989.61">21026 11130 0,'0'0'0,"17"-53"16,-17 36-1,18-1 16,-1 18 1,1 0-32,17 0 15,1 0-15,-1 0 16,0 18 0,-17-1-1,-1-17 48,-34 35-32,-1-35-15,1 18-16</inkml:trace>
  <inkml:trace contextRef="#ctx0" brushRef="#br0" timeOffset="-181061.09">19438 11624 0,'18'0'63,"-1"-18"-48,19-17-15,34-18 16,-35 18-16,18-18 16,-17 0-1,17 18-15,35-36 16,282-211 15,-317 264-31,-35 1 16,-36 17 93</inkml:trace>
  <inkml:trace contextRef="#ctx0" brushRef="#br0" timeOffset="-180450.43">20020 10989 0,'88'0'16,"-35"0"0,159 0 15,-159 0-31,-18 0 16,-17 18-1,-18-1 32,0 1-31,0 0-16,0 17 15,-36 124 48,19-142-63,-1-17 0,1 18 15</inkml:trace>
  <inkml:trace contextRef="#ctx0" brushRef="#br0" timeOffset="-179626.91">18997 10072 0,'35'0'31,"-17"17"-15,35-17-1,0 0-15,70 36 16,-34-1 0,-37-17-16,-16-18 0,52 35 31,-18-17-31,-34-18 15,-1 17-15,-17-17 32</inkml:trace>
  <inkml:trace contextRef="#ctx0" brushRef="#br0" timeOffset="-178975.31">19720 10019 0,'18'18'16,"0"17"-16,17-18 15,35 54 1,-52-36 0,-18 18-1,0-35-15,0-1 16,0 1-16,0 0 16,0-1-16,-35 72 46,17-54-46,0-35 16,-17 18-16,-176-1 47,158-17-31,0 0-16,0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4.42953" units="1/cm"/>
          <inkml:channelProperty channel="Y" name="resolution" value="32.23881" units="1/cm"/>
          <inkml:channelProperty channel="T" name="resolution" value="1" units="1/dev"/>
        </inkml:channelProperties>
      </inkml:inkSource>
      <inkml:timestamp xml:id="ts0" timeString="2021-04-09T12:34:37.7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2205 12435 0,'0'18'16,"0"35"-1,0-18 1,17 53-16,1 18 15,-18-70-15,18 52 16,35 229 0,-36-158-16,1-18 15,0 35-15,-1-34 16,-17 52 0,18-124-1,-18 1-15,18-18 16,-1-18-16,-17 18 15,0 35 17,0-70-17,0-1 1,0 19 15,0-19-31,0 1 16,0 0-16,0-1 15,0 1 1,53 35 78,-18-53-79,36 17 1,52 1 0,-52 0-16,35-18 15,-71 0-15,53 17 16,177-17 0,-142 0-16,900 0 62,-829 0-62,1147 0 63,-1200 0-48,18 18-15,158 0 16,-140-1-16,34 1 15,36-1-15,-17 1 16,34-18-16,-34 18 16,34-1-1,-35 36-15,900-17 63,-1005-36-63,546-18 62,-564 18-46,-18 0-16,212-35 31,-194 35-31,17 0 0,18 0 16,36 0-1,493 0 17,-511 0-32,-18 0 15,282 0 17,-405 0-32,-1-18 93,19 18-77,-1-18 0,18 18-16,-35 0 15,17-17-15,0 17 0,89-18 63,-124 0-16,17 1-32,-17-124 32,0 88-47,0 0 0,0 0 16,0 0-1,0-317 17,0 334-17,0-387 48,0 388-63,-17-1 15,-107-228 17,107 229-17,17-18-15,0 17 16,-53-193 31,53 194-47,0 0 15,-18-71 32,18 88-47,0-17 0,0 17 31,0-17 1,0 0-1,0 17-31,0 0 16,0 1-1,0-1 1,0-17-1,0 17-15,0 0 16,0 1 0,0-54 31,0 54-47,-35-72 46,-1 72-46,1-18 16,-282-54 47,264 89-63,-36 0 0,1 0 15,-53-17 1,71 17-16,-54-18 15,-17 0-15,-53 1 16,-229-18 0,176 17-1,-1235 18 32,1341 0-47,18 0 16,-19 0-1,1-18 1,18 18-16,17-17 0,-18 17 16,1-18-16,0 18 15,-107 0 1,-17 0 0,141 0-16,-35 0 15,-123 0 1,140 0-16,1-18 15,17 18-15,-17 0 16,-248-53 0,301 53-1,-213 0 32,125 0-16,52 0-15,88 0-16,-35 0 16,-53 0-1,71 0-15,-194 36 32,176-19-17,0-17-15,18 0 16,-124 0-1,35 0-15,1 0 16,-18 0 0,-424 0 15,442 0-31,17 0 0,-17 0 16,-318 0 46,388 0-62,35 0 0,-35 0 16,-53 0-1,36 0 1,-71 36 15,105-36-31,-16 0 16,-19 35-1,53-35 1,-140 18 31,140-18-31,0 0-16,1 0 15,-1 0 32,0 0-16,-35 17-15,36-17-16,-36 0 16,0 18-16,18-1 15,17-17-15,-70 0 47,70 18 172,18 0-204,0-1 1,0 1-16,0 35 47,0-35-31,0-1-16,0 1 15,0 17 32,0-17-47,0 35 63,0-36-32,0 1 31,0 0-62,0 17 47,0 0-31,0-17 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4.42953" units="1/cm"/>
          <inkml:channelProperty channel="Y" name="resolution" value="32.23881" units="1/cm"/>
          <inkml:channelProperty channel="T" name="resolution" value="1" units="1/dev"/>
        </inkml:channelProperties>
      </inkml:inkSource>
      <inkml:timestamp xml:id="ts0" timeString="2021-04-09T12:36:57.00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1005 10372 0,'0'17'47,"18"1"-32,0-18 1,17 0 0,36 35-16,-19-35 15,354 18 32,-318 0-47,-17-18 16,158 17 15,-158-17-31,17 0 0,0 0 16,512 18 30,-494-18-30,299 0 47,-369 0-63,17 0 0,-1 0 15,1 0 1,247 35 31,-247-35-47,0 0 0,53 0 15,-18 0 17,-53 0-32,1 0 0,17 0 15,-36 0-15,107 0 47,-71 0-47,-36 0 16,19 0-16,34 18 31,-35-18-15,1 0-16,-1 0 15,0 0-15,159 0 47,-158 0-47,16 0 0,1 0 16,159 0 31,-159 0-47,0 0 15,264 0 32,-228 0-47,-54 0 16,53 0-16,212 0 47,-230 0-47,266 0 62,-266 0-62,-17 0 0,0 0 16,0 0-16,141 0 31,-159 0-15,194 0 30,-193 0-46,17 0 16,-18 0 0,0 0-1,53 0 1,-35 0-16,-17 0 16,69 0 15,-69 0-16,17 0 32,-36 0-47</inkml:trace>
  <inkml:trace contextRef="#ctx0" brushRef="#br0" timeOffset="2886.61">952 5433 0,'0'35'78,"18"18"-78,-18 18 0,35 70 32,-35-71-32,0 36 15,18 370 32,-18-370-47,0-18 16,18 1-16,-18 299 47,0-318-32,0-17-15,17 300 63,-17-212-63,0-88 15,36 494 32,-36-459-31,0 212 31,0-283-32,0 72 32,0-54-47,0 0 16,0-17-16,0-1 15,0 160 32,0-142-47,0 247 63,0-229-63,0 124 62,0-160-46,0 1-16,0 35 31,0-36-31,0 142 47,0-124-31,0-17-1,0 35 17,0-35-17,0-1-15,0 1 16,0 70 31,0-70-47,0-1 15,0 1 1,0 17 15,0 1 110,0-1-141,0 53 15,0-35-15,0 176 47,0-176-47,17-35 16,-17-1 0</inkml:trace>
  <inkml:trace contextRef="#ctx0" brushRef="#br0" timeOffset="10119.74">1076 5398 0,'0'0'0,"35"0"16,-17 35-1,0-35-15,246 0 47,-211 0-47,35 0 16,706 0 31,-653 0-32,0 0-15,0 0 16,0 0-16,847 0 78,-864 0-78,-36 0 0,35 0 16,-34 0-1,263 0 17,-264 0-32,1 0 15,17 0-15,370 0 32,-388 0-17,18 0-15,-36 0 16,160 0-1,-160 0 1,-17 0-16,18 0 16,17 0-16,176 0 47,-211 0-47,18 0 0,264 0 46,-264 0-46,-1 0 16,18 0-16,212 0 47,-229 0-47,17 0 0,0 0 16,-17 0-16,370 0 62,-388 0-62,-18 0 16,300 0 31,-282 0-47,0 0 0,0 0 15,317 0 32,-299 0-47,17 0 16,-17 0-16,405 0 47,-388 0-32,18 0-15,-18 0 0,177 0 31,-177 0-15,18 0-16,-18 0 16,106 0-1,-71 0-15,-35 0 16,230 0 15,-230 0-31,18 0 0,-18 0 16,18 0-16,123 0 31,-158 0-31,35 0 16,158 0 15,-52 0-15,0 0-1,-89 0-15,1 0 16,299 0 15,-335 0-31,18 0 16,0 0-16,0 0 15,-18 0-15,282 0 47,-317 0-47,0 0 16,282 0 31,-264 0-32,17 0-15,18 0 16,370 0 15,-388 0-15,-17 0-16,35 0 15,-18 0-15,441 0 47,-458 0-31,352 0 31,-353 0-32,1 0-15,35 17 0,282 1 47,-370-18-31,52 0 0,-17 0-16,-18 0 15,1 0-15,52 0 16,-35 0-1,0 0-15,-18 0 0,88 0 79,-87 0-64,-19 0 1,36 0-1,0 0-15,-18 0 16,54 0 15,-19 0-31,177 0 63,-229 0-63,35 0 0,-18 0 15,106 0 32,-123 0-47,-1 0 0,1 0 16,-18 18 15,18-1 172,17 36-203,0-17 16,0 52 0,-35-71-1,18 1-15,-18 0 16,18-18-16,-18 53 15,17-53 1,-17 35-16,0 53 31,0-53-15,0 1-16,0-1 0,0 0 31,0-17-31,0 17 16,0 124 31,0-106-32,-17 158 32,17-158-47,0-35 0,-18 35 16,18-18-16,0 89 62,0-89-62,0 212 63,0-230-63,0 1 15,0 158 32,0-158-47,0 0 16,0 35-16,0 88 47,0-106-32,0 18-15,0 0 16,0 176 15,35-158-15,-35-18 0,0 53 15,0-89-31,0 36 0,0-18 15,0 336 32,0-318-47,0 17 16,18 18 0,0-17-1,-18-18-15,0-18 0,0 0 16,0 18-16,0 71 31,0-89-15,0 18-16,17-18 15,-17 54 1,0-72-16,0 1 0,0-1 16,0 36 46,0-35-46,0 0-16,0 70 47,0-71-32,0 19 1,0-1-1,0-17-15,0 70 63,0-71-63,0 19 16,0 17 15,0 0-16,0-36 1,0 1-16,0 52 47,0-34-31,0 34 30,-17-52-30,17 0 156,-53 52-172,35-35 16,-17-17-16,-89 70 31,89-52-31,17-19 15,-35 18-15,18-17 32,18 0-17,-1-1 17,0-17-17,-35 18 1,18-18-1,-18 0-15,35 0 16,-17 0-16,-141 0 47,123 0-47,35 0 0,1 0 16,-1 0-16,-88 0 46,89-18-30,-19 18 0,-34 0 15,34 0-31,1-17 16,-53 17-1,53 0 1,-18 0-16,0 0 15,18 0-15,-177 0 47,177 0-31,17 0-16,-53 0 31,54 0-31,-19 0 16,-69 0 46,52 0-62,17 0 0,1 0 16,-229 0 15,193 0-15,1 0-16,17 0 15,-388 0 32,335 0-31,-617 0 46,670 0-62,-36 0 16,-422 0 15,405 0-15,-35 0-16,-18 0 16,-229 0-1,247 0 1,18 0-16,34 0 15,-87 0 1,123 0-16,0 0 16,18 0-16,-18 0 15,18 0 1,-195 0 15,160 0-31,-18 0 16,-1 0-16,-387-36 62,353 19-62,-477-1 47,529 18-31,19 0-16,-19 0 15,18 0-15,-247 0 47,247 0-47,-17 0 16,17 0-16,-124 0 31,125 0-31,34 0 16,-35 0-1,-88 0 17,106 0-32,17 0 15,-17 0-15,-18 0 16,-194 0 31,212 0-47,-1 0 15,-193 0 32,211 0-47,-17 0 16,-212 0 31,194 0-32,-35 0-15,53 0 16,-212 18 15,211-1-15,-16-17-16,-19 0 16,53 0-16,-193 36 46,158-36-46,-35 0 16,-177 0 31,247 0-31,-17 0-16,17 17 15,-70-17 16,71 0 16,-1 0-47,0 0 16,1 0-16,-1 0 16,-35 0-1,36 0-15,-1 0 16,0 0-1,1 0-15,-1 0 32,0 0-17,1 0 1,-19 0 0,19 0 15,-1 0-16</inkml:trace>
  <inkml:trace contextRef="#ctx0" brushRef="#br0" timeOffset="27263.01">8343 11271 0,'18'0'47,"-18"18"-31,0 0-16,0-1 15,17 89 32,-17-88-31,0-1-16,0 89 31,0-88-15,0-1-16,0 1 15,0 0 17,0-1-17,18 19 32,0-19-31,-18 1 15,17-18-31,-17 18 16,0 17-1,0-18-15,18 1 32,-18 0-17,0-1 1,18 19-1,35-36 95,-1 0-95,1 0-15,-17 17 16,-1-17 0,18 18-16,0-18 0,17 0 15,19 18 1,105-1 15,-159-17-15,35 0-1,-34 0 1,17 0-16,-18 0 16,71 0-1,-71 0-15,18 0 16,-18 0-16,18 0 16,18 0-1,-18 0 1,-18 0-16,0 0 0,177 0 62,-177 0-62,0 0 16,1 0 15,-19 0-15,1 0-16,0 0 62,-1 0 32,1-17-78,-1-19-1,-17-17 17,0 36-32,18-36 15,-18 35-15,0-17 16,0 17-1,0 1-15,0-1 16,0 0-16,0 1 16,0-1-1,0 0 1,0-17 0,0 0 15,0 17-16,0 1-15,-18-1 16,18 0 15,0 1-15,0-1 0,0-17-1,0 17 16,0 0-15,0 1 15,0-1-31,0 1 47,-35-1 94,-53 18-141,17 0 15,-17 0 1,35 0-16,0 0 16,-17 0-16,-1 0 15,18 0-15,-123 0 47,158 0-47,-17 0 16,-53 0 31,70 0-32,-17 0-15,17 0 16,-52 0 31,52 0-47,1 0 0,-36 0 15,-18 0 17,53 0-17,1 0-15,-1 0 16,-105 18 31,87-18-32,-228 0 48,211 0-63,-106 0 47,141 0-32,1 0-15,-1 0 63</inkml:trace>
  <inkml:trace contextRef="#ctx0" brushRef="#br0" timeOffset="58307.22">2981 12488 0,'0'36'47,"0"-19"-32,0 19 1,0-19-1,0 36 17,0-35-32,0-1 15,0 1 1,0 17 0,0 18-1,0-18 16,0 18-31,0-35 16,18 0 0,-18 17-16,17 53 47,-17-53-32,0-17-15,0 0 16,0-1-16,0 19 31,0-19 0,0 1-15,0 0 156,0-1-157,0 18 95,36 1-110,-1-36 15,53 35-15,18-35 16,423 18 31,-441-18-31,459 0 46,-494 0-62,423 0 63,-211-18-63,-159 0 15,-18 18-15,0 0 16,300-53 31,-335 53-47,-18 0 0,18 0 15,-35 0-15,105-17 47,-105 17-31,17-18-1,0 18 17,-17 0-17,-18-17 1,18 17 0,-1-71 280,19 36-296,-36-18 16,17-88 0,-17 123-1,18-35 1,-18 18-16,0 17 31,0 1-31,0-1 0,0-17 16,0 17-16,0 0 15,0 1 1,0-1-16,0-17 16,0 17-1,0 1 1,0-1 15,0 0-15,0 1 15,0-1 0,0 0-15,-53 18 140,0 0-156,-35 0 16,-177 0 15,195 0-31,-18 0 0,-18 0 16,53 0-16,18 0 15,-1 0 1,1 0-16,-18 0 0,18 0 16,-159 0 30,158 0-30,-16 0-16,16 0 16,-122 0 15,122 0-31,-105 0 47,106 0-32,17 0-15,-35 0 16,0 0-16,18 0 16,17 36-16,-228-36 62,210 0-62,19 0 16,-213 0 15,177 17-15,18-17-16,-35 0 15,-107 18 17,142-18-32,-18 18 15,-18-18-15,36 0 16,-35 0-1,34 0-15,1 0 16,-18 17-16,-53-17 47,71 0-47,-18 0 0,18 0 16,0 0-1,-1 0 1,19 0-16,-19 0 15,19 0 1,-36 0 47,35 0-63,1 0 0,-19 0 15,19 0 1,-1 0-1</inkml:trace>
  <inkml:trace contextRef="#ctx0" brushRef="#br0" timeOffset="64444.47">8696 12841 0,'-18'0'218,"-52"35"-218,52-35 16,-17 18-16,0-18 16,-1 18-1,19-18 1,-1 17 0,-17-17 140,17 18-141,18 0 1,-18 17 0,1-17-1,17-1 79,0 1-63,0-1-31,0 1 32,0 0-32,0-1 31,0 1-16,0 17 17,0-17-17,0 0 17,0-1-1,0 18 16,0-17-32,0 0 32,0-1 156,17-17-203,19 18 125,-36 0-109,17-1-16,1 1 31,0-18-15,-18 18-16,17-18 78,1 0 94,17 0-157,18 0 1,53 0 31,-88 0 31,17-18 78,0-17-140,-17 35-16,-1-36 16,1 36-16,17-53 46,1 18 173,-1 0-203,-35 17-1,0-17 1,0 17-16,0 1 31,0-19 1,0 19-32,0-1 31,0 1-16,0-1 32,0-17 16,-18 17 77,18 0-140,0 1 16,-17 17-16,17-36 47,-36 19-47,36-1 31,-17 18 0,-1 0 63,-17 0-78,0 0-1,-54 18 17,54-1-32,35 1 0,-71 0 140</inkml:trace>
  <inkml:trace contextRef="#ctx0" brushRef="#br1" timeOffset="155171.32">3246 15752 0,'17'0'16,"-17"35"0,18-18-1,-18 36-15,0 0 16,0-17-16,0 87 31,0-52-31,0-1 0,0 18 16,0 1-16,0-37 15,0 19 32,0-53 78,0 17-125,0-17 16,17-1 15,1 1-15,0-1 15,17 19-15,0-19-1,-17-17 1,0 0 0,52 0-16,-17 0 15,18 0-15,105 0 16,-105 0-1,-19 0-15,90 0 16,-54 0 0,0 0-16,-17 0 15,-1 0-15,71 0 32,-17 0-32,-71 0 15,17 18-15,353-18 63,-387 0-63,17 0 15,35 0 32,-53 0-47,0 0 16,1 0-1,105-35 17,-141 17-17,123 18 32,-87 0-31,-1 0-16,88 0 62,-87 0-46,-19 0 0,18-18-1,-17 1 1,0 17 15,-1-18-31,19-35 16,-19 18-1,1-18 1,-18 35-16,18 18 16,-18-17 30,35-1-30,-17-52 0,-1 52-16,-17 0 15,0 1-15,106-230 47,-106 194-47,0 0 16,0 18-16,0-71 47,0 88-32,-53 1 173,0 17-173,18 0-15,-159 0 16,17 0 0,19 0-16,-389 0 31,371-18-31,17 0 16,0 1-16,-53-1 31,89 0-31,35 1 0,-159-19 47,211 36-47,-316 0 62,281 0-62,-35 36 0,53-19 16,-70-17-1,17 36 1,53-36-16,0 0 16,18 17-16,-159 19 47,159-19-47,-1 1 15,19-18 1,-1 0-1,0 0-15,36 0 157,53 0-157,-1 17 15,-17-17-15,388 36 63,-388-36-63,-18 17 0,1-17 94,-1 0-79,88-17 1,-105 17-16,0 0 15,-1 0-15</inkml:trace>
  <inkml:trace contextRef="#ctx0" brushRef="#br1" timeOffset="170341.46">3616 970 0,'18'35'187,"-1"-35"-187,1 18 16,-18 0-16,18-18 16,-1 35-1,1-17-15,-1-1 16,1 1 15,35 17 0,-35-35-31,-1 18 16,-17-1-16,88 36 47,-88-35-31,18 0-16,0-1 31,17-17-16,-17 36-15,-1-36 16,72 123 15,-72-70-15,1-35 0,17 17 15,-17 0-31,-18-17 15,0 17 1,35 18 15,-35-35 1,0-1-1,0 1-16,0 17 1,0-17 0,0-1-1,-18 54 17,1-53-32,-36 52 62,35-35-62,1-35 16,-1 36-1,0-36-15,-17 35 16,35-17 0,-35-1-16,-1 19 15,1 16 16,35-34-31,-18-18 0,-211 124 63,194-107-63,17 36 31,-17-35-31,0 17 16,-1-17-16,19 17 15,-19-17 1,19 17 0,-1-35-16,1 18 15,-19 17-15,1 0 32,17-35-32,1 18 0,-1-1 15,18 1-15,-18 0 16,1-1 15,17 1 110,0 0-141,35 35 15,-17-36 1,88 36 0,-71-18-1,18 1-15,0-36 16,352 141 31,-334-124-47,-18-17 0,0 0 15,388 53 32,-371-53-47,1 0 16,-18 18-16,35-18 15,-70 0 1,-1 0-16,19 0 0,-1-18 16,-35 1-1,141-54 17,-71 53-17,-34 1-15,34-1 16,36 1 15,-71-1-15,-17 18 15,17-18 0,-35 1-31,18 17 16,-18-18-16,35 18 15,-17-18 1,17 1 0,-35-1-1,0 0 1,35 1-16,-35-18 16,0-18-16,18-106 31,-18 106-31,0 18 15,0 17-15,0-17 16,0-18 31,0 35-31,-53-52 30,36 52-46,-19 18 16,19-35-16,-177-54 47,105 72-47,54-1 16,17 1-1,-52-36 1,35 53-16,-18-36 15,35 36 17,0-17-32,1-1 15,-1 0 1,18 1 0,-17-1-1,-1-17-15,0 0 0,18-1 16,-17 36-1,17-17 1,0-19 31,0 19-31,0-1-16,0-70 46,17 70-46,71-87 63,-35 87-63,-35 0 0,176-88 62,-176 89-46,17-19 0,36 1 15,-71 18-31,17-1 16,36 0-1,-35 1-15,17-36 31,-17 17-15,-1-34 15,-17 35-15,0-1 0,0 19-1,0-19 16,0 19-31,0-1 32,18 0-17,-18 1 1,18-18-16,-18 17 31,-18 0 141,-17 18-156,-54 0-16,-52 0 15,71 0 1,34 0-16,-16 0 16,-1 0-16,-18-17 15,-35 17 1,53 0-16,18 0 15,-18 0-15,53-36 16,-70 36 0,34 0-16,-193-17 62,176-1-46,35 18-16,-52-18 31,35 18-31,17 0 16,-17 0-1,-36 0 17,54 0-17,-19 0-15,1 0 16,-71 0 15,88 0-15,-17 36 15,18-36-15,17 17-16,-53 19 46,17-19-46,-17 36 47,36-35-47,-1-1 16,1 1 0,-1 0 15,18-1-16,-18-17-15</inkml:trace>
  <inkml:trace contextRef="#ctx0" brushRef="#br1" timeOffset="171925.54">4233 1658 0,'18'0'109,"35"0"-93,35 18-16,-35-1 15,106 1 1,-53-18-16,-36 0 15,-35 0-15,1 0 16,-1 0 0,-17 0-16,-1 0 15,-70 18 142,0-18-142,0 0-15</inkml:trace>
  <inkml:trace contextRef="#ctx0" brushRef="#br1" timeOffset="172810.01">4269 1905 0,'35'18'62,"-17"-1"-62,-1-17 16,1 0-16,35 36 0,-36-36 15,213 17 32,-160-17-47,36 0 16,123 0 31,-211 0-47,0 0 0</inkml:trace>
  <inkml:trace contextRef="#ctx0" brushRef="#br1" timeOffset="192723.38">5927 1676 0,'-18'0'47,"18"17"-31,0 36 15,-18-35-31,18 0 16,0-1-1,0 1 1,0 17-16,0-17 31,0-1-15,0 1 46,0 17-30,0-17-32,0 0 31,0-1 78</inkml:trace>
  <inkml:trace contextRef="#ctx0" brushRef="#br1" timeOffset="193888.93">6332 1711 0,'0'35'94,"0"1"-63,0-19-16,0 36 17,-17-35-17,17-1 32,0 19-31,0-19 15</inkml:trace>
  <inkml:trace contextRef="#ctx0" brushRef="#br1" timeOffset="195582.91">6297 1729 0,'0'-18'47,"18"18"0,-1 0-16,1 0-15,0 0-16,-1-18 31,19 18-15,-19 0-1,1 0 1,-1 0-1,1 0 1,0 0 0,-1 18 15,1-18 0,-18 18 0,0-1 1,0 1-17,0 0 32,0-1-47,0 1 47,0-1-31,0 1-16,-18-18 31,1 0 125,-1 0-140,0 0-16,1 0 15,-1 0 32,1 0-31,-19 0 46,19 0-46,-1 0 0</inkml:trace>
  <inkml:trace contextRef="#ctx0" brushRef="#br1" timeOffset="202362.12">4657 1429 0,'0'-18'46,"0"0"-30,0 1 0,0-54 46,17 54-62,1-1 16,-18-35 31,0 35-32,0 1 32,0-18-31,18 35-1,-18-18 17,0 0-17,0 1 17,17-1-17,-17 0-15,0 1 63</inkml:trace>
  <inkml:trace contextRef="#ctx0" brushRef="#br1" timeOffset="203300.01">4657 970 0,'17'0'78,"1"0"-62,0 0 0,17 18-1,-18-1 1,1-17 125,-18 18-126,0 0 63,0-1-78,0 1 16,0 0 0,0-1-1</inkml:trace>
  <inkml:trace contextRef="#ctx0" brushRef="#br1" timeOffset="204448.46">4621 2364 0,'0'53'63,"0"-36"-63,0 1 15,0 35 1,18 0-16,-18-18 16,0-17-16,0 176 62,0-177-62,18 19 47,-18-19-31,0 1 93</inkml:trace>
  <inkml:trace contextRef="#ctx0" brushRef="#br1" timeOffset="205377.63">4498 2699 0,'18'0'16,"-1"0"-1,-17 17 16,35 54 1,-35-53-32,18-1 0,-18 1 15,18 17 1,-1 0 15,19-35 94,-1 0-109,0 0-1,36-35-15,-54 0 16,19 17 31</inkml:trace>
  <inkml:trace contextRef="#ctx0" brushRef="#br1" timeOffset="210551.39">3845 635 0</inkml:trace>
  <inkml:trace contextRef="#ctx0" brushRef="#br1" timeOffset="213349.06">5697 635 0,'-35'-35'78,"-18"-1"-78,18 36 15,-18-35-15,-123-53 32,140 88-32,-17 0 15,-17-35-15,-107 17 47,160 0-47,-18 18 0,17 0 16,-35 0-16,-106-35 47,124 35-32,-18 0-15,18 0 0,-1 0 16,-69 0 15,87 0-31,0 0 0,-17 0 16,-18 0-1,36 0 1,-19 0 0,19 0-16,-107 0 62,107 18-62,-54-1 63,36-17-63,-54 36 78,72-36-78,-1 17 0,1 1 15,-89 35 48,88-53-63,-17 35 62,35-17-62,-18-1 16,18 1 47,0 0-17,0-1-30,0 1 15,0 0 1,0 17-1,18-35-31,-1 0 0,-17 35 0,89 0 62,-89-17-62,17-18 16,19 0-16,34 0 31,-52 0-31,35 0 16,-18 0-1,-17 18 1,-1-18 0,19 0-16,87 17 31,-70 1-31,0-18 16,-18 0-16,18 18 15,35-18 32,-53 0-47,-17 0 31,53 0 1,-54 0-17,124 0 32,-123 0-47,0 0 16,-1 0-16,1 0 31,0 0-15,-1 0-1,1 0-15,0 0 0,-1 0 16,71 0 31,-70 0-47,0 0 15,-1 0-15,89 0 47,-88 0-47,52 0 63,-34 0-63,-1 0 15,0-18-15,-17 18 32,17 0-17,-17 0 1,-1-18-1,19 18 1,17-17 15,-53-1-31,17 18 32,1 0-17,-1-18 1,-17 1-1,18 17 17,0-35-17,-18 17 1,0 0-16,0-211 47,0 194-32,0-1-15,0 19 32,0-1 93,-36 18-110,-34 0-15</inkml:trace>
  <inkml:trace contextRef="#ctx0" brushRef="#br1" timeOffset="-212506.72">5556 3052 0,'-35'0'140,"0"0"-140,-18 0 16,0 17-16,-229 54 31,211-54-31,-35-17 31,89 0-31,-1 0 16,0 0-16,-35 0 31,36-17-31,-19 17 16,19 0-16,-54-18 31,54 0-31,-124-17 63,105 35-63,-34 0 0,17 0 31,-18-35 0,36 35-31,0-18 16,-89 1 46,89 17-62,-247-141 63,264 141-63,0 0 15,1-18-15,-18 18 16,17-35 0,-17 35 15,17 0-31,-17 0 16,-1 0 15,19 0-31,-195 0 47,177 0-47,0 0 15,17 0-15,0 0 16,1 17-16,-1-17 31,-17 0-15,35 18 78,0 35-79,0 0 1,0-18-16,0 0 15,17-17-15,54 176 63,-53-176-63,34 70 47,-34-71-32,0-17 1,-18 18-16,88 17 31,-70-35-31,17 18 16,159-18 31,-124 0-32,-34 0-15,352 0 47,-353 0-31,0 0 0,336 0 30,-318 0-30,247 0 31,-265 0-31,-18 0-16,36 0 203,18 0-188,17-18-15,36-17 16,-54 17 0,54-17-1,-89 17 1,-17 18 15,-1 0-31,-17-17 31,18 17-15,-1 0-16,1-18 16,-18 1 15,18-19 0,-18 1-15,0 17-16,17 1 15,-17-1 1,0-17-16,0 17 16,0-17-1,0 17-15,0-17 31,0 17-15,0 1-16,0-36 47,0 35-31,0 1 30,-17-19 220,-71 72-266,-1-36 16,36 17-16,-123 1 15,141-18 1,-1 0-16,1 53 16</inkml:trace>
  <inkml:trace contextRef="#ctx0" brushRef="#br1" timeOffset="-203554.94">6332 1905 0,'-17'0'157,"-1"0"-157,18 18 15,0-1 17,0 1 93,0 0 62,0-1-187,0 1 16,0-1-1</inkml:trace>
  <inkml:trace contextRef="#ctx0" brushRef="#br1" timeOffset="-186441.32">9948 13353 0,'18'0'63,"-18"17"-32,0 1-31,18 17 16,-18-17-1,0-1-15,0 1 16,0 0 0,0 17-1,0-17-15,17-18 188,19 0-188,-19 0 31,142 0 0,-141 0-15,-1 0-16,107 0 62,-89 0-62,177 0 63,-159 0-63,-1 0 16,1 0-16,141 0 46,-176 0-30,0 0 0,-1 0 62,1 0-63,0 0 1,-1-18 0,1 18 15</inkml:trace>
  <inkml:trace contextRef="#ctx0" brushRef="#br1" timeOffset="-185249.2">11007 13282 0,'0'18'125,"0"17"-125,0 0 15,0 1-15,0-19 16,0 1 0,0-1-16,0 36 46</inkml:trace>
  <inkml:trace contextRef="#ctx0" brushRef="#br1" timeOffset="-175989.56">8978 13423 0,'18'0'297,"-1"0"-282,107 0 17,-106 0-32,-1 0 15,1 0-15,70 0 63,-70 0-63,105 0 62,-105 0-46,-1 0-16,19 0 31,-19 0-15,72 0 31,-72 0-32,1 0 282,35 0-281,-36 0-16,1 0 15,-53 0 345,-1 0-360,1 0 15,0 0-15,-53 0 16,35 0-16,35 0 16,1 0-1,-19 0 16,19 0-15,-1 0-16,-70 0 47,70 0-47,1 0 0,-36 0 62,35 0-46,-70 0 31,105 0 281,54 0-312,-18 0-16,-18 0 15,106 0 32,-105 0 16,-1 0-63,0 0 15,-17 0 1,35 0 0,-36 0-1,1 0 16,0 0 173,-1 0-189,18 0-15,1 0 31,-19 0-31,1 0 0,17-35 16,-88 53 187,0-18-203,18 0 16,0 0-1,0 0-15,-36 17 32,36-17-32,17 0 31,1 0-31,-36 0 47,35 0-47,-17 0 0,17 0 31,0 0-31,1 0 16,-1 0 31</inkml:trace>
  <inkml:trace contextRef="#ctx0" brushRef="#br1" timeOffset="-174290.59">9208 13494 0,'17'0'125,"18"0"-125,-17 0 16,35 0-16,-18 0 15,1 0 1,-19 0 0,1 0-16,-36 0 390,-17 0-374,-18 0 0,-70 0-1,140 0 126,18-18-126,18 18 1,-17-18-16,-19 18 31</inkml:trace>
  <inkml:trace contextRef="#ctx0" brushRef="#br1" timeOffset="-146845.49">13617 10795 0,'18'0'15,"-1"35"-15,1-17 16,-18 17 15,0-17-15,0-1-1,0 1-15,0 0 16,0 17 0,0 0-1,0-17 1,0 0-16,0 17 15,0-18-15,0 36 47,0-35-47</inkml:trace>
  <inkml:trace contextRef="#ctx0" brushRef="#br1" timeOffset="-146155.89">13300 10813 0,'17'0'16,"1"0"-1,0 0 1,-1 0-16,1 0 16,17 0-1,-17 0 1,176 0 31,-124 0-47,1 0 15,-36 0 1,53 0 0,-52 0-16,-1 0 0</inkml:trace>
  <inkml:trace contextRef="#ctx0" brushRef="#br1" timeOffset="-145343.39">14199 10813 0,'-17'0'78,"17"17"-63,0 1-15,0 0 16,0-1-16,0 36 16,0-18-16,0-17 31,0 35-31,0 0 16,0-36-1,17 1 16,1 17-31,17-17 63,-17 0-63,0-18 62,17-53-46,-35 35-16,17 0 16,1-52 15</inkml:trace>
  <inkml:trace contextRef="#ctx0" brushRef="#br1" timeOffset="-144425.55">14552 10848 0,'18'0'16,"-1"0"-1,1 0 1,0 18-16,-1-1 15,-17 18 1,36 1-16,-19 70 47,-17-89-47,0 1 16,18 17 15,-18 18 0,0-35-31</inkml:trace>
  <inkml:trace contextRef="#ctx0" brushRef="#br1" timeOffset="-143422.64">14517 10795 0,'0'-18'63,"17"18"-63,19 0 15,-19 0-15,142 0 32,-124 0-17,-17 0-15,0 0 16,-1 0 0,1 0 15,0 0-31,17 0 47,-35 18 31,0 0-47,0 17-15,0-17-16,-53 87 62,35-105-46,-17 0 156</inkml:trace>
  <inkml:trace contextRef="#ctx0" brushRef="#br1" timeOffset="-141439.16">14305 10883 0,'18'0'172,"-36"0"188,1-17-251,-1-1-109,0 0 31,1 1-31,-1-19 16</inkml:trace>
  <inkml:trace contextRef="#ctx0" brushRef="#br1" timeOffset="-98562.42">23742 3122 0,'-35'0'141,"17"0"-126,-17 0-15,17 0 16,-123 0 31,106 0-47,-18 0 16,35 0-1,-52 0 1,34 0-1,1 0-15,-35 0 32,-36 0-17,70 0-15,1 35 16,-124 1 31,124-19-32,17 1-15,-140 70 32,140-70-17,-299 211 32,281-211-31,1-1-16,-18 36 31,35-17-15,18 34-1,-52 18 17,52-70-32,0 105 31,0-87-16,0 17 1,0-36-16,0 124 47,0-70-47,0-53 16,0-1-16,105 160 62,-69-142-62,-19-18 16,54 89 15,-54-70-15,1-1-1,17 0 1,1-35-1,-19 53 1,1-53-16,0 0 16,-1 18-16,195 35 62,-194-53-46,17 35-16,265 18 47,-212-36-32,-53-17 1,159 0 31,-176 0-47,-1 0 0,1 0 15,106 0 32,-107 0-47,1 0 16,17 0-16,36 0 47,-54 0-47,1 0 15,17 0 1,-17 0 0,17-17-16,0-18 15,1 17 1,34-70 46,-52 70-46,-18-17 15,0 17-31,0-123 47,0 123-47,0-17 16,0-159 46,-18 124-62,1 52 0,-1-17 16,0-54 15,18 72-31,0-1 16,0-17-1,0 0-15,-17 17 16,17-35 0,0-88 31,0 123-47,0-17 15,-36-53 1,19-89 46,17 160-62,0-1 16,0 0 0,0-105 30,0 88-46,0 17 0,0-17 16,0-106 31,0 105-31,0 1-1,0 0 16</inkml:trace>
  <inkml:trace contextRef="#ctx0" brushRef="#br1" timeOffset="-95567.14">29951 3157 0,'-53'0'125,"-18"0"-125,-17 0 15,0 0-15,53 0 16,-283-17 15,248 17-15,-19 0 31,54 0-32,-35 0 48,17 17-63,35-17 0,-53 36 47,54-19-32,-18 1-15,-1 17 32,1-17-17,17-1 1,1 1-1,-1 0 1,-70 70 15,70-88-31,-35 53 16,36-18-16,-89 194 47,88-211-32,18 0-15,-17-1 16,-19 54 0,36-36-1,0 18 1,-17-18 0,-36 71 15,53-88-31,-18 0 0,18 17 15,-17 35 32,17-52-47,-18 88 47,18-89-47,0 1 16,0 0-1,0 70 17,18-53-17,-1-35-15,36 141 63,-35-123-63,-1-18 15,54 106 32,-36-71-47,-17-35 16,211 124 46,-158-124-62,-54 0 0,266 88 47,-231-88-31,19 17-16,17 1 16,-35-18-16,159 0 46,-177 0-46,18 0 16,-35 0-16,87 0 31,-69 0-31,17-35 16,-36 17-16,71 0 31,-70 18-31,0-17 0,140-36 47,-105 0-16,-53 18-15,18-1-16,0-52 16,-18 18-1,17 52 1,-17-299 31,0 281-32,0 1-15,-17-141 47,17 158-47,0 0 16,-18-17-1,0 0 1,18 17 0,-17 0-16,17 1 15,-18-36 17,18 35-32,0 1 15,0-19 1,-35 19-1,35-19-15,0 19 16,-18-18 0,1-54 31,17 54-47,-18-36 31,0 36-31,18 18 15,-17-1 32,-1 0 110,-17 18-157,-1-17 15,19-19-15,-36 36 31,35 0 1</inkml:trace>
  <inkml:trace contextRef="#ctx0" brushRef="#br1" timeOffset="-94073.29">29792 3175 0,'18'0'94,"17"0"-78,-17 0-16,-1 0 15,1 18 1,0-1 0,-1 1-1,36 35 32,-18-36-47,1 1 63,-36 0 77</inkml:trace>
  <inkml:trace contextRef="#ctx0" brushRef="#br1" timeOffset="-90164.13">22983 2628 0,'18'-17'78,"17"-19"-78,18-17 16,-35-17-16,0-36 15,87-159 32,-87 265 16,0 36-48,17 52-15,71 124 63,-106-195-63,0 1 15,17-1-15,-17 54 32,0-53-32,0 35 15,0-18-15,0-18 16,0 107 31,0-106-47,0-1 62</inkml:trace>
  <inkml:trace contextRef="#ctx0" brushRef="#br1" timeOffset="-89420.54">23089 2505 0,'18'0'125,"35"0"-125,0 0 16,-18 0-1,18 0-15,88 0 16,-88 0-1,-18 0-15</inkml:trace>
  <inkml:trace contextRef="#ctx0" brushRef="#br1" timeOffset="-88645.36">29457 2469 0,'18'0'15,"17"0"-15,-17 36 16,-18-19 0,0 36-16,0 0 0,0-18 15,0 1 1,0 17-16,0 53 16,0-89-16,0 18 15,0 18 48</inkml:trace>
  <inkml:trace contextRef="#ctx0" brushRef="#br1" timeOffset="-87431.86">29457 2505 0,'35'0'47,"18"0"-47,0 0 16,106 35 15,-142-17-15,-17-1 46,18-17-62,-18 18 32,18 17-32,-18-17 0,0 17 15,0-17 1,0 35 31,0-36-47,0 1 15,-18 0 1,-229 70 31,212-88-32,70 0 110,-17 0-109,17 0-16,18 17 16,88 19 15,-106-1-31,-17-35 16,0 0-16,-1 18 46,-17-1 17,0 1-47,-17 0-1,-19-18 1,1 0-16,-35 0 15,34 17-15,-175-17 63,193 0-63,-17 0 0,17 0 16,0-17-1,1 17 16,-1-18-15,-17 0-16,0 1 16,-1-19-16</inkml:trace>
  <inkml:trace contextRef="#ctx0" brushRef="#br1" timeOffset="-76258.32">24077 2469 0,'18'0'78,"35"0"-62,-18 0-1,106 0 1,-88 0-16,18 0 15,34 0-15,-16 0 16,457 0 31,-457 0-31,634 0 46,-635 0-62,-18 0 0,-34 0 16,52 0 15,-70 0-15,17 0-16,0 0 15,18 0 1,-18 0-16,18 0 15,0 0-15,-18 0 16,159 0 15,-141 0-15,36 0-16,-54 0 16,141 0-1,-123 0 1,-18 0-16,1 0 15,34 0 1,-34 0 0,-1 0-1,-18 0 1,1 0 0,53 0 15,-18 0-31,-18 0 15,-18 0-15,142 0 32,-106 18-17,0-18-15,-35 18 16,158-1 31,-141-17-47,-17 18 31,88 0 0,-71-18-31,0 0 0,1 0 16,193 35 31,-211-35-32,17 0 1,53 53 31,-70-53-31,17 35 30,-17 0-30,35 1 15</inkml:trace>
  <inkml:trace contextRef="#ctx0" brushRef="#br1" timeOffset="-75552.47">28910 2505 0,'18'0'46,"-1"35"-14,1-17-17,0-1 1,-1 1-16,-17 0 31,0-1 16,0 1-31,-35-1-16,0 1 15,17-18-15,-17 35 32,0-17-32</inkml:trace>
  <inkml:trace contextRef="#ctx0" brushRef="#br1" timeOffset="-74181.25">24059 2258 0,'0'17'63,"0"19"-48,0-19-15,0 1 16,0 0 15,0 17 63,0 0-79,0-17 1,18 52 0,-18-52-16,18 0 0,-1-1 15,1 1 1,17 0 15,-17-1-15,17 1-16,-17-18 15,176 53 32,-176-36 47</inkml:trace>
  <inkml:trace contextRef="#ctx0" brushRef="#br1" timeOffset="-58590.77">28857 2487 0,'35'0'63,"-17"0"-48,17 18-15,1 52 16,-19-70-16,1 0 15,35 36 48,-53-19-32,0 18-15,0-17-1,0 17 1,-18 1 31,1-36-47,-1 0 16,-141 17 30,106 1-46,-53-18 63</inkml:trace>
  <inkml:trace contextRef="#ctx0" brushRef="#br1" timeOffset="-49503.16">21608 5345 0,'17'0'156,"36"0"-141,0 0-15,18 0 16,-1 0 0,-52 0-1,0 0-15,-1 0 172,36 0-172,-18 0 16,-17 0-1,0 0 1,-1 0-16</inkml:trace>
  <inkml:trace contextRef="#ctx0" brushRef="#br1" timeOffset="-48715.4">21837 5345 0,'0'17'79,"0"1"-64,0 0-15,0 17 16,0-18-16,0 19 15,0-19-15,0 19 16,0-19 78,0 1-79,0 0-15,0-1 16,0 1-16,0 17 31,0-17-15</inkml:trace>
  <inkml:trace contextRef="#ctx0" brushRef="#br1" timeOffset="-47842.74">21819 5644 0,'18'36'94,"17"-1"-78,-17-17-1,17-18 142,-17 0-157,-1-18 15,1-17-15,0 17 16,-1-17-1,-17 17 1</inkml:trace>
  <inkml:trace contextRef="#ctx0" brushRef="#br1" timeOffset="-32799.44">21202 3457 0,'0'88'16,"0"-52"0,0 158 30,0-159-46,0 0 16,-18 530 47,18-442-63,0-35 15,0 18 1,0-18-16,0 389 47,0-354-32,18 900 32,-18-882-31,53 424 46,-36-265-30,-17-247-32,0-18 15,0 0-15,0 36 16,18 123 15,-18-177-15,0 54-16,0-53 15,88 564 32,-70-459-31,-18-17-16,35 211 47,-35-281-32,0-19 1,0 1 0,0 35-1,0-18 1,0 18-16,0 18 0,0-54 15,0 36 32,0-35 78,18-18-109,35 0-16,17 0 16,-17 0-16,0 0 31,212 17-16,-195-17 1,442 18 31,-442-18-31,283 0 30,-300 0-46,159 0 63,-177 0-47,-17 0-1,88 0 32,-71 0-47,18 0 16,0 0-16,211 0 47,-246 0-47,35 0 15,282 0 48,-300 0-63,71 0 47,-71 0-32,-17 0 1,123 0 15,-88 0-31,18 0 16,440 35 31,-458-35-47,0 0 15,-18 0-15,-17 0 16,17 0-16,-17 0 15,105 0 17,-105 0-17,17 0-15,18 0 0,35 0 32,-70 0-17,0 0 1,105-17 31,-88 17-32,-17 0-15,0 0 0,-1 0 16,107-18 31,-107 18-47,1-18 31,17-17 203,0 0-218,-17 17 0,-18 1-1,18-36-15,17 17 16,-17-34-16,-1-107 62,-17 125-62,0-37 16,0-16-16,0-336 31,0-18 1,0 335-17,0 36-15,0 0 16,0 0-16,-17 0 15,17 17-15,-18-17 16,18 17-16,-18-52 31,18 70-31,0 0 16,-35-141 15,35 159-31,-35-265 47,35 265-31,-35-283 31,35 265-32,-71-317 32,71 317-47,-18-18 16,1 36-16,-36-141 62,53 158-62,0-17 16,0-89 15,0 71-31,0 0 0,0 1 16,0-1 15,0 35-31,0-35 0,0 18 16,0-1-16,0-87 15,0 70 1,17 18-16,-17 17 15,89-352 48,-89 317-63,0 35 16,35-35-1,-35 0-15,18 18 16,-1 17-1,-17-17-15,35-53 47,-17 35-47,-18 0 16,18 18-16,17-142 47,-35 160-47,0-18 15,0-1-15,0-34 47,0 52-47,0 0 16,0 1 0,0-18-1,0-18 16,0 35-31,-18-123 63,-70 35-32,53 71-31,0 17 16,-36 1-1,1 17 1,17 0 0,-18 0-16,1 0 15,34-18-15,-387 18 47,299 0-47,36 0 16,-370 0 31,405 0-47,35 0 15,-17 0-15,-247 35 47,246-35-47,1 18 16,-18-18-1,-17 0-15,-283 53 47,265-36-47,-106 19 32,-230 34-1,371-70-31,0 18 15,-158 17 32,140-17-31,-17-18 0,53 0-1,-1 0-15,1 0 16,17 0-16,-87 0 31,52 0-31,-159 0 31,177 0-31,-212 0 63,212 0-63,-18 17 0,17-17 15,-105 36 32,124-36-47,-1 0 16,-17 0-16,17 17 31,0 1-31,-17-18 0,35 18 94,-18-1-78,1 1 30,17-1-30,0 19 218,-35-1-218,17 0 0,0 1-1</inkml:trace>
  <inkml:trace contextRef="#ctx0" brushRef="#br1" timeOffset="-22664.41">23248 9613 0,'0'18'46,"0"17"-30,0-17 0,0-1-1,0 1 17,0 0-1,0-1-16,18 1-15,-18 35 63,0-36-63</inkml:trace>
  <inkml:trace contextRef="#ctx0" brushRef="#br1" timeOffset="-19784.63">23266 9878 0,'17'0'360,"19"0"-345,-36-18 1,17 18-16,19-35 16,-19 35-1,18-18-15,-52 18 297,-18 18-297,17-1 0,0-17 16,1 0-1,-1 18-15,0-18 16,1 0 93,-1 0-93,0 0-16,1 0 16,-18 0-1,-18 0 16,35 0 219,0 0-234,18-18 15,0 1 188,0-1-203,18 18 15,0 0-31,-1 0 31,1 0 0,17 0-31,0 0 32,-17 0-1,17 0 0,-17 0-15,0 0-1,-1 0 17,1 0-32,0 0 15,-1 0 1,18 0 0,-17 0-1</inkml:trace>
  <inkml:trace contextRef="#ctx0" brushRef="#br1" timeOffset="-15389.55">23036 9860 0,'36'18'47,"-19"-18"-31,1 0-1,0 0-15,-1 17 16,19 1-16,-19-18 15,1 18 17,-1-18-32,1 17 0,17 36 15,-17-53 17,-18 18-17,18-18 345,17-35-345,0-1 1,-35 19-1,18-19 1,-53 54 359,35-36-187,17 1-173,-17-1-15,18 0 16,17-52 15,-17 70 32,-18-18-63,17 18 15,-17-17 32,18 17-31,-36 17 140,-17 36-140,17-53-16,-17 18 15,0-1 1,17 1-16,1-18 15,-19 0 235,19 0-234,-1 0 0,0 0 109,1 0-94,17 18 78,17-18-93,1 0 0,0 0-1,-1 0-15,1 17 16,17 19 15,-17-36 188,-18 17-204,0 19 1,0-1 0,0-17 15,-18-71 125,18 35-125,0 0-15,0 1 0,0-1 15,0 0 0,-17-17 0,17 17 16</inkml:trace>
  <inkml:trace contextRef="#ctx0" brushRef="#br1" timeOffset="-12379.57">23424 9790 0,'18'0'219,"17"0"-203,-17 0 15,0 0 110,-18 17-126,0 1 1,0-1 15,0 1-31,-18 0 16,18-1-1,-35 19 32,17-36 110,0 0-142,1 0-15,-18 35 31,17-35-31,0 18 250,18-36-62,18 18-172,-18-18-16,53-35 31,-36 36-31,1-1 31,0 0 63,-1 1-79,1-1 1,-18 1 78,18 17-79,-1 17 126,-17 1-125,-17 17-1,-1 0-15,-35 18 32,53-35 155,-35 17-187,-18-17 16,53 0-16,-71 17 31,36-18-31,35 1 0,-18-18 31,18-35 63,0 17-94,0 1 16,0-1-1,0 0 1,0 1-1,0-1 32,18 18 156,0 0-203,-1 0 16,1 0 15,17 0 63,-17 0-78,0 0-1</inkml:trace>
  <inkml:trace contextRef="#ctx0" brushRef="#br1" timeOffset="-9258.56">17868 11324 0,'18'0'78,"52"0"-78,-17 0 15,0-17-15,35 17 16,-17 0 0,-36 0-16,-17 0 15,70 0 17,-70 0-17,17 0-15,-17 0 0,35 0 16,229 0 31,-247 0-47,0 0 15,18 0-15,106 0 32,-106 0-17,-35 0 1,34 0 15,-16 0-31,-19 0 16,1 0-1</inkml:trace>
  <inkml:trace contextRef="#ctx0" brushRef="#br1" timeOffset="-8530.42">19156 11201 0,'0'-18'31,"17"18"-15,36 0-1,-17 0-15,-1 0 16,-17 18 62,-18-1-62,0 54-1,0-36-15,0-17 16,0 17 0,0 0-16,0 1 31,-18-19-31,0-17 16,1 0 15,-54 0-16,36 0 1</inkml:trace>
  <inkml:trace contextRef="#ctx0" brushRef="#br1" timeOffset="-7513.94">16863 11042 0,'-18'0'15,"18"-18"1,0 1 0,0-1-1,0-17-15,0-18 16,0 35 0,0-17-16,0 17 0,0 1 15,0-72 1,0 54-1,0-18-15,0-194 47,0 212-47,0 17 16,0-35-16,0 18 16,0-106 15,0 53-16,0 70 1,0-35 31,0 36-31</inkml:trace>
  <inkml:trace contextRef="#ctx0" brushRef="#br1" timeOffset="-6668.43">16792 9931 0,'18'0'31,"0"-18"-15,17 0-16,-18 18 31,1 0-16,35 0 1,-18 0 0,-17 0-1,0 0 1,-1 0 171,-17 18-171,0 0-16,0 17 16,0 0-1</inkml:trace>
  <inkml:trace contextRef="#ctx0" brushRef="#br1" timeOffset="-5601.03">16898 11712 0,'0'36'110,"0"-19"-95,0 36-15,0 53 16,0-71-16,0 0 16,35 18-16,-35 0 15,18-17-15,53 228 63,-54-211-63,1 18 0,17 70 47,-35-124-32,0 1 1,0 0 156</inkml:trace>
  <inkml:trace contextRef="#ctx0" brushRef="#br1" timeOffset="-4399.73">16933 12647 0,'18'0'78,"0"0"-63,-18 18 1,17-1-16,19 19 47,-1-36-47,71 70 62,-89-70-62,1 0 47,0 0-15,-1 0-17,1 0-15,-1-35 16,1 35-16,0-18 15,35-70 17</inkml:trace>
  <inkml:trace contextRef="#ctx0" brushRef="#br1" timeOffset="2968.64">23319 12524 0,'-18'0'15,"0"0"1,1 0 15,-1 0 1,0 0-32,-229 194 62,142-124-46,52-17-16,-388 406 62,300-248-62,105-122 16,-34 246 31,70-318-47,0 19 0,0 17 15,0 17 1,176 477 31,-105-494-47,476 264 62,-477-299-46,336 70 31,-336-88-47,36 0 0,-35 0 15,-1 0-15,124-106 47,-158 18-47,-1 0 0,-17 0 16,-1 17-16,1-458 47,-18 423-32,0-35-15,0 35 16,-71-158 15,36 228-15,17 36 0,-17-17-1,-88 17 1,70-18-1,17 18-15,1 0 16,-18 0-16,-17 0 31</inkml:trace>
  <inkml:trace contextRef="#ctx0" brushRef="#br1" timeOffset="3795.48">23495 14658 0,'18'18'31,"-18"17"-15,0 0-1,0 53 1,0-35-16,0 141 31,0-123-31,0-1 0,0-17 16,0 35-1,0 18 1,0-35-16,0-18 16,-18 158-1,0-158 1,18 0-16,0-17 16,-17 34-1,17-52-15,0-1 156</inkml:trace>
  <inkml:trace contextRef="#ctx0" brushRef="#br1" timeOffset="4363.53">23319 15928 0,'0'35'16,"0"53"-1,17-70-15,1 53 16,0-54 0,123 36 15,-71-53-15,18-18-16,-17-70 0,52-247 62</inkml:trace>
  <inkml:trace contextRef="#ctx0" brushRef="#br1" timeOffset="6374.29">23442 16140 0,'0'17'15,"0"18"1,-18 1-1,18 34-15,-17-34 16,-36 299 31,53-282-47,-18 35 16,-35 265 30,36-336-46,17 19 16,0-1-16,-53 124 63,53-89-63,0-35 15,0-17 32,0 17-47,17-17 78,19 0-78,-19-18 16,72 0-16,-37 0 15,1 0-15,759 0 63,-671 0-63,-53 0 0,106 0 47,-176 0-32,35 0-15,-36 0 16,71 0 0,-70 0-1,17 0 95,18 0-110,-17 0 15,-1 0 1,53 0 0,-17 0-16,-36 0 15,0-18-15,0 18 0,36-18 31,-36 18-31,1 0 16,-1 0-16,0 0 16,36 0-1,-54 0-15,1 0 16,17 0-16,-17 0 16,52 0-1,19 0-15,-54 0 16,18 0-16,211-17 47,-228 17-32,-1 0-15,18 0 16,194 0 31,-177 0-47,-17 0 0,247 0 31,-71 0-15,-158 0-16,0 0 15,-19 0-15,19 0 47,-36 0 156,18-18-203,-35 18 16,88-18 0,-89 18-16,54 0 15,70-53 32,-123 36 141</inkml:trace>
  <inkml:trace contextRef="#ctx0" brushRef="#br1" timeOffset="8038.28">27993 17639 0,'-35'-18'16,"35"1"-1,70-19 1,1 1-16,-18 0 16,88-36-1,-71 1-15,-52 52 16,35-17-16,0-18 16,-53 35-1,0-17-15,0-18 16,17-18-16,1 1 15,0-18-15,-1-89 47,-17 142 94,-53 35-141,-17 0 16,-1 0-16,-193-18 46,246 18-30</inkml:trace>
  <inkml:trace contextRef="#ctx0" brushRef="#br1" timeOffset="9451.82">28011 15893 0,'17'-53'78,"1"35"-62,-1-52-1,54-89 17,-53 124-32,-1-18 0,1-18 15,70-299 16,-70 317-15,-18-18-16,0-17 16,0 0-16,0-159 62,0 229-62,-177-264 63,160 247-63,-142-71 62</inkml:trace>
  <inkml:trace contextRef="#ctx0" brushRef="#br1" timeOffset="11991.82">27834 14076 0,'0'-71'140,"0"18"-124,18 0 0,-1-35-1,-17 35-15,0 18 0,0 17 16,0-35-16,18 18 15,0-106 32,-1 106-31,-17-18-16,18-388 47,-18 353-32,0 17-15,-35-123 47,17 177-47,0 17 32</inkml:trace>
  <inkml:trace contextRef="#ctx0" brushRef="#br1" timeOffset="12229.13">27869 12577 0,'0'0'0,"-17"-36"78</inkml:trace>
  <inkml:trace contextRef="#ctx0" brushRef="#br1" timeOffset="15138.05">27887 12224 0,'0'-141'16,"0"-124"15,0 177-31,0-265 47,0 283-47,-18-19 16,-34-140 46,34 194-62,0-1 63,18 19-63,0-1 15,0-52 1,0 52 15,0 0 0,0-17-31,0 17 16,0-17-16,0-71 31,0 36-15,0 52-16,0 1 16,0-36 15,0 35 0,0 0 0,0 1 1,0-19-32</inkml:trace>
  <inkml:trace contextRef="#ctx0" brushRef="#br1" timeOffset="16972.98">27693 10636 0,'0'-17'15,"0"-1"1,0 0 15,0-193 32,0 140-63,-18-88 15,18 89 1,-17 17-16,-1-18 47,18 89 62,0 0-93,0 17-16,0-17 15,0-1 95,-18 1-95,1-18-15,-54 0 32,54 0-1,-1 0 31,18-18-30,0-52-17,18 34-15,-1 1 16,1 35-16,35-35 16,17-1 15,-34 36-16,-19 0 17,36 18-1,-35-18-31,0 18 16,-1-1 46</inkml:trace>
  <inkml:trace contextRef="#ctx0" brushRef="#br1" timeOffset="23157.79">26564 9472 0,'35'0'62,"-17"0"-46,17 0-16,89 0 16,-36 0-1,0 0-15,106 0 31,-106 0-31,-17 0 16,0 0-16,-1 0 16,301 0 31,-319 0-47,1 0 0,0 0 15,124 0 32,-124 0-47,-18 0 16,0 0-16,89 0 31,17 0 0,-106 0-31,53 0 0,318 0 63,-318 0-63,-35 0 15,194 0 32,-176 0-47,52 0 16,-35 0-16,371 0 47,-389 0-47,1 0 15,-18 0-15,35 0 32,-53 0-32,-17 0 31,0 0-16,52 0 407,1 0-406,52 0-16,18 0 16,512 0 30,-530 0-46,1 0 16,105 0 31,-211 0 109,-18-18-156,0-17 16,0 0-16,0 0 15,0-1 1,0 1-16,0 17 0,0-211 31,0 141-15,17 0-16,-17-36 16,18-123-1,17 124 1,-17 35-16,-18-265 47,0 300-32,0 18-15,0-18 0,-35-88 47,17 0-16,-17 105-31,35 19 16,0-19-16,0-17 16,0-70 31,0 105-47,0 1 0,0-1 15,0-194 32,0 159-47,0 18 16,0 18-16,0-107 47,0 71-47,0 18 15,0-18 1,0-18-1,0 18-15,0 18 16,17-53 0,1 35-16,17-88 15,-35 53 1,18 0-16,0-18 16,-1 35-16,36-387 46,-35 422-30,-18-34-16,0-71 31,17 88-31,-17-318 47,0 265-47,53-229 47,-53 265-47,0 17 0,0-265 63,0 283-63,0 0 15,0-53 1,0 70-16,0-17 15,0-1 1,0 19-16,0-36 31,-17 35-31,-1 1 32,18-1-17,-35 0 79,0 18-78,-54-17-1,54 17-15,-159-18 31,-423-35 1,511 53-32,53 0 15,-18 0-15,-17 0 32,53 0-32,17 0 0,1 0 15,-19 0-15,-369 0 47,369 0-31,-17 0-1,-17 0-15,-177 0 32,159 0-32,0 0 15,-89 0 1,1 0-1,123 0 1,-18 0-16,-35 0 31,89 0-31,-36 0 0,0 0 16,35 0 0,-158 0 15,123 0-16,18 0-15,-36 0 16,18 0-16,-141-18 47,141 18-47,0 0 16,-88 0-1,88 0 1,1 0-16,-1-17 15,0 17-15,0-18 16,-124 18 15,160 0-31,-19 0 16,1 0-16,-159 0 62,176 0-62,-105-17 63,70 17-63,-88 0 62,106 0-46,17 0 15,0 0-15,1 0-16,-71 0 47,70 0-47,0 0 15,1 0-15,-54 0 32,54 0-32,-1 0 0,0 0 15,-35 0 1,36 0 0,-1 0-1,0 0 16,1 0-15,-1 0 31,-17 17-47,0 1 16,35-1-1,-18 1 1,18 17-1,-18-17-15,-17 88 16,35-71 0,-71 124 15,36-141-31,35 17 31,-17-18-15,17 1-1,0 0 1,-36 35 31,36-18-47,-35 212 47,35-177-32,0-34-15,0 34 0,0-34 16,0 210 31,0-157-47,0-36 16,18 35-16,-18-71 15,0 36-15,70 388 47,-70-388-31,18 0-16,-18-35 15,35 176 32,-35-141-47,0 194 47,0-106-16,0-124-15,0 1-16,18 35 16,-18-35-16,0 17 15,0 53 16,0-70-31,0 52 16,0-34 0,0 16-16,0 37 31,0-1-31,0 35 31,0-70-31,0-17 16,0-1-16,0 18 0,0-18 15,0 159 32,0-141-47,0 0 16,0-18-16,0 159 47,0-106-47,0-35 15,0 0-15,-18 247 47,18-247-47,-18 18 16,-17 17-16,18-18 16,-19 107 15,19-142-16,17-17 1,0 34 125,0-16-141,0-19 15,0 54 1,0-36-16,-53 195 47,53-195-47,0-18 15,0 19 17,0-1-32,0-17 31,0 17-31,0-17 16,0-1-16,0 1 15,0 35 32,0-36-47,0 1 31,0 0 1,0-1-17,0 1-15,35 35 47,-17-53-47,-18 53 47,0-36-31,35 19 46</inkml:trace>
  <inkml:trace contextRef="#ctx0" brushRef="#br1" timeOffset="36450.62">32526 10248 0,'-70'-53'16,"17"18"0,-177 0 15,195 35-16,-18 0-15,-53 0 32,89 0-32,-19 0 15,-17 0-15,-423 0 63,423 0-48,-264 17 17,282-17-17,17 18 1,-229 88 31,123-71-32,-175 106 32,263-123-47,1 0 16,0 17-16,-142 35 47,160-52-32,17 17 64,0-17-64,0 0-15,0 34 16,0 107 31,0-141-32,0 17 1,17-17 0,1-1-1,0 19-15,-1-36 16,89 70 15,-71-52-31,1-18 0,34 35 16,283 36 31,-318-71-47,36 17 15,-1-17-15,19 18 31,-36-18-31,35 0 0,-35 18 16,17-18-16,124 53 16,-141-53-1,18 0-15,-36 0 16,159 0 15,-123 0-31,-1 0 16,1 0-16,158-18 47,-194 18-47,1-35 0,-19 17 15,107-141 32,-54 89-31,-70 34-16,71-52 31,-54 53-31,-17 17 16,0-17-1,0 17 1,0 1 0,0-19 15,0 19 0,0-1-31,0-35 31,-53 18 1,36 17 14,-1 1-46,1-1 16,-1 0 15,18 1 1,0-1-17,-35-17 16,35 17-15,-18-70 31,18 53-31,-106-53 46,89 70-62,-36-17 63,35 17-48,0 18-15,18-18 16,-17 18 15,-19 0-15,-87-17 31,105 17-47,1 0 15</inkml:trace>
  <inkml:trace contextRef="#ctx0" brushRef="#br1" timeOffset="47204.43">31115 16034 0,'0'70'31,"0"-17"-15,18 124 15,-18-89-31,17 88 62,1-123-62,-18-35 16</inkml:trace>
  <inkml:trace contextRef="#ctx0" brushRef="#br1" timeOffset="48107.94">31027 16528 0,'0'17'16,"0"19"15,17-36-15,1 17 15,0-17-31,-18 18 16,53 17-1,-36-17-15,1 17 16,88 71 15,-89-88 16,1-18-31,17-18 15,18-17-31,71-107 47,-107 125-32</inkml:trace>
  <inkml:trace contextRef="#ctx0" brushRef="#br1" timeOffset="48850.51">30956 14922 0,'0'-35'47,"0"-18"-47,0 18 15,0 0-15,0-36 16,0 18-16,0-17 15,0-1-15,0 1 16,0 34-16,0-228 47,0 193-31,18 54-16,-18-1 15,35-88 32,-35 71-31</inkml:trace>
  <inkml:trace contextRef="#ctx0" brushRef="#br1" timeOffset="49831.99">30833 14005 0,'17'0'78,"1"-17"-47,0 17 16,17 0 0,18 17-31,-35 1-1,17 0 1,18 34 31,-53-34-32,17-18 32,1 18-31,-18-1-1,0 1 1,0 0 15,0-1 63,0 1-63</inkml:trace>
  <inkml:trace contextRef="#ctx0" brushRef="#br1" timeOffset="51363.89">30833 14146 0,'17'0'110,"-17"-17"-79,0-19-16,0 19-15,0-1 0,0-35 16,18 18 0,0 0-1,-1 17 79,19 18-63,-19 0 1,19 0-1,-36 18-16,0 17 1,17-35-16,-17 18 0</inkml:trace>
  <inkml:trace contextRef="#ctx0" brushRef="#br1" timeOffset="71264.08">2417 10142 0,'0'53'187,"-18"-53"-171,18 36 0,0 16-16,-35 54 31,35-70-31,0-1 15,0-17-15,-36 105 47,36-35-47,0-53 16,-17 36 0,17-36-1,0 1 1</inkml:trace>
  <inkml:trace contextRef="#ctx0" brushRef="#br1" timeOffset="72189.49">2117 10813 0,'17'-18'16,"19"18"31,-19 0-47,1 0 15,-1 0-15,19 18 16,-1-18 15,-17 17-15,-1-17 15,1 0 0,105 88 16,-105-70-47,0-18 16,-18 18 15</inkml:trace>
  <inkml:trace contextRef="#ctx0" brushRef="#br1" timeOffset="75304.35">2187 10795 0,'0'18'78,"0"-1"-78,0 1 16,0 17-1,53 71 32,-53-88-16,0-1 1,18-17-32,-1 0 281,19 0-266,-1-35-15,36-18 16,34-70 15,-69 87-15,-19 1-16,19 17 16,-36 1 171,-18 34-156,0-17-31,-17 18 32,0 0-17,-18-1 1,-53 19 31,106-19-47,-18-17 0,1 18 31,-1-18 125,0 0-156,-17 0 16,17 0 31,1 0 140,-1 0-171,1 0-16,-1 0 15,0 0 1,1 0-16,-1 0 31,18-18 204,53 1-220,0-1-15,0 18 16,17-18-16,1 18 16,141-53 15,-195 53-16,-17 18 220,-35 0-220,17 17-15,1-17 16,-54 35 0,36-36-16,17-17 15,-35 35 17,18-17-17,17-18 204,18-18-203,-17 1-1,-1-1 16,0 18 1</inkml:trace>
  <inkml:trace contextRef="#ctx0" brushRef="#br1" timeOffset="83530.09">8731 12894 0,'-17'0'63,"-1"0"-48,0 0 1,1 18 93,-1-18-93,-35 35-16,-53 0 47,71 1-31,17-19 15,18 1 172,0-1-172,0 1-15,0 0-16,0-1 15,0 19 1,0-1 0,0-17-1,0 17 17,0-18-17,0 1 32,0 0-31,0 17 31,18-35-47,0 18 15,-1-1 1,19-17 15,-19 18-31,1-18 31,35 35 16,-36-35-16,1 0 1,0 0-17,-1 0 1,1 0-16,17 0 16,-17 0 15,35 0 0,-18 0-15,-17 0-1,-18-17 1,53-1 15,-36 18-15,1 0-16,-18-18 15,18 1-15,-1-1 32,1 18-1,-18-18 16,0 1-32,0-1 32,0 0-31,0 1 0,0-1-1,0-17 1,-18 35-1,18-35 17,-17 17-1,-1 18-15,18-18 15,0 1-16,0-1 17,0-35-1,-18 36-15,18-1 15,0 0-31,-35 1 15,35-1 1,-18 0 15,1 1 32,-1 17-63,18-36 15,-18 36 17,1 0-32,-142-17 47,141 17-47,-17-18 15,17 18 1,1 0-1</inkml:trace>
  <inkml:trace contextRef="#ctx0" brushRef="#br1" timeOffset="106540.32">8467 13988 0,'0'17'32,"0"1"-17,0 17 1,0 0-16,0 1 0,0-19 15,0 36 17,0-17-32,0-19 31,0 1-31,0 0 16,0-1-16,0 1 15,0 17-15,0 0 16,0 18-1,0-17 1,0-1 0,17-18-1,-17 1 1,18 0 281,35-18-297,-18 0 15,230 0 17,-195 0-17,-17 0-15,35 0 32,-52 0-32,17 0 15,-18 0 1,0 0-1,0 0-15,1 0 0,17 0 16,-18 0-16,0 0 16,106 0 15,-105 0-31,-1 0 0,0 0 16,36-18 15,-36 18-16,-17 0-15,-1 0 32,1 0-17,-1 0 1,1-18 0,0 18-16,-1 0 15,1 0-15,0 0 16,17 0 31,-35-17 218,0-1-233,0 1-32,18-36 46,-18 17-46,0 19 16,0-1 0,0-35-1,0 36-15,0-1 16,0 0 0,0-17-1,0 0 16,-18-1 141,-35 19-156,-35-36-16,35 53 16,-265-53 15,213 35-31,34 1 15,18-1-15,18 18 16,17 0 125,-17 0-126,-36 0-15,1 18 16,-18-1 0,35-17-16,-18 0 15,36 18-15,0-18 16</inkml:trace>
  <inkml:trace contextRef="#ctx0" brushRef="#br1" timeOffset="110580.74">8396 14587 0,'0'53'31,"0"-35"-15,0 35-1,-18 0-15,18-18 16,0 0-16,0-17 16,0 0-1,0-1 1,0 18 0,0-17-16,0 17 31,0-17-16,0 17 1,18-17 0,-18 0-1,0-1 1,0 19 15,35-19 94,1-17-109,17 0-16,176 18 31,-194-18-31,18 0 16,0 0-16,18 0 15,-19 0-15,1 0 16,-17 0-16,-1 0 16,0 0-1,-17 0-15,17 0 16,89-18 31,-71 18-32,-18-17-15,124 17 47,-124 0-47,0 0 16,0 0-16,142-18 62,-160 18-62,1 0 16,70 0 15,-70 0-31,0 0 47,-18-18 203,17 1-234,-17-19-1,0 1 1,0 17-16,0 1 0,0-19 16,0 19-16,0-54 46,0 54-46,0-19 16,0 19 15,0-19-15,0 19 0,0-18-1,0 17-15,0 0 16,0 1-16,0-1 15,0 0 1,0 1 0,0-19-16,0 19 47,0-1-32,0 1 1,-17 17-1,17-18 1,0 0 0,0 1-1,0-1 1,0-17 15,-18 17-31,18-17 16,0-36 15,-18 54-15,18-1-1,0-17-15,0-1 16,0 19 0,0-1-1,0 0 1,0-17-1,0 18 1,0-1 0,-17 0-1,17-35 32,-18 36 141,-17 17-188,-18-18 15,0 18-15,-18 0 16,1-18-16,-36 1 16,18-1-1,35 18-15,0 0 16,-18 0 31,54 0 46,-19 18-93,19-18 16,-18 0-16,-1 35 16,-17-35-1,18 18-15,0-18 0,-1 35 16,19-35 0,-1 0-1,-17 18 141,-36-18-140,18 0-16,-17 0 16,35 0-16,-36 0 15,0 0-15,1 0 16,17 0 0,18 0-16,52 17 312,-17 19-296,0-1-16,0-18 15,0 1-15,0 17 16,0 1-16,0-19 31,0 1 0,18 17-15,0 1 0,-18-19-1,0 18 1,0-17-16,0 35 31,0-18-15,0 18-16,0-18 15,0-17-15,0 35 16,0-35-16,0-1 16,0 1-1,0 35 17,-18-36-17</inkml:trace>
  <inkml:trace contextRef="#ctx0" brushRef="#br1" timeOffset="127835.89">8467 16704 0,'17'0'16,"36"0"-16,212 0 47,-195 0-47,424 0 78,-476 0-47,0 0 1,-36 0 61,-35 0-77,18 0-16,-1 0 16,-34 0-1,52 0 1,-17 0-16,0 0 15,17 0-15,-53 0 16,36 0 0,18 0-16,-19 18 15,19-18-15,-19 0 16,1 0 0,17 0-16,1 0 0,-18 35 31,-1-35-31,19 0 15,-1 0-15,0 0 16,-17 0 0,53 0 327,-1 0-343,1 0 16,0 0 0</inkml:trace>
  <inkml:trace contextRef="#ctx0" brushRef="#br1" timeOffset="145223.33">10213 16210 0,'-53'-53'719,"-53"53"-704,18-17-15,35 17 16,-35-18-16,35-17 47,35 35 62,-17 17-77,17-17-17,18 18 1,-17-18-16,-1 0 47,0 0-32,18 18 1,-35-1 15,18-17-31,-19 18 47,19 17-47,-1-35 31,0 18 1,1 17 14,17-17-30,-18 17 0,0-17-1,1 52 32,-1-35-31,18-17-1,0 0-15,0 35 32,0-36-17,0 19 1,0-1 31,18-18-32,-1 1 1,-17 0 0,18-1-1,88 89 32,-88-88-31,52 17-1,-17-35 1,-18 18-16,-35-1 16,88 1 15,-70-18 0,0 0 0,-1 0-31,1 0 16,0 0 0,-1 0-16,1 0 31,0 0 0,-1 0-15,1 0-1,0 0 17,-1 0-32,-17-18 15,35 18 1,18-17 15,-35 17-31,0 0 16,17 0 15,18-35 16,-18-1-31,-17 36-16,17-35 46,-17 35-30,-18-18 15,0 1 16,0-1-31,0 0-1,0-17 17,0 17-17,17-17 17,-17 18-32,0-36 46,0 35-46,0-53 63,0 36-63,0 18 16,0-36 30,-17 35-30,17 0-16,-18 1 31,18-1 1,-18 0-32,-17-17 15,17-18 1,1 36-16,-18-19 15,35 1 48</inkml:trace>
  <inkml:trace contextRef="#ctx0" brushRef="#br1" timeOffset="147339.77">10601 16633 0,'18'18'156,"-18"0"-141,17-1-15,36 1 16,18 35-16,-36-53 16,159 71 31,-159-71-47,36 0 0,282 0 62,-300 0-62,35-18 31,-71 18-15,1 0-16,-18-18 16,18 18 15,-1 0 31,1 0-62,0 0 16,-1 0 0,71-17 15,-88-1 0,18 18 110,-18-35-126,0-1 1,0 19 0,0-36-16</inkml:trace>
  <inkml:trace contextRef="#ctx0" brushRef="#br1" timeOffset="211849.89">8431 6421 0,'0'-18'0,"-17"36"16,-1 34 15,18 1-31,-18-35 16,18 0-16,0 70 31,0-70-31,0-1 16,0 1-16,0 17 15,0 0 1,0-17-16,18-18 16,-18 35-1,0-17-15,0 35 31,0-18-31,18 0 16,-18 1 0,0-19-1,0 1 1,17 0 0,19-1 30,-19-17 189,1 0-220,70 0 17,36 18-32,-89-18 15,0 0-15,0 0 16,89 0 0,-71 0-1,-18 0-15,18 0 0,-35 0 16,35 0 15,-36 17-31,1-17 16,17 18-16,0-18 31,-17 0-31,35 0 16,-35 0 30,17 0 95,-35-35-125,18-18 15,-1 0 0,-17 35-31,0-17 16,0 17-1,0 1 1,0-1 0,0 1-1,0-1 1,0 0 0,0 1-1,0-1 1,0 0 15,0 1-15,0-1-1,0 0-15,0 1 16,0-1 0,0 1 15,0-1-16,18 0 1,-18 1 0,0-1 31,0-17 124,17 17-171,-17 0 32,0 1-1,18-1-15,-18 0-1,0 1 16,0-1 1,0 1 186,-18-1-202,-17 18 0,18 0-1,-1 0-15,0 0 16,-17 0 0,17 0-1,1 0 1,-1 0 15,0 0-31,1 0 0,-18 0 16,17 0 15,-17 0-15,17 0-16,-53 0 62,54 0-62,-1 0 16,0 0-16,1-35 15,-36 35 17,35 0-17,1 0-15,-19 0 31,19 0-15,-1 0-16,-17 0 16,-36 0 15,54 0-31,-19 0 16,-70 0 15,89 0-16,-54 0 32,54 0-47,-1 0 16,-17 17 0,17-17 15,0 0-16,1 0 17</inkml:trace>
  <inkml:trace contextRef="#ctx0" brushRef="#br1" timeOffset="-159991.98">10125 6421 0,'-18'17'125,"18"1"-109,-18 35-16,18-18 15,0-17-15,0-1 16,0 19-16,0-19 16,0 71 30,0-52-30,0-19 0,0 54-16,0-36 31,0-17-15,0-1-16,0 1 15,0 0 1,0 17-1,0-17 1,0 17 0,0-17-1,0-1 17,0 1-32,18-1 15,-18 1 1,0 0-1,0-1 1,0 1 0,0 0 281,-35-36-266,17 18-16,-17-18 1,0 18 0,17-17 15,0-1-31,1 18 16,-1 0-1,0 0-15,-52-18 47,52 18-31,1 0-1,-1 0-15,0 0 0,18-17 32,-17 17-1,-19 0 16,1 0-32,17 0 17,-17 0-32,18 0 15,-1 0 1,0 0-1</inkml:trace>
  <inkml:trace contextRef="#ctx0" brushRef="#br1" timeOffset="-158569.98">9472 6332 0,'18'0'141,"-1"0"-126,1 0-15,17 18 16,18 0 31,-35-18-47,17 0 16,-17 0-1,35 0 1,-36 0-16,19 0 15,-19 0-15,71 0 32,-70 0-17,17 0 1,-17 0-16,70 0 31,-53 17-15,-17-17-1,35 0 1</inkml:trace>
  <inkml:trace contextRef="#ctx0" brushRef="#br1" timeOffset="-152359.38">10936 6421 0,'18'35'109,"-1"0"-109,-17-17 0,0-1 16,18 36-1,-18-35 1,18 0-16,-18-1 16,53 89 31,-53-71-47,17 18 62,-17-35-46,0 0-16,0-1 15,0 71 17,0-70-17,0 0 16,18-18 219,-1 17-250,1-17 16,0 0 0,-1 0-16,36 0 31,-17 0-15,-19 0-16,1 0 15,0 18 16,-1-18 1,1 0-17,17 0 17,0 0-32,-17 0 15,0 0 63,-1 0-62,1 0 109,-18-18-109,18 18-16,-1-17 46,1-19 95,-18 19-125,0-1-16,17 0 15,1 18 1,-18-17 15,18-1-15,-18 1 109,0-19-94,0 19-15,0-19-1,0 19 1,0-1 15,0 0 0,0 1-31,0-1 63,0 1-32,0-1 16,0 0-31,0-17 15,-18 17-15,18 1-1,0-1 16,0 0-15,0-17 15,0 17 1,0 1 14,0-1 1,0 1-15,-18-1 77,-17 0-78,0 1-31,17 17 16,1 0-1,-54-18 1,36 18 0,17 0-16,-70 0 47,35 0-47,-18 0 62,54 0-46,-1 0-1,1 0 1,-1 0 31,0 0-47,1 0 15,-19 0 1,19 0 31</inkml:trace>
  <inkml:trace contextRef="#ctx0" brushRef="#br1" timeOffset="-91370.5">9490 6438 0,'0'35'109,"0"18"-109,0-17 16,0 34-1,0-52 1,0 17-16,0 0 16,0-17-16,0 35 31,0-35-31,0 17 125,0 0-110,0-17 1,0 35 15,0-36-31,0 19 16,0-19 15,0 1 32,-18 17-48</inkml:trace>
  <inkml:trace contextRef="#ctx0" brushRef="#br1" timeOffset="-83850.17">11853 6879 0,'0'18'438,"0"-1"-204,18 1-172,0-18-30,17 0-32,-17 35 0,-1-35 15,36 0 17,-35 0-32,123 0 62,-71 0-31,-34 0-31,34 0 63,-52 0-48,-1 0-15,1 0 79,0 0-64,-1 0 1,1 0-1,35 0 32,-35 0-31,-1 0 31,19 0-16,-19-17 141,-17-1-156,0 0-16,0-17 15,0 18 1,0-1-16,0 0 31,18 18 0</inkml:trace>
  <inkml:trace contextRef="#ctx0" brushRef="#br1" timeOffset="-54833.07">13423 12665 0,'35'0'16,"-35"17"-16,0 1 16,18 35-1,-18-35-15,18 34 16,-18-16-16,0-19 15,0 248 48,0-212-63,70 317 62,-70-334-62</inkml:trace>
  <inkml:trace contextRef="#ctx0" brushRef="#br1" timeOffset="-53654.77">13917 12612 0,'35'0'16,"-35"53"-1,0-36-15,0 1 16,36 35 0,-36 35-16,0-35 15,0-18 1,0 36-16,0 70 47,0-123-47,35 123 62,-35-124-46,0 1 0,0 17 15</inkml:trace>
  <inkml:trace contextRef="#ctx0" brushRef="#br1" timeOffset="-52078.01">13917 12541 0,'18'0'78,"-1"0"-78,19 0 0,-1 0 15,71 0 1,-71 0-16,0 0 16,1 18-16,17-18 15,-36 18 1,54-18 15,-54 0-15,-17 17-1,18 1 32,0-1-31,17 19 15,-35-19 0,0 36 1,0-35-17,-18 0 1,-17 17 15,35-18-15,-18-17-1,1 18-15,-1 0 32,0-1-17,1-17-15,-89 53 63,88-53-63,-105 0 62,105 0-62,1 0 16,-1 0 15,0 0-15,1 0-16</inkml:trace>
  <inkml:trace contextRef="#ctx0" brushRef="#br1" timeOffset="-31065.58">19597 441 0,'0'18'78,"0"17"-62,0-17 0,-18-18-16,18 17 15,-17 89 17,17-71-17,-18-17 1,0 52 15,1 1-31,17-53 16,0 17-1,-18 0 1,18-17 0,0-1-1,-18 19 16,18-1 16</inkml:trace>
  <inkml:trace contextRef="#ctx0" brushRef="#br1" timeOffset="-28880.05">19526 423 0</inkml:trace>
  <inkml:trace contextRef="#ctx0" brushRef="#br1" timeOffset="-27847.64">19526 423 0,'18'36'78,"0"-19"-78,-1 1 0,18 17 16,-35-17-1,36 17 17,-19 0-1,1 1 0,-18-19-31,18 1 0,-18 0 16,88 158 31,-71-141-47,-17-17 15,36 52 32,-36-52-47,17 17 16,1-35-1,0 0 204,-1 0-188,19-17-31,-36-36 32,35-53 15,-18 35-47,1 18 0,-18 18 15,18-106 16,-1 106 1,-17 0-17,0 17 32</inkml:trace>
  <inkml:trace contextRef="#ctx0" brushRef="#br1" timeOffset="-27082.13">20408 811 0,'35'0'94,"1"0"-78,-1 0-16,53 0 15,-17 0-15,211 0 47,-264 0-47,35 0 63</inkml:trace>
  <inkml:trace contextRef="#ctx0" brushRef="#br1" timeOffset="-26197.35">20973 564 0,'-18'0'31,"53"36"-15,1-36 0,69 53-1,-87-18 1,17-35-16,-17 0 15,-18 18 32,18-1-15,-18 1-1,-18 17-16,0-35-15,1 18 16,-89 88 31,71-89-47,-1 1 62</inkml:trace>
  <inkml:trace contextRef="#ctx0" brushRef="#br1" timeOffset="-24189.06">20179 1111 0,'-18'0'47,"1"0"-16,17-17-16,0-1-15,0-17 16,0-1 0,17-17-1,-17 36 1,0-1-16,18 1 16,-18-1 30,35 18 17,0 0-47,1 0-1,-19 0 1,1 18-1,-18-1 1,35 36 0,-17-53-1,0 18-15,-18-1 16,17-17 0,-17 36 77,0-19-77,-17-17 46,-1 0-46</inkml:trace>
  <inkml:trace contextRef="#ctx0" brushRef="#br1" timeOffset="-23715.64">20232 1005 0,'17'0'93,"1"0"-93,0 0 16,105 0 31</inkml:trace>
  <inkml:trace contextRef="#ctx0" brushRef="#br1" timeOffset="-22659.25">21749 370 0,'-18'0'31,"18"18"-15,-35 158 30,17-140-46,18-19 16,-53 230 47,53-229-63,0 0 31</inkml:trace>
  <inkml:trace contextRef="#ctx0" brushRef="#br1" timeOffset="-21467.08">21731 318 0,'0'17'0,"18"18"15,-18 1-15,0 34 31,17-52-31,-17 17 16,0 0-16,0 18 16,0-17-16,0 140 47,0-141-32,18 1-15,0-19 16,-1 1 15,-17-1-31,18-17 63,0 0-63,-1 0 15,89 0 16,-88-17-15,-1-18-16,1 17 31,0-17-31,-1-1 16,-17-17 31,0 36-47,0-18 15,0 17 17,0 0-17,0 1 1,0-1 0,0 0 15,0 1-31,0-1 15,36-35 32,-36 36-47,17-19 63</inkml:trace>
  <inkml:trace contextRef="#ctx0" brushRef="#br1" timeOffset="-18075.74">22225 811 0,'-18'0'266,"1"0"-266,17 18 31,0 0-15,0-1 296,0 1-218,17 0-47,1 17 93,17-18-93,-17-17 110,-18-17 30,0-1-124,0 1 15,18 17-63,-18-18 17,0-17 218,0 17-219</inkml:trace>
  <inkml:trace contextRef="#ctx0" brushRef="#br1" timeOffset="-13874.97">20549 564 0,'-17'0'0,"-1"0"47,-17 0-16,17 18-15,0 0 15,18-1 16,-17 1-47,17 17 15,-35 1 17,35-19-17,0 18 16,0-17 32,17 17-47,1-35-16,17 18 15,71 53 32,-106-54-16,18-17-31,-18 18 16,17-18-16,1 35 31</inkml:trace>
  <inkml:trace contextRef="#ctx0" brushRef="#br1" timeOffset="-10675.73">19403 1358 0,'17'0'31,"1"0"-15,194 0 15,-124 0-31,-18 0 0,160 0 47,-177 0-47,-18 0 16,0 0-16,53 0 31,-70 0-31,0 18 15,-1-18-15,54 0 32,-36 0-32,-17 0 15,-1 0-15,19 0 16,-19 0 31,-34 0 187,-71 17-234,17 19 16,18-36-16,-106 35 31,53-35-31,54 0 16,-142 0 31,176 0 328,36 0-375,17 0 15,71 0 1,-53 0-16,35 0 0,53 0 47,-88 0-47,-36 0 15,1 0-15,-18 18 110,0-1-95,-35 36-15,17-35 16,-52 35 0,34-36-16,-52 36 62</inkml:trace>
  <inkml:trace contextRef="#ctx0" brushRef="#br1" timeOffset="6948.4">23301 847 0,'0'-18'31,"35"-17"-31,-17-1 16,0 19-1,-18-1-15,35 18 47,0 0-31,0 18-1,-17-1-15,88 72 47,-106-72-15,0 36-17,0-18 1,-18-17-16,1 0 15,-19 17-15,1 0 63,35-17-32,0 0-15,35-18-1,-17 0 32,0 0-31,-1 0 0,1 0 30,17 0-30</inkml:trace>
  <inkml:trace contextRef="#ctx0" brushRef="#br1" timeOffset="8386.97">23936 776 0,'0'18'188,"0"17"-173,0-17 1,0-1 0,0 1-1,18 0 63,17 17-62,-17-35 0,17 17-16,-18-17 31,19 18-31,-36 0 16,17-18-1,-17 17 1,0 1-1,0 0 1,0-1 15,0 1-31,-17 0 47,-1-18-47,0 0 16,-70 0 31,71 0-47,-1 0 15,0-18 1,1-35 15,17 35-15</inkml:trace>
  <inkml:trace contextRef="#ctx0" brushRef="#br1" timeOffset="8951.13">23883 741 0,'35'0'31,"-17"0"-15,17 0 15,1 0-16,-19 0-15,1 0 16,-1 0-16,19 0 16,-19 0-1,1 0 32,0 0-47,-1 0 31,1 0-15,70 0 15</inkml:trace>
  <inkml:trace contextRef="#ctx0" brushRef="#br1" timeOffset="9673.68">24342 1041 0,'17'0'15,"1"0"1,-18-18-16,53-105 31,-18 87 0,-17 19-31,-18-1 16,17 18-16,-17-18 31,36-17 0,-36 53 79,0 17-95,0 18-15,0-35 16,0 52 0,0-52-16,0 17 15,0-17 1,0-1-16,0 1 31</inkml:trace>
  <inkml:trace contextRef="#ctx0" brushRef="#br1" timeOffset="10017.47">24853 1094 0,'0'-36'94</inkml:trace>
  <inkml:trace contextRef="#ctx0" brushRef="#br1" timeOffset="10938.13">25065 670 0,'17'0'109,"1"0"-93,17 0-1,1 0 1,-36 36-16,35-36 16,0 17-16,1 1 31,-19-18-31,18 17 0,1-17 47,-36 18 31,0 17-78,0-17 16,0 0-1,0 17-15,0 53 31,0-35-15,0-35-16,0-1 47,0 1-16</inkml:trace>
  <inkml:trace contextRef="#ctx0" brushRef="#br1" timeOffset="11361.38">25118 900 0,'35'0'15,"-17"0"1,17 0-16,-17 0 16,-1 0-16,89 35 46,-88-35-46,-1 0 16,19 0 31,-19 0-47,1 0 16,0 0-16</inkml:trace>
  <inkml:trace contextRef="#ctx0" brushRef="#br1" timeOffset="12483.2">25647 847 0,'18'0'125,"17"0"-109,0 0-16,0 0 15,-17 17 1,35 1 15,-35 17-15,-18 0-16,0 54 31,0-72-15,0 1-16,0 0 0,0 17 31,0-17 0,-18-18 235,-17 0-266,-36 0 0,36 0 31,-71 0-31,71 0 16,-18 0 15,70 0 63,1 17-94,17 1 15,-17-18 1,0 0-1</inkml:trace>
  <inkml:trace contextRef="#ctx0" brushRef="#br1" timeOffset="13246.73">25612 1164 0,'35'0'31,"0"0"-15,1 0-16,193 0 62,-194 0-46,-17 18 46,-18-1-46,0 1 15,0 35 0,-18-53-31,-17 18 0,-36-1 16,36 1 0,-18-18-1,-17 0-15,-1 18 0,-35-18 63</inkml:trace>
  <inkml:trace contextRef="#ctx0" brushRef="#br1" timeOffset="13604.54">26141 1182 0,'17'-18'94,"1"18"-78</inkml:trace>
  <inkml:trace contextRef="#ctx0" brushRef="#br1" timeOffset="14731.55">26882 758 0,'17'0'31,"-17"18"-15,0 17 0,0 1-1,0-1 1,18-17 15,0-18 47,17-53-62,-17 53 0,52-18-1,-17 18 1,35 0 31,-70 18-47,-1-18 15,-17 17-15,0 54 63,0-36-63,-317 159 62,246-123-46,-87-36 31,158-17 15,0 17-46,35-35 0,18 0-1,-36 0-15,195 0 47,-194 0-47,105-18 47</inkml:trace>
  <inkml:trace contextRef="#ctx0" brushRef="#br1" timeOffset="15713.45">27587 917 0,'0'18'47,"-17"-1"-31,-36 36-1,53-35 1,-18 35 31,18-18-32,0-17 1,0 0 15,35-1-15,18 36 31,-35-53-32,-1 0 32,1 0 0,-18-18-16,0 1-31,0-1 141</inkml:trace>
  <inkml:trace contextRef="#ctx0" brushRef="#br1" timeOffset="16597.42">27940 882 0,'0'18'32,"0"-1"77,18 1-46,-1-18-48,1 17 1,0-17 15,-18 18-15,0 0-16,0-1 0,0 1 15,0 0 1,0 52 0,-36-34-1,36-19 32,0 18 0,0-17-16,18-18-15,0 0-1,17 0 1,0 0 0,0 0-16,1 0 15</inkml:trace>
  <inkml:trace contextRef="#ctx0" brushRef="#br1" timeOffset="16874.25">28381 1182 0</inkml:trace>
  <inkml:trace contextRef="#ctx0" brushRef="#br1" timeOffset="17721.72">28734 829 0,'0'35'16,"17"71"15,1-88-31,-18-1 15,18 54 32,-18-53-47,17-1 32,1-17-1,0 0-16,17 0 1,18 0-16,-36 0 16,1 36-16,35-1 47,-35-18-47,-18 1 15,0 53 48,0-54-63,0 1 0,0 0 31,0 17-15,-36-35 15,19 0-16,-1 0-15,-17-18 16,-1 1 0</inkml:trace>
  <inkml:trace contextRef="#ctx0" brushRef="#br1" timeOffset="18143.17">28892 864 0,'18'0'46,"17"0"-30,1 0 0,34 0 31</inkml:trace>
  <inkml:trace contextRef="#ctx0" brushRef="#br1" timeOffset="18982.32">29404 917 0,'18'0'16,"17"0"-16,-17 0 62,-18 18-46,0 88 31,0-89-32,-18-17 95,18 18-95,0 17-15,53 18 47,-35-35-47,-1-18 16,-17 17-16,18-17 15,-18 18 32,0 0-31,0-1 15,0 1-31,-18-18 31,-17 0-31,17 0 16</inkml:trace>
  <inkml:trace contextRef="#ctx0" brushRef="#br1" timeOffset="27183.49">19861 1429 0,'71'0'15,"-53"0"-15,-1-18 16,71 18 0,-52 0-1,105 0 32,-176 18 78,-18-18-109,-18 53-1,0-18-15,-70 0 47,124-17-47,17 0 63,0-1-48,17 1 1,19-18 0,-36 17-1,17-17 16,-17 18 1,0 0-17,0-1 1,0 1-16,0 0 16,18-1-1,0 1 16,-18 0-15,0 34 31,0-34-16,17 0-31,-17-1 110,0 1-110,0 0 15,0-1-15,-17 36 16,17-18-1,-18-35-15,18 36 16</inkml:trace>
  <inkml:trace contextRef="#ctx0" brushRef="#br1" timeOffset="33494.25">23054 882 0,'0'0'0,"0"53"15,-18 106 1,18-71-16,-17 18 15,17-18-15,0 0 16,17 53 31,-17-123-16,18-18-15,0 0 31,-1 0-32,19 0 1,-19 0 0,1 0 77,17 0-77,0 0-16,195 0 47,-177 0-47,17 0 0,36 0 15,159 0 1,-107 0-16,-17 0 16,759 53 31,-618-53-32,-141 0-15,583 0 47,-460 0-31,-140 17-1,17 1-15,388 0 47,-282 17-47,-124-17 16,495-18 31,-530 0-32,18 0-15,35 0 16,-53 0-16,0 0 16,265 0 30,-300 0-46,-18 0 16,-17 0-16,246 0 63,-228 0-48,87 0 32,-105 0-47,-1 0 16,36 0 31,-35 0-16,0-18 16,-1 18-32,1-18 32,-18 1-31,18 17-16,-18-18 15,17 0 1,1-17 0,-18 17-1,0-70 17,0 71-17,0-19 1,17 1-1,-17 17-15,0 1 16,0-1-16,0-52 31,0 34-31,0-175 63,0 193-63,0-35 15,0 18-15,36-159 47,-36 158-31,17-122 31,-17 87-47,0 36 15,0 0 1,0-18 31,-53 53 109,18 0-156,0 0 16,-36 0-16,-669 0 62,634 0-62,-18 0 16,1 0-16,-265 0 47,300 0-47,17 0 15,-35 0-15,-88 0 32,106 0-32,-36 0 0,19 0 15,-19 0-15,-529 0 47,583 0-31,-1 0-1,-105 0 1,123 0 0,0 0-16,0 0 15,-53 0 1,53 0 0,18 0-16,-35 0 15,34 0 1,-34 0-1,35 0-15,-1 0 0,-17 0 16,0 0-16,-158 0 31,175 0-31,-16 0 16,-19 0-16,-88 0 16,89 0-1,-1 0-15,-17 0 16,-212 0 31,230 0-47,-1 0 0,18 0 15,-229 0 32,229 0-47,0 0 16,-282 0 31,282 0-47,0 0 15,0 0-15,-70 0 32,105 0-32,-17 0 15,-1 0 1,-16 0-1,16 0-15,19 0 16,-19 0 0,-52 0-1,71 0 1,-19 0-16,19 0 16,-1 0-16,0 0 46,1 0 64,-1 35-79,18 18-15,0-35-1,0-1-15,0 18 16,-18 1 0,18-1-1,-17 0-15,17-17 16,0 0 15,0-1 0,0 18-31,0-17 16,0 17 0,0-17-1,0 17 1,0-17-16,0 0 31,0-1-15,0 1 46,0-1-62,0 1 31,0 0-15,0-1 31,0 19-31</inkml:trace>
  <inkml:trace contextRef="#ctx0" brushRef="#br1" timeOffset="80998.7">23107 1411 0,'0'18'125,"-18"17"-109,1 0-1,17 18-15,-18 18 32,18-18-32,0-36 0,0 1 15,0-36 110,18 1-125,-18-1 0,0-17 16,17 17 0,-17 1-16,0-54 31,0 53-31,0 1 0,18-1 31,-18-35 0,0 71 157,0-1-173,0 1 1,0 0 15,0-1 47,-18-17-62,1-35-16,17 17 31,0 1-31,0-1 0,-18 18 141,18 18-125,0 17-16,-18 0 15,18-17 1,0 0-16,0-1 47,0 1-47,0 0 156,36 34-140,-19-52-16,36 18 15,159 17 1,-142-35-1,-34 0-15,-1 18 16,-17-18 0,-1 0-1,1 0 188,-36 0-187,-17-18-16,-18 1 16,18-19-1,-36 36 1,54 0 0,-19-17-16,19 17 46,-19-18 251,19-17-297,-18 0 16,17 17 0,0-17-16,-17-18 15,17 53 235,1 53-234,17 0-1,0-36-15,-71 89 47,53-88-47,18-1 110,36-17-95,-1 0 1,89 0 0,-89 0-16,35 0 15,36 0 1,-35 0-16,105 0 15,-88 0-15,-17 0 16,-1 0 0,-17 0-16,-35 0 31</inkml:trace>
  <inkml:trace contextRef="#ctx0" brushRef="#br1" timeOffset="84803.53">29898 1411 0,'18'0'46,"-18"18"-14,0-1-17,0 1 1,0 53 31,0-54-32,0 1 1,0 0 0,0-1-16,0 18 15,0-17 17,0 17 14,0-17-30,0 0 15,0-36 79,0-17-95,0-18-15,0 0 16,0-106 15,0 141-15,0 1 15,0-1-31,0 36 141,0 35-141,-18 0 15,18-36 1,-35 19 0,17 34-16,18 1 62,0-54-62,0 1 16,-18 0 46,18-1-46,-17-17-1,-1 18-15,0-18 16,1 0 0,-1 0-16,-17 0 31,-18 0-31,35 0 16,-17-18-16,-35-17 31,52 35-31,-53-35 62,89 35 32,53 0-94,-19 0 16,19 0-16,299 0 47,-334 0-47,-36-53 234,-36 0-218,-17-18 15,53 54-16,-17-19-15,-1 1 47,18 0-15,0 52 108,0 36-140,-17-17 16,-36 87-1,53-105 1,-18 17 0,0-17-16,18-1 15,0 1-15,0 0 47,0-1-31</inkml:trace>
  <inkml:trace contextRef="#ctx0" brushRef="#br2" timeOffset="170199.01">14922 5909 0,'-17'0'156,"-18"0"-140,-18-18-16,0 18 16,-18 0-1,18 0-15,18 0 32,35 18 61,0 17-77,18 1 0,17-19-1,18 71 32,-36-52-31,1-1-1,17 0 17,-35-17-32,18 0 15,0-18-15,-1 52 47,-17-34-16,-35-18 47,0 0-62,-1 0 0,-87 0 15,105 0-15,1 0 109,-1-18-94,18 1-16,0-1 1</inkml:trace>
  <inkml:trace contextRef="#ctx0" brushRef="#br2" timeOffset="171919.07">15275 6050 0,'-17'0'16,"-1"0"0,-17 18-1,-18 17 17,35-17-32,18-1 78,0 1-78,0 0 15,18 17 1,17-17 0,-17-1 30,-1-17-46,1 0 32,17 0-1,1 0 0,-19 0-31,1 0 16,-1 0-16,1 0 31,0 0-31,-1 0 16,36-88 15,-53 70-31,0 1 16,0-19-16,0 19 15,0-36 32,-17 0 62,-19 53-93,36-18 0,-35 18-1,17 0 95,1 0 30,-1 0-124,1 18 15,17 0-31,-36-18 16,19 17 31,17 1-32,-18-18 17,18 17 139</inkml:trace>
  <inkml:trace contextRef="#ctx0" brushRef="#br2" timeOffset="173279.02">15628 5944 0,'18'0'32,"-18"18"-17,0 17 1,0-17-16,0-1 15,0 19-15,0-1 16,0 53 15,0-70-15,0 0 0,0 17 93,0-18-93,0 1-16,0 17 31</inkml:trace>
  <inkml:trace contextRef="#ctx0" brushRef="#br2" timeOffset="174393.35">15593 5980 0,'0'-36'47,"0"19"-31,88 17 30,-70 0-46,17 0 16,-17 0 15,17 0 16,-18 17-31,1-17-1,0 36-15,-1-36 16,-17 35 15,0-18-15,18 1-16,-18 0 31,0-1-31,0 1 78,0 17-46,0-17-17,0 0 16,-35-18-15,-1 0 0,19 0-1,-1 0 173</inkml:trace>
  <inkml:trace contextRef="#ctx0" brushRef="#br2" timeOffset="175250.23">15998 6279 0,'18'0'0,"-18"-35"78,0 18-78,0-19 16,18-34-1,17 17 17,-35 35-17,18-17 16,-1 35 16,19 0-31,-1 0 15,-18 17-15,19 19-1,-36-19 1,17 36-16,72 124 63,-72-177-63,-17 35 15,-17-35 110</inkml:trace>
  <inkml:trace contextRef="#ctx0" brushRef="#br2" timeOffset="175912.33">16034 6209 0,'17'-18'78,"-17"1"-62,18 17-16,53 0 31,-54 0-31,1 0 15,-1 0 1,1 0 15</inkml:trace>
  <inkml:trace contextRef="#ctx0" brushRef="#br2" timeOffset="176395.29">16545 6262 0,'18'17'32,"0"1"-32,-18 17 15,0 1-15,0 105 31,0-106-31,17 71 63</inkml:trace>
  <inkml:trace contextRef="#ctx0" brushRef="#br2" timeOffset="176962.39">16933 5980 0,'0'17'31,"0"18"-15,0 1-16,0-19 16,18 160 31,-18-160-47,0 19 15,0-19-15,0 36 16,0-35-1,0 0-15,0-1 16</inkml:trace>
  <inkml:trace contextRef="#ctx0" brushRef="#br2" timeOffset="177878.02">16880 5927 0,'36'0'31,"34"0"-15,-34 0 0,122 35 31,-158-17-1,0-1-14,0 1-32,0-1 15,0 1-15,0 0 16,0 70 31,-17-70-32,-19-18 1,36 17-16,-35-17 16,17 0-16,-52 0 31,52 0-31,1 0 16</inkml:trace>
  <inkml:trace contextRef="#ctx0" brushRef="#br2" timeOffset="178661.53">17321 5962 0,'0'18'62,"0"34"-62,0-16 16,18 87 15,-18-87-31,18 105 63,-18-106-63,0-17 15,0 87 32,0-87-47</inkml:trace>
  <inkml:trace contextRef="#ctx0" brushRef="#br2" timeOffset="179175.22">17621 5944 0,'0'106'0,"0"-53"16,0 0-1,0 0-15,-17 17 16,17-17-16,0 0 0,0-17 16,0 52 15,0-71-15,-18-17 46</inkml:trace>
  <inkml:trace contextRef="#ctx0" brushRef="#br2" timeOffset="179959.73">17515 5997 0,'18'-17'31,"0"17"0,-1 0-15,1 0 15,17 0-15,1 0-16,-1 17 16,-35 36-1,17-35-15,19-1 31,-36 1-31,0 0 0,0-1 16,0 1 0,0 0-1,17-18-15,1 53 16,-18-36 0,0 1 15,0-1-31,0 36 47,-18-53-32,-17 0 1,0 0 0,17 0-1,-35 0-15,36-17 47</inkml:trace>
  <inkml:trace contextRef="#ctx0" brushRef="#br2" timeOffset="180802.96">17868 6385 0,'0'18'47,"18"-18"31,-18-53-78,17 18 15,54-106 32,-53 123-31,17 18 78,0 0-94,-17 18 15,0-1-15,-1 36 16,18 0 0,-35 0-16,36 70 46,-36-105-46,0 0 32,0-1 46,-18-17-47</inkml:trace>
  <inkml:trace contextRef="#ctx0" brushRef="#br2" timeOffset="181262.69">17939 6368 0,'0'-18'63,"17"18"-17,1 0-46,0 0 16,35 0 31,-36 0-47,1 0 16,0 0-16,-1 0 15</inkml:trace>
  <inkml:trace contextRef="#ctx0" brushRef="#br2" timeOffset="181709.76">18309 6421 0,'0'70'16,"0"-35"-1,0 36 32,0-18-31,0-35 0,0-1-1,-17 18 16,17-17-31,-36 0 16,19-1-16</inkml:trace>
  <inkml:trace contextRef="#ctx0" brushRef="#br2" timeOffset="182841.82">14552 6950 0,'18'-18'63,"-1"0"-63,1 1 15,17-1-15,1 1 16,-19-19-16,36 19 15,247-142 32,-265 141-31,1 18-16,-19 0 47,1 0-32,-1 0 1,1 18 0,0 17-16,-1 0 15,-17-17 1,0 17-16,18 106 47,-18-123-32</inkml:trace>
  <inkml:trace contextRef="#ctx0" brushRef="#br2" timeOffset="183627.73">14975 6720 0,'0'18'79,"36"-18"-64,-19 0-15,89 35 31,-88-35-15,-1 0-16</inkml:trace>
  <inkml:trace contextRef="#ctx0" brushRef="#br2" timeOffset="184394.74">15469 6720 0,'0'0'0,"-17"0"16,-36 89 31,53-72-47,0 1 31,0 0-31,0 34 15,0-34-15,0 0 16,17-1 0,1-17-16,35 53 78,-35-53-78,35 0 31,-1 0-31,90-53 47,-142 36-31,0-1 15</inkml:trace>
  <inkml:trace contextRef="#ctx0" brushRef="#br2" timeOffset="184889.46">16016 6615 0,'18'0'32,"-18"35"-17,17 18-15,-17 35 31,0-35-31,0-35 0,0 34 16,0-34 0,0 17-1,-35-17 1,17-18 0,1 0-1</inkml:trace>
  <inkml:trace contextRef="#ctx0" brushRef="#br2" timeOffset="185386.17">15875 6685 0,'18'0'32,"17"0"-17,-17 0 1,34 0 0,-34 0-1,0 0-15,-1 0 16,36 0 15,-35 0 16,0 0-31,-1 0-1</inkml:trace>
  <inkml:trace contextRef="#ctx0" brushRef="#br2" timeOffset="186189.44">16316 7038 0,'18'-18'16,"-18"1"-16,17-1 16,1 18-16,0-18 15,-18-17 1,17 17-1,-17 1-15,35-18 16,-35-1 0,18 19-16,0-1 31,-18 0 0,17 18 0,1 0-31,0 18 16,52 70 31,-52-35-47,-18-35 16,17-1-16,-17 19 31,0-1-16,0-17 17,0-1-32,0 1 15,0-1-15,0 1 32,-17-18 46</inkml:trace>
  <inkml:trace contextRef="#ctx0" brushRef="#br2" timeOffset="186591.2">16369 6914 0,'18'0'16,"-1"0"-1,36 0 17,-35 0-32,17 0 15,0 0-15,18 0 47</inkml:trace>
  <inkml:trace contextRef="#ctx0" brushRef="#br2" timeOffset="187751.54">15663 6738 0,'0'-18'110,"-17"18"-95,17-17 1,-53-36 31,35 53-47,1-18 15,-1 18-15,-17 0 47,17 0 0,0 0-16</inkml:trace>
  <inkml:trace contextRef="#ctx0" brushRef="#br2" timeOffset="214711.71">31503 811 0,'35'0'15,"18"0"1,0 0 0,18 0-16,70 0 15,-71 0-15,283 0 47,-176 0-47,440 0 63</inkml:trace>
  <inkml:trace contextRef="#ctx0" brushRef="#br2" timeOffset="-213301.92">31556 847 0,'0'35'15,"18"0"-15,-18 36 0,0 52 31,17-70-31,-17 53 16,18-35-16,0 405 63,52-35-17,-70-406-46,0-17 16,0 35-16,0 0 16,0-18-1,0 0-15,0-17 16,0-1-16,0 1 31,0 0 0,0-1-15,18-17 125,-18 18-141,53 0 15,-36-18 1,19 0-16,422 0 62,-423 0-62,18 0 16,0 0-16,212 0 47,-124 0-31,124 0 46</inkml:trace>
  <inkml:trace contextRef="#ctx0" brushRef="#br2" timeOffset="-212638.33">33126 723 0,'0'88'15,"0"89"17,0-124-32,0 53 15,0 105 16,0-123-31,0 18 16,0-18-16,0 18 16,0 0-16,0 264 47,0-334-47,0-19 15,0 1 1,0 0 31</inkml:trace>
  <inkml:trace contextRef="#ctx0" brushRef="#br2" timeOffset="-211845.59">32279 1358 0,'35'18'79,"-17"-18"-64,17 0-15,-17 0 0,70 0 47,-70 0-47,17 0 31,-17 0-31,35 0 63,-36 0-63,1 0 15</inkml:trace>
  <inkml:trace contextRef="#ctx0" brushRef="#br2" timeOffset="-211379.87">32385 1552 0,'0'18'0,"35"-18"32,124 0-1,-124 0-16,-17 0 1,0 0 0</inkml:trace>
  <inkml:trace contextRef="#ctx0" brushRef="#br2" timeOffset="-210921.86">32385 1905 0,'35'0'15,"1"0"1,87 0 15,-88 0-15,18 0-16,18 0 47,-54 0-32,1 0-15</inkml:trace>
  <inkml:trace contextRef="#ctx0" brushRef="#br2" timeOffset="-210081.23">32438 2328 0,'18'0'62,"-1"0"-46,1-17-16,-1-1 16,36 18 15,53 0 0,-71 0-31,1 0 63</inkml:trace>
  <inkml:trace contextRef="#ctx0" brushRef="#br2" timeOffset="-209236.13">32632 2170 0,'18'0'32,"-1"0"-17,-17 17 1,0 18-1,0-17 1,18 0 15,-18-1-15,0 19 0</inkml:trace>
  <inkml:trace contextRef="#ctx0" brushRef="#br2" timeOffset="-207307.07">32702 2240 0,'-17'18'78,"17"17"-46,0 0-17,0-17-15,0 17 16,0-17 0,0 0-1,0-1 16,0 1-31,0-1 141,0 1-141</inkml:trace>
  <inkml:trace contextRef="#ctx0" brushRef="#br2" timeOffset="-206368.06">32685 2328 0,'0'-17'15,"17"17"32,1 0 0,17 0-16,1 0-15,-19 0 0,19 0-1,-36-18 1</inkml:trace>
  <inkml:trace contextRef="#ctx0" brushRef="#br2" timeOffset="-173937.2">18503 6068 0,'0'-18'109,"0"0"-93,0-34-1,-35 34-15,35-17 16,-35 17-16,17-35 15,18 35 1,-35 1 15,17-1-15,18 1-16,-123-36 62,70 17-62,-124-52 32,142 88-17,-18-17-15,0-36 16,-106 35 31,89 0-47,17 18 15,-353-17 32,336 17-31,-18 0-16,-495-71 62,513 71-62,-36 0 0,-229 0 63,282 0-63,-18 0 0,-70 0 16,18 18 15,70-18-31,-35 0 0,35 17 15,-300 54 32,300-71-47,0 0 16,-17 0-16,17 0 16,-335 71 15,335-54-16,0 1 1,-176 88 31,193-106-31,-105 123 30,124-105-46,17-1 16,-36 1-16,19 17 16,-36 71 15,-18 0-31,36-71 16,35 36-1,-53 52 1,53-70-1,-18 0-15,18-18 16,-17 124 15,-1-141-15,18-1-16,0 19 16,0 158 30,0-177-46,0 19 16,0 17-16,0-36 16,0 177 46,35-159-62,1 1 31,-36-19-31,17-17 16,54 18-16,-54-18 16,266 53 31,-178-18-47,-52-17 0,36 0 15,-1-18-15,-53 0 16,36 0-16,17 0 15,18 0-15,-1 0 16,19 0-16,423 0 47,-459 0-31,18 0-16,17 0 15,-35 0 1,142 0-16,-107 0 0,1 0 15,-36 0-15,35 0 16,301 0 15,-318 0-15,-18 0-16,18 0 16,176 0 15,-229 0-31,0 0 15,0-18-15,-1 18 16,1 0 0,18-18-16,-18 18 15,17-17-15,1 17 0,17-18 16,177-35 15,-195 53-15,-52 0-16,35-18 15,-36 1-15,89-1 47,-53 0-47,-35-17 0,88 0 16,-18-18 15,-53 53-31,0-53 0,1 53 16,70-159 31,-106 124-32,0 0-15,17 17 16,-17 1-16,0-19 16,0-34-1,0 52-15,0-17 0,0 0 16,0-1-16,-35-211 62,0 194-62,35 36 16,0-19-16,-53-122 47,35 105-47,-17 17 0,-18-52 15,35 53-15,-158-141 47,141 158-31,-1 0-16,19-17 0,-19 0 31,1 17-31,17 18 0,1 0 16,17-17-16,-35-1 15,-18 0 1,35 18-16,0-17 16,-52-1-1,52 18-15,-35 0 16,-105-18 15,122 18-31,1 0 16,-18 0-16,-70 0 15,70 0 1,-18 0 0,-35 0-1,71 0-15,-18 0 0,-18 0 16,19 0 0,-19 0-1,18 0-15,-17 0 0,17 0 16,0 0-1,0 0-15,-176 0 47,176 0-47,0 0 16,0-17 0,-35 17-1,70 0-15,-88-18 47,71 0-31,17 18-16,1 0 15,-19 0 17,-17-17-32,-17 17 31,52 0-31,-194-35 62,177 35-62,0 0 0,0 0 16,-1 0-16,-87 0 47,88 0-47,-1 0 15,1 0-15,0 0 16,-18 17 0,-88 18-1,53 1 1,52-19-16,1 1 16,-141 35-1,105-35 1,36-18-16,-124 17 15,36 18 1,70-35 0,-18 0-16,-17 18 15,35-18-15,-194 0 47,194 0-31,35 18-16,1-18 0,-1 17 15,1-17 48,17 18-63,-36 17 16,36-17-1,-17 0-15,17-1 16,-89 89-1,72-88 1,-18 17-16,35 0 16,-53 18-1,17 0-15,19-18 16,-36 1-16,35 17 31,0 17 0,1-35-15,17-17-16,-35 70 47,35-70-31,0-1-1,0 54 1,-18-53-1,18-1-15,0 1 16,0 0-16,-18 35 47,18 17-31,0-52-1,0-1-15,0 19 0,0-1 31,0 18 1,0-36-17,0 19 17,0-1-1,0-17-16,0-1 1,0 1 0,0 0-1,18 70 32,0-88-16,-18 17-15,17 19 15,1-36-31,-1 17 63,-17 1-63,36 0 31,-19-18-15,72 52 31,-54-34-47,-17-18 15,17 18-15,194 35 63,-211-53-63,17 0 15,212 17 17,-124 1-17,-70-18 1,141 0 15,-88 0-31,18 0 0,-18 0 16,317 0-1,-282 0 1,0 0-16,0 0 16,0 0-16,-17 0 15,17 0-15,-18 0 16,1 0-1,88 0 1,-124 0-16,18 0 0,-18 0 16,-18 0-16,177 0 31,-194 0-15,35 0-16,-17 0 15,-1 0-15,248 0 47,-212 18-31,-71-18-16,0 0 15,18 0-15,-17 0 16,-1 0 0,106 0 15,-106 0-31,-17 0 15,-1 0 1,1 0 0,17 0 15,-35-18 0,18 0-31,17-17 16,142-159 15,-107 141-15,-52 18-16,0 35 15,70-88 1,-88 70 0,35 0-1,-35 1-15,141-142 63,-123 141-63,-18 1 15,0-89 32,0 53-47,0-159 63,-36 142-48,-105-107 32,106 142-47,17-18 16,-17 35-1,0-34-15,17 34 16,-35-53 0,18 36-16,17-18 0,-17 18 15,0-36 17,17 54-32,18-1 15,-17 18-15,17-18 16,-53-34-1,35 34 1,-17 0-16,17 1 16,-141-54 31,106 71-32,18-18-15,-18 1 0,-247-1 47,230 18-31,-1 0-16,1 0 15,-107 0 1,-193 0 15,282 0-15,-36 0-16,36 0 15,-582 0 32,564-17-31,18 17-16,-18 0 0,-247 0 47,300 0-32,0 0-15,18 0 16,-124 0 0,106 0-16,0 0 15,1 0 1,-19 0 0,0 0-16,18 0 15,-123 0 32,123 0-47,18 0 16,-89 0 15,1 35 0,88 18-31,-18-53 0,0 17 16,18 1-16,-36 17 31,53-17-15,-17-18-16,35 18 15,-106 34 32,71-34-47,-106 123 63,123-106-63,1-17 15,-1 0-15,-176 264 63,176-229-63,1-53 0,-124 247 47,141-212-32,-36 18 1,1 53 31,35-88-32,0-1 1,0 18 0,0-17-1,0 123 17,35-70-17,53 52 32,-70-105-31,0-1-16,-1 1 15,195 53 17,-159-71-17,18 17-15,17-17 16,388 36 31,-423-36-32,405 0 32,-369 0-31,17 0-16,-36 17 0,424 36 62,-406-53-62,36 0 16,140 0 0,-123 0-16,-17 18 15,581-18 32,-599 0-31,-18 0-16,283 0 47,-336 0-32,194 0 48,-176 0-48,-35 0-15,70 0 32,36 0-17,-107 0-15,36 0 0,-18 0 16,71-18 31,-88 18-47,0-18 15,-1 1 1,107-18 15,-89-1-15,0 36-16,53-35 31,-70 17-31,17 18 16,106-70 31,-105 52-47,-1 18 15,71-159 32,-106 124-47,17 0 16,19-89-1,-1 36 1,-35 53-16,0-159 47,0 159-32,0-71 1,-35 0 15,17 88-31,-17-17 0,-36-18 32,18 35-17,36-17-15,-160-88 47,142 87-31,0 19-16,-300-142 47,299 159-32,-17 0-15,-388-88 63,371 70-63,-18 18 0,35 0 15,-212-35 32,248 35-47,-1 0 31,-17-18-15</inkml:trace>
  <inkml:trace contextRef="#ctx0" brushRef="#br2" timeOffset="-145156.5">9243 1693 0,'35'0'31,"36"36"-31,-1 34 15,18-17-15,18 18 16,335 105 15,-282-105-15,35 17-16,-18 18 0,-17-18 16,282 265 15,-300-248-31,18 37 0,0-1 15,123 141 17,-194-212-32,212 283 62,-247-282-62,0-36 16,-18 36-16,36 17 15,34 53 1,-34-71-16,17 1 16,106 158 31,-158-193-47,-19-19 15,-17 1 1,0-1-1,18 19 1,17-19-16,0 125 16,36-37-16,-36-69 15,36 87 32,-54-105-31,1-1-1,17 54 17,18-18-32,-35-35 15,35 34 32</inkml:trace>
  <inkml:trace contextRef="#ctx0" brushRef="#br2" timeOffset="-144189.57">13529 5256 0,'0'18'31,"18"0"-16,-18-1 17,0 1-17,0 0 17,0-1-17,0 1-15,-18-18 16,18 35 156,0-17-172,18-1 15,-18 1 1,17 0-16,1-18 31,-18 17-15,0 1 31,-18-18-32,-35 0-15,18 0 0,-18 0 16,0 0 0,18 0-1,17 0-15</inkml:trace>
  <inkml:trace contextRef="#ctx0" brushRef="#br2" timeOffset="-142833.82">9137 1834 0,'35'-35'47,"-35"18"-47,0-19 15,53-34-15,-35 52 16,17-88-1,53-88 32,-52 177 16,-1 17-48,18 52-15,-18-34 16,0 35 0,1-18-16,-19-17 0,1 0 15,-18-1-15,35 19 47,-35-19-47,0 1 16,0 17-16,0 0 31,0-17-31,0 0 16,0 17-16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4.42953" units="1/cm"/>
          <inkml:channelProperty channel="Y" name="resolution" value="32.23881" units="1/cm"/>
          <inkml:channelProperty channel="T" name="resolution" value="1" units="1/dev"/>
        </inkml:channelProperties>
      </inkml:inkSource>
      <inkml:timestamp xml:id="ts0" timeString="2021-04-09T12:57:13.58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4357 4286 0,'0'-17'78,"0"-1"-31,-18 18 16,1 0-48,-1 0 1,-35-18 15,35 18-15,1 0-16,-160 0 31,107 0-31,-318-17 47,194-19-31,123 36-16,-105-35 62,158 35-62,0 0 16,-105 0 31,70 53-47,18-35 31,-142 105 0,107-88-31,17 1 16,-18 17-16,-123 141 62,177-177-62,-36 124 63,53-123-63,0 17 0,0 1 15,0 193 32,0-211-47,0 17 16,0 0-16,17 53 47,-17-70-47,18 0 0,0-18 15,-1 17 1,-17 1-16,36 0 16,-1-1-16,406 107 62,-388-107-62,705 54 63,-687-71-48,299-35 32,-317 35-47,-18-36 16,18 19-16,141-72 47,-141 72-47,0-1 15,-35 18-15,17-53 16,177-35-1,-195 88 1,36-71-16,-17 54 16,-19 17-1,71-106 17,-70 71-17,-18-1-15,0 1 16,0 0-1,0-18-15,-35-71 32,35 72-32,-35-1 15,-1 0-15,1 17 16,-141-87 31,123 70-47,-36 0 0,-404-141 62,440 159-62,-18 17 16,-299 1 46,317 52-62,-318 212 47</inkml:trace>
  <inkml:trace contextRef="#ctx0" brushRef="#br0" timeOffset="2122.69">5080 6526 0,'-18'0'94,"-52"-17"-94,-1-1 16,1 18-1,-1 0-15,-35 0 16,-158 0 15,176 0-31,-336 0 47,318 0-47,18 0 16,18 0-16,-424 18 46,441-1-30,0-17-16,18 18 16,-106 53 31,123-36-32,-17-17 1,-18 17 15,53-18 0,0 36-15,-18-35-16,0 17 16,18 1-16,0-1 15,-17 88 16,-1-52-31,0-36 16,18 18-16,0 70 16,0-52-1,0-36-15,36 142 32,-1-124-32,0-18 15,-17-17-15,35 52 16,17-52-1,-17-1-15,141 19 32,-141-36-32,282 0 47,-264 0-32,17 0-15,0 0 0,-17 0 16,123 0 15,-141 0-31,17 0 0,-17 0 16,53 0 15,18 0-31,-36 0 16,18-36-16,229 1 31,-229 0-31,35-36 47,-141 36-32,0 0-15,0 17 0,0-282 47,17 283-31,-17-1-1,0 0-15,18-105 47,-18 88-47,0-18 0,0 17 16,0-69 15,0 52-31,-18 17 16,1 1-16,-107-124 31,54 106-15,52 53-16,-70-17 15,35-1 1,35 18-16,-211 0 62,194 35-62,-36 1 16,-17-1-16,17 0 16</inkml:trace>
  <inkml:trace contextRef="#ctx0" brushRef="#br0" timeOffset="3932.59">4904 8749 0,'-18'0'16,"18"-18"-16,-35 18 47,17 0-47,-405-70 62,335 70-46,-230 0 15,-52 0 16,264 0-47,0 17 16,-35 1-16,17 0 15,-422 70 16,457-71-15,19 1-16,52-18 16,-105 88 31,123-70-32,-18 0-15,18-1 16,0 18-1,0 195 32,0-195-31,0 0-16,282 442 62,-211-425-62,-1 1 0,89 18 32,0-18-32,-71-35 15,0 17-15,18-35 16,0 17 0,-18-17-16,18 0 15,229 0 16,-247 0-31,1 0 0,-1 0 16,70-35 0,-105 0-1,0 17-15,106-35 32,-159 36-32,35-36 0,-17 53 15,0-36 1,34-52-1,-16 18-15,-19 34 16,1-16 0,0-1-16,123-177 31,-106 195-15,-17 17-16,-18 1 15,53-54 16,-36-17 16,1 70-47,-18 1 16,0-1-16,0-17 16,0 0-1,0 17-15,18-17 16,-18 17-16,0 0 15,-36-105 32,1 123-47,-36-18 16,1 1-16,-741 17 47,616-18-32,-510-35 32</inkml:trace>
  <inkml:trace contextRef="#ctx0" brushRef="#br0" timeOffset="18056.22">582 7585 0,'35'0'78,"1"0"-78,-1 0 15,-17 0 1,-1 0-16,71 35 31,-52-35-31,-1 0 0,0 0 16,-17 0 0,17 0-1,-17 0 16,-1 0 1,36 0-17,-35 0 1</inkml:trace>
  <inkml:trace contextRef="#ctx0" brushRef="#br0" timeOffset="18873.72">1076 7444 0,'18'0'0,"17"0"16,0 0-16,0 0 16,107 88 31,-125-88-47,-17 17 15,88 54 32,-88-53-31,0-1-16,18-17 15,-18 53 17,0-35-32,0-1 31,0 1-16,-18-18 1,18 18-16,-35-18 16,-18 17-1,18 1-15,0-18 63</inkml:trace>
  <inkml:trace contextRef="#ctx0" brushRef="#br0" timeOffset="29492.04">4639 4374 0,'0'-35'0,"0"18"16,0-1 31,0-17-32,0 17 17,-35 0-1,17 1-31,0 17 15,18-18 1,-17 18 0,-1 0-1,1 0-15,-19 0 16,-34-18 0,34 1-1,1 17-15,0-18 16,-18 18-1,0-17 1,-88-1 15,88 18-31,18 0 16,-1-18 0,-105 18-1,106 0 1,-18 0-16,-17-35 15,-142 35 32,177-18-47,-18 18 0,17 0 16,-105 0 31,106 0-47,0 0 0,-18 0 15,-176 0 48,211 0-63,-194 53 62,195-35-62,-54 35 0,36-36 16,-71 72 31,88-72-31,18 1 30,-17 0-46,17-1 16,0 36 15,-18-18-15,0 1-16,18-19 16,-35 195 30,35-194-30,0 70 0,0-53-1,0-17-15,0 17 16,0 88 31,0-105-16,0 0 0,0-1 1,0 19-17,0-19-15,0 1 16,0 17-16,0-17 15,71 52 32,-36-34-47,-35-19 0,18 1 16,158 70 31,-141-70-47,1-1 15,-1-17-15,106 53 32,-106-53-32,-17 0 15,0 0-15,34 18 16,54-18 15,-70 0-31,-1 0 16,18 0-16,-18 0 15,71 0 1,-36 0-16,-17 0 16,0 0-16,141 0 31,-141 0-15,194 0 15,-176-18-16,70 1 1,35-19 15,-123 36-31,282-70 47,-300 70-31,-17-18-1,0 18 1,-1-17-16,-17-1 16,18-17 31,0-1-47,-1 19 15,-17-1 1,36-35-1,-36 18 1,0 17-16,0 1 16,17-89 15,-17 88-15,0 1-16,0-54 31,0 53-16,0 1-15,-17-1 0,-1-17 16,-53-89 15,54 107-15,-1-1-16,0-53 0,1 71 16,-89-123 30,71 88-30,17 17-16,-88-88 63,53 53-63,-35 0 62,35 36-46,-70-18 31,52 17-47,36 0 15,-247 1 48,194 17-63,-107 0 62,160 0-62,0 17 0,-106 36 63,106-35-63,17-18 62</inkml:trace>
  <inkml:trace contextRef="#ctx0" brushRef="#br0" timeOffset="37271.92">2716 6668 0,'18'17'94,"-18"1"-78,0-1-1,0 1 1,18 17-16,-1 18 16,1-17-16,-18 52 31,0-35-31,0 0 15,0-18-15,0 0 16,0 0-16,18 36 47,-18-36-47,17-17 16,36 141 30,-53-106-30,0-36 15,0 1 16,0-1-16,0 1 16,0 17 63,0 1-110,0-19 15,-17 19 1,17-19 0,0 18 30,17-35 189,36 0-220,-18 0 1,36 0-16,158 0 47,-158 0-47,-1 0 0,1 0 16,17 0-16,212 0 46,0-17-14,-230 17-32,336-18 47,-353 18-32,0 0-15,123 0 31,-123 0-31,18 0 16,17 0-16,194 0 63,-264 0-48,17 0-15,-17 0 203,-36 0-187,-17-35 0,17 17 15,1 18-16,-1 0 1,0-17-16,1-1 16,-1 18 77,-35-53-77,53 35-16,0-17 16,-18 35-1,18-35-15,-17 0 16,17 17-16,-18 0 16,18-17-16,-18-159 46,18 106-30,0 53-16,0-89 47,0 54-16,0 52-31,0-53 16,0 36-1,18 0 1,-18-18 0,18 18-1,-18-1-15,0 19 16,-71 17 343,1 0-343,-36 0 0,0 0-1,18 0-15,-18 0 16,71 0-1,-89 0 32,107 0-47,-19 0 16,-17-36 15,0 36-31,36 0 16,-1 0-16,-158 0 47,141 0-32,-195-35 32,195 35-47,-247-18 63,229 18-63,-18-17 15,-158 17 32,211 0-31,1 0-1,-54 0 17,53 0-17,1 0-15,-89 0 63,88 0-63,-17 0 15,17 0 32,1 0 125,-18 0-156,-18 35-1,0-17-15,0-1 47,35 19 125,18 34-172,0-34 16,0 52-1,0-53-15,0 36 16,35 123 31,-17-194-47,-18 17 16,0 1 15,18 52 0,-18-52-15,17 0 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4.42953" units="1/cm"/>
          <inkml:channelProperty channel="Y" name="resolution" value="32.23881" units="1/cm"/>
          <inkml:channelProperty channel="T" name="resolution" value="1" units="1/dev"/>
        </inkml:channelProperties>
      </inkml:inkSource>
      <inkml:timestamp xml:id="ts0" timeString="2021-04-09T12:58:14.13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25964 12806 0,'-52'0'125,"-19"0"-125,-17 0 16,0-18-16,35 18 15,-88 0 1,52 0-16,19 0 15,-1 0 1,18 0-16,-88 0 31,106 0-31,0 0 16,-18 0 0,35 0-1,0 0-15,-17 18 16,-18-1-16,-88 89 62,106-70-62,-300 158 47,317-177-31,-52 36 15,52-53-31,18 18 16,-35-1-1,17 1 17,18 0-17,-53 35 16,35-36-15,18 1-16,-17 70 47,17-53-31,0 1-16,0-19 15,0 54 32,0-36-47,17 0 16,1 36 31,0-71-32,52 53 32,-70-35-31,18-1-16,17-17 15,159 88 32,-141-88-47,0 0 0,18 18 16,140-18 31,36 0 0,-194 0-47,-18 0 15,18-18-15,18-17 16,70-18 15,-106 53-31,18-17 16,-35 17-16,-18-18 15,70-17 17,-34 35-32,-19-18 0,1 0 15,0 18 1,-1-17-1,54-36 17,-18 17-32,-36 19 15,72-54 1,-54 36 0,-35 17-1,17 1-15,1-1 31,0 0-31,-1-17 32,1 0-1,-18 17-15,0-17 30,0 17-30,0-35 31,0 36-31,0-124 46,0 123-62,0-35 47,-18 18 172,-17 35-219,-18 0 15,-35 0 1,35 0-16,-212-18 31,195 18-31,-1 0 16,-123-17 31,159-1-32,17 18-15,1 0 16,-1 0 0,-52 0 30,52 0-30,0 0 0,-17 0 31,-36 0-47,36 0 15,0 0-15,-18 53 31,35-53-31,-87 18 63,87-18-63,-17 35 16,17-35 15,-35 35-16,35-17 1,1-18 15,-18 17-31,17 1 16,0-18 0,1 35-1,-19-17 1,19 0-16,-1-18 15,0 17-15,18 1 16,-35-1-16,0 36 16,17-35-16,18 0 15,-88 105 48,35-52-48,0 17 1,53-53 15,0-17 1,0-1-17,-17 19 16,17-19 48,0 1-79,0 0 15,0 17 1,0-17-16,35-1 31,-18 1-15,1-18-1,17 17 1,1-17 0,-19 0-1,19 0-15,228 36 47,-229-36-31,195 0 31,-213 0-47,1-18 15,105 18 1,-105-18-1,17 1-15,1 17 16,-1 0-16,0 0 16,177-53 31,-194 35-47,34 1 0,-16-1 15,140 0 32,-141 1-31,54-36 31,-72 35-47,1 18 15,-18-18-15,35-17 31,0 18-31,-35-1 16,18 0 0,17-17 15,-17 17-15,0 1-1,-1-1 1,19-35 15,-36 36-15,17-1-1,18-53 48,-17 71-48,-18-17 1,0-1 0,18 0-1,-18-17-15,0 18 16,0-72 31,0 72-47,0-1 15,0-35 32,0 36-47,0-1 141,-36 18-125,-52 0-1,35 0-15,-317 0 47,299 0-47,1 0 16,52 0-16,-52 0 47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4.42953" units="1/cm"/>
          <inkml:channelProperty channel="Y" name="resolution" value="32.23881" units="1/cm"/>
          <inkml:channelProperty channel="T" name="resolution" value="1" units="1/dev"/>
        </inkml:channelProperties>
      </inkml:inkSource>
      <inkml:timestamp xml:id="ts0" timeString="2021-04-09T13:00:01.87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5239 3246 0,'-18'105'16,"18"-87"0,-18 17 30,18-17-46,-17 0 0,17-1 16,-71 407 31,54-336-31,-1 0-16,0-53 15,-17 230 16,35-248 1,0 1-17,0 0 95,18-18-110,-1 0 15,36 0-15,0 0 16,-18-18 0,18 18-16,-17 0 15,122-18 16,-122 18-31,-1 0 0,18 0 16,0 0 0,123 0-1,-88-17 1,-52 17-16,17 0 16,17 0-1,-35 0-15,-17 0 16</inkml:trace>
  <inkml:trace contextRef="#ctx0" brushRef="#br0" timeOffset="1651.51">5486 3246 0,'70'0'0,"-34"0"15,-19 0-15,89 0 47,-88 0-47,-1 0 16,1 0 46,17 0-46,36-18 15,-54 18-15,89 0 31,-53 0-32,71 0 32,-107 0-31,-17 18 77,-17 34-77,-1-16 0,18 34-1,-35 1 1,35-18 0,-18 141 15,18-141-31,0-18 0,0 0 15,0 1-15,0-1 47,0 0-15,0 0 14,0-17-46,0 0 16,0 35 15,18-53-15,-18 17 15,0 1-15,0 0 15,-18 52 16,-17-35-47,-1 18 47,36-35-16</inkml:trace>
  <inkml:trace contextRef="#ctx0" brushRef="#br0" timeOffset="2436.17">7073 2099 0,'0'53'15,"0"0"1,0 35 0,0-35-16,-17 0 15,17-35-15,-71 176 47,71-159-31,0-18-1,0 36 1,0-35 15,35 0-15,36-18-1,123 0 1,-71 0 0,1 0-16,-1 0 15,195 0 32,-318-18 0</inkml:trace>
  <inkml:trace contextRef="#ctx0" brushRef="#br0" timeOffset="3125.75">7108 1993 0,'53'0'16,"18"35"-16,-36-35 15,318 36 32,-265-19-47,18-17 0,-18 0 16,36 0 31,-124 18 0,0 0-32,0 17-15,0 18 16,0-18-16,0-17 16,0 88-1,0-89-15,0 36 16,-18 0-16,0-53 15,1 53 17,17-35-17,0-1 17,0 1-17</inkml:trace>
  <inkml:trace contextRef="#ctx0" brushRef="#br0" timeOffset="4079.34">7355 4533 0,'-17'0'0,"-1"35"16,18 18-1,-35 18-15,35-53 0,0 17 16,-53 106 15,53-123-15,0-1 0,53 19-1,0-1 16,-18-18-15,-17-17-16,229 36 63,-212-36-63,18 0 0,17 0 31,-17 0-31,-35 0 0,0-71 62</inkml:trace>
  <inkml:trace contextRef="#ctx0" brushRef="#br0" timeOffset="4688">7373 4463 0,'124'0'15,"17"0"1,-106 0-1,0 0-15,-17 0 16,158 35 15,-158-35-31,0 35 16,-1-35-16,1 0 16,17 53 15,-17-53-31,-18 159 62,0-106-46,-88 53 31</inkml:trace>
  <inkml:trace contextRef="#ctx0" brushRef="#br0" timeOffset="5425.08">9084 2699 0,'0'123'16,"0"-87"-16,0 52 15,0-18-15,0 36 16,0-18-1,0-52-15,0 210 32,0-175-32,0 0 15,0-18-15,0-1 16,0-16 0,0-19 15,35-17-31,-17 0 15,53 0-15,-36 0 16,18 0-16,0 0 16,0 0-1,264-88 17,-246 71-32,-19-19 15,-34 19-15,0-1 16,-18 0 15</inkml:trace>
  <inkml:trace contextRef="#ctx0" brushRef="#br0" timeOffset="6027.14">9066 2434 0,'124'35'0,"-18"36"16,141 17 15,-230-88-15,19 35-16,-19-17 31,1-18-15,-18 35-16,0-17 15,17 53 1,89 281 31,-88-263-47,0-1 47,-18-35-32,0-36-15,0 1 16,0 35 0,-18 0-16,0-53 15,18 70 1,-17-70-16</inkml:trace>
  <inkml:trace contextRef="#ctx0" brushRef="#br0" timeOffset="6715.73">10495 4004 0,'-17'0'31,"17"35"-16,-36 1-15,19-19 16,-19 19-16,1 16 16,-18 72 15,53-106-31,0 17 16,0 53 15,0-53-16,177 71 32,52-106 16,-194 0-63,0-18 15,18-17-15,-35 35 16,0-70 15</inkml:trace>
  <inkml:trace contextRef="#ctx0" brushRef="#br0" timeOffset="7279.9">10760 3845 0,'0'0'0,"88"18"15,-53 17 1,-35 0 0,35 1-1,-35 17 1,0-18 0,0 0-16,0 18 0,0-35 15,0 35-15,0 317 63,0-299-63,0-54 0,0 1 15</inkml:trace>
  <inkml:trace contextRef="#ctx0" brushRef="#br0" timeOffset="8234.09">8678 988 0,'0'17'16,"0"1"-1,0 88 1,0-36-16,0-34 16,0 17-16,0 17 15,-35 142 32,35-194-31,18 52 15,-1-70-31,1 0 16,17 35-16,71-17 15,-53-18 1,-18 0-16,36 0 16,17 0-16,-35 0 15,35 18 1,0-18-16,-35 17 0,53-17 62</inkml:trace>
  <inkml:trace contextRef="#ctx0" brushRef="#br0" timeOffset="8783.75">8819 970 0,'247'88'16,"-141"-52"-1,335-19 32,-388-17-47,-35 18 78,-1 0-62,-17-1-16,0 71 31,0-35-31,0-17 16,0 52-16,0-35 0,0 17 16,0 71 30,0-123-46</inkml:trace>
  <inkml:trace contextRef="#ctx0" brushRef="#br0" timeOffset="42854.5">2999 5592 0,'0'17'78,"0"18"-62,0-17-16,0 0 16,0 105 15,0-105-15,-18 17-16,18-17 15,0-1 1,0 1 156,35 0-157,53-1-15,106 54 16,159-36 31,-282-35-47,17 0 47,-70 0 31,35 0-63,-18 0-15,-18 0 16,19 0 0,-1 0-16,0 0 0,18 0 15,35 0 17,-70 0-17,0 0 32,-1 0-31,19 0-1,-1 0-15,53 0 32,-70-18 108,-1 1-124,19-1-1,34-17 17,-52 17-32,-18 1 15,17-1-15,1-53 47,-18 36-31,0-88 46,0 105-62,0 36 297,0 17-297,0-17 16,-35 70 15,35-71-31,0 1 31,0 0-15</inkml:trace>
  <inkml:trace contextRef="#ctx0" brushRef="#br0" timeOffset="74052.71">23142 7602 0,'-17'53'125,"-1"35"-125,-17-35 15,35 106 16,-18-53-31,18-35 0,0-19 16,-18 1 0,1 18 15,70-71 250,0 0-265,0 0-16,17 0 15,300-35 32,-352 35-47,35 0 47,-35-18-16,17 0 1,35 1-1,-17-1 156,36 18-187,16 0 16,-16 0-16,211 0 47,52 0-16,-299 0-31,-18 0 16,89 0 15,-106 0-15,-1 0 15,1 0 219,-18-53-250,0 0 16,0-88-1,0 106 1,0-18-16,0 0 15,0 18 1,0-71 15,0 71 188,-35 35-203,-18 0-1,0 0-15,0 0 16,-265 0 15,283 0-15,0 0-16,17 0 15,-176 0 32,124 0-31,-160-53 0,-105 0 15,-18 35 0,283 18-31,17 0 16,35 0-16,-17 0 15,-53 0 17</inkml:trace>
  <inkml:trace contextRef="#ctx0" brushRef="#br0" timeOffset="77422.89">25488 7973 0,'18'-35'0,"17"35"31,36-36 0,-36 19-15,0-1-16,389-158 47,-336 123-47,-53 35 15,71-17 1,-53 17-16,0 0 15,-36 1 32</inkml:trace>
  <inkml:trace contextRef="#ctx0" brushRef="#br0" timeOffset="78175.96">25506 8149 0,'-18'18'16,"36"17"0,-1-35-1,1 35-15,141 71 47,-124-71-47,0-17 0,18 0 16,106 70 15,-124-70-31,18 17 0,-17-18 16,52 36-1</inkml:trace>
  <inkml:trace contextRef="#ctx0" brushRef="#br0" timeOffset="80004.07">26793 7391 0,'-17'35'63,"17"0"-47,-35 1-1,35-1-15,0 0 16,0-17-1,0-1-15,0 1 16,0 0 0,0-1 31,0 1-16,0 0-16,17-18 1,18 0-16,18 0 16,-17 0-16,334 0 47,-282-18-47,-17 18 15,176-18 16,-212 18-31,18 0 0,0 0 16,-35 0-16,17 0 47</inkml:trace>
  <inkml:trace contextRef="#ctx0" brushRef="#br0" timeOffset="81291.87">26829 7338 0,'17'0'16,"36"0"0,-17 0-16,-1 0 15,18 0-15,17 0 16,354 0 31,-336 0-47,-18 0 0,-17 0 15,88 0 32,-123 0-31,0 0-16,-1 0 141,1 0-126,0 0-15,-1 35 16,1-17-1,-18 17 1,0-17-16,0 17 0,0 53 47,0-70-47,0-1 16,0 1-1,0 0 1</inkml:trace>
  <inkml:trace contextRef="#ctx0" brushRef="#br0" timeOffset="84576.04">26599 8625 0,'0'36'94,"0"-19"-79,0 19 1,0-19-16,0 19 31,0-1-15,0 35 31,18-52-47,264 35 62,-211-53-62,-18 0 16,70 0 0,-70 0-1,-18 0-15,1 0 16,17 0-16,105 0 47,-105 0-47,-17 0 15,-1 0 1,35 18 0,-52-18-16,35 0 15,-35 0 438,-1 0-437,36 0 15,-18 0-31,-17 0 16,17 0 15,-17-18 219,-18 0-234,0-17-16,0 0 15,18-1 1,-18 19 0,0-1-1,0 1 32,0-1-16,0 0 1,-36 18 124,-34 0-156,-1 0 15,18 0 1,-88 0 0,35 0-16,36 0 15,-1 0 17,36 18 46,17-18-78,-17 0 15,0 18 1,-71 17 15,88-35-31,-17 0 0,0 0 250,0-18-250,17 18 16,-17-17-1,17-1 1,0 18-16,-17-18 16,17 18-1,18-35-15,-53 35 235,36 0-220,-1 0-15,-17 0 16,-18 0-16,-35 0 31,53 0-31</inkml:trace>
  <inkml:trace contextRef="#ctx0" brushRef="#br0" timeOffset="92789.81">18186 7197 0,'35'0'47,"36"0"-32,-1 0 1,18 0-16,706 35 47,-582-17-32,-1-18-15,19 0 16,-36 0-16,405 0 31,-387 0-31,-18 0 16,-18 0-16,19 0 15,757 0 32,-758 0-47,0 0 0,-53 0 16,529 0 31,-581 0-32,263 0 32,-316 0-31,281 0 31,-264 0-32,-35 0 1,229 0 15,-177 0-15,1 0-16,-1 0 0,19 0 16,281 0 30,-317 0-46,0 0 16,106 0 0,52-36 15,-158 36-31,-18 0 16,18 0-16,230-35 62,-248 35-62,212-18 63,-230 18-48,1 0-15,0 0 0,193 0 63,-140 0-48,-36 0-15,-17 0 16</inkml:trace>
  <inkml:trace contextRef="#ctx0" brushRef="#br0" timeOffset="104444.46">2875 4621 0,'18'0'16,"-18"18"0,0 35-1,0 0-15,0 0 0,0 0 16,0 317 31,0-299-32,0-18-15,0 35 16,53 212 31,-36-247-47,-17-18 15,0-18 1,18 54 0,-18-53-1,0-1 1,0 19 0,0-19-1,0 18-15,0 1 31,0-19-31,0 1 16</inkml:trace>
  <inkml:trace contextRef="#ctx0" brushRef="#br0" timeOffset="106357.33">2928 4533 0,'18'0'46,"35"0"-30,17 0 0,54 18-1,-54-1-15,54 1 16,17 0-16,18-1 16,511 72 30,-600-89-46,1 0 0,88 0 63,-142 0 187,1 17-188,-18 1-46,0 35 0,35 0-16,-35 17 15,0 124 17,0-123-32,0-36 15,0-17-15,0 52 16,0 36-1,0-88-15,0 229 63,0-194-63,0-36 0,0 1 16,0 35 30,0-36-30,-17 1 78,-1-18 31,-17 18-94,35-1-15,-36 1-1,36 17 1,-17-35 0,-1 0-1,-17 53 32</inkml:trace>
  <inkml:trace contextRef="#ctx0" brushRef="#br0" timeOffset="-205103.14">17321 12682 0,'0'18'125,"0"17"-125,0 1 15,0-1 1,0 53 15,0-70-15,0 35 31,0-36-47,0 19 47,0-19 156,18 1-188,17-18 1,177 35 31,-124-17-31,600-1 46,-512-17-62,-34 0 0,16 0 16,830 0 46,-864 0-62,387 0 47,-458 0-31,0 0-16,0 0 15,317 0 32,-317 0-47,18 0 16,246 0 31,-264 0-47,-35 0 0,17 0 15,18 0-15,-35 0 16,-1 0 0,36 0-1,-35 0-15,-1 0 16,1 0-1,88 0 1,-88 0 0,17 0-16,0 0 15,-17 0-15,158 0 47,-158 0-47,-1 0 16,89 0-1,35 18 32,-105-18-47,17 18 16,-36-18-16,36 0 31,-35 0-15,17 0-1,-17 0 17,-1 0-17,19 0 1,-19 0 125,1 0-141,0-18 31,17 0-31,-35-17 15,0 17 1,0 1 0,0-1-1,17 1-15,-17-19 16,0 19-16,0-19 16,0 19-16,0-72 46,0 54-46,0 18 16,0 34 312,0 1-312</inkml:trace>
  <inkml:trace contextRef="#ctx0" brushRef="#br0" timeOffset="-202656.58">23178 12718 0,'-18'0'94,"18"35"-63,0 0-15,0 71 15,0-71-31,0-17 16,0 35-1,0-35 1,0-1 0,0 1 30,18-1-30,17 19 15,141 17-15,-88-53 0,-17 0-16,-18 0 15,211 0 1,-158 0-1,0 0-15,35 0 16,247 0 0,-264 0-1,511 0 32,-512 0-47,-35 0 16,336 0 31,-283 0-47,-88 0 15,35 0-15,124 0 32,-159 0-17,370 0 32,-353 0-47,1 0 16,599 0 31,-546 0-47,17 0 15,564 0 32,-634-18-31,17 0-16,0 18 15,318 0 32,-335-17-47,-54-1 16,54 18-1,-54 0 1,-17-18 203,0-17-204,-17 18-15,-1-19 16,1 19 0,-36-89 15,53 88-31,0 0 0,0 1 16,-18-1-1,0 18 16,1 0 173,17 35-189,0-17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261E9-C1B0-45FE-ABF0-1E82584318CF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FA2F2-7390-4914-AC51-DE3041B230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32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6C6D-7E91-4CAF-91A4-95605B8B2E87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351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6C6D-7E91-4CAF-91A4-95605B8B2E87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5959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6C6D-7E91-4CAF-91A4-95605B8B2E87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212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6C6D-7E91-4CAF-91A4-95605B8B2E87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217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6C6D-7E91-4CAF-91A4-95605B8B2E87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363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6C6D-7E91-4CAF-91A4-95605B8B2E87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430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991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89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970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2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697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14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745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146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12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0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29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C0569-E12F-4F04-B11D-06C6BA3374C5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787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lanky.rvp.cz/wp-content/upload/obrazky/14913/full/1.png?20145800000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Počítačové sítě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Technické pozadí online komunikace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E7B7BC54-1ED8-4DCD-A38E-260FDE032829}"/>
                  </a:ext>
                </a:extLst>
              </p14:cNvPr>
              <p14:cNvContentPartPr/>
              <p14:nvPr/>
            </p14:nvContentPartPr>
            <p14:xfrm>
              <a:off x="1028880" y="380880"/>
              <a:ext cx="6210360" cy="210240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E7B7BC54-1ED8-4DCD-A38E-260FDE0328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9520" y="371520"/>
                <a:ext cx="6229080" cy="212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938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TCP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132" y="2563859"/>
            <a:ext cx="5951736" cy="2598645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82E3E042-A51F-431D-86FB-5E13E1867A38}"/>
                  </a:ext>
                </a:extLst>
              </p14:cNvPr>
              <p14:cNvContentPartPr/>
              <p14:nvPr/>
            </p14:nvContentPartPr>
            <p14:xfrm>
              <a:off x="3105000" y="2705040"/>
              <a:ext cx="4845600" cy="234360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82E3E042-A51F-431D-86FB-5E13E1867A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95640" y="2695680"/>
                <a:ext cx="4864320" cy="236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2052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UDP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504" y="3127788"/>
            <a:ext cx="1988992" cy="1470787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776FEC9E-C835-43EE-BBCA-43DB1373C7D9}"/>
                  </a:ext>
                </a:extLst>
              </p14:cNvPr>
              <p14:cNvContentPartPr/>
              <p14:nvPr/>
            </p14:nvContentPartPr>
            <p14:xfrm>
              <a:off x="5353200" y="3435480"/>
              <a:ext cx="1689480" cy="100368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776FEC9E-C835-43EE-BBCA-43DB1373C7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43840" y="3426120"/>
                <a:ext cx="1708200" cy="102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2401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Zajišťuje doručování paketů na správnou adresu.</a:t>
            </a:r>
          </a:p>
          <a:p>
            <a:r>
              <a:rPr lang="cs-CZ" dirty="0"/>
              <a:t>Podrobněji za chvíli.</a:t>
            </a:r>
          </a:p>
        </p:txBody>
      </p:sp>
    </p:spTree>
    <p:extLst>
      <p:ext uri="{BB962C8B-B14F-4D97-AF65-F5344CB8AC3E}">
        <p14:creationId xmlns:p14="http://schemas.microsoft.com/office/powerpoint/2010/main" val="924345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effectLst/>
              </a:rPr>
              <a:t>Linková vrstva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err="1">
                <a:effectLst/>
              </a:rPr>
              <a:t>Ethernet</a:t>
            </a:r>
            <a:r>
              <a:rPr lang="cs-CZ" dirty="0">
                <a:effectLst/>
              </a:rPr>
              <a:t> je souhrnný název pro v současné době nejrozšířenější technologie pro budování počítačových sítí typu LAN. </a:t>
            </a:r>
          </a:p>
          <a:p>
            <a:r>
              <a:rPr lang="cs-CZ" dirty="0">
                <a:effectLst/>
              </a:rPr>
              <a:t>Jako metodu boje proti kolizím se nejčastěji užívá techniky CSMA/CD, která funguje přibližně následujícím způsobem.</a:t>
            </a:r>
          </a:p>
          <a:p>
            <a:pPr lvl="1"/>
            <a:r>
              <a:rPr lang="cs-CZ" dirty="0">
                <a:effectLst/>
              </a:rPr>
              <a:t>Naslouchá, zda je médium volné. Jestliže není, čeká na jeho uvolnění.</a:t>
            </a:r>
          </a:p>
          <a:p>
            <a:pPr lvl="1"/>
            <a:r>
              <a:rPr lang="cs-CZ" dirty="0">
                <a:effectLst/>
              </a:rPr>
              <a:t>Pokud je volné, zahájí vysílání. Současně s odesíláním rámce naslouchá, zda nepřichází signál od jiné stanice. Pokud ano, došlo ke kolizi. Stanice ukončí vysílání, odešle signál umožňující rozpoznat kolizi také ostatním stanicím.</a:t>
            </a:r>
          </a:p>
          <a:p>
            <a:pPr lvl="1"/>
            <a:r>
              <a:rPr lang="cs-CZ" dirty="0">
                <a:effectLst/>
              </a:rPr>
              <a:t>Vybere náhodné číslo z intervalu a podle něj čeká náhodně dlouhou dobu, než se zase pokusí vysílat. V praxi je omezená doba i nahodilost daného čísla.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3365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effectLst/>
              </a:rPr>
              <a:t>Linková vrstva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err="1"/>
              <a:t>WiFi</a:t>
            </a:r>
            <a:r>
              <a:rPr lang="cs-CZ" dirty="0"/>
              <a:t>: </a:t>
            </a:r>
            <a:r>
              <a:rPr lang="cs-CZ" dirty="0">
                <a:effectLst/>
              </a:rPr>
              <a:t>Používá </a:t>
            </a:r>
            <a:r>
              <a:rPr lang="cs-CZ" dirty="0" err="1">
                <a:effectLst/>
              </a:rPr>
              <a:t>bezlicenční</a:t>
            </a:r>
            <a:r>
              <a:rPr lang="cs-CZ" dirty="0">
                <a:effectLst/>
              </a:rPr>
              <a:t> pásma, což snižuje její cenu.</a:t>
            </a:r>
          </a:p>
          <a:p>
            <a:r>
              <a:rPr lang="cs-CZ" dirty="0">
                <a:effectLst/>
              </a:rPr>
              <a:t>K detekci kolize se používá CDMA/CA, kterou lze opět popsat ve třech krocích:</a:t>
            </a:r>
          </a:p>
          <a:p>
            <a:pPr lvl="1"/>
            <a:r>
              <a:rPr lang="cs-CZ" dirty="0">
                <a:effectLst/>
              </a:rPr>
              <a:t>Je-li médium volné po určenou dobu, může stanice zahájit vysílání. Pokud je vysílání neúspěšné, zahájí exponenciální čekání.</a:t>
            </a:r>
          </a:p>
          <a:p>
            <a:pPr lvl="1"/>
            <a:r>
              <a:rPr lang="cs-CZ" dirty="0">
                <a:effectLst/>
              </a:rPr>
              <a:t>Pokud je médium obsazeno, počká na jeho uvolnění a následně zahájí exponenciální čekání, stejně jako při neúspěšném odvysílání.</a:t>
            </a:r>
          </a:p>
          <a:p>
            <a:pPr lvl="1"/>
            <a:r>
              <a:rPr lang="cs-CZ" dirty="0">
                <a:effectLst/>
              </a:rPr>
              <a:t>Exponenciální čekání znamená odložený pokus o vysílání. Stanice si náhodně vybere dobu z intervalu, jehož velikost se během opakovaných pokusů zdvojnásobuje; to snižuje pravděpodobnost příští kolize.</a:t>
            </a:r>
          </a:p>
          <a:p>
            <a:endParaRPr lang="cs-CZ" dirty="0">
              <a:effectLst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4237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effectLst/>
              </a:rPr>
              <a:t>Linková vrstva III.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>
                <a:effectLst/>
              </a:rPr>
              <a:t>Bluetooth</a:t>
            </a:r>
            <a:r>
              <a:rPr lang="cs-CZ" dirty="0"/>
              <a:t>: robustní technologie využívající strategie „Master - Slave“, zasahuje také do všech nižších vrstev.</a:t>
            </a:r>
          </a:p>
          <a:p>
            <a:r>
              <a:rPr lang="cs-CZ" dirty="0">
                <a:effectLst/>
              </a:rPr>
              <a:t>Řeší práva, bezpečnost, funkcionalitu.</a:t>
            </a:r>
          </a:p>
          <a:p>
            <a:r>
              <a:rPr lang="cs-CZ" dirty="0">
                <a:effectLst/>
              </a:rPr>
              <a:t>Má velice nízkou spotřebu.</a:t>
            </a:r>
          </a:p>
        </p:txBody>
      </p:sp>
    </p:spTree>
    <p:extLst>
      <p:ext uri="{BB962C8B-B14F-4D97-AF65-F5344CB8AC3E}">
        <p14:creationId xmlns:p14="http://schemas.microsoft.com/office/powerpoint/2010/main" val="1017590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effectLst/>
              </a:rPr>
              <a:t>Bluetooth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1878538"/>
            <a:ext cx="7358643" cy="235532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041" y="4457557"/>
            <a:ext cx="7699171" cy="229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79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IPv6: motivace, funkce, budoucnost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514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ISO/OSI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alessioxx.altervista.org/blog/Osi-mod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2" y="1208655"/>
            <a:ext cx="64389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98AA2DAD-B37F-47FC-B37D-18F8695735A4}"/>
                  </a:ext>
                </a:extLst>
              </p14:cNvPr>
              <p14:cNvContentPartPr/>
              <p14:nvPr/>
            </p14:nvContentPartPr>
            <p14:xfrm>
              <a:off x="4965840" y="3962520"/>
              <a:ext cx="4470480" cy="55908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98AA2DAD-B37F-47FC-B37D-18F8695735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56480" y="3953160"/>
                <a:ext cx="4489200" cy="57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4165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Internet </a:t>
            </a:r>
            <a:r>
              <a:rPr lang="cs-CZ" dirty="0" err="1"/>
              <a:t>protocol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protokol síťové vrstvy</a:t>
            </a:r>
          </a:p>
          <a:p>
            <a:r>
              <a:rPr lang="cs-CZ" dirty="0"/>
              <a:t>Poskytuje adresu uzlům v síti</a:t>
            </a:r>
          </a:p>
          <a:p>
            <a:r>
              <a:rPr lang="cs-CZ" dirty="0"/>
              <a:t>Umožňuje adresaci a směrování v síti</a:t>
            </a:r>
          </a:p>
          <a:p>
            <a:r>
              <a:rPr lang="cs-CZ" dirty="0"/>
              <a:t>Negarantuje doručení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088DF126-F856-45E3-96F3-F403C6313117}"/>
                  </a:ext>
                </a:extLst>
              </p14:cNvPr>
              <p14:cNvContentPartPr/>
              <p14:nvPr/>
            </p14:nvContentPartPr>
            <p14:xfrm>
              <a:off x="2793960" y="3143160"/>
              <a:ext cx="4578840" cy="81972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088DF126-F856-45E3-96F3-F403C63131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4600" y="3133800"/>
                <a:ext cx="4597560" cy="83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9400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počítače a sítě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1939 John </a:t>
            </a:r>
            <a:r>
              <a:rPr lang="cs-CZ" dirty="0" err="1"/>
              <a:t>Atansoff</a:t>
            </a:r>
            <a:r>
              <a:rPr lang="cs-CZ" dirty="0"/>
              <a:t> – 15 operací/s, elektronkový a binární.</a:t>
            </a:r>
          </a:p>
          <a:p>
            <a:r>
              <a:rPr lang="cs-CZ" dirty="0"/>
              <a:t>1938, 1939, 1941 Konrad </a:t>
            </a:r>
            <a:r>
              <a:rPr lang="cs-CZ" dirty="0" err="1"/>
              <a:t>Zuse</a:t>
            </a:r>
            <a:r>
              <a:rPr lang="cs-CZ" dirty="0"/>
              <a:t> Z1-Z3</a:t>
            </a:r>
          </a:p>
          <a:p>
            <a:r>
              <a:rPr lang="cs-CZ" dirty="0"/>
              <a:t>1943-7 ENIAC</a:t>
            </a:r>
          </a:p>
          <a:p>
            <a:endParaRPr lang="cs-CZ" dirty="0"/>
          </a:p>
          <a:p>
            <a:r>
              <a:rPr lang="cs-CZ" dirty="0"/>
              <a:t>1965 paketová síť</a:t>
            </a:r>
          </a:p>
          <a:p>
            <a:pPr lvl="0"/>
            <a:r>
              <a:rPr lang="cs-CZ" dirty="0"/>
              <a:t>1969 V USA byla vytvořena experimentální síť ARPANET, která umožní vznik mezinárodní decentralizované sítě – internetu.</a:t>
            </a:r>
          </a:p>
          <a:p>
            <a:pPr lvl="0"/>
            <a:r>
              <a:rPr lang="cs-CZ" dirty="0"/>
              <a:t>1980 Bylo vydáno RFC 760, jež popisuje IPv4, a ve stejném roce zahájen experimentální provoz TCP/IP v síti ARPANET.</a:t>
            </a:r>
          </a:p>
          <a:p>
            <a:pPr lvl="0"/>
            <a:r>
              <a:rPr lang="cs-CZ" dirty="0"/>
              <a:t>1987 Poprvé se objevuje pojem „internet.“</a:t>
            </a:r>
          </a:p>
          <a:p>
            <a:endParaRPr lang="cs-CZ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48580B5D-63DB-4A28-8E8B-1040F70A42C6}"/>
                  </a:ext>
                </a:extLst>
              </p14:cNvPr>
              <p14:cNvContentPartPr/>
              <p14:nvPr/>
            </p14:nvContentPartPr>
            <p14:xfrm>
              <a:off x="95400" y="1409760"/>
              <a:ext cx="11823840" cy="457236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48580B5D-63DB-4A28-8E8B-1040F70A42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040" y="1400400"/>
                <a:ext cx="11842560" cy="459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4311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IPv4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Dominantní na trhu</a:t>
            </a:r>
          </a:p>
          <a:p>
            <a:r>
              <a:rPr lang="cs-CZ" dirty="0"/>
              <a:t>Malý adresní rozsah</a:t>
            </a:r>
          </a:p>
          <a:p>
            <a:r>
              <a:rPr lang="cs-CZ" dirty="0"/>
              <a:t>Chybí pokročilá funkcionalita:</a:t>
            </a:r>
          </a:p>
          <a:p>
            <a:pPr lvl="1"/>
            <a:r>
              <a:rPr lang="cs-CZ" dirty="0"/>
              <a:t>Slabá podpora pro </a:t>
            </a:r>
            <a:r>
              <a:rPr lang="cs-CZ" dirty="0" err="1"/>
              <a:t>real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aplikace</a:t>
            </a:r>
          </a:p>
          <a:p>
            <a:pPr lvl="1"/>
            <a:r>
              <a:rPr lang="cs-CZ" dirty="0"/>
              <a:t>Chybí podpora pro bezpečný přenos dat</a:t>
            </a:r>
          </a:p>
          <a:p>
            <a:pPr lvl="1"/>
            <a:r>
              <a:rPr lang="cs-CZ" dirty="0"/>
              <a:t>Chybí podpora pro </a:t>
            </a:r>
            <a:r>
              <a:rPr lang="cs-CZ" dirty="0" err="1"/>
              <a:t>autokonfiguraci</a:t>
            </a:r>
            <a:endParaRPr lang="cs-CZ" dirty="0"/>
          </a:p>
          <a:p>
            <a:pPr lvl="1"/>
            <a:r>
              <a:rPr lang="cs-CZ" dirty="0"/>
              <a:t>Chybí podpora pro mobilitu</a:t>
            </a:r>
          </a:p>
          <a:p>
            <a:pPr lvl="1"/>
            <a:r>
              <a:rPr lang="cs-CZ" dirty="0"/>
              <a:t>…</a:t>
            </a:r>
          </a:p>
          <a:p>
            <a:r>
              <a:rPr lang="cs-CZ" dirty="0"/>
              <a:t>Řada funkcí je implementována postupně do IPv4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B65593C5-BFA2-4DDB-8780-9E2D53989B97}"/>
                  </a:ext>
                </a:extLst>
              </p14:cNvPr>
              <p14:cNvContentPartPr/>
              <p14:nvPr/>
            </p14:nvContentPartPr>
            <p14:xfrm>
              <a:off x="8477280" y="996840"/>
              <a:ext cx="2711880" cy="150552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B65593C5-BFA2-4DDB-8780-9E2D53989B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67920" y="987480"/>
                <a:ext cx="2730600" cy="152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6503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vlastnosti IPv6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128 bitová adresa – teoreticky 2</a:t>
            </a:r>
            <a:r>
              <a:rPr lang="cs-CZ" baseline="30000" dirty="0"/>
              <a:t>128  </a:t>
            </a:r>
            <a:r>
              <a:rPr lang="cs-CZ" dirty="0"/>
              <a:t>unikátních adres(3,4  10</a:t>
            </a:r>
            <a:r>
              <a:rPr lang="cs-CZ" baseline="30000" dirty="0"/>
              <a:t>38</a:t>
            </a:r>
            <a:r>
              <a:rPr lang="cs-CZ" dirty="0"/>
              <a:t>)</a:t>
            </a:r>
          </a:p>
          <a:p>
            <a:r>
              <a:rPr lang="cs-CZ" dirty="0"/>
              <a:t>Jednodušší hlavička s možností rozšíření</a:t>
            </a:r>
          </a:p>
          <a:p>
            <a:r>
              <a:rPr lang="cs-CZ" dirty="0"/>
              <a:t>Podpora RT protokolů a přenosu dat.</a:t>
            </a:r>
          </a:p>
          <a:p>
            <a:r>
              <a:rPr lang="cs-CZ" dirty="0"/>
              <a:t>Podpora </a:t>
            </a:r>
            <a:r>
              <a:rPr lang="cs-CZ" dirty="0" err="1"/>
              <a:t>QoS</a:t>
            </a:r>
            <a:endParaRPr lang="cs-CZ" dirty="0"/>
          </a:p>
          <a:p>
            <a:r>
              <a:rPr lang="cs-CZ" dirty="0"/>
              <a:t>Podpora bezpečnosti</a:t>
            </a:r>
          </a:p>
          <a:p>
            <a:r>
              <a:rPr lang="cs-CZ" dirty="0"/>
              <a:t>Podpora mobility</a:t>
            </a:r>
          </a:p>
          <a:p>
            <a:r>
              <a:rPr lang="cs-CZ" dirty="0" err="1"/>
              <a:t>Autokonfigurace</a:t>
            </a:r>
            <a:endParaRPr lang="cs-CZ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732B0B1B-7B90-4420-BFBD-4AD25CBA532E}"/>
                  </a:ext>
                </a:extLst>
              </p14:cNvPr>
              <p14:cNvContentPartPr/>
              <p14:nvPr/>
            </p14:nvContentPartPr>
            <p14:xfrm>
              <a:off x="971640" y="1631880"/>
              <a:ext cx="9385560" cy="417240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732B0B1B-7B90-4420-BFBD-4AD25CBA53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2280" y="1622520"/>
                <a:ext cx="9404280" cy="419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9755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hlavička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27" y="1600200"/>
            <a:ext cx="8961945" cy="4525963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F55C7BDB-8C66-4E96-983D-31FD4258B95F}"/>
                  </a:ext>
                </a:extLst>
              </p14:cNvPr>
              <p14:cNvContentPartPr/>
              <p14:nvPr/>
            </p14:nvContentPartPr>
            <p14:xfrm>
              <a:off x="2527200" y="755640"/>
              <a:ext cx="9652320" cy="598824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F55C7BDB-8C66-4E96-983D-31FD4258B9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17840" y="746280"/>
                <a:ext cx="9671040" cy="600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6373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Rozšiřující hlavičky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532" y="1964418"/>
            <a:ext cx="8229600" cy="4003588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B87BA41A-F572-4FDA-B229-1F6F7B15CD21}"/>
                  </a:ext>
                </a:extLst>
              </p14:cNvPr>
              <p14:cNvContentPartPr/>
              <p14:nvPr/>
            </p14:nvContentPartPr>
            <p14:xfrm>
              <a:off x="2368440" y="2139840"/>
              <a:ext cx="6896520" cy="128304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B87BA41A-F572-4FDA-B229-1F6F7B15CD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9080" y="2130480"/>
                <a:ext cx="6915240" cy="130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6399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Zápis adresy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možné zkracování, užívá se hexadecimální číselné soustavy (0..F)</a:t>
            </a:r>
          </a:p>
          <a:p>
            <a:r>
              <a:rPr lang="cs-CZ" dirty="0"/>
              <a:t>Není možné si jich pamatovat dostatek (DNS servery).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52" y="4089068"/>
            <a:ext cx="6858958" cy="22672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BCC71722-D037-45D9-BFC8-9C76788971FA}"/>
                  </a:ext>
                </a:extLst>
              </p14:cNvPr>
              <p14:cNvContentPartPr/>
              <p14:nvPr/>
            </p14:nvContentPartPr>
            <p14:xfrm>
              <a:off x="5207040" y="4299120"/>
              <a:ext cx="6350400" cy="1365480"/>
            </p14:xfrm>
          </p:contentPart>
        </mc:Choice>
        <mc:Fallback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BCC71722-D037-45D9-BFC8-9C76788971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97680" y="4289760"/>
                <a:ext cx="6369120" cy="138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0118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adres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Unicast</a:t>
            </a:r>
            <a:r>
              <a:rPr lang="cs-CZ" dirty="0"/>
              <a:t> : stejná jako u IPv4, adresuje jedno rozhraní</a:t>
            </a:r>
          </a:p>
          <a:p>
            <a:r>
              <a:rPr lang="cs-CZ" dirty="0" err="1"/>
              <a:t>Multicast</a:t>
            </a:r>
            <a:r>
              <a:rPr lang="cs-CZ" dirty="0"/>
              <a:t> : podobná jako u IPv4, adresuje všechny v adresním prostoru </a:t>
            </a:r>
          </a:p>
          <a:p>
            <a:r>
              <a:rPr lang="cs-CZ" dirty="0" err="1"/>
              <a:t>Anycast</a:t>
            </a:r>
            <a:r>
              <a:rPr lang="cs-CZ" dirty="0"/>
              <a:t>: adresuje rozhraní a požadavek zpracuje vybraný server dle vlastního uvážení daného systému.</a:t>
            </a:r>
          </a:p>
          <a:p>
            <a:endParaRPr lang="cs-CZ" dirty="0"/>
          </a:p>
          <a:p>
            <a:r>
              <a:rPr lang="cs-CZ" dirty="0"/>
              <a:t>IPv6 díky </a:t>
            </a:r>
            <a:r>
              <a:rPr lang="cs-CZ" dirty="0" err="1"/>
              <a:t>anycastovým</a:t>
            </a:r>
            <a:r>
              <a:rPr lang="cs-CZ" dirty="0"/>
              <a:t> adresám může dobře podporovat serverové farmy či distribuované výpočty.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4DC32FC3-189F-48EF-B383-67F9DCFBC9C0}"/>
                  </a:ext>
                </a:extLst>
              </p14:cNvPr>
              <p14:cNvContentPartPr/>
              <p14:nvPr/>
            </p14:nvContentPartPr>
            <p14:xfrm>
              <a:off x="901800" y="577800"/>
              <a:ext cx="10814400" cy="417888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4DC32FC3-189F-48EF-B383-67F9DCFBC9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2440" y="568440"/>
                <a:ext cx="10833120" cy="419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3630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se sítí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628362"/>
            <a:ext cx="9905998" cy="3124201"/>
          </a:xfrm>
        </p:spPr>
        <p:txBody>
          <a:bodyPr/>
          <a:lstStyle/>
          <a:p>
            <a:r>
              <a:rPr lang="cs-CZ" dirty="0"/>
              <a:t>Podpora stavového a </a:t>
            </a:r>
            <a:r>
              <a:rPr lang="cs-CZ" dirty="0" err="1"/>
              <a:t>bezstavového</a:t>
            </a:r>
            <a:r>
              <a:rPr lang="cs-CZ" dirty="0"/>
              <a:t> připojování se k sítí (objevování sousedů, ohlašování směrovačů).</a:t>
            </a:r>
          </a:p>
          <a:p>
            <a:r>
              <a:rPr lang="cs-CZ" dirty="0"/>
              <a:t>IPv6 nepodporuje fragmentaci – MTU si musí hlídat a určovat sama.</a:t>
            </a:r>
          </a:p>
        </p:txBody>
      </p:sp>
    </p:spTree>
    <p:extLst>
      <p:ext uri="{BB962C8B-B14F-4D97-AF65-F5344CB8AC3E}">
        <p14:creationId xmlns:p14="http://schemas.microsoft.com/office/powerpoint/2010/main" val="2458868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mobility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666999"/>
            <a:ext cx="4577900" cy="3124201"/>
          </a:xfrm>
        </p:spPr>
        <p:txBody>
          <a:bodyPr/>
          <a:lstStyle/>
          <a:p>
            <a:r>
              <a:rPr lang="cs-CZ" dirty="0"/>
              <a:t>Základní myšlenka: každý má svůj domov (totiž směrovač, kterému říká, kde zrovna je a udržuje s ním kontakt).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30" y="129396"/>
            <a:ext cx="6061479" cy="41764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D9A41BA2-34B2-43D4-8893-F634F8AC46A1}"/>
                  </a:ext>
                </a:extLst>
              </p14:cNvPr>
              <p14:cNvContentPartPr/>
              <p14:nvPr/>
            </p14:nvContentPartPr>
            <p14:xfrm>
              <a:off x="6159600" y="361800"/>
              <a:ext cx="5734440" cy="3867840"/>
            </p14:xfrm>
          </p:contentPart>
        </mc:Choice>
        <mc:Fallback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D9A41BA2-34B2-43D4-8893-F634F8AC46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50240" y="352440"/>
                <a:ext cx="5753160" cy="388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5150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mobility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829" y="1600200"/>
            <a:ext cx="5562342" cy="4525963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84FFB677-C94B-4C8A-B938-E908C455636C}"/>
                  </a:ext>
                </a:extLst>
              </p14:cNvPr>
              <p14:cNvContentPartPr/>
              <p14:nvPr/>
            </p14:nvContentPartPr>
            <p14:xfrm>
              <a:off x="4336920" y="1835280"/>
              <a:ext cx="3924720" cy="274968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84FFB677-C94B-4C8A-B938-E908C45563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7560" y="1825920"/>
                <a:ext cx="3943440" cy="276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44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 obecně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Pro bezpečnost musíme zajisti CIA </a:t>
            </a:r>
          </a:p>
          <a:p>
            <a:pPr lvl="1"/>
            <a:r>
              <a:rPr lang="cs-CZ" dirty="0" err="1"/>
              <a:t>Confidentiality</a:t>
            </a:r>
            <a:r>
              <a:rPr lang="cs-CZ" dirty="0"/>
              <a:t> – data nesmí přečíst nikdo nepovolaný.</a:t>
            </a:r>
          </a:p>
          <a:p>
            <a:pPr lvl="1"/>
            <a:r>
              <a:rPr lang="cs-CZ" dirty="0"/>
              <a:t>Integrity – data nesmí být po cestě změněna či podvržena.</a:t>
            </a:r>
          </a:p>
          <a:p>
            <a:pPr lvl="1"/>
            <a:r>
              <a:rPr lang="cs-CZ" dirty="0" err="1"/>
              <a:t>Availability</a:t>
            </a:r>
            <a:r>
              <a:rPr lang="cs-CZ" dirty="0"/>
              <a:t> – data smí číst jen autorizovaná osoba.</a:t>
            </a:r>
          </a:p>
          <a:p>
            <a:r>
              <a:rPr lang="cs-CZ" dirty="0"/>
              <a:t>Či AAA:</a:t>
            </a:r>
          </a:p>
          <a:p>
            <a:pPr lvl="1"/>
            <a:r>
              <a:rPr lang="cs-CZ" dirty="0"/>
              <a:t>Autentizace</a:t>
            </a:r>
          </a:p>
          <a:p>
            <a:pPr lvl="1"/>
            <a:r>
              <a:rPr lang="cs-CZ" dirty="0"/>
              <a:t>Autorizace</a:t>
            </a:r>
          </a:p>
          <a:p>
            <a:pPr lvl="1"/>
            <a:r>
              <a:rPr lang="cs-CZ" dirty="0" err="1"/>
              <a:t>Accounting</a:t>
            </a:r>
            <a:endParaRPr lang="cs-CZ" dirty="0"/>
          </a:p>
          <a:p>
            <a:r>
              <a:rPr lang="cs-CZ" dirty="0"/>
              <a:t>V IPv4 řešeno pomocí nepovinného </a:t>
            </a:r>
            <a:r>
              <a:rPr lang="cs-CZ" dirty="0" err="1"/>
              <a:t>IPSec</a:t>
            </a:r>
            <a:r>
              <a:rPr lang="cs-CZ" dirty="0"/>
              <a:t>.</a:t>
            </a:r>
          </a:p>
          <a:p>
            <a:endParaRPr lang="cs-CZ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DF91D5B3-BA51-4DC7-B8AB-DA1236B18FAC}"/>
                  </a:ext>
                </a:extLst>
              </p14:cNvPr>
              <p14:cNvContentPartPr/>
              <p14:nvPr/>
            </p14:nvContentPartPr>
            <p14:xfrm>
              <a:off x="1403280" y="2394000"/>
              <a:ext cx="8128440" cy="379764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DF91D5B3-BA51-4DC7-B8AB-DA1236B18F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3920" y="2384640"/>
                <a:ext cx="8147160" cy="381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7064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sítí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Podle velikosti: Pan, Lan, Man, </a:t>
            </a:r>
            <a:r>
              <a:rPr lang="cs-CZ" dirty="0" err="1"/>
              <a:t>Wan</a:t>
            </a:r>
            <a:endParaRPr lang="cs-CZ" dirty="0"/>
          </a:p>
          <a:p>
            <a:r>
              <a:rPr lang="cs-CZ" dirty="0"/>
              <a:t>Podle dynamiky: statické a dynamické</a:t>
            </a:r>
          </a:p>
          <a:p>
            <a:r>
              <a:rPr lang="cs-CZ" dirty="0"/>
              <a:t>Podle média: voděné a vlněné</a:t>
            </a:r>
          </a:p>
          <a:p>
            <a:r>
              <a:rPr lang="cs-CZ" dirty="0"/>
              <a:t>…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C3109FB5-6517-4C30-B3CC-38B606BCD095}"/>
                  </a:ext>
                </a:extLst>
              </p14:cNvPr>
              <p14:cNvContentPartPr/>
              <p14:nvPr/>
            </p14:nvContentPartPr>
            <p14:xfrm>
              <a:off x="158760" y="1244520"/>
              <a:ext cx="11938320" cy="530892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C3109FB5-6517-4C30-B3CC-38B606BCD0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400" y="1235160"/>
                <a:ext cx="11957040" cy="532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4994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 u IPv6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AH (</a:t>
            </a:r>
            <a:r>
              <a:rPr lang="cs-CZ" dirty="0" err="1"/>
              <a:t>Authentication</a:t>
            </a:r>
            <a:r>
              <a:rPr lang="cs-CZ" dirty="0"/>
              <a:t> </a:t>
            </a:r>
            <a:r>
              <a:rPr lang="cs-CZ" dirty="0" err="1"/>
              <a:t>Header</a:t>
            </a:r>
            <a:r>
              <a:rPr lang="cs-CZ" dirty="0"/>
              <a:t>) – jen hlavička pro potvrzení autenticity vysílajícího</a:t>
            </a:r>
          </a:p>
          <a:p>
            <a:r>
              <a:rPr lang="cs-CZ" dirty="0"/>
              <a:t>ESP (</a:t>
            </a:r>
            <a:r>
              <a:rPr lang="cs-CZ" dirty="0" err="1"/>
              <a:t>Encapsulating</a:t>
            </a:r>
            <a:r>
              <a:rPr lang="cs-CZ" dirty="0"/>
              <a:t>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Payload</a:t>
            </a:r>
            <a:r>
              <a:rPr lang="cs-CZ" dirty="0"/>
              <a:t>) – zabalení datagramu do šifrované podoby. Je volitelná.</a:t>
            </a:r>
          </a:p>
          <a:p>
            <a:r>
              <a:rPr lang="cs-CZ" dirty="0"/>
              <a:t>Definuje kryptografické metody, bezpečnostní politiku i správu klíčů.</a:t>
            </a:r>
          </a:p>
          <a:p>
            <a:r>
              <a:rPr lang="cs-CZ" dirty="0"/>
              <a:t>Dva modely přenosu dat – transportní či tunelující.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497A9726-60EB-4E86-BF7D-EAAA6C986BCE}"/>
                  </a:ext>
                </a:extLst>
              </p14:cNvPr>
              <p14:cNvContentPartPr/>
              <p14:nvPr/>
            </p14:nvContentPartPr>
            <p14:xfrm>
              <a:off x="914400" y="1593720"/>
              <a:ext cx="6305760" cy="472500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497A9726-60EB-4E86-BF7D-EAAA6C986BC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5040" y="1584360"/>
                <a:ext cx="6324480" cy="474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2577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Přenos dat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522" y="1177489"/>
            <a:ext cx="8001478" cy="5571751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2969092A-7C09-4379-B96A-9F6D43C978C4}"/>
                  </a:ext>
                </a:extLst>
              </p14:cNvPr>
              <p14:cNvContentPartPr/>
              <p14:nvPr/>
            </p14:nvContentPartPr>
            <p14:xfrm>
              <a:off x="6972480" y="5289480"/>
              <a:ext cx="2648160" cy="3204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2969092A-7C09-4379-B96A-9F6D43C978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63120" y="5280120"/>
                <a:ext cx="2666880" cy="5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3114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Přenos dat AH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86" y="1109187"/>
            <a:ext cx="5338813" cy="5601126"/>
          </a:xfrm>
        </p:spPr>
      </p:pic>
    </p:spTree>
    <p:extLst>
      <p:ext uri="{BB962C8B-B14F-4D97-AF65-F5344CB8AC3E}">
        <p14:creationId xmlns:p14="http://schemas.microsoft.com/office/powerpoint/2010/main" val="1672291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Integrated</a:t>
            </a:r>
            <a:r>
              <a:rPr lang="cs-CZ" dirty="0"/>
              <a:t> </a:t>
            </a:r>
            <a:r>
              <a:rPr lang="cs-CZ" dirty="0" err="1"/>
              <a:t>Services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940" y="1600200"/>
            <a:ext cx="6476120" cy="4525963"/>
          </a:xfrm>
        </p:spPr>
      </p:pic>
    </p:spTree>
    <p:extLst>
      <p:ext uri="{BB962C8B-B14F-4D97-AF65-F5344CB8AC3E}">
        <p14:creationId xmlns:p14="http://schemas.microsoft.com/office/powerpoint/2010/main" val="17752473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Dierentiated</a:t>
            </a:r>
            <a:r>
              <a:rPr lang="cs-CZ" dirty="0"/>
              <a:t> </a:t>
            </a:r>
            <a:r>
              <a:rPr lang="cs-CZ" dirty="0" err="1"/>
              <a:t>Services</a:t>
            </a:r>
            <a:r>
              <a:rPr lang="cs-CZ" dirty="0"/>
              <a:t> (příklad IPv6)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722" y="1600200"/>
            <a:ext cx="6544555" cy="4525963"/>
          </a:xfrm>
        </p:spPr>
      </p:pic>
    </p:spTree>
    <p:extLst>
      <p:ext uri="{BB962C8B-B14F-4D97-AF65-F5344CB8AC3E}">
        <p14:creationId xmlns:p14="http://schemas.microsoft.com/office/powerpoint/2010/main" val="825394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IPv6 a </a:t>
            </a:r>
            <a:r>
              <a:rPr lang="cs-CZ" dirty="0" err="1"/>
              <a:t>QoS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hlavičce je </a:t>
            </a:r>
            <a:r>
              <a:rPr lang="cs-CZ" dirty="0" err="1"/>
              <a:t>Treffic</a:t>
            </a:r>
            <a:r>
              <a:rPr lang="cs-CZ" dirty="0"/>
              <a:t> </a:t>
            </a:r>
            <a:r>
              <a:rPr lang="cs-CZ" dirty="0" err="1"/>
              <a:t>Class</a:t>
            </a:r>
            <a:r>
              <a:rPr lang="cs-CZ" dirty="0"/>
              <a:t> což je jeden byte =&gt; 64 možných úrovní priority.</a:t>
            </a:r>
          </a:p>
          <a:p>
            <a:r>
              <a:rPr lang="cs-CZ" dirty="0"/>
              <a:t>Můžeme postavit síť, která bude </a:t>
            </a:r>
            <a:r>
              <a:rPr lang="cs-CZ" dirty="0" err="1"/>
              <a:t>vysokoprioritní</a:t>
            </a:r>
            <a:r>
              <a:rPr lang="cs-CZ" dirty="0"/>
              <a:t> data (RT) odbavovat přednostně před maily atp., ale musíme to dělat rozumným způsobem.</a:t>
            </a:r>
          </a:p>
          <a:p>
            <a:r>
              <a:rPr lang="cs-CZ" dirty="0"/>
              <a:t>MPLS sítě umožňují pevné definování stálé cesty a tím pádem garantují </a:t>
            </a:r>
            <a:r>
              <a:rPr lang="cs-CZ" dirty="0" err="1"/>
              <a:t>QoS</a:t>
            </a:r>
            <a:r>
              <a:rPr lang="cs-CZ" dirty="0"/>
              <a:t> a lépe směrují, ale nejsou vždy vhodné pro dynamický provoz.</a:t>
            </a:r>
          </a:p>
        </p:txBody>
      </p:sp>
    </p:spTree>
    <p:extLst>
      <p:ext uri="{BB962C8B-B14F-4D97-AF65-F5344CB8AC3E}">
        <p14:creationId xmlns:p14="http://schemas.microsoft.com/office/powerpoint/2010/main" val="3656667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Přechod na IPv6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Dvojitý zásobník – uzly podporují oba protokoly</a:t>
            </a:r>
          </a:p>
          <a:p>
            <a:r>
              <a:rPr lang="cs-CZ" dirty="0"/>
              <a:t>Tunelování – tunel spojuje dva stejně komunikující „internety“ zabalením do jiného protokolu.</a:t>
            </a:r>
          </a:p>
          <a:p>
            <a:r>
              <a:rPr lang="cs-CZ" dirty="0" err="1"/>
              <a:t>Translátor</a:t>
            </a:r>
            <a:r>
              <a:rPr lang="cs-CZ" dirty="0"/>
              <a:t> – mechanické </a:t>
            </a:r>
            <a:r>
              <a:rPr lang="cs-CZ" dirty="0" err="1"/>
              <a:t>namapování</a:t>
            </a:r>
            <a:r>
              <a:rPr lang="cs-CZ" dirty="0"/>
              <a:t> jedné adresy na druhou.</a:t>
            </a:r>
          </a:p>
        </p:txBody>
      </p:sp>
    </p:spTree>
    <p:extLst>
      <p:ext uri="{BB962C8B-B14F-4D97-AF65-F5344CB8AC3E}">
        <p14:creationId xmlns:p14="http://schemas.microsoft.com/office/powerpoint/2010/main" val="13891173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Cloudcomputing</a:t>
            </a:r>
            <a:endParaRPr lang="cs-CZ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7360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</a:t>
            </a:r>
            <a:r>
              <a:rPr lang="cs-CZ" dirty="0" err="1"/>
              <a:t>cloud</a:t>
            </a:r>
            <a:r>
              <a:rPr lang="cs-CZ" dirty="0"/>
              <a:t> </a:t>
            </a:r>
            <a:r>
              <a:rPr lang="cs-CZ" dirty="0" err="1"/>
              <a:t>computingu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Termín označuje souhrnně technologie a postupy</a:t>
            </a:r>
            <a:r>
              <a:rPr lang="cs-CZ"/>
              <a:t> Používané </a:t>
            </a:r>
            <a:r>
              <a:rPr lang="cs-CZ" dirty="0"/>
              <a:t>v datových centrech a firmách pro zajištění snadné škálovatelnosti aplikací dodávaných přes Internet.</a:t>
            </a:r>
          </a:p>
        </p:txBody>
      </p:sp>
    </p:spTree>
    <p:extLst>
      <p:ext uri="{BB962C8B-B14F-4D97-AF65-F5344CB8AC3E}">
        <p14:creationId xmlns:p14="http://schemas.microsoft.com/office/powerpoint/2010/main" val="35915766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Taxonomie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IaaS</a:t>
            </a:r>
            <a:r>
              <a:rPr lang="cs-CZ" dirty="0"/>
              <a:t> - pronájem hardwaru</a:t>
            </a:r>
          </a:p>
          <a:p>
            <a:r>
              <a:rPr lang="cs-CZ" dirty="0" err="1"/>
              <a:t>PaaS</a:t>
            </a:r>
            <a:r>
              <a:rPr lang="cs-CZ" dirty="0"/>
              <a:t> - platforma jako služba, hostovaný </a:t>
            </a:r>
            <a:r>
              <a:rPr lang="cs-CZ" dirty="0" err="1"/>
              <a:t>framework</a:t>
            </a:r>
            <a:endParaRPr lang="cs-CZ" dirty="0"/>
          </a:p>
          <a:p>
            <a:r>
              <a:rPr lang="cs-CZ" dirty="0" err="1"/>
              <a:t>SaaS</a:t>
            </a:r>
            <a:r>
              <a:rPr lang="cs-CZ" dirty="0"/>
              <a:t> - pronájem aplikace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25329832"/>
              </p:ext>
            </p:extLst>
          </p:nvPr>
        </p:nvGraphicFramePr>
        <p:xfrm>
          <a:off x="6141489" y="3316129"/>
          <a:ext cx="5496272" cy="30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2393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Topologie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Topologie sítě">
            <a:hlinkClick r:id="rId2" tooltip="&quot;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666998"/>
            <a:ext cx="9905998" cy="388309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763B03DE-3D77-4327-8175-6DAD769BC67B}"/>
                  </a:ext>
                </a:extLst>
              </p14:cNvPr>
              <p14:cNvContentPartPr/>
              <p14:nvPr/>
            </p14:nvContentPartPr>
            <p14:xfrm>
              <a:off x="1422360" y="2679840"/>
              <a:ext cx="9531720" cy="3499200"/>
            </p14:xfrm>
          </p:contentPart>
        </mc:Choice>
        <mc:Fallback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763B03DE-3D77-4327-8175-6DAD769BC6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3000" y="2670480"/>
                <a:ext cx="9550440" cy="351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92581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err="1"/>
              <a:t>IaaS</a:t>
            </a:r>
            <a:r>
              <a:rPr lang="cs-CZ" b="0" dirty="0"/>
              <a:t> - Infrastruktura jako služba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Jde o pronájem hardwaru na </a:t>
            </a:r>
            <a:r>
              <a:rPr lang="cs-CZ" dirty="0"/>
              <a:t>vyžádání. Typicky jde o servery, síťové prvky, zálohování, výpočetní výkon atp.</a:t>
            </a:r>
          </a:p>
          <a:p>
            <a:r>
              <a:rPr lang="cs-CZ" dirty="0"/>
              <a:t>Zařízení se objednává přes rozhraní služeb (např. Amazon EC2, </a:t>
            </a:r>
            <a:r>
              <a:rPr lang="cs-CZ" dirty="0" err="1"/>
              <a:t>Mosso</a:t>
            </a:r>
            <a:r>
              <a:rPr lang="cs-CZ" dirty="0"/>
              <a:t> apod.) </a:t>
            </a:r>
          </a:p>
          <a:p>
            <a:endParaRPr lang="cs-CZ" dirty="0"/>
          </a:p>
          <a:p>
            <a:r>
              <a:rPr lang="pl-PL" i="1" dirty="0"/>
              <a:t>Výhody </a:t>
            </a:r>
            <a:r>
              <a:rPr lang="pl-PL" dirty="0"/>
              <a:t>– </a:t>
            </a:r>
            <a:r>
              <a:rPr lang="cs-CZ" dirty="0"/>
              <a:t>flexibilní možnosti nastavení hardwaru dle potřeb.</a:t>
            </a:r>
          </a:p>
          <a:p>
            <a:r>
              <a:rPr lang="cs-CZ" i="1" dirty="0"/>
              <a:t>Nevýhody </a:t>
            </a:r>
            <a:r>
              <a:rPr lang="cs-CZ" dirty="0"/>
              <a:t>– často vyšší cena, nutné zkušenosti.</a:t>
            </a:r>
          </a:p>
        </p:txBody>
      </p:sp>
    </p:spTree>
    <p:extLst>
      <p:ext uri="{BB962C8B-B14F-4D97-AF65-F5344CB8AC3E}">
        <p14:creationId xmlns:p14="http://schemas.microsoft.com/office/powerpoint/2010/main" val="30612934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err="1"/>
              <a:t>PaaS</a:t>
            </a:r>
            <a:r>
              <a:rPr lang="cs-CZ" b="0" dirty="0"/>
              <a:t> - Platforma jako služba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Pronájem platformy nad kterou aplikace běží. Velmi podobné tradičnímu </a:t>
            </a:r>
            <a:r>
              <a:rPr lang="cs-CZ" dirty="0" err="1"/>
              <a:t>hostingu</a:t>
            </a:r>
            <a:r>
              <a:rPr lang="cs-CZ" dirty="0"/>
              <a:t>. Nabízí se buď </a:t>
            </a:r>
            <a:r>
              <a:rPr lang="cs-CZ" dirty="0" err="1"/>
              <a:t>framework</a:t>
            </a:r>
            <a:r>
              <a:rPr lang="cs-CZ" dirty="0"/>
              <a:t> (</a:t>
            </a:r>
            <a:r>
              <a:rPr lang="cs-CZ" dirty="0" err="1"/>
              <a:t>RoR</a:t>
            </a:r>
            <a:r>
              <a:rPr lang="cs-CZ" dirty="0"/>
              <a:t>, </a:t>
            </a:r>
            <a:r>
              <a:rPr lang="cs-CZ" dirty="0" err="1"/>
              <a:t>Django</a:t>
            </a:r>
            <a:r>
              <a:rPr lang="cs-CZ" dirty="0"/>
              <a:t>) či prostředí nějakého jazyka (Java, .NET,…)</a:t>
            </a:r>
          </a:p>
          <a:p>
            <a:endParaRPr lang="cs-CZ" dirty="0"/>
          </a:p>
          <a:p>
            <a:r>
              <a:rPr lang="pl-PL" i="1" dirty="0"/>
              <a:t>Výhody </a:t>
            </a:r>
            <a:r>
              <a:rPr lang="pl-PL" dirty="0"/>
              <a:t>– </a:t>
            </a:r>
            <a:r>
              <a:rPr lang="cs-CZ" dirty="0"/>
              <a:t>automatické </a:t>
            </a:r>
            <a:r>
              <a:rPr lang="cs-CZ" dirty="0" err="1"/>
              <a:t>škálování</a:t>
            </a:r>
            <a:r>
              <a:rPr lang="cs-CZ" dirty="0"/>
              <a:t>, bez nutností instalací, aktualizací a konfigurací.</a:t>
            </a:r>
          </a:p>
          <a:p>
            <a:r>
              <a:rPr lang="pl-PL" i="1" dirty="0"/>
              <a:t>Nevýhody </a:t>
            </a:r>
            <a:r>
              <a:rPr lang="pl-PL" dirty="0"/>
              <a:t>– </a:t>
            </a:r>
            <a:r>
              <a:rPr lang="cs-CZ" dirty="0"/>
              <a:t>závislost na poskytovateli a často jeho knihovnách, ztráta kontroly nad hardwarem.</a:t>
            </a:r>
          </a:p>
        </p:txBody>
      </p:sp>
    </p:spTree>
    <p:extLst>
      <p:ext uri="{BB962C8B-B14F-4D97-AF65-F5344CB8AC3E}">
        <p14:creationId xmlns:p14="http://schemas.microsoft.com/office/powerpoint/2010/main" val="26088001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err="1"/>
              <a:t>SaaS</a:t>
            </a:r>
            <a:r>
              <a:rPr lang="cs-CZ" b="0" dirty="0"/>
              <a:t> - Software jako služba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Zákazník nekupuje software, ale pronajímá si ho. Pronájem se</a:t>
            </a:r>
          </a:p>
          <a:p>
            <a:r>
              <a:rPr lang="cs-CZ" dirty="0"/>
              <a:t>odvíjí od četnosti využití, tedy zákazník platí jen když software</a:t>
            </a:r>
          </a:p>
          <a:p>
            <a:r>
              <a:rPr lang="cs-CZ" dirty="0"/>
              <a:t>využívá. Typicky webová aplikace - Google </a:t>
            </a:r>
            <a:r>
              <a:rPr lang="cs-CZ" dirty="0" err="1"/>
              <a:t>Apps</a:t>
            </a:r>
            <a:r>
              <a:rPr lang="cs-CZ" dirty="0"/>
              <a:t>, </a:t>
            </a:r>
            <a:r>
              <a:rPr lang="cs-CZ" dirty="0" err="1"/>
              <a:t>Zoho</a:t>
            </a:r>
            <a:r>
              <a:rPr lang="cs-CZ" dirty="0"/>
              <a:t>, Salesforce.com, Abakowiki.cz, </a:t>
            </a:r>
            <a:r>
              <a:rPr lang="cs-CZ" dirty="0" err="1"/>
              <a:t>GoodData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i="1" dirty="0"/>
              <a:t>Výhody </a:t>
            </a:r>
            <a:r>
              <a:rPr lang="cs-CZ" dirty="0"/>
              <a:t>– dostupnost přes prohlížeč odkudkoli, rychlá aktualizace, údržba,…</a:t>
            </a:r>
          </a:p>
          <a:p>
            <a:r>
              <a:rPr lang="cs-CZ" i="1" dirty="0"/>
              <a:t>Nevýhody </a:t>
            </a:r>
            <a:r>
              <a:rPr lang="cs-CZ" dirty="0"/>
              <a:t>– možné uzamčení dat u poskytovatele, problematická migrace.</a:t>
            </a:r>
          </a:p>
        </p:txBody>
      </p:sp>
    </p:spTree>
    <p:extLst>
      <p:ext uri="{BB962C8B-B14F-4D97-AF65-F5344CB8AC3E}">
        <p14:creationId xmlns:p14="http://schemas.microsoft.com/office/powerpoint/2010/main" val="27047468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nasazení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Veřejný (Public </a:t>
            </a:r>
            <a:r>
              <a:rPr lang="cs-CZ" dirty="0" err="1"/>
              <a:t>cloud</a:t>
            </a:r>
            <a:r>
              <a:rPr lang="cs-CZ" dirty="0"/>
              <a:t> </a:t>
            </a:r>
            <a:r>
              <a:rPr lang="cs-CZ" dirty="0" err="1"/>
              <a:t>computing</a:t>
            </a:r>
            <a:r>
              <a:rPr lang="cs-CZ" dirty="0"/>
              <a:t>): služba pro širokou veřejnost.</a:t>
            </a:r>
          </a:p>
          <a:p>
            <a:r>
              <a:rPr lang="cs-CZ" dirty="0"/>
              <a:t>Soukromý (</a:t>
            </a:r>
            <a:r>
              <a:rPr lang="cs-CZ" dirty="0" err="1"/>
              <a:t>Private</a:t>
            </a:r>
            <a:r>
              <a:rPr lang="cs-CZ" dirty="0"/>
              <a:t> </a:t>
            </a:r>
            <a:r>
              <a:rPr lang="cs-CZ" dirty="0" err="1"/>
              <a:t>cloud</a:t>
            </a:r>
            <a:r>
              <a:rPr lang="cs-CZ" dirty="0"/>
              <a:t> </a:t>
            </a:r>
            <a:r>
              <a:rPr lang="cs-CZ" dirty="0" err="1"/>
              <a:t>computing</a:t>
            </a:r>
            <a:r>
              <a:rPr lang="cs-CZ" dirty="0"/>
              <a:t>): jen pro jednu společnost.</a:t>
            </a:r>
          </a:p>
          <a:p>
            <a:r>
              <a:rPr lang="cs-CZ" dirty="0"/>
              <a:t>Hybridní (Hybrid </a:t>
            </a:r>
            <a:r>
              <a:rPr lang="cs-CZ" dirty="0" err="1"/>
              <a:t>cloud</a:t>
            </a:r>
            <a:r>
              <a:rPr lang="cs-CZ" dirty="0"/>
              <a:t> </a:t>
            </a:r>
            <a:r>
              <a:rPr lang="cs-CZ" dirty="0" err="1"/>
              <a:t>computing</a:t>
            </a:r>
            <a:r>
              <a:rPr lang="cs-CZ" dirty="0"/>
              <a:t>): propojení výše uvedeného, přes nějaké standardní rozhraní.</a:t>
            </a:r>
          </a:p>
          <a:p>
            <a:r>
              <a:rPr lang="cs-CZ" dirty="0"/>
              <a:t>Komunitní (</a:t>
            </a:r>
            <a:r>
              <a:rPr lang="cs-CZ" dirty="0" err="1"/>
              <a:t>Comunity</a:t>
            </a:r>
            <a:r>
              <a:rPr lang="cs-CZ" dirty="0"/>
              <a:t> </a:t>
            </a:r>
            <a:r>
              <a:rPr lang="cs-CZ" dirty="0" err="1"/>
              <a:t>cloud</a:t>
            </a:r>
            <a:r>
              <a:rPr lang="cs-CZ" dirty="0"/>
              <a:t> </a:t>
            </a:r>
            <a:r>
              <a:rPr lang="cs-CZ" dirty="0" err="1"/>
              <a:t>computing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94578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ISO-OSI model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92291571-75FF-480D-A099-720545CA73F4}"/>
                  </a:ext>
                </a:extLst>
              </p14:cNvPr>
              <p14:cNvContentPartPr/>
              <p14:nvPr/>
            </p14:nvContentPartPr>
            <p14:xfrm>
              <a:off x="787320" y="4248000"/>
              <a:ext cx="3956400" cy="110556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92291571-75FF-480D-A099-720545CA73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960" y="4238640"/>
                <a:ext cx="3975120" cy="112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7176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ISO-OSI model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837" y="1145406"/>
            <a:ext cx="4482164" cy="5631274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A9154A7-1EA2-4E1F-8B56-E7D91C6BB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02" y="1417638"/>
            <a:ext cx="6677025" cy="4781550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6AA735DB-67C0-4753-A4D0-47867403C9E8}"/>
              </a:ext>
            </a:extLst>
          </p:cNvPr>
          <p:cNvCxnSpPr/>
          <p:nvPr/>
        </p:nvCxnSpPr>
        <p:spPr>
          <a:xfrm flipV="1">
            <a:off x="6677637" y="1635853"/>
            <a:ext cx="1224792" cy="704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F5D56F89-1FDD-4F3F-8E98-EB4761DD49EC}"/>
              </a:ext>
            </a:extLst>
          </p:cNvPr>
          <p:cNvCxnSpPr/>
          <p:nvPr/>
        </p:nvCxnSpPr>
        <p:spPr>
          <a:xfrm flipV="1">
            <a:off x="6677637" y="2483141"/>
            <a:ext cx="1224792" cy="427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CE7D1AD1-0C79-4EF6-9B9C-B6DCD61FEF69}"/>
              </a:ext>
            </a:extLst>
          </p:cNvPr>
          <p:cNvCxnSpPr/>
          <p:nvPr/>
        </p:nvCxnSpPr>
        <p:spPr>
          <a:xfrm flipV="1">
            <a:off x="6551802" y="3211296"/>
            <a:ext cx="1476462" cy="272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D139B58-714E-4DCD-9A88-428B3B9BB261}"/>
              </a:ext>
            </a:extLst>
          </p:cNvPr>
          <p:cNvCxnSpPr/>
          <p:nvPr/>
        </p:nvCxnSpPr>
        <p:spPr>
          <a:xfrm flipV="1">
            <a:off x="6509857" y="3961043"/>
            <a:ext cx="1577130" cy="92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2C033B66-2F65-4DD8-BC5E-6B9FCA16F8F6}"/>
              </a:ext>
            </a:extLst>
          </p:cNvPr>
          <p:cNvCxnSpPr/>
          <p:nvPr/>
        </p:nvCxnSpPr>
        <p:spPr>
          <a:xfrm>
            <a:off x="6551802" y="4626528"/>
            <a:ext cx="1476462" cy="356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B509A35B-EF0E-498E-9FA1-6A66A54CE0CC}"/>
              </a:ext>
            </a:extLst>
          </p:cNvPr>
          <p:cNvCxnSpPr/>
          <p:nvPr/>
        </p:nvCxnSpPr>
        <p:spPr>
          <a:xfrm>
            <a:off x="6509857" y="5237063"/>
            <a:ext cx="1518407" cy="475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DD694837-A7F4-424C-8829-085E85542A87}"/>
              </a:ext>
            </a:extLst>
          </p:cNvPr>
          <p:cNvCxnSpPr/>
          <p:nvPr/>
        </p:nvCxnSpPr>
        <p:spPr>
          <a:xfrm>
            <a:off x="6588179" y="5853829"/>
            <a:ext cx="1498808" cy="645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31AA545D-76E3-495B-8EE1-1B94884229F3}"/>
                  </a:ext>
                </a:extLst>
              </p14:cNvPr>
              <p14:cNvContentPartPr/>
              <p14:nvPr/>
            </p14:nvContentPartPr>
            <p14:xfrm>
              <a:off x="342720" y="114480"/>
              <a:ext cx="11583000" cy="623592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31AA545D-76E3-495B-8EE1-1B94884229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360" y="105120"/>
                <a:ext cx="11601720" cy="625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2506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effectLst/>
              </a:rPr>
              <a:t>Aplikační a prezentační vrstva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>
                <a:effectLst/>
              </a:rPr>
              <a:t>POP3</a:t>
            </a:r>
            <a:r>
              <a:rPr lang="cs-CZ" dirty="0">
                <a:effectLst/>
              </a:rPr>
              <a:t>  slouží pro stahování emailových zpráv ze vzdáleného serveru na klientský počítač a využívá u toho TCP/IP připojení. Jde o poměrně zastaralou technologii, která je postupně nahrazována IMAP. Nevýhodou je, že stahuje všechnu poštu, i tu kterou si uživatel nepřáli.</a:t>
            </a:r>
          </a:p>
          <a:p>
            <a:r>
              <a:rPr lang="cs-CZ" b="1" dirty="0">
                <a:effectLst/>
              </a:rPr>
              <a:t>IMAP4 </a:t>
            </a:r>
            <a:r>
              <a:rPr lang="cs-CZ" dirty="0">
                <a:effectLst/>
              </a:rPr>
              <a:t>je protokol pro vzdálený přístup k e-mailové schránce. Na rozdíl od protokolu POP3 umí IMAP pracovat v tzv. on-line i off-line režimu a nabízí pokročilé možnosti vzdálené správy – od práce se složkami, přes pouhé čtení hlaviček až po manipulaci s poštou přímo na serveru.</a:t>
            </a:r>
          </a:p>
          <a:p>
            <a:r>
              <a:rPr lang="cs-CZ" b="1" dirty="0">
                <a:effectLst/>
              </a:rPr>
              <a:t>SMTP </a:t>
            </a:r>
            <a:r>
              <a:rPr lang="cs-CZ" dirty="0">
                <a:effectLst/>
              </a:rPr>
              <a:t>slouží pro přenos zpráv elektronické pošty (e-mailů) mezi přepravci elektronické pošty (jednoduše pro zasílání e-mailů). Protokol zajišťuje doručení pošty pomocí přímého spojení mezi odesílatelem a adresátem; zpráva je doručena do tzv. poštovní schránky příjemce, odkud si ji může pomocí dalších protokolů (např. IMAP4) stáhnout a přečíst. Pokud má uživatel zájem na používání elektronické pošty, musí ve svém klientovi mít </a:t>
            </a:r>
            <a:r>
              <a:rPr lang="cs-CZ" dirty="0" err="1">
                <a:effectLst/>
              </a:rPr>
              <a:t>mít</a:t>
            </a:r>
            <a:r>
              <a:rPr lang="cs-CZ" dirty="0">
                <a:effectLst/>
              </a:rPr>
              <a:t> nastavenou adresu </a:t>
            </a:r>
            <a:r>
              <a:rPr lang="cs-CZ" dirty="0" err="1">
                <a:effectLst/>
              </a:rPr>
              <a:t>smtp</a:t>
            </a:r>
            <a:r>
              <a:rPr lang="cs-CZ" dirty="0">
                <a:effectLst/>
              </a:rPr>
              <a:t> serveru pro odesílání a imap4 či pop3 pro příjem pošty. Ve webových prostředí je vše zajištěno již provozovatelem služby.</a:t>
            </a:r>
          </a:p>
          <a:p>
            <a:r>
              <a:rPr lang="cs-CZ" b="1" dirty="0">
                <a:effectLst/>
              </a:rPr>
              <a:t>FTP </a:t>
            </a:r>
            <a:r>
              <a:rPr lang="cs-CZ" dirty="0">
                <a:effectLst/>
              </a:rPr>
              <a:t> slouží pro přenos souborů prostřednictvím sítě a je založený na modelu klient-server. Přenos je nešifrovaný, server lze chránit heslem. Využívá protokol TCP z rodiny TCP/IP a postupně jej nahrazuje SSH, který nabízí mj. Také šifrovanou komunikaci.</a:t>
            </a:r>
          </a:p>
          <a:p>
            <a:endParaRPr lang="cs-CZ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C2D62903-9B82-4F78-B7E4-B2232A1720FB}"/>
                  </a:ext>
                </a:extLst>
              </p14:cNvPr>
              <p14:cNvContentPartPr/>
              <p14:nvPr/>
            </p14:nvContentPartPr>
            <p14:xfrm>
              <a:off x="209520" y="1454040"/>
              <a:ext cx="1765800" cy="217836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C2D62903-9B82-4F78-B7E4-B2232A1720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160" y="1444680"/>
                <a:ext cx="1784520" cy="219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1189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effectLst/>
              </a:rPr>
              <a:t>Aplikační a prezentační vrstva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>
                <a:effectLst/>
              </a:rPr>
              <a:t>DNS</a:t>
            </a:r>
            <a:r>
              <a:rPr lang="cs-CZ" dirty="0">
                <a:effectLst/>
              </a:rPr>
              <a:t> (</a:t>
            </a:r>
            <a:r>
              <a:rPr lang="cs-CZ" dirty="0" err="1">
                <a:effectLst/>
              </a:rPr>
              <a:t>Domain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Name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System</a:t>
            </a:r>
            <a:r>
              <a:rPr lang="cs-CZ" dirty="0">
                <a:effectLst/>
              </a:rPr>
              <a:t>) je hierarchický systém doménových jmen, který je realizován servery DNS a protokolem </a:t>
            </a:r>
            <a:r>
              <a:rPr lang="cs-CZ" dirty="0" err="1">
                <a:effectLst/>
              </a:rPr>
              <a:t>stejnojmeným</a:t>
            </a:r>
            <a:r>
              <a:rPr lang="cs-CZ" dirty="0">
                <a:effectLst/>
              </a:rPr>
              <a:t> protokolem sloužícím k výměně informací. Jeho hlavním významem je převod doménových jmen na IP adresu, čímž zajišťují možnost používat URL adresy. Později svoji funkčnost rozšířil o podporu dalších technologií jako je IP telefonie či e-mailová komunikace.</a:t>
            </a:r>
          </a:p>
          <a:p>
            <a:r>
              <a:rPr lang="cs-CZ" b="1" dirty="0">
                <a:effectLst/>
              </a:rPr>
              <a:t>HTTP </a:t>
            </a:r>
            <a:r>
              <a:rPr lang="cs-CZ" dirty="0">
                <a:effectLst/>
              </a:rPr>
              <a:t>je </a:t>
            </a:r>
            <a:r>
              <a:rPr lang="cs-CZ" dirty="0" err="1">
                <a:effectLst/>
              </a:rPr>
              <a:t>bezstavový</a:t>
            </a:r>
            <a:r>
              <a:rPr lang="cs-CZ" dirty="0">
                <a:effectLst/>
              </a:rPr>
              <a:t> protokol, který funguje způsobem dotaz-odpověď. Uživatel pošle serveru dotaz ve formě čistého textu, obsahujícího označení požadovaného dokumentu, informace o schopnostech prohlížeče apod. Server následně odpoví taktéž v textové podobě. Jednotlivé dotazy mezi sebou nemají žádnou spojitost. Přenos je primárně nešifrovaný, ale existuje bezpečná (preferovaná) varianta </a:t>
            </a:r>
            <a:r>
              <a:rPr lang="cs-CZ" b="1" dirty="0">
                <a:effectLst/>
              </a:rPr>
              <a:t>HTTPS</a:t>
            </a:r>
            <a:r>
              <a:rPr lang="cs-CZ" dirty="0">
                <a:effectLst/>
              </a:rPr>
              <a:t>. Jde o základní protokol internetu, kterou slouží k obsluze hypertextu. </a:t>
            </a:r>
          </a:p>
          <a:p>
            <a:r>
              <a:rPr lang="cs-CZ" dirty="0">
                <a:effectLst/>
              </a:rPr>
              <a:t>Snad jediným čistým významnějším zástupcem prezentační vrstvy je </a:t>
            </a:r>
            <a:r>
              <a:rPr lang="cs-CZ" b="1" dirty="0">
                <a:effectLst/>
              </a:rPr>
              <a:t>SMB</a:t>
            </a:r>
            <a:r>
              <a:rPr lang="cs-CZ" dirty="0">
                <a:effectLst/>
              </a:rPr>
              <a:t>, který zajišťuje síťovou komunikaci pro sdílený přístup k tiskárnám, souborům, scannerům a dalším zařízením. Nabízí také některé další možnosti pro sdílení zdrojů včetně autorizace.</a:t>
            </a:r>
          </a:p>
          <a:p>
            <a:endParaRPr lang="cs-CZ" dirty="0">
              <a:effectLst/>
            </a:endParaRPr>
          </a:p>
          <a:p>
            <a:endParaRPr lang="cs-CZ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1A9D9AC0-9E10-4896-A02F-DC65BF1CDF8A}"/>
                  </a:ext>
                </a:extLst>
              </p14:cNvPr>
              <p14:cNvContentPartPr/>
              <p14:nvPr/>
            </p14:nvContentPartPr>
            <p14:xfrm>
              <a:off x="8642520" y="4603680"/>
              <a:ext cx="730440" cy="42588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1A9D9AC0-9E10-4896-A02F-DC65BF1CDF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33160" y="4594320"/>
                <a:ext cx="749160" cy="44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3383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effectLst/>
              </a:rPr>
              <a:t>Transportní vrstva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effectLst/>
              </a:rPr>
              <a:t>TCP</a:t>
            </a:r>
            <a:r>
              <a:rPr lang="cs-CZ" dirty="0">
                <a:effectLst/>
              </a:rPr>
              <a:t> zajišťuje spolehlivý přenos dat, to znamená, že cílem je dodání všech odeslaných paketů ve správném pořadí. Hlavní kritérium je tedy doručení nikoli rychlost.</a:t>
            </a:r>
          </a:p>
          <a:p>
            <a:r>
              <a:rPr lang="cs-CZ" b="1" dirty="0">
                <a:effectLst/>
              </a:rPr>
              <a:t>UDP </a:t>
            </a:r>
            <a:r>
              <a:rPr lang="cs-CZ" dirty="0">
                <a:effectLst/>
              </a:rPr>
              <a:t>je zástupcem klasického nespojovaného přístupu. Používá se tam, kde prim hraje rychlost a nemá smysl kontrolovat doručení – příkladem může být IP telefonie, video </a:t>
            </a:r>
            <a:r>
              <a:rPr lang="cs-CZ" dirty="0" err="1">
                <a:effectLst/>
              </a:rPr>
              <a:t>stream</a:t>
            </a:r>
            <a:r>
              <a:rPr lang="cs-CZ" dirty="0">
                <a:effectLst/>
              </a:rPr>
              <a:t> či online hry.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693E2368-D1B6-48E2-ADCD-9A0AC1D41333}"/>
                  </a:ext>
                </a:extLst>
              </p14:cNvPr>
              <p14:cNvContentPartPr/>
              <p14:nvPr/>
            </p14:nvContentPartPr>
            <p14:xfrm>
              <a:off x="1035000" y="349200"/>
              <a:ext cx="9614160" cy="438840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693E2368-D1B6-48E2-ADCD-9A0AC1D4133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5640" y="339840"/>
                <a:ext cx="9632880" cy="440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68679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67958150dd2b44654664ff54855d81ff7979a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1618</Words>
  <Application>Microsoft Office PowerPoint</Application>
  <PresentationFormat>Širokoúhlá obrazovka</PresentationFormat>
  <Paragraphs>161</Paragraphs>
  <Slides>43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6" baseType="lpstr">
      <vt:lpstr>Arial</vt:lpstr>
      <vt:lpstr>Calibri</vt:lpstr>
      <vt:lpstr>Motiv systému Office</vt:lpstr>
      <vt:lpstr>Počítačové sítě</vt:lpstr>
      <vt:lpstr>První počítače a sítě</vt:lpstr>
      <vt:lpstr>Dělení sítí</vt:lpstr>
      <vt:lpstr>Topologie</vt:lpstr>
      <vt:lpstr>ISO-OSI model</vt:lpstr>
      <vt:lpstr>ISO-OSI model</vt:lpstr>
      <vt:lpstr>Aplikační a prezentační vrstva I.</vt:lpstr>
      <vt:lpstr>Aplikační a prezentační vrstva II.</vt:lpstr>
      <vt:lpstr>Transportní vrstva</vt:lpstr>
      <vt:lpstr>TCP</vt:lpstr>
      <vt:lpstr>UDP</vt:lpstr>
      <vt:lpstr>IP</vt:lpstr>
      <vt:lpstr>Linková vrstva</vt:lpstr>
      <vt:lpstr>Linková vrstva II.</vt:lpstr>
      <vt:lpstr>Linková vrstva III.</vt:lpstr>
      <vt:lpstr>Bluetooth</vt:lpstr>
      <vt:lpstr>IPv6: motivace, funkce, budoucnost</vt:lpstr>
      <vt:lpstr>ISO/OSI</vt:lpstr>
      <vt:lpstr>Internet protocol</vt:lpstr>
      <vt:lpstr>IPv4</vt:lpstr>
      <vt:lpstr>Základní vlastnosti IPv6</vt:lpstr>
      <vt:lpstr>Základní hlavička</vt:lpstr>
      <vt:lpstr>Rozšiřující hlavičky</vt:lpstr>
      <vt:lpstr>Zápis adresy</vt:lpstr>
      <vt:lpstr>Typy adres</vt:lpstr>
      <vt:lpstr>Práce se sítí</vt:lpstr>
      <vt:lpstr>Podpora mobility</vt:lpstr>
      <vt:lpstr>Podpora mobility</vt:lpstr>
      <vt:lpstr>Bezpečnost obecně</vt:lpstr>
      <vt:lpstr>Bezpečnost u IPv6</vt:lpstr>
      <vt:lpstr>Přenos dat</vt:lpstr>
      <vt:lpstr>Přenos dat AH</vt:lpstr>
      <vt:lpstr>Integrated Services</vt:lpstr>
      <vt:lpstr>Dierentiated Services (příklad IPv6)</vt:lpstr>
      <vt:lpstr>IPv6 a QoS</vt:lpstr>
      <vt:lpstr>Přechod na IPv6</vt:lpstr>
      <vt:lpstr>Cloudcomputing</vt:lpstr>
      <vt:lpstr>Definice cloud computingu</vt:lpstr>
      <vt:lpstr>Taxonomie</vt:lpstr>
      <vt:lpstr>IaaS - Infrastruktura jako služba</vt:lpstr>
      <vt:lpstr>PaaS - Platforma jako služba</vt:lpstr>
      <vt:lpstr>SaaS - Software jako služba</vt:lpstr>
      <vt:lpstr>Model nasazení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Počítačové sítě I.</dc:title>
  <dc:creator>Michal Černý</dc:creator>
  <cp:lastModifiedBy>Michal Černý</cp:lastModifiedBy>
  <cp:revision>20</cp:revision>
  <dcterms:created xsi:type="dcterms:W3CDTF">2014-09-17T13:20:38Z</dcterms:created>
  <dcterms:modified xsi:type="dcterms:W3CDTF">2021-04-09T13:33:02Z</dcterms:modified>
</cp:coreProperties>
</file>