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4-23T12:02:47.2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2558 1517 0,'-18'18'31,"18"-1"-15,0 1-16,18 0 16,-18 34-16,17-34 15,-17 17-15,18 54 16,0-37-16,-18 1 16,17 18-16,1 17 15,-1-17 1,-17-18-16,0-18 0,0 35 15,0-17-15,0 18 16,0-18-16,0 17 16,0-34-1,0-19-15</inkml:trace>
  <inkml:trace contextRef="#ctx0" brushRef="#br0" timeOffset="673.33">2205 1588 0,'0'-18'47,"35"18"-47,53 0 16,-17 0-16,17 0 15,-35 0-15,18 0 16,34 0-16,-16 0 16,16 0-16,-34 0 15,0 0-15,-54 0 16,18 0-16,-17 0 16</inkml:trace>
  <inkml:trace contextRef="#ctx0" brushRef="#br0" timeOffset="1428.5">3140 2011 0,'53'53'15,"-36"17"1,-17-34-16,53 105 31,-35-71-31,-1 1 16,19 17-16,-36-35 15,53 35-15,-36-35 16,19-18-16,-19-17 16,-17 0-1,35-18 16,1 0-31,17-71 16,-18 36-16,-17-1 16,35-34-16,-18-1 15,18-17 1,0 0-16,0 17 0,-18-17 16,-35 71-16,0-1 15</inkml:trace>
  <inkml:trace contextRef="#ctx0" brushRef="#br0" timeOffset="2476.89">4286 2240 0,'-17'0'31,"-1"0"-31,-53 53 15,19-35-15,34-1 16,-88 54-16,88-53 16,1-1-16,17 1 15,0 35 1,0-18-16,0 0 16,0 18-16,0-18 15,35-35-15,-17 18 16,-18 0-16,17-1 15,19-17 17,-1 0-17,-17 0-15,-1-17 16,54-1-16,-54-17 16,1 35-16,17-35 15,-35 17-15,0-17 16,36-18-16,-36 17 15,17 1-15,-17 18 16,0-36-16,0 35 16,0 0-1,0-17 1,-17 17 15,-1 1-31,0 17 16,1 0-1,-1-18-15,0 18 16,1 0-16,-1 0 16,0 0-1</inkml:trace>
  <inkml:trace contextRef="#ctx0" brushRef="#br0" timeOffset="3405.55">4745 2628 0,'0'-70'32,"0"17"-17,0-18-15,0 18 16,-18-35 0,18 53-16,0-1 0,0 1 15,0 18 1,0-19-16,35 19 15,-17 17 1,17 0 0,1 0-16,17 0 15,0 0-15,-36 35 16,36 0 0,-18-17-16,-35 17 15,0-17 1,0 35-16,0 0 15,0-18 1,-17-17 0,17-1-16,-36 18 0,-16-35 15,52 18-15,-18 0 16,0-18 0,1 0 15,34 0 109,1 0-140,0 0 16,-1 0-16,1 0 16,17 0-16,0 17 15,1 1 1,-1 0-16,18-18 16,-36 17-16,1 1 15,0-18-15,-1 35 16,19-35-16</inkml:trace>
  <inkml:trace contextRef="#ctx0" brushRef="#br0" timeOffset="4634.89">5398 2152 0,'17'53'15,"-17"0"-15,18 0 0,-18 0 16,0 0-16,0 17 16,0 1-16,0-18 15,17-18-15,1-18 63,-18-52-48,0-35-15,0-1 16,0-35-16,0 18 0,0 35 16,0-35-16,0 35 15,0 35-15,0-35 16,0 36-1,71-18 79,-36 35-78,18 0-16,17 0 15,1 0 1,35 0-16,-53 35 0,0 18 16,-36-36-16,1 1 15,-18 17-15,0 1 16,0-19 0,0 1-16,0 17 15,0 0-15,0 1 16,-18-1-1,1-35-15,-1 35 16,0-35-16,1 0 16,-1 0-16,0 0 15,36 0 63,0 18-62,-18 0 31,-18 17-47,-17-35 16,-36 35-16,18-35 15,0 18 1,18-18-16,0 0 15,52 17 79,1-17-63,0 18 1,-36-18 15,-17 0-32,-36 0-15,-35 0 16</inkml:trace>
  <inkml:trace contextRef="#ctx0" brushRef="#br0" timeOffset="5781">5662 2558 0,'18'0'15,"-1"-18"17,19 18 155,17 0-187,-1 0 16,1 0-16,18 18 15,-36-18-15,-17 17 16,35 19-16,-36-19 16,-17 1 15,0-1-16,0 1 17,0 17-17,0-17-15,-17-18 16,-1 35-16,-17-35 0,0 0 16,-1 0-1,-17 0-15,0 0 16,1 0-16,-1 0 15,-18 0-15,-17 0 16,0-17-16,17 17 16,-35-53-16,36 35 15,17 0-15,18 18 16,-18 0-16,53-17 16,0-1 30</inkml:trace>
  <inkml:trace contextRef="#ctx0" brushRef="#br0" timeOffset="6635.97">6421 2734 0,'0'-18'31,"0"-17"0,-18 35-31,18-18 0,0-52 16,0-36-16,0 36 15,0-1-15,0 36 16,0-36-16,0 53 16,18-52-1,34-1-15,1 1 16,-35 70-16,-18-35 16,35 35-16,1 0 31,-19 0-16,19 35-15,-1 53 16,-18-70-16,36 52 16,-53 18-1,36-52-15,-19 17 16,-17-36-16,18 1 16,0 17-16,-1 18 15,-17-35 1,0 17-1,0 0 1,0-17-16,0 0 16,0-1-1,0 1-15,0 17 16,-17-17 0,-19-1-1</inkml:trace>
  <inkml:trace contextRef="#ctx0" brushRef="#br0" timeOffset="6967.78">6368 2452 0,'35'0'0,"-17"0"16,17 0-1,18 0 1,-36 0-16,72 17 15,-36-17 1,17 0-16,-52 0 16,35 0-16,-18 0 15,0 0-15</inkml:trace>
  <inkml:trace contextRef="#ctx0" brushRef="#br0" timeOffset="7512.16">8378 1782 0,'0'0'16,"18"35"-1,17 53-15,18 71 0,0 17 16,18-17-16,-18 17 15,-18-35-15,0-17 16,1-36-16,-36-53 16,0-70 46,0-18-46</inkml:trace>
  <inkml:trace contextRef="#ctx0" brushRef="#br0" timeOffset="8159.76">8237 1746 0,'0'0'0,"53"36"15,35-1-15,18 0 16,-70-17-16,34 17 16,36 18-16,0-18 15,0 18-15,-1 18 16,1 17-16,-17-18 15,-37-34-15,1 52 16,0 0-16,-17-17 16,-19-1-16,-17 1 15,18-1-15,-18-17 16,0 0 0,0 0-16,0 18 15,0-18-15,0-36 16,0 54-16,-35-18 0,-1-53 15,-34 35-15,17 0 16,0-35 0,0 0-16,0 0 15,18 0-15,-1 0 16,1 0 0,0-17-16,17 17 15,-52-53 1,34 53-16</inkml:trace>
  <inkml:trace contextRef="#ctx0" brushRef="#br0" timeOffset="8524.95">10125 3087 0,'0'-18'94</inkml:trace>
  <inkml:trace contextRef="#ctx0" brushRef="#br0" timeOffset="9235.31">10883 1923 0,'-35'70'15,"35"-35"-15,0 18 0,-35 88 16,17-35 0,18 0-1,0 18-15,0-1 16,0-35-16,18 18 16,35 0-16,-1-53 15,-16 17-15,-19-70 0,19 0 16,-1 0-1,18 0-15,-18 0 16,0 0-16,-17 0 16,17 0-16,36-70 15,-36-1-15,0 1 16,18-36-16,-17 0 16,-19 0-16,1 36 15,-18-18-15,0-18 16,0 53-16,0-18 15,0 36-15,-18-53 16,-17 52-16,0 1 16,-53 0-16,-89 35 15,142 0 1,-18 0 0</inkml:trace>
  <inkml:trace contextRef="#ctx0" brushRef="#br0" timeOffset="-118101.16">794 5221 0,'17'35'94,"1"-35"-94,17 0 16,18 18-1,18-18-15,-18 0 16,17 0-16,-17 0 16,35 0-16,-35 0 15,-35 0-15,0 0 16,-1 0-16</inkml:trace>
  <inkml:trace contextRef="#ctx0" brushRef="#br0" timeOffset="-116306.68">2452 4957 0,'-35'0'62,"17"0"-46,0 17 0,1-17-1,-1 18 1,0-1-16,-17 1 16,35 0-1,-18 35 16,18-36-31,0 19 0,0-19 16,0 1 0,0 17-1,0 0-15,0-17 16,36 17 15,-19-35-31,1 0 16,0 18-16,105-18 62,-105 0-62,-1 0 0,-52-18 110</inkml:trace>
  <inkml:trace contextRef="#ctx0" brushRef="#br0" timeOffset="-115285.31">2734 4939 0,'0'18'0,"-18"-1"16,1 1-16,17 35 15,0-18 1,0-17-16,0 17 16,0-17-1,0 17 16,0-18-15,17-17 0,1 18 15,17-18-15,-17 0-1,17 0 1,-17 0-1,0 0 1,-1 0 0,1-18-1,-1-17 17,-17 18-17,0-19 1,0 19-16,0-19 15,0 1 1,0 17 0,-17 18-16,17-17 15,-18-1-15,18 1 16,-17 17 46</inkml:trace>
  <inkml:trace contextRef="#ctx0" brushRef="#br0" timeOffset="-114129.81">3016 4992 0,'18'-18'16,"0"18"-1,-1 18 1,-17-1-16,0 72 31,0-72-15,0 1 15,0-53 110,0-1-141,0 19 15,0-36 1,0 35-1,35-17-15,-17 35 63,17 0-47,-17 0-16,17 0 15,53 53 32,-70-53-47,0 0 0,17 0 16,-17 0-16,-1 0 31,1 17 63,-18 19-94,0 17 15,0-18 17,-18 18-17,18-36 32,0 1-16,0 0-15</inkml:trace>
  <inkml:trace contextRef="#ctx0" brushRef="#br0" timeOffset="-113570.12">3775 5027 0,'17'88'16,"1"-52"-16,35 228 47,-18-211-47,-35 35 15,35-17 17,-35-54-32,0 1 31,-17-36 31,17 1-46,-18-18-16</inkml:trace>
  <inkml:trace contextRef="#ctx0" brushRef="#br0" timeOffset="-112824.56">3792 5080 0,'0'0'0,"36"-35"15,-19 17 1,1 18-1,17-18-15,-17 18 16,-1 0 0,19 0-1,-19 0-15,1 0 32,0 18-32,-18 0 15,17-1 1,-17 19 31,0-1-47,0-17 15,0 17 17,-17 0-17,-1-35 1,-17 0-16,-53 35 31,70-17-15,-17-18-16,-1 0 15,19 0-15</inkml:trace>
  <inkml:trace contextRef="#ctx0" brushRef="#br0" timeOffset="-112192.77">4233 4974 0,'0'18'0,"0"17"15,0-17 1,0-1-1,18 36 1,-18-35-16,0 0 0,18 17 16,-1 0-16,1-35 31,35 18-15,-36-18-16,1 0 31,0 0-31,-1 0 0,1-18 15,0 0 1,-18 1 0,0-18-16,0 17 15,17 0-15,-17 1 32</inkml:trace>
  <inkml:trace contextRef="#ctx0" brushRef="#br0" timeOffset="-111262.39">4674 4957 0,'36'17'62,"-36"18"-62,0-17 16,17 70 0,1-70-16,-18 0 15,0-1 1,0 1-16</inkml:trace>
  <inkml:trace contextRef="#ctx0" brushRef="#br0" timeOffset="-110490.78">4568 4921 0,'18'0'93,"0"0"-77,35 0 0,-18 0-16,88 0 46</inkml:trace>
  <inkml:trace contextRef="#ctx0" brushRef="#br0" timeOffset="-109724.78">5009 4939 0,'0'18'16,"0"-1"15,0 1-31,0 17 16,0 0 0,-17 36 15,-1-53-31,18-1 15,0 1 1,0 17 15,18-35 32,-1 0-32,19 0-15,-1 0 15,0 0-31,-17 0 16,17 0 15,-17 0-16,-1 0 17,1-18-17,0 18 48</inkml:trace>
  <inkml:trace contextRef="#ctx0" brushRef="#br0" timeOffset="-109225.59">5115 5115 0,'18'-17'94,"0"-1"-63,-18 0-31</inkml:trace>
  <inkml:trace contextRef="#ctx0" brushRef="#br0" timeOffset="-108773.58">5027 4992 0,'71'0'15,"17"0"1,-35 0 0,-36 0-16,1 0 15,0 0 32</inkml:trace>
  <inkml:trace contextRef="#ctx0" brushRef="#br0" timeOffset="-107781.62">5556 5292 0,'0'-18'31,"0"0"-15,0-17 15,0 17-15,0-17-16,0 18 15,0-19 1,18 1 0,-18 17-16,35-52 47,-17 52-32,17 1 16,-17 17-15,-1 88 47,-17-71-63,0 19 15,0 52 16,0-71-31,0 1 16,0 17 31,18-17 156</inkml:trace>
  <inkml:trace contextRef="#ctx0" brushRef="#br0" timeOffset="122043.19">23178 2699 0,'0'17'31,"0"1"-31,0 17 16,0 54-1,0 16-15,17 1 16,-17-35 0,0 35-16,0-36 0,0-17 15,0 0-15,0-35 32,0-1-32,0 1 0,0-1 15,0-52 63,0-18-78,-35-17 16,0-1-16,17 36 16,0-18-1,18 0-15,-17 0 16,-19 0-16,1-17 0,35-18 15,-18 35-15,1-106 32,17 141-17,0-17-15,0 17 47,35 18-16,18 0-15,0 18-16,35 17 16,0 0-1,-52-17-15,34 53 0,-35-54 16,107 89 0,-142-71 15,35 18-31,-18 53 15,-17-35-15,18-36 16,-18 18-16,0-18 16,0 0-16,0 1 15,0-19 1,0 1 0,-18 53-1,-17-54 1,18 1-16,-89-18 15,53 0 1,-35 0-16,52 0 0,-34 0 16,-1 0-16,1 0 15,17 0 1,17 0-16,19 0 16,-1 0-1,18-35 16</inkml:trace>
  <inkml:trace contextRef="#ctx0" brushRef="#br0" timeOffset="122844.4">24024 2946 0,'-17'0'16,"17"17"-1,-18 1 1,18 0-16,0 17 15,-18 124 17,18-142-17,0 36-15,0-35 16,0-1 0,0 36-1,0-35 1,0 0-16,0-1 15,0 19-15,0-19 0,0 1 16</inkml:trace>
  <inkml:trace contextRef="#ctx0" brushRef="#br0" timeOffset="123630.58">24289 3069 0,'0'53'15,"0"-18"1,0 36-16,0-36 16,0 18-16,0 0 15,17-18-15,1 36 16,-18-54-16,0 1 15,0 0 1,18-1-16,-18 1 16,17-18-1,1 18 1,0-18 15,-1-18-15,-17 0-1,0-17 1,0 0-16,18-53 16,-18 35-16,0-35 31,0 70-15,35-53 15,-17 36 31,-1 0-46</inkml:trace>
  <inkml:trace contextRef="#ctx0" brushRef="#br0" timeOffset="124470.67">24730 3140 0,'0'17'16,"0"19"-1,0-1-15,0 35 0,0 1 16,0-18 0,0-35-1,-18 17-15,0-35 16,-17 35 15,35-17 0,18-18-15,-1 0 0,1 0-16,0 0 15,17 0-15,-17 0 0,52 0 16,-52 0 0,52 0-1,-70-18 1,0 0-1,18 18 1,-18-17 0,0-18 109</inkml:trace>
  <inkml:trace contextRef="#ctx0" brushRef="#br0" timeOffset="124886.04">24747 3298 0,'36'0'16,"-1"0"0,0 0-1,-17 0-15,-1-17 16,1 17-1,17 0 48,-35-18-47</inkml:trace>
  <inkml:trace contextRef="#ctx0" brushRef="#br0" timeOffset="125318.79">24747 3140 0,'36'0'32,"17"0"-17,-18 0-15,0 0 16,-17 0 0,-1 0-16,1 0 15,0 0 1,-18-18-1</inkml:trace>
  <inkml:trace contextRef="#ctx0" brushRef="#br0" timeOffset="126772.38">25065 3422 0,'0'-18'78,"0"-17"-78,0-18 16,35-35 15,-17 70-15,35-35 31,-36 53-32,19 0 1,34 36 15,-70-19-15,0 19 0,0-1-1,-17 71 48,-1-106-48,0 0 298,1 0-313,-1 0 15,0 0 1,1-18 0,-1 18-16,18 18 218,35 17-218,-17-35 16,35 18 0,-18-1-1,-17-17 1,-18 18 15,17-18-15,1 17 31,0 1-16,-1-18-15</inkml:trace>
  <inkml:trace contextRef="#ctx0" brushRef="#br0" timeOffset="127877.65">25612 3316 0,'-18'18'171,"0"-1"-155,1-17 0,17 18 15,0 17-15,0-17 30,0 0-46,17-1 16,1-17 0,17 18-1,-17-18 17,0 0-1,-18-18 63,0 1-79,0-19 79</inkml:trace>
  <inkml:trace contextRef="#ctx0" brushRef="#br0" timeOffset="128707.62">26000 3263 0,'-18'0'0,"0"0"15,18 18 1,0-1-1,0 36-15,-17-53 16,-1 36-16,18-1 16,-17-17-16,17-1 15,-18-17 1,18 18 15,0-1-15,18-17-1,-1 0 1,1 0 0,17 0-1,-17 0 1,-1 0 15,1 0-15,0 0-16,17 0 15,0 0 17,-35-17 46,-35 17-63,0 0-15,-54-35 16,72 17-16,-1 0 16</inkml:trace>
  <inkml:trace contextRef="#ctx0" brushRef="#br0" timeOffset="129190.61">25912 3351 0,'17'0'47,"18"0"-31,1 0-1,-1 0-15,-17 0 16,17 0 0,0-35-1</inkml:trace>
  <inkml:trace contextRef="#ctx0" brushRef="#br0" timeOffset="129557.83">25964 3246 0,'18'0'16,"17"0"-1,-17 0-15,17 0 0,1 0 16,-1 0 0,18 0-1,-36-18-15,1 18 31,0 0-31</inkml:trace>
  <inkml:trace contextRef="#ctx0" brushRef="#br0" timeOffset="130260.53">26476 3228 0,'-18'35'15,"1"18"1,-1-18-16,0-17 16,18 0-1,-17 52-15,-1-35 0,-17-35 16,52-70 62,-17 35-78,0-18 16,18 35-16,0-17 0,-1 0 15,-17 17 1,18-17-16,17 35 47,1 17-32,-19 36-15,19-35 16,-19 35 0,1-18-16,-1-17 0,1 35 15,0-53 32,-1 0-47,36-53 16,-35 0-1,17 35 1,18-52 0,-35 52 15</inkml:trace>
  <inkml:trace contextRef="#ctx0" brushRef="#br0" timeOffset="130780.44">27182 3228 0,'0'18'0,"0"-1"16,0 1-16,0 35 16,0 0-16,0 0 0,0-36 15,-36 1-15,1 70 31,17-88 32,18-18-47,-17 18-1,-1-17 1</inkml:trace>
  <inkml:trace contextRef="#ctx0" brushRef="#br0" timeOffset="131151.23">27040 3210 0,'53'18'15,"-35"-18"1,53 18-16,-19-1 0,-16-17 15,17 18 1,0-18-16,-18 0 0,-18 0 31</inkml:trace>
  <inkml:trace contextRef="#ctx0" brushRef="#br0" timeOffset="131947.14">27675 3298 0,'0'18'15,"0"35"-15,0 0 16,0-35 0,0-1-16,-17 18 15,-1-17-15,18-53 94,0 0-78,0-18-1,0 35-15,18 0 32,-1 18-1,1 18-16,0 17-15,-1-17 32,19 17-32,-19 0 15,-17-17-15,18 0 16,0-1 15,17-34 47,-18-19-78,1 1 16,0 18 0,-18-36-16,35 35 0,-35 0 15</inkml:trace>
  <inkml:trace contextRef="#ctx0" brushRef="#br0" timeOffset="132381.25">28152 3334 0,'17'0'31,"-17"35"-15,0 0-16,0 1 15,0-19 1,0 18-16,0-17 0,0 17 15,0-52 64</inkml:trace>
  <inkml:trace contextRef="#ctx0" brushRef="#br0" timeOffset="132765.09">28363 2928 0,'0'-18'16,"18"18"-1,17 0 1,-17 0-1,17 0 1,36-17 0,-54-1-16,36-35 15,-35 36-15,0 17 16,-1-18-16,54 0 16,-36 18-1,-17 0-15</inkml:trace>
  <inkml:trace contextRef="#ctx0" brushRef="#br0" timeOffset="133681.7">28981 3298 0,'0'18'31,"0"17"-16,0 1-15,0-19 16,0 89 15,0-88-31,17-1 78,-17-34-46,0-36-17,36 18-15,-19 17 0,-17-35 16,18 35 0,0-17 15,-1 35-31,36 0 47,-35 0-47,-1 0 31,-17 18-15,18-1-16,-18 19 15,18-1 1,-18-17-1,0-1 64,0 18-48,0 1-16</inkml:trace>
  <inkml:trace contextRef="#ctx0" brushRef="#br0" timeOffset="134013.56">29528 3545 0,'35'0'109</inkml:trace>
  <inkml:trace contextRef="#ctx0" brushRef="#br0" timeOffset="177075.24">23583 4586 0,'-17'0'109,"-19"0"-109,19 18 16,17-1-1,-18-17 1,18 18-16,-18 0 16,18 17 31,-17-17-47,17-1 15,0 36 32,17-35-47,1-1 16,0-17-1,35 36 17,-1-36-32,-52 17 15,18-17-15,17 0 16,18 0 15,-35 0-31,0 0 16,17 0-1,-18 0 1,1-17 0,-18-1-1,0-53 1,0 36-1,0-35 1,0 52 0,-18-53 31,-17 71-32,35-17 1,-17 17-1,-19 0-15,19 0 16,-54 0 15,53 0-15,1 0-16</inkml:trace>
  <inkml:trace contextRef="#ctx0" brushRef="#br0" timeOffset="177540.95">24359 4551 0,'18'0'15,"-18"17"1,0 72-1,0-36 1,0-18-16,0 0 16,-18 36 15</inkml:trace>
  <inkml:trace contextRef="#ctx0" brushRef="#br0" timeOffset="178150.63">24148 4463 0,'17'17'16,"36"-17"0,-18 0-16,1 18 15,-1-18 1,71 0-1,-71 0-15,18 0 16,88 0 15,-88 0-31,-35 0 16,-1 0-16,1 0 16</inkml:trace>
  <inkml:trace contextRef="#ctx0" brushRef="#br0" timeOffset="178850.2">25065 4621 0,'0'53'16,"-18"-53"-16,-17 53 47,17-18-47,1-35 15,-1 36 1,0-19 15,1-17-31,17 18 63,0 17-63,17-35 15,1 0 1,17 0-1,1 0 1,-1 0-16,35 0 16,54 0 15,-71 0-31,-36-17 16,1 17-16,0 0 15</inkml:trace>
  <inkml:trace contextRef="#ctx0" brushRef="#br0" timeOffset="179335.98">25188 4727 0,'18'0'79,"0"0"-64,17 0-15,-17 0 16,-1 0-1,1 0 1</inkml:trace>
  <inkml:trace contextRef="#ctx0" brushRef="#br0" timeOffset="179785.3">25206 4639 0,'176'0'16,"-123"0"0,0 0-16,-18 0 0,1 0 15,-1 0-15,0 0 16,54 0 0,-54 0-16,0 0 15,0 0 1</inkml:trace>
  <inkml:trace contextRef="#ctx0" brushRef="#br0" timeOffset="180409.93">26000 4745 0,'0'17'15,"0"19"1,0-19-16,0 1 15,17-18 32,19 0-31,-1 0 15,18 0-31,35-71 16,-53 36-1,18 0-15,53-89 47,-71 89-47</inkml:trace>
  <inkml:trace contextRef="#ctx0" brushRef="#br0" timeOffset="181237.56">26670 4904 0,'0'-36'0,"18"19"15,-1-1 16,19 0-15,34-17 15,-70 17-31,18 18 16,17 0-16,-17 0 16,88 0 15,-89 0-31,1 0 15,-18 18 17,0 17-32,0-17 15,0 53 1,-35-71 0,-18 35-16,-71-17 15,89-1 1,-18 1-16,35-18 15,1 17 1,52-17 15,0 0-15,0 18-16,1-18 16,-19 0 15,1 0-31,0 0 15,-1 0-15,1 0 16,0 0-16,-18-18 31,17 1-15,1-1 0</inkml:trace>
  <inkml:trace contextRef="#ctx0" brushRef="#br0" timeOffset="181722.26">26952 4516 0,'18'0'16,"0"0"-16,17 0 15,18 0-15,17 0 0,18 17 16,-17-17-16,17 0 15,0 0 1,-70 0 0</inkml:trace>
  <inkml:trace contextRef="#ctx0" brushRef="#br0" timeOffset="182303.9">27428 4851 0,'0'0'0,"0"17"0,-17 19 16,17-19 0,0 1-1,0 17 1,0-17-1,17-18 1,-17 17-16,18-17 16,0 0-1,17 0-15,18 18 0,-35-18 16,34 0 0,-34 0-1,17 0-15,-17 0 16,0-35-1,-18 17 17,0 1-17,-89-54 17,72 53-17,-1 18-15</inkml:trace>
  <inkml:trace contextRef="#ctx0" brushRef="#br0" timeOffset="182758.93">27517 4851 0,'17'0'16,"54"0"15,-36 0-31,0 0 16,107 0 15,-90 0-31,-16 0 16,-1 0-16,53 0 15,-53 0 1,142 0 0</inkml:trace>
  <inkml:trace contextRef="#ctx0" brushRef="#br0" timeOffset="184036.68">28381 4921 0,'0'18'63,"-18"17"-48,1-17 1,17 17 15,0-17-31,-18-18 78,18-18-62,0-17 0,0 0-1,0-1-15,0 19 16,0-19-16,0 19 15,0-1-15,0 0 0,18 18 32,-1 0-1,36 0 0,-35 53-31,17 88 31,-17-141-15,-1 18-16,-17 17 47,18-17-31,0-18 15,17 0 16,-17-35-32,-18 17-15,35-35 16,-17 36-16,-18-1 16,35-53-1,-35 54 1,17-1-16</inkml:trace>
  <inkml:trace contextRef="#ctx0" brushRef="#br0" timeOffset="184853.96">28928 4762 0,'0'18'16,"-18"0"-1,18-1 1,-88 54-1,70-71 1,1 35-16,17-17 16,0 17-1,0-17 17,0-1-17,0 1 1,17-18-16,1 0 31,0 0-15,-1 0-1,54-18 17,-54 18-17,-17-88 16,0 35-15,0 36 31,0-1 15</inkml:trace>
  <inkml:trace contextRef="#ctx0" brushRef="#br0" timeOffset="185733.2">29563 4851 0,'-18'0'16,"-88"0"-16,71 0 15,-18 0 1,-17 0-16,-36 0 31,88 0 1,18 35 14,0-17-46,35 17 16,106 53 15,-123-88-31,106 71 63,-107-54-32,-17 1-15,0 0-1,0-1 32,-35 1-31,17-18-1,-17 0 1,0 0-16,-1 0 0,19 0 16,-18 0-1,-1-18-15,19 1 78,-1 17-62,18-18 15</inkml:trace>
  <inkml:trace contextRef="#ctx0" brushRef="#br0" timeOffset="186272.96">29933 4868 0,'0'53'16,"-17"-35"-16,-1 105 31,18-105-31,0 0 0,-18 35 15,1-53 32</inkml:trace>
  <inkml:trace contextRef="#ctx0" brushRef="#br0" timeOffset="186693.75">29757 4868 0,'0'-17'0,"17"17"16,19 0-1,-1 0 1,282-18 15,-299 18-15,17 0-16,36 0 47</inkml:trace>
  <inkml:trace contextRef="#ctx0" brushRef="#br0" timeOffset="202230.78">23583 5592 0,'0'17'47,"0"18"-31,0-17-16,0 70 16,0-52-16,0 16 15,0-34-15,0 88 47,0-88-47,-17-54 172,17 1-156,0-18-16,0 18 15,0 17 1,0-105 31,0 105 62,17 36-93,1 17-1,-18-17-15,17 17 16,19 35 0,-19-52-16,1-18 15,17 35-15,-35 1 16,18-36-1,0 17 1,-1 1 31,1-18 0,-1-35-32,1-1 1,-18 19-16,18-36 16,-1 18-16,19-71 31,-36 88-15,0 0 15,0-17-16</inkml:trace>
  <inkml:trace contextRef="#ctx0" brushRef="#br0" timeOffset="203075.39">24112 5662 0,'0'0'0,"0"35"0,-17-17 15,17 0-15,-36 17 31,36 0-31,0-17 0,0-1 16,0 1 0,0 0 15,0-1-31,0 1 16,18-18 15,0 0 0,-1 18 0,1-18-15,17 0 0,-17 0-16,0 0 15,-1 0-15,18 0 31,-17 0-15,17 0-16,-17 0 16,17 0 15</inkml:trace>
  <inkml:trace contextRef="#ctx0" brushRef="#br0" timeOffset="203593.07">24095 5768 0,'35'0'31,"0"0"-31,18 0 16,0 0-1,-18 0 1</inkml:trace>
  <inkml:trace contextRef="#ctx0" brushRef="#br0" timeOffset="204075.9">24024 5574 0,'0'18'31,"18"-18"-15,-1 0 0,54 17 15,-53-17-31,-1 0 16,71 0 30,-70 0-46,0 0 16</inkml:trace>
  <inkml:trace contextRef="#ctx0" brushRef="#br0" timeOffset="205093.76">24800 5697 0,'-17'0'109,"-19"18"-78,1 17-15,-71 36 15,106-54-31,-17 1 16,17 0-16,-18-18 16,18 17-1,0 1 1,0 0-1,18-1 1,35 1 15,-36-18-15,1 0 0,105 0 30,-105 0-14</inkml:trace>
  <inkml:trace contextRef="#ctx0" brushRef="#br0" timeOffset="205647.42">24624 5415 0,'0'35'15,"18"-35"1,-1 36-1,18-36-15,1 17 16,-19 1-16,36 0 47,-35-18-31,0 0-1,-1 0 1</inkml:trace>
  <inkml:trace contextRef="#ctx0" brushRef="#br0" timeOffset="206538.64">25118 5768 0,'0'18'15,"-88"52"1,88-17-16,-36-18 16,36 36 15,0-36-31,0-17 62,0-1-62,0 1 16,36-18-16,-19 0 16,18 0-1,18 0 1,-35 0-16,53 0 31,-54 0-31,1 0 31,0-18-31,-18 1 32,0-36-17,-18 53 17,0 0-32,1 0 15,-19 0 1,19 0-16,-19 0 15,1 0 32,17 0-47,1-35 78</inkml:trace>
  <inkml:trace contextRef="#ctx0" brushRef="#br0" timeOffset="206953.81">25065 5927 0,'17'-36'0,"19"36"15,-19 0 17</inkml:trace>
  <inkml:trace contextRef="#ctx0" brushRef="#br0" timeOffset="207442.55">25171 5697 0,'17'0'32,"19"0"-1,-19 0-15,1 0-16,0 0 0,17 0 62</inkml:trace>
  <inkml:trace contextRef="#ctx0" brushRef="#br0" timeOffset="207853.54">25682 5838 0,'0'0'0,"0"53"16,-17 36 15,17-37-31,0-16 0,0-19 31,0-52 63</inkml:trace>
  <inkml:trace contextRef="#ctx0" brushRef="#br0" timeOffset="208373.21">25700 5944 0,'18'0'78,"-1"0"-63,1-17-15,-1 17 16,1 0 15,0 0-31,-1-18 16,36 18 31</inkml:trace>
  <inkml:trace contextRef="#ctx0" brushRef="#br0" timeOffset="208830.94">25823 5962 0,'0'18'63,"0"-1"-63,0 1 15,36 17-15,-19-35 32,-17 18-32,36-1 31,-36 1-16,17 0 1</inkml:trace>
  <inkml:trace contextRef="#ctx0" brushRef="#br0" timeOffset="209414.58">26229 5891 0,'18'-17'47,"17"17"-47,0 17 31,-17-17-31,-1 18 15,1-18 1,-18 18 15,18-1-15,35 36 0,-36-35-1,1 35-15,-18-36 16,0 1-1,18 0-15,-1 17 0,-17-17 125</inkml:trace>
  <inkml:trace contextRef="#ctx0" brushRef="#br0" timeOffset="210175.14">26300 5944 0,'17'0'47,"-52"53"-16,-18-18-31,35-17 16,1 17 0,17-17 15,0 0-16,0-1 17,0 1-32,0 0 109</inkml:trace>
  <inkml:trace contextRef="#ctx0" brushRef="#br0" timeOffset="210694.04">26211 6068 0,'36'-18'78,"-19"18"-31,1 0-16,0-18-15,-1 18-16</inkml:trace>
  <inkml:trace contextRef="#ctx0" brushRef="#br0" timeOffset="211492.65">26793 5997 0,'0'35'46,"0"1"-30,-17-1-16,-1-17 16,18-1-1,0-34 63,0-1-62,0-35-16,0 18 16,0 17 31,18 18-16,-1 0-16,1 35-15,0-17 16,-1 0-16,1-1 16,0-17 46,-1 0-31,1 0-15,17 0 0,-17-17-1,0-1 17</inkml:trace>
  <inkml:trace contextRef="#ctx0" brushRef="#br0" timeOffset="212430.28">27358 5997 0,'0'0'0,"-18"0"31,18 18 0,0-1-15,0 19 15,18-36 0,0 0-15,-1 0 31,18 0-16,-17-18 0,0-17-15,-18 17-16,0 1 31,0-1-31,0 0 47,-18 18-47,0 0 109,18 36-93</inkml:trace>
  <inkml:trace contextRef="#ctx0" brushRef="#br0" timeOffset="213423.7">27940 5962 0,'-18'0'16,"1"0"-1,-19 0 1,1 0 0,18 0-16,17 18 78,0-1-78,0 1 15,0 17 1,52 18 0,-16-53-1,-36 18-15,17-18 16,1 17 0,0-17 46,-18 18-46,0 17 15,0-17 0,-36-18-15,-87 0 15,105 0-31,1 0 16,-19 0-1,36-18 63,18 18-62</inkml:trace>
  <inkml:trace contextRef="#ctx0" brushRef="#br0" timeOffset="213988.37">28293 5927 0,'0'17'16,"-35"36"-16,17-18 16,18 1-16,0 34 0,0-52 15,0 17 1,0 1-16</inkml:trace>
  <inkml:trace contextRef="#ctx0" brushRef="#br0" timeOffset="214513.58">28063 5891 0,'36'0'63,"34"0"-63,-34 0 16,34 0-16,18 0 15,-17 0-15,17 0 16,-53 0-16,18 0 15,-35 0-15,17 0 47,-17 0-31,-1 0-16,36 0 16</inkml:trace>
  <inkml:trace contextRef="#ctx0" brushRef="#br0" timeOffset="-196665.22">23777 7038 0,'0'18'0,"0"34"16,0 1 0,0-35-1,18 53-15,-18-36 16,17-18 0,1 54-16,-18-36 0,0 18 15,71 177 32,-54-230-31,-17 17 31,36-17-47,-1 0 0,-17 0 15,52-88-15,18-71 31,-70 106-15,17 18-16,-17 17 0,-18-70 47,0 71-47,17-107 47,-17 106-47</inkml:trace>
  <inkml:trace contextRef="#ctx0" brushRef="#br0" timeOffset="-195590.32">24871 7250 0,'-18'0'47,"1"0"-47,-19 17 15,36 1-15,-53 52 16,18-17 0,17-35-16,18 35 31,0-35-31,0-1 15,0 1 1,0-1 15,0 1-15,36-36 15,-19-34-15,1 34-1,123-211 17,-106 229-17,71 0 32,-71 0-47,1 0 16,17 0-16,-36 0 31,19 17-31,-36 1 31,0-1-31,0 19 16,0-1-16,0 0 16,-18-17-16,0 17 15,-35 18 16</inkml:trace>
  <inkml:trace contextRef="#ctx0" brushRef="#br0" timeOffset="-194127.11">25629 7391 0,'-53'17'15,"36"1"79,34 0-63,1-1-15,0 1 0,-18 35-1,0-36-15,17 36 0,-17-17 16,36 69 31,-19-87-16,19-18-15,-1 0-16,18 0 15,17 0 1,18-70-1,-70 52-15,0 0 16,-18 1 15,-18-19-15,0 19-16,-34-1 16,-107-52 30,141 70-46,18-36 172,0 19 0,0-1-109,0 0 46,18 1-93,17 17-16,71 0 31,-53-18-31,0 18 0,-18 0 16</inkml:trace>
  <inkml:trace contextRef="#ctx0" brushRef="#br0" timeOffset="-193552.44">25806 7338 0,'-18'0'31,"71"0"94,35 0-125,-70 0 16,52-18-16,-17 18 15,35-35-15,-52 35 16,-19 0-16</inkml:trace>
  <inkml:trace contextRef="#ctx0" brushRef="#br0" timeOffset="-193074.94">25806 7020 0,'17'0'16,"1"0"-16,-18 36 15,0-1-15,35-35 16,1 35 31,-19-35-32,18 0 1,18 0-16,124-159 31,-142 142-15,-17 17-16</inkml:trace>
  <inkml:trace contextRef="#ctx0" brushRef="#br0" timeOffset="-191883.66">26582 7373 0,'0'18'31,"0"17"-15,0 0-16,-18 18 15,1 18-15,-1-18 16,0 17 0,-17-35-1,17-17-15,18 0 78,18-18-62,-18-71 0,0 36-16,35-71 15,1 36-15,-19 34 0,18-52 47,-35 70 0,18 18-31,0 18-16,-1 0 15,1 35-15,0-53 16,35 105 15,-36-105 0,1 0 16,-1 0-47,1 0 32,0 0-1,-18-35 16,17 18-32</inkml:trace>
  <inkml:trace contextRef="#ctx0" brushRef="#br0" timeOffset="-191434.19">27393 7408 0,'-17'53'0,"17"-35"0,0 17 15,0 0 1,0-17-16,0 0 0,0 17 15,0 0-15,0-17 16,0 52 0,0-34-1,0-19 1,0 19-16,0-54 78,0-35-78</inkml:trace>
  <inkml:trace contextRef="#ctx0" brushRef="#br0" timeOffset="-190923.5">27499 7250 0,'0'-18'47,"18"0"-31,17 1-16,-17 17 15,140-71 17,-105 36-17,194-36 32,-229 71-47,17 0 16</inkml:trace>
  <inkml:trace contextRef="#ctx0" brushRef="#br0" timeOffset="-123753.29">24077 8572 0,'0'-17'16,"-18"-1"-1,-52 1 1,17 17-16,-35 0 16,35 0-16,0 0 15,35 0 1,1 0-16,-1 0 31,18 35-15,0 35 15,18-17-31,-1-35 16,-17 0-16,0 70 31,18-71-16,0 36-15,-18-35 16,0 53 15,0-36-31,0 88 47,0-70-31,-36-17-16,1-1 15,-265 53 32,247-88-47,18 0 0,17 0 16,1-18 0,17 1 15,0-1-31,0-35 31,0 36-31,0-19 16,17 1-16,-17 17 0,18 1 31,0 17-15</inkml:trace>
  <inkml:trace contextRef="#ctx0" brushRef="#br0" timeOffset="-123171.14">24183 8961 0,'-18'0'0,"18"17"16,0 54-16,-53 140 47,53-158-47,-17 0 46,17-35-14,35-18-32,0-53 0,18-53 15,159-106 1,-212 195 0,18-18-16,-1 17 15</inkml:trace>
  <inkml:trace contextRef="#ctx0" brushRef="#br0" timeOffset="-122485.51">24677 9013 0,'-53'53'15,"53"-35"-15,-124 106 31,124-72-15,0-34-16,0 0 0,0-1 16,0 1-1,18-18 32,0 0-31,35 0-16,0-18 15,52-123 1,-105 106 0,18 0-16,-18-1 31,0 19 47,-18 17-47,-35 0-31,36 0 16,-1 0 0,-17 35-1</inkml:trace>
  <inkml:trace contextRef="#ctx0" brushRef="#br0" timeOffset="-121292.18">24906 9049 0,'18'141'15,"-18"-106"-15,0 106 32,0-105-32,0-19 15,0 1 1,0-36 78,0-17-79,0-53-15,-18 52 16,18-16-16,0 16 15,0-17-15,0 18 16,0 0-16,0-1 16,18 19-16,-18-1 15,17 18 1,1 0 15,0 0-31,-1 0 16,1 0-16,0 0 15,-1 18-15,18 52 47,-35-52-31,0 0 0,0 17 15,0-17-31,-17-1 15,52 19 95,36-36-95,-36 35 1,-17-18 0,-18 19-1,0-19 1,-36 36 0,-17-17-16,18-19 15,0 36-15,-159-18 47,141-35-47,35 0 16,1 0-1,-1 0 48,18-17-48</inkml:trace>
  <inkml:trace contextRef="#ctx0" brushRef="#br0" timeOffset="-120411.42">25718 9119 0,'-18'0'16,"-17"0"0,-18 0-1,17 36-15,-34-19 16,-89 89 15,141-71-15,18 1 15,0-1-31,18-17 62,0-18-46,17 0 15,-17-18-31,105-123 47,-123 123-47,18 1 31,-18-1-31,0-17 16,17 17-16,-34 0 94,-36 18-94,35 0 15,-17 0-15,0 0 16,17 0-16</inkml:trace>
  <inkml:trace contextRef="#ctx0" brushRef="#br0" timeOffset="-119436.91">26070 9102 0,'0'17'16,"0"1"-1,0 35-15,-17-18 16,-1 18-16,0 0 16,1 0-16,-1 70 31,18-158 31,0-18-62,0 0 16,0-17-16,0 17 16,0 18-16,0-54 15,18 36 16,-1-17-31,19 35 0,-1-1 16,18 36 15,0 0-15,141 71 15,-159-36-31,-17-17 16,-1 17-16,54 71 47,-53-88-47,-36 87 47,-35-52-47,-265 18 46,230-71-46,53 0 16,-124 0 0,106 0-1,18 0 32</inkml:trace>
  <inkml:trace contextRef="#ctx0" brushRef="#br0" timeOffset="-118574.8">26776 9543 0,'0'-18'15,"17"-17"-15,-17-1 16,0 1 0,36-35-1,-1-54 1,0 71-16,-35 36 16,18-36-16,17 0 15,1 53-15,-19-36 31,-17 19 16,35 17-47,-35 35 16,36 0-16,-36 1 16,35 17-16,-17 35 15,-1-53-15,-17 18 16,0 0-16,0 0 15,0-18-15,0 0 16,0 1-16,0 17 16,0-18 15</inkml:trace>
  <inkml:trace contextRef="#ctx0" brushRef="#br0" timeOffset="-118160.76">26758 9331 0,'53'-18'0,"-35"18"15,35 0-15,88-35 32,-53 35-32,18 0 15,-71 0-15,18 0 31,-35 0-15</inkml:trace>
  <inkml:trace contextRef="#ctx0" brushRef="#br0" timeOffset="92280.59">22842 14023 0,'0'-18'125,"-17"18"-94,-19 0-31,19 0 16,-1 0 0,1 0-1,-1 0-15,-17 0 16,17 0-1,-17 0 1,-36 53 15,53-53-15,18 18-16,-35-1 16,35 1-16,-70 70 46,52-88-46,18 18 0,-35 17 16,35 89 31,0-89-47,-18-17 16,18-1-16,0 71 46,0-35-46,0-35 16,0 0-16,0 17 16,0 0-16,0 53 31,0-70-31,71 141 62,17-106-46,-71-36 0,1 1-1,141 35 17,-141-53-17,-1 18-15,36-1 16,123 18 15,-140-35-15,-19 18-16,36-18 15,53 0 17,-71 0-32,1 0 15,17-35 16,-36-18 1,1-35-17,-18 70 1,18-17-16,-18 17 16,17-17-16,-17 17 15,0-17 1,0 17-16,18-35 15,-18-70 17,0 105-32,0-52 31,0 34-31,0 19 16,0-54 15,0 36-16,0 17 1,-18 1 0,18-54 15,0 36-15,-35 17-1,35 1 1,-35-19-1,-1 1 1,19 17 15,17 1-31,-18 17 16,-17-18 0,17 18-16,1-18 15,-1 18 1,-35-17-16,18-1 15,17 18 1,-17 0-16,17 0 16,18-17-16,-18 17 31</inkml:trace>
  <inkml:trace contextRef="#ctx0" brushRef="#br0" timeOffset="93353.51">22913 14482 0,'-18'0'16,"1"0"-1,-1 0 1,0 0 0,-17 0-1,0 0 1,35 35 15,0-18-15,0 1-1,53 35 17,-36-35-32,-17-1 15,18-17 1,0 18 0,-1-18 62,-17-18-63,0 1 1,18-1 0,-18 0 15,35 18-16,-35-17 17,0-19 61</inkml:trace>
  <inkml:trace contextRef="#ctx0" brushRef="#br0" timeOffset="94160.68">22966 14534 0,'17'18'0,"-17"0"16,18-18 0,0 17-16,17-17 15,-17 0-15,-1 0 16,36 0-1,-17 18-15,-1-18 16,18 0-16,0 0 16,0 0-16,-1 0 31,-16 0-31,-1 0 0,0 0 16,1 0-16,-19 0 15,1 0-15,70 0 31,-35 0-31,-18 0 16,18 0 0,159 0 15,-142 0-31,177 0 47,-211 0-47,17 0 15,-1 0-15,37 18 16,-19-1 0,-35-17-16,36 0 0,-53 0 15</inkml:trace>
  <inkml:trace contextRef="#ctx0" brushRef="#br0" timeOffset="95855.43">24871 14605 0,'35'0'32,"-17"0"-17,-18 35 1,0 53 0,0-35-1,0 0-15,0-17 16,0 158 31,0-177-47,0 1 15,0 0-15,0 17 16,0-18 15,0 1 16,17-18-16,1 0 1,0 0-17,-1 0 16,1 0 48,0 0-64,-1 18-15,1-18 16,-1 0-1,1 0-15</inkml:trace>
  <inkml:trace contextRef="#ctx0" brushRef="#br0" timeOffset="96284.32">25118 15046 0</inkml:trace>
  <inkml:trace contextRef="#ctx0" brushRef="#br0" timeOffset="97084.26">25100 15117 0,'35'0'62,"-17"0"-46,0 0 31,-1 0-32,-17 35 1,0-18 15,0 1-31,0 0 78,0-1-78,-17-17 78,-1 0-78</inkml:trace>
  <inkml:trace contextRef="#ctx0" brushRef="#br0" timeOffset="98483.44">22737 13794 0,'0'17'78,"0"1"-46,0 0-32,0-1 15,0 54 1,0-36-1,0-17 17,0-1 30,0 1-46</inkml:trace>
  <inkml:trace contextRef="#ctx0" brushRef="#br0" timeOffset="99732.67">22737 13811 0,'17'0'47,"1"0"-47,-1 0 16,19 0 15,34-17-16,1-1 32,-54 18-47,19 0 0,-19 0 16,1 0-16,53-18 47,-36 18-32,-17 0 1,17 0 109,-53 0-94,18 18-15,0 17 0,0-17-16,0 17 15,-35 36 16,35-54-15,0 1 0,0 17 31,-18-17 15,1 0-31,-19-18-15,19 0 0,-19 0-16,1 0 15,17 0-15,-34 0 31,34 0-31,0 0 16</inkml:trace>
  <inkml:trace contextRef="#ctx0" brushRef="#br0" timeOffset="101244.25">23142 14041 0,'0'-36'47,"18"36"-16,0 0 1,-1 0-17,36 0 1,-18 0-1,-17 0 1,35 0 31,-35 0-47,-1 0 16,1 0-1,-1 0-15,1-17 63,0-1-16,-1 18-32,1 0-15,0 0 31,-18-18 110,0 1-110,-18-1 16,-17 18 47,17 0-78,-35-18-1,36 18 1,-1 0-16,0 0 15,1 0 48,-19 0-47,36 18 15,-17-18 109</inkml:trace>
  <inkml:trace contextRef="#ctx0" brushRef="#br0" timeOffset="103849.59">22278 14623 0,'18'0'93,"-1"0"-93,1 0 16,52 0 15,-52 0-15,0 0-16,105 0 47,-105 0-16,-1 0-15,19 0-1,-19 0 32,19 0-16,-19 0 1,-17 17 155,0 1-156,0 17-31,0-17 32,0-1-17,0 1-15,0 0 31,0-1-15,0 1 0,0 0 15,0-1 0,0 1-15,0 0 15,-17-18 47,-1 0-62,-17 0-1,17 0 1,-17 0 0,17 0 15,0 0-15,1 0-16,-1 0 0,-17 0 31,17 0-16,1 0 1,-19 0 0,1 0-1,17 0 142,-17-18-157,0 18 15,35-18 1,-18 1-1,18-1 17,-17 0-32,-1 1 31,18-1-31,-18 18 16,18-18 30,0 1-46,0-1 157,0 1-142,36 17 1,-1 0-16</inkml:trace>
  <inkml:trace contextRef="#ctx0" brushRef="#br0" timeOffset="104948.2">22754 14905 0,'18'0'94,"17"-18"-79,-17 18 1,-1 0-1,1 0 1,17-17 31,-17 17-31,0 0-1,-1 0-15,1 0 47,17 0-31,-53 0 109,1 0-110,-18 0-15,17 0 16,-17 0-16,17 0 0</inkml:trace>
  <inkml:trace contextRef="#ctx0" brushRef="#br0" timeOffset="105643.76">23442 14852 0,'-18'0'15,"1"0"32,-1 0-31,1 0 15,-1 0-15</inkml:trace>
  <inkml:trace contextRef="#ctx0" brushRef="#br0" timeOffset="106416.28">23354 14852 0,'-18'0'31,"18"18"16,0-1-47,0 1 31,0-1 1,0 1-17,0 0 1,0-1-1,0 1 1,0 0 0,18-18-1,-18 17 1,18-17 0,-18 18-1,17 0 16,-17-1 1,18-17-32,17 0 47,-17 0-47,-1 0 15,1 0 1,0 0-16,17 0 15,0 0 1,0 0 0,1 0-1,-19 0 1,1 0 0,0 0-1,-1 0 1,-17-17 93,0-1-93,-17 0-1</inkml:trace>
  <inkml:trace contextRef="#ctx0" brushRef="#br0" timeOffset="107352.51">23460 14887 0,'17'0'16,"1"0"0,0 0-1,-1 0-15,1 0 16,17 0 0,-17 0-1,-1 0 16,19 0 1,-19 0 108,-17 18-108,0-1-32,0 1 15,0 17 32,18-17-31,0 0 31,-18-1-32</inkml:trace>
  <inkml:trace contextRef="#ctx0" brushRef="#br0" timeOffset="107712.29">23830 15046 0,'18'0'16,"-1"0"15,1 0-15,0 0 15,-1 0-31,1 0 16,-18-18-1,18 18 32</inkml:trace>
  <inkml:trace contextRef="#ctx0" brushRef="#br0" timeOffset="110475.11">23848 13441 0,'-18'0'140,"0"0"-124,18 17 0,0 1-16,-17 0 15,-1-1-15,1 1 16,17 0-1,0-1 1,0 1 0,-18 35-1,18-36 1,0 19 0,0-1 15,0-17-31,0-1 0,0 1 15,0 17 1,0-17-16,0 0 16,0-1-1,0 1-15,0 17 16,18 18 0,-1-53-1,-17 18 1,0-1 31,18 1-16,-18 0-15,17-18-1,1 0 1,0 0-1,-1 0 1,1 0 0,0 0-1,-1 0 1,1 0-16,0 0 16,17 0 15,-17 0-16,-1 0-15,18 0 32,-17-18-1,17 0-15,-35-17-1,53-53 16,-35 70-15,-18 1 0,0-19-1,0 19 1,0-1 0,0-53-1,0 54-15,0-1 16,0-35 15,0 18-31,-18-36 47,1 54-31,-1 17-1,0-36 1,1 36-16,-19-35 62</inkml:trace>
  <inkml:trace contextRef="#ctx0" brushRef="#br0" timeOffset="112160.42">23865 13335 0,'0'-18'125,"0"-17"-110,0 0-15,0 17 16,0-35-16,-70-88 31,70 106-15,-18 0-16,-52-195 31,52 177-15,0 18-16,1 17 0,17-17 47</inkml:trace>
  <inkml:trace contextRef="#ctx0" brushRef="#br0" timeOffset="112830.5">23689 12330 0,'18'0'31,"35"-18"1,-18 18-17,159-53 32,-176 53-47,17 0 16,0 0-16,18 0 15,-18 0 1,-17 0-16,0 0 16,-1 18-1,1-1 17,-18 1-32,35 17 15,-17 36 1,-18-54-1,17 19-15,1 122 32,-18-87-32,0 17 15,0-53-15,0 160 16,0-107 0,0-35-16,0-36 46</inkml:trace>
  <inkml:trace contextRef="#ctx0" brushRef="#br0" timeOffset="113234.25">24271 12841 0,'0'18'31,"0"17"1,0 0-32</inkml:trace>
  <inkml:trace contextRef="#ctx0" brushRef="#br0" timeOffset="114476.06">24183 13176 0,'0'36'0,"0"-19"0,0 1 15,0 17 1,0 71 0,18-71-1,17 36-15,0-36 16,89 212-1,-54-159 1,-35-35-16,18 18 16,53 52-1,-71-88-15,71 71 47,-88-106-31,35 18 15,-18 17-31,0-35 31,-17 0-31,0 0 16,-1 35-16,1-35 31,0 18-31,17 17 16,-18 1 15,-17-1-15,0 247 31,0-247-47,0 18 0,18 35 31,0-70-16,17 17 17,-35-17-17,0 0-15,35-1 47,-35 1 0,18-18-47,0 0 16,-1 0-1,1-18-15,0-17 16,-18-53 0,0 17-16,0 1 15,0-71 1,-36 35-16,-34 0 15,-160-229 17,177 300-17,-17-71-15,-89-212 47,124 265-31,17 53 93,1 0-109,-1 0 31</inkml:trace>
  <inkml:trace contextRef="#ctx0" brushRef="#br0" timeOffset="115056.7">24324 13388 0,'0'-18'0,"35"18"32,18 0-32,-17 0 15,52 0 1,-18 0-16,-17 0 15,-18 0-15,1 0 16,-1 0 0,53 0 15</inkml:trace>
  <inkml:trace contextRef="#ctx0" brushRef="#br0" timeOffset="116443.96">25612 12136 0,'0'52'32,"17"-16"-17,-17 17-15,0 17 0,0-17 16,36 124 0,-19-72-16,-17-16 15,0-1 1,0 0-16,18 53 15,0 53-15,-1 0 16,71 441 15,-70-494-31,-18-17 16,35 105 0,-17-211-1,17-1-15,-35 1 16,35-18 124,-35 35-124,0-17-16,0 88 31,0-71-31,0 18 0,0-36 16,0 54 31,0-53-47,0 17 15,0 36-15,0-1 16,0 18 0,0-70-16,0 0 15,0-1 79,-52-34-63,16-19-15,1 19-16,35-1 16,-35-35-16,-1 35 15,19 1 1,-18-36-16,17 18 15,0 17 1,-17-17-16,35 17 0,-18-17 16,1 17-1,17 0-15,-18 1 47</inkml:trace>
  <inkml:trace contextRef="#ctx0" brushRef="#br0" timeOffset="117419.42">24853 13406 0,'0'-18'16,"35"18"0,-17 0-1,106 0 16,-72 0-15,-16 0-16,-1-18 16,141 18 15,-140 0-15,17 0-16,0 0 15,-1 0 16,-16 0 141,-19-17-109,1 17-48,0 0 1,-1 0 15,1 0-15</inkml:trace>
  <inkml:trace contextRef="#ctx0" brushRef="#br0" timeOffset="118873.43">23230 13670 0,'0'-18'16,"0"1"-1,18 17 1,0-18-16,-1 1 15,36-19-15,-35 19 16,35-54 15,-36 71-15,19 0 0,-19 0-1,19-18 1</inkml:trace>
  <inkml:trace contextRef="#ctx0" brushRef="#br0" timeOffset="119424.18">23477 13317 0,'36'0'0,"-19"0"16,1 0-16,0 0 16,17 0-1,-18 0 1,1 0 0,0 0 15,-18 18-31,0 0 15,0-1 17,0 19-17,-53 34 17,35-35-32,1-35 15</inkml:trace>
  <inkml:trace contextRef="#ctx0" brushRef="#br0" timeOffset="120369.1">23195 13458 0,'0'18'62,"0"0"-46,0-1-16,0 1 16,0 0-1,35 52 1,-17-70 0,-18 18-16,18-18 15,-1 17 16,1 1-31,17 0 47,-17-18-47,0 0 63,-1 0-48,1 0 1,17 0-16,-17 0 47</inkml:trace>
  <inkml:trace contextRef="#ctx0" brushRef="#br0" timeOffset="132414.1">24059 11412 0,'0'18'32,"0"0"77,-35-18-93,0 0-16,-36 0 15,1 17 1,17-17 0,-106 18-1,124-18 1,-18 0-16,18 0 15,-1 0 1,19 18-16,17-1 31,0 1-31,-36 35 16,36-36-16,0 19 16,0 158 15,0-141-31,0 0 0,0-36 15,0 18-15,0 1 16,36-1 0,-19-17-16,54 52 31,-53-35-31,-1-17 0,1 17 16,-1 1-16,19-19 31,-19 1-16,1 0-15,0-18 16,-1 17-16,89 1 31,-71-18-31,18 0 16,53 0-16,-71 0 16,1 0-16,17 0 15,0 0 1,17-53-16,18 0 15,-70 53-15,17-53 32,18 0-32,-18-35 31,-17 70-15,0-35-16,-1 1 15,1 52 1,-18-53-16,53-18 31,-18 36-15,-35 17-16,18 18 15,-1-35 1,-17 0 0,0 17-16,0 0 46,0 1-30,-70-36 15,35 35-31,-18 18 0,-194-35 47,176 0-47,18-1 16,-35 36-16,-35-17 47,105 17-47,0 0 47,1 0 218,-1 0-249</inkml:trace>
  <inkml:trace contextRef="#ctx0" brushRef="#br0" timeOffset="175951.09">19632 10742 0,'-18'0'0,"1"0"31,-1 0 63,1 18-78,17 17-1,0 0-15,-18-17 16,18 0-16,-18 34 16,18-34-1,0 0 1,0-1-1,0 1 1,0 0-16,0-1 16,0 1-1,-35 35 17,35-36-32,0 19 31,0-1-31,106 124 47,-89-159-47,1 35 15,70 53 32,-70-88-31,0 0-1,-1 18 1,1-18-16,-1 0 16,1 0 15,0 0-31,52-53 31,-70 35-15,0 1 15,0-19-15,0-16 15,0 16 0,18-17-15,-18 18-1,0 17 1,0-35 0,18 18-1,-18 18 1,0-19-16,0 1 16,0-36 15,0 54-31,0-1 31,0-17-15,0 0-1,0 17 1,0 0 0,0 1-1,-18-1 110,18 0-94,-18 18 1,1 0-17,-1 0-15,0 0 16,1-17-16,-1 17 16,0-18-16,1 18 15,-1 0 1,1 0-1,-1 0-15,-17 0 16,17 0 0,0 0-1,1 0-15,-1 0 16,0 0 15,1 0-31,-18 18 63,35-1-48</inkml:trace>
  <inkml:trace contextRef="#ctx0" brushRef="#br0" timeOffset="179599.14">19844 12100 0,'17'0'218,"-34"0"-202,-1 18 0,0-18 15,1 0-15,17 18-1,-18-18 1,18 17-16,-17-17 0,-1 18 15,0 17 17,1-35-17,17 18 1,-18-18-16,18 17 0,-18 19 31,-35-19-15,36 1-1,-1-18 1,-17 35-16,35-17 16,-18-1 15,1 1-31,-19 35 47,36-18-32,0-17 1,-17 17 15,17-17-15,0 17-16,0-17 16,0 17-1,0-17 1,0-1-16,0 19 15,0-19-15,0 19 16,17-1 0,1-35-16,-18 17 15,18-17 1,-18 18-16,0 17 31,17-17-15,1-18 15,0 18-15,-1-18 31,1 0-47,-1 17 15,1-17 16,0 36-15,-1-36 0,1 0 15,0 0-31,-1 0 31,1 0-31,17 0 0,0 0 16,-35 17-16,18-17 15,0 0-15,-1 0 16,1 0 15,0 0-15,-1 0 15,1 0 0,17-17-15,-17-1 15,-18 0-15,17 1 0,-17-19-1,18 1 1,0 35-1,-18-18-15,0 1 0,17-18 16,19-1 15,-19 19-31,1-19 16,-18 19 0,0-1-16,35-35 31,-17 0-31,0 18 15,-18 17 1,17-17 0,-17 0-16,0 17 31,0 0 0,0-17-31,0 18 47,0-1-47,0-17 31,0 17-15,0 0 15,0 1 47,-17 17-15,-1-18-32,0 18-15,1 0 46,17-18-31,-18 1 1,0-1-17,1 18 32,-1-17-31,0 17 15,1 0 0,-1 0-31,0 0 32,1 0-17,-1 0 1,1 0-1,-1 0 17,0 0 140,1 0-110,-1 0-31</inkml:trace>
  <inkml:trace contextRef="#ctx0" brushRef="#br0" timeOffset="-206678.87">19808 13705 0,'-17'0'359,"-18"18"-328,17-18-31,0 0 47,1 0-31,-1 0 0,-17 35 15,-1-17 0,19 0-15,-1-1-16,1-17 31,-19 53-31,19-35 31,-1 17-15,18-17-1,0 17-15,-18 18 32,1-18-17,17-17 1,0 17 15,0-17-31,0 35 31,0-36-15,0 1-16,0 0 16,0-1-16,0 1 15,0 0 1,0-1 15,0 1-15,0-1-1,17 1 1,-17 0 15,18 17-15,17-35 15,-17 0-15,0 0-1,-18 35-15,35-35 16,-18 18 15,1-18-15,0 0 0,-1 18-1,19-18 16,-1 0-15,-17 0 15,17 17-15,0-17 15,18 0 0,-35 0-15,-1 0-16,1 0 31,0 0-15,-1 0 0,1 0-1,-1 0 1,19 0 15,-19-17-31,1 17 16,0 0-1,-1-36 17,1 36-32,-18-17 15,18 17 1,-1-18-16,1 0 15,0 1 1,-1-1-16,1 0 16,-1 1 15,1-1-15,-18 1-1,18-1 1,-1-17-1,-17-1 17,0 19-17,0-19-15,0 19 16,0-1 15,0 0-15,0-34-1,0-37 17,0 72-32,0-1 15,-17 18-15,17-35 32,0 0-32,0 17 15,-18 18-15,18-18 16,-18-17-1,18 17 1,0 1 0,0-1 15,0 0-15,0 1 15,-17-19-16,-18 36 157,17 0-156,0 0 15,1 0-31,-36 0 31,35 0 32,0 0-32,1 0 0,-1 0 16,0 0-31,1 0 0,-18 0-1,17 0 16,0 0 16,1 0-31,-1 0 31,0 0-16,1 0 32,-1 18-48,0-18 1,-17 18-1,0-18 1,-18 0-16</inkml:trace>
  <inkml:trace contextRef="#ctx0" brushRef="#br0" timeOffset="-109102.38">18979 9931 0,'0'-18'16,"-35"18"-1,35 35-15,0 18 16,-17-17-16,-1 34 16,-35 283 15,18-124-15,17-105-16,0-1 15,-52 741 16,70-670-15,0-35-16,0 53 16,0 564 31,0-653-47,0 19 0,0 16 15,0 19 1,0-36-16,0-53 15,0 35-15,0 1 16,0-18-16,0 70 16,0-123-1,0 18-15,0-18 16,0-1-16,0 19 16,0 0-1,0-1-15,17 18 0,-17-35 16,18 18-1,-18-18-15,0 53 16,0-36-16,0 1 16,0 52-1,-35-52-15,17-54 16,18 19 0,0 17-16,0-36 15,0 1 63,53-18-62,18 0-16,-1 0 16,301 0 15,-248 0-16,1 0-15,-19 0 16,231 0 15,-266 0-15,-17 0-16,0 0 0,-18 0 16,124 0 30,-141 0-46,140 0 47,-122 0 125,-19 0-141,1 0-31,17 0 32,-35-35-32,36 35 15,-36-18 1,35 18 0,-35-18-1,17 18-15,-17-17 16,18 17-16,17-36 31,-35 19-15,36-1 62,-36 0-63,17 1-15,1-36 16,35-71 0,-18 71-1,-17-52-15,17 34 16,-17-229 15,-18 265-31,0 0 16,0 17-16,0-388 62,0 301-62,0 52 0,0 17 16,0-34-16,0 17 16,0 0-16,0-18 0,-18 18 15,0-17-15,18 17 31,0 0-31,0 0 0,0-17 16,0-36-16,-17 18 16,17-36-16,0 18 15,0 0-15,0 1 16,0-319 15,0 336-31,0-18 16,0 36-1,17-36-15,1 35 16,0 1-16,-1-18 16,-17 35-16,0 0 15,18-18-15,0 1 0,-18-1 16,0-52 0,0 70-1,0 0-15,0-159 31,0 141-15,0 36-16,0 0 16,0-18-16,0 18 15,0-18-15,17 18 16,1-124 0,-18 141-1,0-35-15,35 18 16,-35 0-1,18-89 17,-18 89-17,0 0-15,0-18 16,0 35-16,0 0 16,0-34-16,0 16 31,0 1-31,0 17 0,0 1 15,0-19 1,0 1 0,0 0-1,0 17-15,0 1 16,0-1 31,0 0 15,-18 18-46,-52 0 0,34 36-1,1-36-15,-141 0 31,140 0-31,-17 0 16,18 0-16,0 0 16,-18 0-1,-123 0 17,123 0-32,0 0 15,-35 0-15,-18 0 16,-35 0-16,17 0 15,18 0 1,0 0-16,-123 0 16,141 0-1,70 0-15,1 0 16,-1 0-16,0 0 31,1 0 16,-1 0-31,0 0-1,-17 0 1,18 0 15,-1 0-31,0 0 16,1 0-1,-1 0 17,0 0-32,1 0 31</inkml:trace>
  <inkml:trace contextRef="#ctx0" brushRef="#br0" timeOffset="-89612.65">19967 10795 0,'0'-18'78,"-17"18"-16,-1 0-46,0 0-16,1 0 31,-1 0-15,0 0 93,1 0-77,-1 0 14,0 0-14,1 0 15,-1 18-16,-17-18 0,35 18-15,-18-1-1,1-34 173,17-1-173,0 0 17,-18 1-1,18-1-15,0 0 15,-18 1-31</inkml:trace>
  <inkml:trace contextRef="#ctx0" brushRef="#br0" timeOffset="-83192.01">19861 10724 0,'-17'0'109,"-1"0"-77,0 0-17,1 0 1,-1 0 0,1 0 30,-1 0-30,0 0 0,1 0 15,-1 18 94,0 0-125,1-1 94,-1 1 46,18 0-124,-18-1 93,1 1-93,17 0 0,0-1-1,0 1 16,0 17 1,-18-35-32,18 18 47,-17-1-16,17 1 63,-18 0-94,18 17 62,-18-17-46,18-1-1,0 1 17,-17-1-32,17 1 31,-18 0 0,18-1 16,0 1-47,0 0 16,0-1 30,0 1-14,0 0-17,0-1 48,0 1-63,18 0 31,-1-1 0,1-17-31,0 18 16,-1-1 15,1-17-31,17 36 31,-35-19 1,35 1-1,-17 0 0,0-18-15,-1 0 31,1 0-47,0 17 15,17-17 48,-18 18-32,1-18-15,0 0 31,-1 18-32,19-18 32,-1 17-47,-17-17 47,-1 0-31,1 0-1,-1 0 16,1 0 63,-18-17-78,18-1-16,-18 0 15,0 1 1,0-19 0,0 1 15,0 17-15,0-70 15,0 71 16,0-1-47,0 0 15,0 1 1,0-1 46,0 0-46,0 1 0,0-1-1,0-17 1,0 17 15,0 1 0,0-1-15,0 0-16,-18-17 47,18 17-47,-18-52 47,1 52-47,-1-17 31,18 0-15,0 17 62,0 0-63,0 1 1,0-1 31,0 0 156,18 54-172,-18-19-15,35 36 0,-35-35-1,0 17 1,0 0-1,0-17-15,0 0 16,0-1 0,0 1-1,0 17 1,0-17 31,0 0-16,0-1-15,0 18-1,0-17-15,0 17 16,0-17 0,0 17-1,0-17 1,0 0 15,0-1-15,0 1 15,0 0-15,0 17 15,0-18-16,0 1 48,0 0-47,0-1 15,0 1 94,0 0-94,0-1 16,0-34 172,0-1-219,0 0 15,0 1 1,0-1 0,0 0-16,0 1 15,0-36 16,0 35-15,0-17 31,-18 17-47,18 1 16,-17-1 15,17 0-16,0 1 1,0-19 0,0 19-16,0-1 47,0 1-16,0-19 16,0 19-16,0 34 94,0 1-125,0 17 16,0 18-1,0-35 1,0-1-16,0 1 15,0 35 32,0-35-31,0-1 15,0 19-15,0 34 15,0-35-31,0-17 31,0 0 32,0-1-32,-18-17-15,1 18 46,17 0 1,0-1-16,-18 1-1</inkml:trace>
  <inkml:trace contextRef="#ctx0" brushRef="#br0" timeOffset="-47652.5">18309 4110 0</inkml:trace>
  <inkml:trace contextRef="#ctx0" brushRef="#br0" timeOffset="-42660.44">476 6985 0,'18'0'16,"0"0"-16,17 0 0,88 0 31,-17 0-31,-71 0 16,371 0 15,-247 0-31,70 0 15,36 0-15,52 0 16,-35 0-16,1553 0 47,-1359 0-47,0 0 0,18 0 16,-70 0-16,1939 0 46,-1975 0-46,0 0 16,-53 0 0,336 0-1,-407 0-15,19 0 16,740 0 15,-794 0-31,1288 0 47,-1305 0-31,17 0-16,-17 0 15,-1 0-15,495 0 47,-548 0-47,-16 0 16,-19 0-16,-52 0 0,52 0 31,-88 0-31,18 0 16,141 0 31,-141 0-47,-18 0 0,18 0 15,283 0 32,-213 0-47,-17 0 0,0 0 16,17 0-16,512 0 47,-564 0-47,-18 0 15,0 0-15,-36 0 16,1 0 93,-18 18-93,0 17-16,0 53 15,0 18-15,0-71 16,17 53-16,72 477 47,-72-406-47,-17 35 0,0-36 16,0-34-1,0 246 16,0-299-31,18 17 0,-18-70 16,0 35-16,0-18 31,0 0-31,0 0 16,0 1-16,0 70 31,0-54-31,0 1 16,-35 247-1,-1-159 1,-17 265 0,1-124-16,16 106 15,-87 2011 32,70-1940-47,0-53 0,-71 440 47,107-722-47,17-36 16,-35 141-1,35-105-15,0 475 47,0-510-47,35 52 47,-35-88-31,17-18-1,1 0-15,-18 18 16,0 0 0,0 0-16,18 123 31,17-88-31,-35 18 0,0-53 15,0-18-15,18 18 32,-1-53-32,1 36 15,-18-19 17,0 1-17,35 52 1,36 54-1,-71-106-15,35 35 16,18 35 0,-35-53-16,17 18 15,-35-35-15,35 17 16,-35-18 0,18-17-16,-1 0 46,1 18-30,17-18-16,18 0 16,71 0-1,-36 0-15,-53 0 16,18 0-16,494 0 47,-388 0-47,-18-18 15,35 1-15,953 17 47,-864 0-47,-18 0 16,52 0-16,777 0 47,-776 0-47,-70 0 0,-19 0 15,-34 0 1,-36 0-16,0 0 16,-18 0-16,1 0 15,-36 0-15,124-35 32,-159 35-32,0-36 15,-1 1-15,143-18 31,-178 35-15,-17-17-16</inkml:trace>
  <inkml:trace contextRef="#ctx0" brushRef="#br0" timeOffset="-35295.41">3510 7567 0,'18'0'16,"-18"18"-1,0 17 1,0 36-16,0 158 31,0-176-31,0 211 47,0-228-31,0-1-1,-18 18 17,18-36-1</inkml:trace>
  <inkml:trace contextRef="#ctx0" brushRef="#br0" timeOffset="-34677.7">3210 7655 0,'0'-17'0,"0"-1"15,36 18 1,-1 0-1,53 0-15,-17-18 16,-1 18-16,-35 0 16,89 0-1,-18 0-15,-36 0 16,-17 0-16,18 0 16,-54 0-16,36 0 31,-35 0-16</inkml:trace>
  <inkml:trace contextRef="#ctx0" brushRef="#br0" timeOffset="-33901.88">4092 7902 0,'0'36'47,"-17"16"-31,17-34-16,-53 194 47,35-195-32,18 19 63,35-36-46,-17 17-32,0-17 15,-1 0-15,19 0 16,-19 0 15,1 0-31,-1 0 63,1-17-17</inkml:trace>
  <inkml:trace contextRef="#ctx0" brushRef="#br0" timeOffset="-33490.13">4092 8079 0,'53'-18'63,"-35"18"-63,17 0 15,18 0-15,-18 0 16,-17-18 15</inkml:trace>
  <inkml:trace contextRef="#ctx0" brushRef="#br0" timeOffset="-33025.41">4145 7902 0,'18'0'78,"-1"0"-78,1 0 16,17 0-16,1 0 15,-1 0 1,-17 0-16,17 0 16,0 0-1,-17 0-15</inkml:trace>
  <inkml:trace contextRef="#ctx0" brushRef="#br0" timeOffset="-32245.76">4727 7955 0,'-17'0'62,"-19"0"-62,-17 0 16,-88 0 15,124 18-31,-1-1 31,18 36 0,0-35-15,18-18 0,-1 35 15,1 1-15,17-19 15,-17-17-31,17 18 0,-35-1 15,35-17-15,-17 0 16,17 0 0,18 0-1,-18 36 1,1-36-16,-19 0 16,36 17 15,-35-17-16</inkml:trace>
  <inkml:trace contextRef="#ctx0" brushRef="#br0" timeOffset="-31731.45">5115 7973 0,'0'17'62,"0"19"-62,0-1 0,0 18 16,0 17 0,0-52-1,0 0-15,0 17 0,0-17 16,0-1-1,0 1 1,0 0 15,0-1-15</inkml:trace>
  <inkml:trace contextRef="#ctx0" brushRef="#br0" timeOffset="-31286.72">5080 8184 0,'18'0'78,"-1"0"-63,1-17-15,0 17 32,-18-18-17,105-17 32,-69 17-47</inkml:trace>
  <inkml:trace contextRef="#ctx0" brushRef="#br0" timeOffset="-30946.16">5415 7990 0,'0'36'16,"0"17"-1,0-36 1,0 19 0,0-19-16,0 18 15,0-17 1,0 0 31,0-1-32,35 1-15</inkml:trace>
  <inkml:trace contextRef="#ctx0" brushRef="#br0" timeOffset="-37420.3">335 9472 0,'35'0'47,"-17"0"-47,70 0 31,-35 0-31,35 0 16,-35 0-16,371 0 47,-389 18-32</inkml:trace>
  <inkml:trace contextRef="#ctx0" brushRef="#br0" timeOffset="-36617.75">1693 9137 0,'-17'18'16,"17"17"0,0-17-1,-18-18 17,18 17 14,-18 1-30,18 17 0,0 18-16,-17 70 31,-1-70-15,18-17-16,-35 17 15,0 70 16,35-105-31</inkml:trace>
  <inkml:trace contextRef="#ctx0" brushRef="#br0" timeOffset="-36113.04">1658 9137 0,'18'0'16,"17"0"-1,-17 0-15,35 0 16,-1 0-16,1 0 15,-17 0-15,17 0 0,17 0 16,18 0 31</inkml:trace>
  <inkml:trace contextRef="#ctx0" brushRef="#br0" timeOffset="-35547.38">1605 9278 0,'0'18'15,"0"-1"32,0 1-31,53 0 15,18-18-15,-1 17-1,-35-17-15,1 0 16,158 0 15,-159 0-15,0 0 0,-17 0 30</inkml:trace>
  <inkml:trace contextRef="#ctx0" brushRef="#br0" timeOffset="-35048.63">2240 9648 0</inkml:trace>
  <inkml:trace contextRef="#ctx0" brushRef="#br0" timeOffset="-34135.95">2646 9613 0,'17'0'16,"1"-35"15,17-36 0,-17 54-31,70-142 47,-70 141-31,0 1-16,-1-1 15,124 0 17,-105 18-17,-1 0-15,124 0 31,-107 0-31,1 0 0,0 0 16,71 89 31,-124-72-31,0 1-16,17 17 15,-17 0 1,18 1-16,0 193 47,-18-211-32,0 17-15,0-17 0,0-1 94,-36-17-94,1 0 16,0 0-16,-89 0 31</inkml:trace>
  <inkml:trace contextRef="#ctx0" brushRef="#br0" timeOffset="-33440.06">2822 9525 0,'0'-18'0,"0"1"16,53 17-1,35 0 17,53 0-1,-123 0-31,17 0 15,18 0 17,0 0-1,-35 0-31,-1 0 0,19 0 16,-19 0-1,36 0-15,0 0 16,-18 0-1,1 0 1</inkml:trace>
  <inkml:trace contextRef="#ctx0" brushRef="#br0" timeOffset="-33023.32">4110 9631 0</inkml:trace>
  <inkml:trace contextRef="#ctx0" brushRef="#br0" timeOffset="26030.5">6174 11712 0,'70'0'125,"1"0"-125,87 0 16,54 18 0,582 52-1,-494-34 1,17-19-16,-70 1 16,265 17-1,-248-35-15,1271 124 63,-1359-107-63,18 1 15,900 123 32,-918-106-31,636 18 31,-706-53-32,-71 0 1,-18 0 0,19 0-16,-1 0 15,0 0 16,36 0-31,211 36 47,-247-36-47,36 0 0,35 0 16,105 0 0,-122 0-16,-19 0 15,-35 0-15,18 0 16,18 0-16,-36 0 15,230 0 32,-195 0-47,-17 0 0,0 0 16,18 0 0,123 0 15,-177 0-31,1 0 15,0 0 1,-1 0-16</inkml:trace>
  <inkml:trace contextRef="#ctx0" brushRef="#br0" timeOffset="27538.44">7444 8079 0,'0'53'62,"-18"17"-62,18-35 16,0 54-16,-18 16 15,1 36 1,17 18-16,0 35 16,-18 212-1,0-247-15,-17 35 16,0-53-16,17 0 15,-17 212 17,17-336-32,18 19 0,0-19 15,0 1 1,0 0-16,0-1 16,0 19-16,-35 69 46,35-87-46,0 17 16,-18 18 0,1-18-16,-1 248 31,18-248-15,-18 0-16,-17 18 15,35-18 16,0-17 32,0 0-32,0-1-15,0 19-1,0 52-15,0-53 16,0 18-16,0 70 31,0-52-15,0-53-16</inkml:trace>
  <inkml:trace contextRef="#ctx0" brushRef="#br0" timeOffset="32012.71">7250 11501 0,'17'0'109,"1"0"-77,-1 0-17,1 0 1,35-18 15,-18 18-15,1 0 15,-19 0-31,1 0 31,17 0 16,-17 0-47,-1 0 16,1 0-1,0 0 1,17 0 0,-17 0 31,17 0-32,-17 0 1,17 0-1,0 18-15,18-18 16,-35 0-16,17 17 16,-17-17-1,52 0 17,-52 0-32,-1 0 0,1 0 15,0 0-15,88 0 47,-89 18-31,18-18-16,54 17 31,-54-17-31,0 0 16,106 53 30,-123-53-46,17 0 16,-17 0 15,35 0-15,88 18 31,-106-18-32,0 0 1,-17 0 0,17 0-1,-17 0 1,141 0 15,-142 0-31,19 0 16,17 0-16,35 0 31,-71 0-31,19 0 16,17 0 15,0 0-31,-36 0 0,18 0 16,1 0-16,17 0 31,0 0-31,-36 0 15,54 0 17,-36 0-32,0 0 15,53 0 1,-70 0 0,0 0-16,-1 0 15,1 0-15,17 0 31,-17 0-15,105 0 31,-105 0-31,0 0-16,17 0 0,88-18 62,-105 18-62,17 0 16,18 0-1,-35 0-15,0-17 16,-1 17-16,1 0 16,17 0-1,0 0-15,1 0 0,-19-18 16,19 18-16,-1 0 15,-17 0-15,17 0 16,-18 0 0,54-18-1,-53 18 1,-1 0-16,19 0 16,-19-17-1,36 17-15,18-35 16,-36 35-16,0 0 15,0 0-15,107 0 32,-89-36-17,-36 36-15,36 0 16,-35 0 0,52-35-1,-52 35 1,0-35-16,-1 35 15,18-18 17,-17 0-17,17 1-15,-17-1 16,0 18-16,-1 0 16,19-17-16,-19 17 15,1-18 1,0 0-1,17 1 1,18-1 15,-18-17-31,88-54 63,-123 72-63,18-1 0,0 1 15,35-19 1,-36 1-16,36-18 16,-18 35-16,18-52 15,-35 35-15,0-1 16,17-34 0,0 17-16,0 0 15,18-70 16,-35 87-31,53-193 47,-36 176-47,-35 35 16,53-87 15,-53 69-31,0 19 16,35-36-1,-17 17 1,88-193 15,-71 194-15,88-177 31,-123 195-47,36-107 47,-19 106-32,-17 1-15,36-124 47,-19 123-47,1-17 16,35-53 15,-53 70-31,17-17 0,1 17 16,-18-17-1,18 17 1,-1 0 0,-17-34-16,18 16 15,0 1-15,-18-18 16,17 0-1,-17 18-15,18-18 16,-18 35 15,0 1-15,17-36 0,1 35 15,-18 0-16,18-17 1,-18 18-16,0-19 0,0 1 16,0 0-1,17 35-15,-17-18 0,0 0 16,18-52 31,-18 52 0,0 1-16,0-19-15,0 19-1,0-1 1,0-17 15,0 17 16,18 1-47,-18-1 16,0 0 15,0-17 0,0 17-31,0 1 16,0-1-1,0 0 1,0 1 0,17-1-16,-17 0 15,18 1 16,-18-1-31</inkml:trace>
  <inkml:trace contextRef="#ctx0" brushRef="#br0" timeOffset="33868.85">7232 8184 0,'106'-105'0,"-71"69"0,0-17 31,-17 1-31,17-37 0,1 72 15,16-124 17,-16 123-32,-36 0 15,0-17-15,35 70 78,-17 71-62,-1-71 0,1 18-16,-18 0 15,18 88 1,-18-70-16,17-36 16,-17 53-16,0-52 15,18 228 32,-18-211-47,0 0 0,0-18 16,0 18-16,0-35 47</inkml:trace>
  <inkml:trace contextRef="#ctx0" brushRef="#br0" timeOffset="34632.54">6350 8537 0,'0'35'31,"0"18"-31,0 36 16,0-1-16,0 0 15,0 106 1,0-141-16,0 35 16,0 124-1,0-142 1,0 54 15</inkml:trace>
  <inkml:trace contextRef="#ctx0" brushRef="#br0" timeOffset="35625.81">6227 8590 0,'17'0'47,"1"0"-31,17 0-1,18 0-15,0 53 16,70 53-1,-105-36-15,70 72 16,-70-90 0,-18-16-16,35-1 15,-35 53 17,0-52-17,35-1 16,-35-18-31,0 19 0,0-1 16,36 53 31,-36-70-47,0-1 16,0 1-1,0 70 16,-18-52-31,0-1 0,-70 35 47,53-70-47,17 18 0,-264-18 47,247 0-47,17 0 16,1 0-1,-1 0 1,18-18 0,0-70 31</inkml:trace>
  <inkml:trace contextRef="#ctx0" brushRef="#br0" timeOffset="37066.09">11501 13441 0,'0'-18'47,"17"-70"-47,18 17 15,1 1 1,-19 17-16,19-53 0,-19 71 16,1-18-16,35-141 47,-53 176-47,18 1 46,-1 17 33,-17 70-79,0 18 15,18 1-15,-18 105 31,0-124-15,35 18-16,18 124 31,-53-159-31,0 0 0,18-36 16,17 89 31,-35-88 31,0-36-78,-18 1 16,-17-1-1,-18 0-15,-17-70 31,52 71-15,0-19 15,36 36 94,0 0-125,17 0 16,71 0 0,-71 18-16,0-18 15,177 0 16,-124 0-31,-53 0 16</inkml:trace>
  <inkml:trace contextRef="#ctx0" brushRef="#br0" timeOffset="43391.15">13353 10178 0,'0'-18'62,"35"-17"-46,18 17 0,-36 0-1,19 1-15,-1-1 16,-17 18-16,87-106 47,-87 106-32,-18-35 1,18-18 15,-18 0-15,0 18 0,0-18 30,0 18-46,-36 35 0,19 0 32,-1 0-1,1 0-31,-19 0 31,19 0-15,-19 0-1,19 17 17,-19 19-17,36-19-15,-17 71 32,17-70-32,17 0 15,-17 35 1,71 17 31,-53-34-47,-1-36 15,1 17 1,-18 1-16,18-18 0,-18 17 16,35 19-1,-18-36 1,-17 17-16,18-17 15,0 18 48,-1-18-47,19-35-1</inkml:trace>
  <inkml:trace contextRef="#ctx0" brushRef="#br0" timeOffset="44130.72">14093 9384 0,'-17'0'31,"-1"18"-15,1-1-16,17 1 15,-18-1-15,-17 19 16,17-1 0,0-17-1,18-1-15,-17 19 16,-1-19 0,-17 36-16,17-53 15,1 71 32</inkml:trace>
  <inkml:trace contextRef="#ctx0" brushRef="#br0" timeOffset="44848.47">13882 9437 0,'0'17'78,"0"1"-62,0 35 0,0-35-16,0 17 15,17 0 1,1-17-16,0 17 31,-1-17-31,1-1 16,17 19 31</inkml:trace>
  <inkml:trace contextRef="#ctx0" brushRef="#br0" timeOffset="204203.58">14252 8855 0,'-17'0'16,"-1"0"-1,-17 0 1,17 0 0,0 0-1,-17 0 1,17 0-16,1 0 15,-1 0-15,1 0 16,-19 0-16,-17 0 16,18 0-1,17 0-15,-17 0 0,18 17 16,-36-17-16,35 0 16,-194 141 30,195-123-46,-1 0 0,-70 17 32,70-17-32,1-1 0,17 1 31,-18 17-15,-53 53 15,18-35-16,36-53-15,-142 194 47,71-141-47,53-17 16,35-19-16,-53 36 31,35 0-31,0-18 0,-17-17 16,0 88 15,0-18-31,-36 71 47,71-142-47,-18 19 16,36 158 30,-18-159-46,18-17 16,105 123 31,-123-124-31,18 19-16,17-1 31,0-17-16,1 17 1,34 0 0,-35-17-16,-17-1 15,17-17 1,71 0 15,-71 0-31,-17 0 16,176 0 15,-123-17-31,-18-19 16,-1 19-16,337-89 47,-301 88-47,-35 1 15,0-1 1,0 0-1,17-17-15,-17-18 16,18 0 0,-1-17-16,-35 52 0,-17-52 15,35 34-15,0-52 16,-18 18 0,36-19-16,-71 54 15,17-18-15,19 0 16,-36 0-16,0-17 15,0 17-15,0-141 47,0 123-47,0 36 16,-36-124 15,19 124-15,17 17-1,-18 1 1,0-19 0,18 19-1,-70-36 17,52 35-17,1 18 1,-19-35 15,19 35-31,-36-35 47,35 17-31,-17 18 30,17 0-30,-52-18 15,52 18-15,0 0-16,-17 0 16,0 0-16,-195-70 46,178 70-46,-37-18 16</inkml:trace>
  <inkml:trace contextRef="#ctx0" brushRef="#br0" timeOffset="-208037.44">1376 10001 0,'17'0'140,"54"0"-140,17 0 16,18 0-16,423 0 47,-388 0-47,0 0 16,18 0-16,564 0 46,-617 0-30,-18 0-16,89 0 31,-124 0-31,-18 18 0,0-18 47</inkml:trace>
  <inkml:trace contextRef="#ctx0" brushRef="#br0" timeOffset="-206010.86">670 14429 0,'0'-18'140,"53"0"-124,-18 1-16,54-1 15,-36 18 1,-18 0 0,18 0-1,-36 0-15,1 0 16</inkml:trace>
  <inkml:trace contextRef="#ctx0" brushRef="#br0" timeOffset="-201313.62">1782 13864 0,'-18'35'16,"18"1"-1,0-19-15,0 36 16,0-17 0,0 34-16,0-35 15,0 195 17,0-213-32,0 19 15,0-19-15,0 1 16,35 105 15,-35-87-15,35 17-16,-35-18 15,18 124 1,-18-107-16,0-16 16,0 105 30,0-159 48,0-52-94,-18 34 16,-34-52-16</inkml:trace>
  <inkml:trace contextRef="#ctx0" brushRef="#br0" timeOffset="-199574.47">1429 13864 0,'0'-17'46,"17"17"-14,19 0-17,-19 0 17,72 0-1,-72 0-16,1 0 1,17 0 0,-17 0 15,140 17 0,-122 1-15,-1-18-1,71 35 1,-71-35 0,0 0-1,1 18 1,-36-1 0,35-17-1,0 36-15,-17-1 16,-1-35-16,1 35 15,0-17 1,-1 17 0,1-17-1,-18 17 110,0 0-93,0-17-32,0 0 31,-18-1-31,1-17 94,-1 18-79,0 0 1,-52 17-1,52-35-15,-17 17 16,17 1 0,1-18 62,-1 0-63,0 0 1,-17 0 0,18 0-1,-1 0-15,-35 0 32,35 0-32,-17 0 15,17 0 1,1 0-16,-1 0 0,1 0 15,-1 0-15,0 0 16,-17 0 0,17 0-16,1 0 31,-1 0 0,0 0-31</inkml:trace>
  <inkml:trace contextRef="#ctx0" brushRef="#br0" timeOffset="-198339.57">2522 14587 0,'0'-17'63,"18"-1"-32,0 18 0,17 0-15,-17 0-1,-1 0-15,1 0 16,70 0 0,-70 0-1,35 0-15,0 0 16,-36 0-16,18 0 15,-17 0 1,0 0 0,17 0-1,-17 0 17</inkml:trace>
  <inkml:trace contextRef="#ctx0" brushRef="#br0" timeOffset="-188502.93">3369 15064 0,'0'-18'125,"0"-17"-109,0-18-16,35-88 15,-35 105-15,0 1 16,53-88 15,-53 70-31,18 0 16,-1 18-16,1-71 31,0 53-31,-18 18 16,35 17-16,-35-17 0,18-18 31,-1 35-31,54-70 31,-53 70-15,17 18-16,-18-17 31,19 17 32,-19 0-63,19 52 31,-19-16-31,1 17 0,35 0 15,-53 0 1,70 158 15,-70-176-31,18-17 16,-18 0-16,18 17 16,-18 53 15,0-70-16,0 52 1,0-52-16,0 0 31,17 17-15,-17-17 0,0-1-1,0 1 1,0-1 46,0 1-46,0 0-16,0-1 16</inkml:trace>
  <inkml:trace contextRef="#ctx0" brushRef="#br0" timeOffset="-187864.29">3457 14676 0,'18'-36'62,"-1"36"-46,36-17 0,-17 17-16,122-18 31,-122 18-31,-1 0 0,0 0 16,-17 0-1,0 0 16</inkml:trace>
  <inkml:trace contextRef="#ctx0" brushRef="#br0" timeOffset="-187116.55">4621 14587 0,'18'-17'62,"0"17"-46,35 0-1,-18 0 1,0 0-16,-17 0 0,35 0 16,-36 0-1,36 0-15,-17-18 16,-19 18-16,18 0 16,1 0-16</inkml:trace>
  <inkml:trace contextRef="#ctx0" brushRef="#br0" timeOffset="-186124.84">5468 13723 0,'-18'0'16,"18"53"0,0 0-16,0 17 15,0-34-15,0-1 16,0 18-16,0 35 0,0 177 47,0-212-47,0 17 0,0 54 31,18-71-31,0-18 16,17 88 15,-17-123-31,-18 36 0,0-19 31,0 18-15,0-17-1,0 0 1,0-1-16,0 19 16,0-19-1,-18 19 1,18-19 15</inkml:trace>
  <inkml:trace contextRef="#ctx0" brushRef="#br0" timeOffset="-184873.42">5380 13458 0,'0'0'0,"141"36"16,-70-19-1,-1 1 1,-35-18-16,212 123 47,-159-87-47,-35-19 15,124 54 17,-160-53-32,1-18 0,-18 17 15,18 19 1,-1-36-1,1 17-15,-18 1 0,18-1 16,-1 36 0,1-35-16,-18 17 15,18 53 32,-18-52-31,0 17-1,0-36 1,0 1-16,0 17 16,0-17-16,0 0 15,-18 17 1,0-35-16,18 17 16,-17 1-16,-1-18 15,-17 18 1,17-18-16,-52 0 0,17 0 15,-18 0-15,18 0 16,18 0 0,-142 0-1,107 0 1,17 0-16,0 0 16,-106-18 15,142 18-16</inkml:trace>
  <inkml:trace contextRef="#ctx0" brushRef="#br0" timeOffset="-184288.67">6756 14446 0,'17'0'31,"1"0"-15,0 0-16,-1 0 15,1 0-15,17 0 16,53 0 15,-70 0-31,0 0 16,17 0-1,-17 0 1</inkml:trace>
  <inkml:trace contextRef="#ctx0" brushRef="#br0" timeOffset="-183245.17">7250 14940 0,'17'18'31,"1"-54"-15,-1-52-16,1 35 15,-18 18-15,35-35 16,1-19-16,-1 1 16,0 0-16,-17 0 15,17 17-15,-35 54 16,18-19-16,-1 1 15,1-53 17,0 70-17,-18 1 1,35 17 46,-17 0-62,17 35 16,-17-35 0,52 141-1,-17-53 1,0-17-16,-53-36 16,88 141 15,-70-158-31,17 141 47,-17-142-47,-18 19 0,0-19 15,35 71 17,-35-70-32,0 17 15,0-17 16,0 17 16,-35-35-31</inkml:trace>
  <inkml:trace contextRef="#ctx0" brushRef="#br0" timeOffset="-182660.02">7426 14605 0,'18'0'78,"17"0"-62,18-18-16,17 1 16,1 17-16,-36 0 15,106 0 16,-105-36-31,-19 36 16</inkml:trace>
  <inkml:trace contextRef="#ctx0" brushRef="#br0" timeOffset="-140524.53">2011 3598 0,'141'-17'0,"-53"17"15,-35 0-15,0 0 16,811 0 15,-582 0-31,107 0 16,34 0-1,71 0-15,2187 0 32,-2064 0-17,-88 0 1,1 0-16,475 0 15,-511 0-15,-106 0 16,-18 0 0,-17 0-16,-71 0 15,424-18 1,-512 18 0,-53 0-16,-70 0 15,-18-18-15</inkml:trace>
  <inkml:trace contextRef="#ctx0" brushRef="#br0" timeOffset="-135404.42">17956 1976 0,'0'0'0,"36"105"15,34 160 17,-52-194-32,17 34 15,0 107 1,-35-88-16,0-1 15,0 18-15,0 0 16,0 159 0,0-141-16,0 17 15,0-52-15,0-18 16,0 17 0,0-105-1,0 17-15,0 18 16,0-36-16,36 36 15,-19 0 1,-17 0-16,36 0 0,-36-18 16,17 1-1,-17 69 1,0-52 0,0-17-16,0-19 15,0 1 1,-17 17-16,17-17 0,0 0 78,35-18-78,18 0 16,300 0 15,-248 0-16,266 0 1,-301 0 0</inkml:trace>
  <inkml:trace contextRef="#ctx0" brushRef="#br0" timeOffset="-134880.74">19156 4410 0,'70'17'47,"1"36"-47,-18-35 15,53 35-15,0 17 16,52 36 15,-140-88-31,-18-1 16,0 19-16,0-1 15,-35 106 1,-36-88-16,-35 71 16,-176-19-1,247-87 1,-53 17-1</inkml:trace>
  <inkml:trace contextRef="#ctx0" brushRef="#br0" timeOffset="-133971.97">18486 5203 0,'0'71'31,"0"-36"-31,0 18 16,0 18-16,0 17 15,0 18-15,-18 441 31,18-406-15,-18-18 0,1-17-1,17-88-15,0-1 16,0 54 15,35-71 63,0 0-78,53 0-1,1 0-15,-37 0 16,19 0-16,35 0 0,0 0 15,-36 0-15,18 0 16,-17 0-16</inkml:trace>
  <inkml:trace contextRef="#ctx0" brushRef="#br0" timeOffset="-133295.34">19350 6209 0,'18'53'15,"-1"-36"1,-17 1-16,18-18 16,-18 18-16,35-18 15,-17 17 1,-1 19 15,19-1-15,-19-17-1,1-1 17,0 18-17,-18 1 17,0-19-32,0 72 15,-18-54-15,0-17 16,-52 87-1,34-16-15,1-54 16,0-18-16,0-17 16,35 18-16,-36-18 47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4-23T12:40:36.17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617 1623 0,'18'0'156,"0"0"-140,-1 0 0,19 0 15,-19 0 78,1 0-93,-1 0-16,1 0 47</inkml:trace>
  <inkml:trace contextRef="#ctx0" brushRef="#br0" timeOffset="1052.38">1305 1393 0,'0'36'15,"0"-19"1,0 19 0,0-19-16,0 36 15,0-17-15,0 16 32,0-16-32,18-1 0,17 71 46,-17-89-30,-1 19 15,1-36 32,17 0-63,-17-18 15,53-17 1,-36 17-16,-17-35 16,17 0-16,0-176 47,-17 123-47,-1 71 0,-17 17 15,0 1-15,0-36 16,0 17 15,0 19-15</inkml:trace>
  <inkml:trace contextRef="#ctx0" brushRef="#br0" timeOffset="2008.12">1535 1323 0,'-18'18'16,"18"-1"-1,0 1 1,0 17-16,35 18 15,1 71 17,16-19-32,-16-69 0,17 105 31,-53-106-15,17 0-16,1-17 15,0 0-15,-1-18 110,1 0-110,-1-53 15,-17 17-15,36 1 16,-36-88-1,35 70 1,-35 17-16,18 19 0,-18-18 16,0-36 15</inkml:trace>
  <inkml:trace contextRef="#ctx0" brushRef="#br0" timeOffset="2724.76">2187 1429 0,'18'70'0,"-18"-52"16,0 17-1,0-17 1,0 0 0,0-1-1,17 142 32,1-159-31,17 53 15,-17-53-15,0 0-1,-1 0 1,19 0-1,-1 0 1,-17 0-16,-1 0 16,1 0-1,-1 0 1,1 0 0,-18-53 15,0 18-31,0 17 15,0-53 1</inkml:trace>
  <inkml:trace contextRef="#ctx0" brushRef="#br0" timeOffset="3262.64">2311 1552 0,'35'0'62,"-17"0"-46,52 0 15,-52 0-15,17 0-16,18-17 31</inkml:trace>
  <inkml:trace contextRef="#ctx0" brushRef="#br0" timeOffset="3730.69">2028 1393 0,'18'0'16,"0"0"-16,-1 0 16,1 0-16,0 0 15,17 0-15,35 0 47,-34 0-47,-19 0 16,19 0-1,-1 0 1,-17 0-16,70 0 16</inkml:trace>
  <inkml:trace contextRef="#ctx0" brushRef="#br0" timeOffset="5054.42">2787 1711 0,'0'88'15,"0"-53"1,0-17 46,0-71-30,0 18-17,0 17-15,0-35 16,0 18-1,0-18-15,0 18 16,-53-89 15,35 107-31,18-1 16,0 0 46,0 1-46,18-1 15,0 18-15,-18-17-16,17 17 31,1 0-31,0 0 0,17 0 16,-17 0-1,17 17 1,-18 1 0,1-1-16,-18 1 15,0 17-15,35 54 32,-35-72-32,0 1 15,0 0 1,18-18 156,0 0-141,-1 0-15,1 0-1,0 0 1,-18 17-1,17-17-15,-17 35 16,0 1 0,0-19-1,0 1 1,0 0-16,0-1 16,-17 1-16,-36 0 15,35-18-15,-17 0 16,-1 17-1</inkml:trace>
  <inkml:trace contextRef="#ctx0" brushRef="#br0" timeOffset="5792.18">3863 1623 0,'18'0'47,"-18"-18"-31,17-17-1,18 17 1,-35-17-16,0-36 31,0 54-15,0-1-16,18 71 156,-18-18-156,0-17 16,18 35-1,-18 0-15,0-18 16,35 141 15,-35-158-15,18 0-1</inkml:trace>
  <inkml:trace contextRef="#ctx0" brushRef="#br0" timeOffset="6156.14">4180 1764 0</inkml:trace>
  <inkml:trace contextRef="#ctx0" brushRef="#br0" timeOffset="7063.75">4604 1517 0,'-18'0'31,"0"0"-15,18 53-16,-17 17 31,17-34-15,0 17-16,17 52 47,1-87-47,0 0 31,-1-18 47,1-18-62,-18-17-1,18 17-15,-18 1 16,17-19-16,1 1 15,-18 0 1,0 17 0,0-17-16,0 17 31,0 1-15,0-1-1,0 0 95,0 1-79</inkml:trace>
  <inkml:trace contextRef="#ctx0" brushRef="#br0" timeOffset="8687.49">3863 2611 0,'18'0'15,"-1"-18"17,-17 0-17,18 1-15,-1-1 31,19 0 1,-19 18 30,-17 18-62,0 0 31,0 35-31,0-18 0,0 18 16,0-18-16,-17 18 31,17-35-31,0-1 0,0 1 16,0 0 0,0-1 15,0 1-16,0-1 1,0 1 0,0 0-1,0-1 1,0 1 0,17-18 30,1 0-46,-18 35 16,35-35 0,-17 0-1,35 0 1,-18 0-16,-17 0 0,17 0 16,36 0 15,-18 0-31,-18 0 0</inkml:trace>
  <inkml:trace contextRef="#ctx0" brushRef="#br0" timeOffset="8980.31">4445 3016 0</inkml:trace>
  <inkml:trace contextRef="#ctx0" brushRef="#br0" timeOffset="10717.89">4798 2593 0,'-36'0'16,"19"35"-1,17 0 1,0 36-16,-35 53 31,35-72-31,0-16 16,0-19 15,0 1-15,17-18 46,-17-18 1,0-17-63,0 17 31,0-34-31,0 16 16,0 19-16,0-1 15,0 0-15,0-17 32,0 0-17,18 17 1,-18 0-1,0 1-15,0-1 16,0-17 31,0 53 281,0 34-312,0-16-16,0 17 15,0 17 1,0-34-16,0-19 16,0 1-16,0 52 31,17-70 0,-17 18-15,18 0 46,-18-54 48,0 19-110,0-36 15,0 0 1,0 0-16,0 0 15,0 35-15,0 1 16,0-19-16,0 19 16,0-1-16,0 1 78,0-1 31,0 0-62</inkml:trace>
  <inkml:trace contextRef="#ctx0" brushRef="#br0" timeOffset="12141.7">4004 3704 0,'0'18'62,"18"-36"-46,-1 18-16,19-17 31,-19-19-31,19 36 16,-19 0 30,1 0-30,-1 0 0,1 18-16,-18 35 31,0-36-31,18 1 0,-18 0 16,0-1-16,0 1 31,0 0-31,0-1 15,0 1 95,0 0-95,17-1 1,1-17 0,0 18-16,-1-18 93,-17 17-77,0 1-16,-17 0 16,-1-18-1,0 35-15,1-17 125,-1-18-125</inkml:trace>
  <inkml:trace contextRef="#ctx0" brushRef="#br0" timeOffset="12575.43">4533 3933 0</inkml:trace>
  <inkml:trace contextRef="#ctx0" brushRef="#br0" timeOffset="13581.37">4957 3634 0,'-18'70'15,"18"-52"1,0 70 15,0-70-31,0 35 31,18-36-15,17 1-16,-18-1 16,1 1-1,0-18 16,-1 0 32,-17-35-47,18 0-1,-18 17-15,18-106 31,-18 36-15,-18 53 0,0 35-16,1-18 15,17 1 1,-18 17 156,-17 0-157</inkml:trace>
  <inkml:trace contextRef="#ctx0" brushRef="#br0" timeOffset="145298.62">4480 2999 0,'0'17'203,"18"1"-187,-18 0 109,-18-18-94,1 0 47,17-18-15,0 0-48,0 1-15</inkml:trace>
  <inkml:trace contextRef="#ctx0" brushRef="#br0" timeOffset="151377.46">5609 2787 0,'0'18'63,"18"-36"-48,17 18 17,-17-35-17,-1 35 1,19 0-16,-36-18 16,17 0-16,36 18 15,18-35-15,140-18 47,-158 36-47,-17-19 0,-19 36 16,1 0-16,52-17 15,-70-1-15,18 18 16</inkml:trace>
  <inkml:trace contextRef="#ctx0" brushRef="#br0" timeOffset="152153.5">5644 2822 0,'18'36'47,"17"-1"-47,1 0 15,-19-35 1,71 71 0,-52-54-16,34 36 15,-52-53-15,158 124 47,-158-124-47,17 17 31</inkml:trace>
  <inkml:trace contextRef="#ctx0" brushRef="#br0" timeOffset="203529.5">3810 3510 0,'0'18'78,"0"-1"-62,0 19-1,0 17-15,0-18 0,0 35 16,0-34 0,0 52-16,0-35 15,0 141 1,0-141-1,0 17-15,0 19 16,0-54 0,0-18-16,0 1 156,18-18-125,-1 0-15,1 0-16,35 0 15,0 0-15,-18 0 16,18 0-16,123 0 16,-87 0-1,34 0-15,-35 0 16,283 0 31,-318 0-47,-1 0 15,-16 0-15,70 0 47,-1 0-47,-69 0 32,-19 0-32,1 0 15,0 0-15,-1 0 16,1 0-1,17 0 220,-35-35-220,0 17 1,18-35 15,-18 0-31,0 36 0,17-107 47,-17 107-31,0-19 15,0 19-15,0-1-16,0 0 15,0-70 32,0 71-47,0-36 31,0 35-15,0 0-16,0 1 0,0-36 31,0 35-15,0 1-16,0-1 0,0-17 16,0-1-1,0 19-15,0-36 0,0 17 16,0-16 31,0 34-47,0 0 31,-35 18 235,18 0-251,-19 0-15,19 0 16,-1 0-16,-17 0 15,-1 0-15,-17 0 32,18 0-32,0 0 15,0 0-15,-106 0 32,123 0-32,-17-17 0,-18 17 15,-106-18 16,53 18 1,53 0-32,36 0 15,-1 0-15,-17 0 16,17 0 0,-35 0-1,35 0 1,1 0-16,-1 0 15,1 0-15,-1 0 16,-70 0 15,52 0-31,1 0 0,18 0 16,-19 0 0,19 0-16,-1 0 15,0 0-15,1 0 16,-1 0-16,0 0 15,1 0 1,-1 0 15,0 0 1,1 0-17,-1 0 1,1 0 140,-1 0-140,0 0-1,1 18 1,-1-1-16,-17 19 47,35-19 172,0 1-141,0 17-63,17 0 1,1-35-16</inkml:trace>
  <inkml:trace contextRef="#ctx0" brushRef="#br0" timeOffset="209968.65">5750 3969 0,'36'0'141,"-19"0"-126,36 0-15,-18 0 16,1 0-1,-1 0-15,194 0 32,-193 0-32,52 0 15,-35 0-15,123 35 32,-105-35-17,-18 18-15,88 17 31,-124-35-15,1 0-16,0 0 31</inkml:trace>
  <inkml:trace contextRef="#ctx0" brushRef="#br0" timeOffset="212673.59">6879 4057 0,'18'0'109,"-1"0"-93,19 0-16,17 0 16,211 0 15,-211 0-16,18 0-15,-36 0 16,-17 0-16,52 0 31,-17 0-31,0 0 0,70 0 47,-87 0-31,-19 0-1,1 0 17,35 0-1,-35 0-31,-1 0 16,1 0-16,17 0 15,36 0 16,-36 0-31,-17 0 16,-1 0 0,19 0 15,-19 0-15,1 0-1,-1 0 1</inkml:trace>
  <inkml:trace contextRef="#ctx0" brushRef="#br0" timeOffset="213522.45">8184 3775 0,'36'0'62,"-1"17"-46,0 1-16,36 17 0,70 1 31,-53-19-31,0 18 16,1 18 15,-89-35 0,0 0-15,0-1 0,0 19-16,0-19 15,0 1 1,0 17 0,0-17-16,0-1 15,-18 1 16,-35 0-31,35-1 16,-52 1-16,-160 0 31,195-18-31,0 0 16,0 0 0</inkml:trace>
  <inkml:trace contextRef="#ctx0" brushRef="#br0" timeOffset="-191125.82">7461 1623 0,'18'0'78,"35"0"-62,0 0-16,17 0 15,71 0 1,-52 0-16,175 0 62,-246 0-62,-1 0 203,-17 17-187,0 1 0,0 17-16,-35 71 31,0-53-15,0 18 15,17-54-16,18 1-15,0 17 32,-18-17-17,18-1 1,0 1 0,0 0-1,0-1 16,0 1-15,0 0 0,0-1 15,0 1-15,18 17-1,0-35 1,-18 18-1,70 35 17,-52-53-32,141 35 62,-124-17-62,0-18 0,-17 17 16,52-17-1,-34 0 1,-19 0-16,1 0 16,17 0 31,-70 0 124,17 0-155,-17 0-16,-18 18 16,35-18-16,-140 18 31,105-18-15,-53 0 15,88 0-31,1 0 0,17 35 203,17 18-203,1-36 16,-18 19-16,88 34 15,-17-52 1,-36 52-16,0-52 15,71 53 17,-71-54-32,-35 1 15,0 17 17,0 1-1,0-19-16,0 71 32,-17-70-47,-1 0 16,-17-18-16,-18 35 31,0-17-31,-18-1 0,-52-17 31,52 0-15,18 0-16,1 0 16,-90 0 15,107 0-31,17 0 16,-17 0-1,18 0 1,-1 0-16,-17 0 47</inkml:trace>
  <inkml:trace contextRef="#ctx0" brushRef="#br0" timeOffset="-182949.34">9825 2875 0,'0'-17'63,"17"17"-48,1 0 1,0 0-16,35 0 16,0 0-16,0 0 15,-1 0-15,54 17 16,-35-17 0,-18 35-16,-18-17 15,0-18-15,36 35 16,-53-35-1,-1 0-15,-17 18 79,0 0-64,0-1 16,0 36-15,0-35 0,-17 17-1,17-17 1,-18-1-16,18 1 16,-35 70 30,17-88-46,-53 124 47,54-89-31,17-17-16,-18-1 16,18 1 15,-18-1-16,18 19 32,18-36 219,17 17-266,1 1 16,-1-18-16,124 18 31,-124-1-31,18 1 0,53 0 31,-71-18-15,-53 0 187,1 0-156,-1 0-32,-17 0-15,17 0 16,-17 0 15,17 0-15,-17 0-1,17 0 1,-70 0 15,53 0-31,17 0 16,-17 0 0,0 0 15,-18 0-31,35 0 0,-141 0 47,142 0-16,34 17 94,1 1-109,17 17-1,36 0 16,-18-17-31,17 35 16,-17-35-16,159 87 31,-177-105-15,-35 36-16,18-19 16,-1 1 30,-17 0-46,0 17 16,0 18-16,0-18 16,0-17-1,0 17-15,0-17 16,0 17 0,0-17-1,0 17-15,-17 0 16,-1-17 15,1 17 0,-1-17-31,0-18 16,1 0-16,-19 0 16,19 0-16,-36 0 15,35 0-15,-17 17 0,-18-17 16,35 0-1,-17 0-15,0 0 16,17 0-16,0 0 16,1 0-16</inkml:trace>
  <inkml:trace contextRef="#ctx0" brushRef="#br0" timeOffset="-170647.9">1640 5433 0,'36'0'63,"-1"0"-48,36 0-15,175 0 16,-87 0-1,35 0 1,582 0 0,-493 0-1,16 0-15,-16 0 16,652 0 15,-618 0-31,-52 0 0,17 0 16,0 0-16,529 0 31,-299 0-15,-300 0-16,17 0 15,0 0-15,477 0 32,-477 0-17,741 0 16,-811 0-15,0 0-16,158 0 31,-176 0-31,18 0 0,-35 0 16,-36 0-16,18 0 16,70 0-1,-70 0-15,-36 0 16,1 0-16,-18 0 15,17 0 1,-17 0-16,0 0 0,-17 0 16,-19 0-16,18-18 31</inkml:trace>
  <inkml:trace contextRef="#ctx0" brushRef="#br0" timeOffset="-169086.29">1570 5786 0,'18'0'31,"-18"17"-31,35-17 16,0 0-16,18 18 16,18-1-16,-19-17 15,37 18-15,-36-18 16,52 18-1,1-18-15,35 0 16,918 17 15,-724 19-15,18-1-16,70-35 16,71 18-1,53 17-15,35 0 0,-18-35 16,71 0-16,1270 0 31,-1323 0-31,36 0 16,17 0-16,-159 0 15,0 0-15,988 0 47,-1199 0-47,-36 0 16,265 0-1,-388 0 1,17 0-16,-17 0 16,-18 0-16,0 18 15,-35-1-15,0 1 16,-35-18-16,70 0 31</inkml:trace>
  <inkml:trace contextRef="#ctx0" brushRef="#br0" timeOffset="-109834.4">5644 4286 0,'36'-17'16,"-19"17"-1,19 0-15,-1 0 16,0 0-16,142 0 31,-107 0-31,-35 0 16,36 0-16,-18 0 15,176 0 32,-194 0-47,1 0 16,17 0-16,105 0 47,-105 0-32,-35 0-15,17 0 16,1 0 0,-19 0 15,1 35-16,17-35 17,-17 18-32,70 52 62,-70-52-62,-1-1 16,-17 1-1,35-18 1,-35 18-16,36-18 16,-36 35-1,17-35 1,1 18 0,0-18-1,-1 17-15,1-17 16,0 0-16,17 18 15,194-1 17,-176-17-17,0 0-15,-18 0 16,212 0 15,-211 0-31,69 36 16,36-36 15,-35 0-31,-35 0 16,35 0-16,-18 17 15,18-17-15,88 18 16,-106-18 0,18 0-16,-36 0 15,213 18 16,-195-18-31,300 35 47,-300-35-47,35 0 0,460 53 47,-337-36-31,195 1 31,-317-18-47,-36 0 15,0 0-15,583 0 47,-548 0-47,-17 0 16,17 0-16,1 0 15,17 0 1,-18 0-16,-34 0 0,-1 0 16,0 0-1,0 0-15,247 0 32,-211 18-32,-36-18 0,18 0 15,-36 0 1,19 0-16,16 0 15,-52 0-15,0 0 16,0 0-16,-18 0 16,1 0-16,-19 0 15,1 0-15,17 0 32,-17 0-32,0 0 15,-1 0 1,1 0-1,17 0-15,-17 0 94,-1 0-78</inkml:trace>
  <inkml:trace contextRef="#ctx0" brushRef="#br0" timeOffset="-109037.65">14570 4551 0,'35'17'0,"88"36"16,-52-35-1,141 53 17,-106-36-32,-36 0 0,106 36 31,-176-54-15,18-17-16,-18 89 46,0-54-46,-18 0 16,-17 0-16,-212 18 47,141-17-47,18-36 0,18 0 16,-301 0 30,301-18-46,52 18 32</inkml:trace>
  <inkml:trace contextRef="#ctx0" brushRef="#br0" timeOffset="-97653.62">16475 4568 0,'0'-17'94,"-53"17"-63,0 53-31,35-36 15,-17 1-15,-36 17 16,18 18 0,18-35-16,18-1 15,17 1-15,-18 35 16,18-35-16,0-1 16,0 1-16,0 17 31,0 1-16,35-19 1,36 1 15,-54-1-15,1-17-16,0 0 0,-1 0 31,1 0-15,0 0-1,-1 0 17,1 0-32,-18-17 15,0-18 32,0 17-47,0 0 16,0 1-1,0-1 1,-53-17 15</inkml:trace>
  <inkml:trace contextRef="#ctx0" brushRef="#br0" timeOffset="-97185.68">17074 4974 0</inkml:trace>
  <inkml:trace contextRef="#ctx0" brushRef="#br0" timeOffset="-96435">17674 4339 0,'0'0'0,"-141"0"16,106 0-16,-89 0 31,71 53-31,36-53 0,-19 35 31,36-17-15,0 17-1,0 1 1,18 34-16,17-17 16,106 35-1,-52-53-15,-54-35 16,0 18-16,18 17 15,35 1-15,-17-19 16,-18 1 0,-18-18-16,-35 18 15,18-1 17,-18 1-17,0 0 1,0-1-16,-36-17 15,-246 71 17,212-36-32,34-35 15,19 0 1</inkml:trace>
  <inkml:trace contextRef="#ctx0" brushRef="#br0" timeOffset="-96088.85">18785 5062 0</inkml:trace>
  <inkml:trace contextRef="#ctx0" brushRef="#br0" timeOffset="-88275.59">15752 4868 0,'17'0'47,"1"0"156,-1 0-172,1 0 32,0 0-32,17 0 0,-17 0-15</inkml:trace>
  <inkml:trace contextRef="#ctx0" brushRef="#br0" timeOffset="-87582.64">15681 5821 0,'18'0'31,"-1"0"-31,1 0 16,0 0 0,17 0-1,-18 0-15,1 0 16,0 0-1,-1 0 1,1 0 0,0 0-16,17 0 31,-17 0-15</inkml:trace>
  <inkml:trace contextRef="#ctx0" brushRef="#br0" timeOffset="-86251.17">16951 5662 0,'0'-18'15,"-18"18"1,-17 0 0,-35 0-16,-1 0 15,0 0 1,18 0 0,1 0-1,34 0 1,0 0-16,1 18 31,-1 17-15,0-17-1,18 35-15,0-18 16,0 0 0,0 18-16,36 0 15,52 71 16,-71-124-31,36 35 0,-35-17 16,17-1 0,1 1-16,-19-18 0,1 0 15,0 18-15,52-1 32,-52-17-32,70 0 31,-70-17-16,34-36 17,-52 35-32,0-17 31,-17 35-15,-1 0-1,-17-18 16,17 18-15,-17 0-16,-71-35 47,89 35-47,-1 0 16,0 0-1,1 0 16,-1 0-15</inkml:trace>
  <inkml:trace contextRef="#ctx0" brushRef="#br0" timeOffset="-85933.36">17745 6156 0</inkml:trace>
  <inkml:trace contextRef="#ctx0" brushRef="#br0" timeOffset="81128.11">10213 1764 0,'0'-18'62,"18"18"-62,-1-17 16,1-19 0,17-17-1,-17 18 1,17-18 0,-35 36-16,53-54 46,-35 124 64,-18-18-95,0 36-15,0-54 16,17 19-16,-17-19 16,0 19-16,0-19 31</inkml:trace>
  <inkml:trace contextRef="#ctx0" brushRef="#br0" timeOffset="83063.51">10636 1517 0,'0'18'140,"-35"-1"-109,17 1-31,36-18 110,0 0-95,-1 0-15,1 0 32,0 0-32,-1 0 0,1 0 47,-1 0-1,1 0-30,-36-35 359,18 17-328,0 0-31,0 1-1,0-1-15,0 0 16,0 1-1,0-1 1,-17 0 78,-1 18-63,1 0-15,-1 0-16,0 0 15,1 0 1,-19 18 46,36 0-15,0-1-31,18 1 15,0-18 16,-18 18-16,0-1 1,0 19-17</inkml:trace>
  <inkml:trace contextRef="#ctx0" brushRef="#br0" timeOffset="83815.33">10760 1411 0,'0'18'47,"0"-1"-47,0 19 16,0 17-1,17-53 1,-17 17-16,18 1 0,-18 0 15,0 34 1,0-16-16,0-1 31,0 0-15,0-17 0,0 0-16,18-1 15,-18 1-15,0-1 16,0 1 15</inkml:trace>
  <inkml:trace contextRef="#ctx0" brushRef="#br0" timeOffset="85794.1">11112 1464 0,'0'-35'31,"0"17"0,-17 18-15,-1 0 31,1 0-1,-1 0-30,0 18 0,18-1 15,0 1-15,0 0-1,0 17-15,0-17 31,0-1-31,0 1 32,0 0-17,18-1 1,-18 1 15,18-18 0,-1 0 1,18 0-1,1 0-15,-36-18-1,35 1 16,-35-1 32,0 0 31,-18-17-32,1 17 63,17 1-94,-18 17 126,36 70-48,-18-52-109,0 0 16,17 52-16,1-35 15,-18 1-15,18-19 16,-18 1-16,0 35 31</inkml:trace>
  <inkml:trace contextRef="#ctx0" brushRef="#br0" timeOffset="87427.14">11553 1429 0,'0'-18'16,"-17"18"15,-1 35 16,1-17-31,17 0-1,0-1-15,-18-17 16,0 53 31,18 0-47,0-35 15,-17 35 17,17-36-32,0 1 15,0 0 1,0 17 15,0-17 16,17-1 0,1-17-16,-18 18-31,18-18 31,-1 0 16,1 0-15,-1 0-17,1 0 32,0 0-31,-1 0-1,1 0-15,0 0 16,-1 0 0,72 0 30,-72-18-30,18-17-16,1-18 47,-36 35-31,0 1-1,0-1-15,0-35 31,0 0 1,0 36-17,-18-1 1,0 18 0,18-18-1,-17 1 32,17-1 47,-18 18-63,1-18 16,-19 18-16</inkml:trace>
  <inkml:trace contextRef="#ctx0" brushRef="#br0" timeOffset="92717.65">11095 2752 0,'0'-18'47,"0"-17"-32,17 17 1,54-35 31,-71 36-47,124-1 47,-89 18-47,35 0 46,-52 0-46,0 18 0,-1 52 47,-17-35-31,0-17-16,0 0 16,0 17-16,-53 36 46,36-71-46,-1 17 0,-35 18 16,36-35 0,-36 36 15,53-19 47,17 19-47,1-36-31,35 0 16,-18 0 0,0 0-16,36 0 15,-18 0-15,0 0 16,17 0-16,-17-18 15,194-17 32,-229 17 16,-18 0-48,0-17 1</inkml:trace>
  <inkml:trace contextRef="#ctx0" brushRef="#br0" timeOffset="94237.88">12100 2575 0,'0'18'47,"0"0"-31,0-1-1,0 1-15,0-1 16,0 19-1,0-19 1,0 36 0,0-17-16,0-19 15,0 1 1,0 0 0,18-1 15,0 1-16,-1-18 1,1 0 0,17 0-16,-17 0 15,70 0 32,-53 0-47,18-35 31,-35 17-15,-18-70 31,0 70-47,-36-53 31,19 54-15,-18-18 15,17 17-15,18 0-1,-18 18 79,1 0-63,-1 0-15</inkml:trace>
  <inkml:trace contextRef="#ctx0" brushRef="#br0" timeOffset="96845.18">12682 2593 0,'0'18'47,"0"17"-31,0 0-1,-17 0 1,17-17 0,0 0 15,0-1 0,0 1-31,17-18 31,1 0-31,0 18 16,-1-1 0,1-17 31,0 0-16,-1 0-16,1 0 32,-18-35-31,0 0 15,0 17-31,0-53 47,0 54-47,0-18 16,0-18 15,-18 35 0,1 18 125</inkml:trace>
  <inkml:trace contextRef="#ctx0" brushRef="#br0" timeOffset="97944.48">13106 2593 0,'-18'0'62,"0"0"-46,18 18-16,0-1 15,-17 18 1,17 1-16,-18-19 16,18 1-1,0 17-15,0-17 16,0 0-1,18-1 32,-1-17 0,1 18-47,0-18 47,-1 0-31,1 0-1,0 0 1,-1-18 15,1-17-15,-18 17 15,0 1-31,0-1 16,18 18-16,-18-53 15,0 35-15,0-17 32,0 0-17,0 0-15,0 17 16,-18 0 15,-17 18 32,-1 0-48,-17 0 1,18 0-16</inkml:trace>
  <inkml:trace contextRef="#ctx0" brushRef="#br0" timeOffset="99277.41">11695 3969 0,'17'0'63,"1"0"-47,35-53-1,-36 53 1,1-18-16,17 1 15,1-1 1,-1 18-16,-17 0 16,-1 0 15,-17 18 0,0 34-15,0-34-16,0 17 15,-17 71 1,-19-70 0,1-1-16,0 0 15,35-17 48,35-1-32,0 1-15,-17-18-16,17 18 15,53-18 17,-52 0-17,52 0 32,-71-36-31,1 36 15</inkml:trace>
  <inkml:trace contextRef="#ctx0" brushRef="#br0" timeOffset="100436.32">12594 3845 0,'-35'0'16,"17"18"-16,18 0 15,-17-18 17,-1 17-32,18 1 15,-18-1-15,1-17 16,-1 18 0,0 0-1,18 17 1,0 0 15,0-17-15,0 35 15,36-35-15,-19-1-1,19-17 16,-1 0-15,-17 0 0,-1 0-1,1 0-15,17 0 16,71-70 31,-88 34-47,-18 1 15,0 17 17,0-17-32,0 0 15,0 17 1,-18-17 0,-17 0-1,35 17 1,-18 0 15,0 18 0,1 0-31,-19 0 32,19 0-17,-18 0 1,17 0-16</inkml:trace>
  <inkml:trace contextRef="#ctx0" brushRef="#br0" timeOffset="102917.03">13000 3969 0,'18'0'16,"17"0"93,-18 0-62,1-18-32,0 0 32,-1 18-31,-17-17 31,18-18-16,17 17 16,-17 0 15,-18 1-46,35-1 31,-35 0-31,0 1 405,0 52-389,0-17-1,0-1-31,-17 19 0,-19-19 16,1 54 30,0-36 17,35-17-47,-18-18-1,18 17 1,0 1 31,0 0-47,18-18 47,-18 17-32,35-17 1,-17 18-1,-1-18 1,1 0-16,0 0 16,-1 0-16,1 0 15,17 18 17,-17-18-32,-1 0 93,1 0-77,0 0-16</inkml:trace>
  <inkml:trace contextRef="#ctx0" brushRef="#br0" timeOffset="103931.5">13582 3845 0,'0'0'0,"-124"71"16,107-36 0,-1-17-16,1-1 0,-1 19 15,18-19 48,0 1-48,35 17 1,0-17 0,-17 0-1,0-18 1,-1 17 15,1-17-15,0 0 15,-1 0-31,54 0 63,-54-35-63,-17 17 15,0-17-15,0 0 31,0 17-15,0-17 15,0-1-31,0 1 16,0 18 62,-17 17 0</inkml:trace>
  <inkml:trace contextRef="#ctx0" brushRef="#br0" timeOffset="106059.09">13035 3951 0,'0'18'15,"0"-36"64,0 0-64,0 1-15,0-1 16,0 1-1,0-1 1,0-17 0,0 17-1,0 0-15,0 1 32,18 17 14,-1-18-30,1 18 0,17 0-1,-17 0 1,0 0 0,-1 0-1,19 0 1,-19 0 15,1 18 0,-18-1 47,0 1-62,0 0 0,-53 17-1,35 0 17,1-17-32,-1-18 15,-17 17-15,17 1 16,0 0 46,1-18-62,17 17 16,0 1 0,-18 0-1,18-1 32,35 1 0,1 0-31,-19 17-1,1-35 16,-18 18-15,18-18 0,-1 0-1,1 0 1,0 0 171,-1 0-171,1 0 0,-1 0-1,1 0-15,0 0 16,-1 0 15,36 0-15,-35 0-16</inkml:trace>
  <inkml:trace contextRef="#ctx0" brushRef="#br0" timeOffset="116525.72">12982 3828 0,'0'-18'125,"0"0"-125,18 1 16,0-1-1,-18 0 1,17 18-16,1-17 31,-18-1-31,17 18 32,1-17-17,0 17 16,-1 0-15,19 0 0,-1 0-1,-17 0 1,17 0 0,-18 0-1,1 17 1,0 1 62,-1-18-62,-17 17 77,0 1-61,0 0-17,0-1 1,0 1-1,0 0 1,-17 17 15,-1-17-15,0-18 15,1 0 0,-1 17 1,18 1-1,-17-18-15,-19 17 15,36 1 0,-35 0 0,17-1-15,1 1 31,-1 0-16,18 17-31,-18-35 16,18 18-1,-17 17 1,17-17 93,0-1-93,0 1 0,17-18 30,19 0-30,-19 0 0,19 0-1,-19 0 1,1 0 0,0 0-1,-1 0 1,1 0 15,-1 0-15,1 0-1</inkml:trace>
  <inkml:trace contextRef="#ctx0" brushRef="#br1" timeOffset="-126244.3">2328 7461 0,'-17'0'16,"-19"0"-1,-17 0 1,1 0-16,-37 0 0,54 0 16,-53 0-16,35 0 15,0 18 1,18 0-16,0-1 16,-1 36 15,36-35-16,0 211 32,18-176-31,-18-18-16,106 1 16,-71-19-1,0 1-15,-17-1 0,0-17 16,-1 0-1,1 0 17,-1 0-17,-17-17-15,36-107 63,-36 107-63,-18-1 15,18 0 1,-53-17 0,36 35-16,-1 0 15,0 0 110</inkml:trace>
  <inkml:trace contextRef="#ctx0" brushRef="#br1" timeOffset="-125100.05">2417 7938 0,'0'-36'157,"0"-17"-157,0 36 15,0-54 1,0-35-16,-18 71 0,18 0 15,0-53 1,0 70 0,18-17-1,-1 35-15,160 0 47,-125 0-47,-16 17 16,17 1-16,35 52 15,-70-52 1,-18 0 15,0-1-15,0 36-16,-159 106 62,106-141-62,0-18 0,-18 0 16,36 0 15,17 0-31,54 0 94,-19 0-78,1 0-16,17 0 15,53 0 17,-52 0-32,-1 0 0,-17 0 15,17 17 32,0 19-16</inkml:trace>
  <inkml:trace contextRef="#ctx0" brushRef="#br1" timeOffset="-124235.25">3175 7885 0,'0'-36'78,"18"19"-78,-18-19 15,0-17-15,0 18 16,0 0-16,0 17 16,0 1-16,17-1 15,1 0 32,0 18-31,-1 0-1,71 89 1,-35-54 0,-35 18-16,52 70 47,-70-105-47,18 35 46,-18-36-14,-18-17-1</inkml:trace>
  <inkml:trace contextRef="#ctx0" brushRef="#br1" timeOffset="-123508.08">3316 7832 0,'0'-18'32,"-18"0"-32,1 18 31,-1-17 0,-17 17-15,53 0 124,-1 0-140,18 0 32</inkml:trace>
  <inkml:trace contextRef="#ctx0" brushRef="#br1" timeOffset="-123028.39">3598 7567 0,'18'18'0,"0"-1"15,-18 54 1,0-18 0,17 0-16,-17 70 31,18-35-31,-18-35 47</inkml:trace>
  <inkml:trace contextRef="#ctx0" brushRef="#br1" timeOffset="-122524.3">3545 7514 0,'36'0'46,"34"35"-30,-52-35-16,52 0 31,-52 0-31</inkml:trace>
  <inkml:trace contextRef="#ctx0" brushRef="#br1" timeOffset="-122113.56">3545 7814 0,'89'0'16,"-72"0"-16,19 0 0,-1 0 15,0 0 1,0 0-16,18 0 0,-17 0 16,-19 0 30,1 0-30</inkml:trace>
  <inkml:trace contextRef="#ctx0" brushRef="#br1" timeOffset="-121702.79">3951 7444 0,'18'53'0,"-18"-36"16,0 36-16,0-35 16,17 35-16,-17 0 15,0 17-15,18 142 31,-18-195-15,0 1 0,35-18 15</inkml:trace>
  <inkml:trace contextRef="#ctx0" brushRef="#br1" timeOffset="-121175.11">4445 7585 0,'0'-18'0,"-35"71"31,17-35-15,18 35 0,0-18-1,0 0-15,0 36 16,0-18 15,106 17-31,-71-35 0,53 36 63,-70-71-63,17 0 15,-17 0 17,0 0-17,-18-18-15,0 1 0,0-19 16,0-16-16</inkml:trace>
  <inkml:trace contextRef="#ctx0" brushRef="#br1" timeOffset="-120168.23">4780 7673 0,'0'70'15,"0"1"-15,0 35 32,0-71-32,0 0 15,0 1-15,18-36 125,-18-18-62,17 0-48,1-52 17,-18 52-32,35 1 15,-35-19-15,18 19 16,0-54 15,-1 53-31,-17 36 141,-17 17-110,-1-17-15,0 0-1,1 17 17,17 0-32,17 18 31,1 0-16,0-35-15,17-1 16,0 19 0,-17-36-1,-1 35-15,1-35 16,0 0 0,17 0 15,-17 0-16,-1-35-15</inkml:trace>
  <inkml:trace contextRef="#ctx0" brushRef="#br1" timeOffset="-119509.65">5133 7708 0,'18'53'16,"-18"-18"0,17 1-16,1-36 15,-18 17 1,88-17 15,-70 0-31,52-17 63,-52 17-1,-18 17-62,0 36 16,0 18 15,-35 17-31,17-17 47</inkml:trace>
  <inkml:trace contextRef="#ctx0" brushRef="#br1" timeOffset="-119143.87">5327 7232 0,'0'18'15,"18"17"1,-1-18-16,-17 36 16,0-35-1,0 0 1,0 17-16,0 0 31,18 1-15</inkml:trace>
  <inkml:trace contextRef="#ctx0" brushRef="#br1" timeOffset="-118405.17">6191 7761 0,'0'18'31,"-17"17"-31,-1 18 15,-17 0-15,-1 0 16,1 88 15,35-106-15,18-17 31,-1-18-32,36 0 1,-17 0-16,17 0 16,123-35 31,-158 17-47</inkml:trace>
  <inkml:trace contextRef="#ctx0" brushRef="#br1" timeOffset="-118019.92">6103 7973 0,'53'0'16,"0"0"-16,-18 0 0,0 0 15,36 0 32,-71-35 16</inkml:trace>
  <inkml:trace contextRef="#ctx0" brushRef="#br1" timeOffset="-117634.07">6209 7761 0,'18'0'31,"17"0"-31,-18 0 16,72 18 30,-72-18-46,1 0 16</inkml:trace>
  <inkml:trace contextRef="#ctx0" brushRef="#br1" timeOffset="-116809.05">6544 7867 0,'0'88'15,"0"-35"1,-18 0-16,18-35 16,0 70 31,18-88 31,-18-18-63,0-35 1,0 0-16,0 18 0,0 17 16,0-52-16,0 35 15,35-36 16,-35 53-31,18 18 32,17 0-17,1 0-15,-1 0 32,0 18-32,0 0 0,-35-1 15,36 19 1,-36-19-1,17 36 17,-17-18-32,0-17 15,0 17 1,-17 1 15,-72-19-31,19 54 47,70-89 47</inkml:trace>
  <inkml:trace contextRef="#ctx0" brushRef="#br1" timeOffset="-116270">7038 7885 0,'18'0'47,"-1"17"-31,-17 36-16,53 35 31,-53-70-31,0 123 31,0-123-15,18-1 62,-1-34-78</inkml:trace>
  <inkml:trace contextRef="#ctx0" brushRef="#br1" timeOffset="-115876.14">7426 7885 0,'18'35'16,"-18"18"0,0-36-16,0 36 15,17-17-15,1 52 16,-18-71 0,0 19-16,0-19 15,0 1 16</inkml:trace>
  <inkml:trace contextRef="#ctx0" brushRef="#br1" timeOffset="-115300.15">7320 7867 0,'18'0'63,"17"0"-48,0 0-15,18 0 31,-35 0-31,0 0 16,-1 0-16</inkml:trace>
  <inkml:trace contextRef="#ctx0" brushRef="#br1" timeOffset="-114513.12">7814 7885 0,'0'17'32,"0"19"-17,-18-1-15,18-18 16,-35 72 15,35-36-31,0-18 0,0 0 31,18-17-15,17-1 0,-17-17-1,17 0 17,-17 0-17,35 0 1,-53-35-1,0 0 1,0 0-16,0-71 47,0 88-31,0 0-1,0 1-15,-18 17 94,0 0-78,1 0-16</inkml:trace>
  <inkml:trace contextRef="#ctx0" brushRef="#br1" timeOffset="-113394.11">8202 8273 0,'0'-18'63,"0"-17"-48,-18-1 1,1-52-1,17 71 1,-35-1-16,35-17 16,0-1-16,0 19 15,0-1 1,0 1-16,0-1 16,35 18 15,0 0-16,0 0 1,-17 0 15,0 0-31,-1 0 16,1 18 0,0 34-1,-18 1 1,0-35-16,0 0 15,0 17-15,0 0 16,0-17 297,17-1-298,-17 1-15,53 17 31,-35-17-31,-1 17 16,1-35-16,0 18 31,17 0 32,-17-18-48,-18 17-15</inkml:trace>
  <inkml:trace contextRef="#ctx0" brushRef="#br1" timeOffset="-111165.04">7938 8008 0,'-18'0'110,"0"0"-79,18-18-15,-17 1 15,17-1-15</inkml:trace>
  <inkml:trace contextRef="#ctx0" brushRef="#br1" timeOffset="-76984.33">1782 10389 0,'17'0'63,"-17"36"-48,0-1-15,0 18 16,0 106 15,0-107-31,0 1 0,0-17 16,0-19 0,0 36 30,18-35-30,123-18 31,-88 0-47,17-18 47,-70-17-16,0 17 0,-17 18-31,-1 0 16</inkml:trace>
  <inkml:trace contextRef="#ctx0" brushRef="#br1" timeOffset="-76635.56">1782 10707 0,'35'0'16,"-18"0"15,1 0-31,0 0 16,17-35 30,-17 35-30,-1-18 0</inkml:trace>
  <inkml:trace contextRef="#ctx0" brushRef="#br1" timeOffset="-75017.43">1782 10407 0,'-18'0'16,"18"18"-16,0 17 16,35 0-1,-35 18-15,35-18 16,36 177 15,-53-194-31,-18 17 16,35 0-16,-17-17 15,-18-1 1,17 1 0,1-18 30,-1 0 17,1-18-47,-18-34-1,35 16-15,-17-17 16,35-123-1,-35 158 1,17-70-16,0 18 47</inkml:trace>
  <inkml:trace contextRef="#ctx0" brushRef="#br1" timeOffset="-74515.74">2275 10478 0,'0'52'16,"0"37"15,0-54-31,0 0 0,0 18 16,0 0-16,0-18 15,0 18 1,0-18-16,0 1 16,0-19-16,0 1 15</inkml:trace>
  <inkml:trace contextRef="#ctx0" brushRef="#br1" timeOffset="-74074.04">2452 10601 0,'17'106'15,"1"-18"1,-18-35-16,35 229 47,-35-229-47,18-35 15,-18-71 32,0-53-31,0 18 0,0 52-16,0-16 15</inkml:trace>
  <inkml:trace contextRef="#ctx0" brushRef="#br1" timeOffset="-73594.33">2558 10672 0,'35'17'0,"-17"18"15,-1 1-15,18-1 16,1-17-16,-19 17 15,-17 0 17,18-17-17,-18-1 1,0 1-16,0 53 31,0-36-31,0 0 0,0-17 16,0-1-16,-35 36 15,35-35 1,-36 17-16,36-17 16,-17-18 77,-36-35-77,35 35-16,1-36 16,-19 1-1,19 17-15,-1 1 0,18-18 32</inkml:trace>
  <inkml:trace contextRef="#ctx0" brushRef="#br1" timeOffset="-72554.23">2893 10795 0,'0'18'47,"0"35"-47,0-36 0,0 1 16,-18 17 0,18-17-16,0-1 15,0 1 1,18 0 31,-1-18-47,19 0 15,70 0 32,-89-18-47,-17 0 31,0-35 1,-35 53-17,17-17 1,-17-1-16,17 18 16,-17 0-16,0 0 15,17 0-15,1 0 16,-1 0-1,0 0-15,36-17 79,35-19-64,-18 36 1,-17 0 15,-1-17-31,1 17 109,0 0-77,-18-18 15</inkml:trace>
  <inkml:trace contextRef="#ctx0" brushRef="#br1" timeOffset="-71854.15">3351 10760 0,'-17'0'15,"-19"17"-15,-16 36 16,34-35 0,18 0-16,0-1 15,0 1 16,0 17-15,18 0 15,17-35-15,-18 0 0,1 0-1,0 0-15,-1 0 16,36-35-1,-53 17 1,0-17 0,0-18-16,0 36 15,0-1 1,0 0 0,0 1 15,-17 17 0,-1 0-15</inkml:trace>
  <inkml:trace contextRef="#ctx0" brushRef="#br1" timeOffset="-71276.46">4339 10707 0,'0'17'15,"0"19"1,0-19-16,0 36 0,0-35 16,0 0-1,0-1-15,0 1 16,0 17-16,0-17 16,0-1-1,18 1 1,35-18-1,-18 0-15,159 0 47,-159 0-47,-17 0 16,17-35 31,-35 17-47,0 0 31,-35 18-15</inkml:trace>
  <inkml:trace contextRef="#ctx0" brushRef="#br1" timeOffset="-70911.48">4269 10866 0,'158'0'15,"-122"0"1,-19 0-1,1 0 48,0 0-47,-1 0-1,1 0-15</inkml:trace>
  <inkml:trace contextRef="#ctx0" brushRef="#br1" timeOffset="-70533.23">4251 10724 0,'18'0'47,"35"0"-31,-18 0 0,53-17-16,35-1 15,-87 18 1,-19 0-16,89 0 15,-53 0 1</inkml:trace>
  <inkml:trace contextRef="#ctx0" brushRef="#br1" timeOffset="-70101.55">5045 10672 0,'0'88'16,"0"-18"0,0-52-1,0 0 1,0-36 62,0-17-62,0 17-16,0-35 15,0 18 1,-18 17-16</inkml:trace>
  <inkml:trace contextRef="#ctx0" brushRef="#br1" timeOffset="-69748.24">5151 10636 0,'123'53'0,"-88"-18"0,-17-17 16,0 0-1,17 52 32,-35-52-47,0 0 16,-106 34 31,35-52-47,1 0 15,-18 0-15,-36 0 31,71 0-31,36 0 0,17-17 47</inkml:trace>
  <inkml:trace contextRef="#ctx0" brushRef="#br1" timeOffset="-69216.58">5786 10777 0,'17'18'31,"-17"17"-31,0-17 16,0 17 15,0-17-31,0 17 0,0-17 16,0-1 46</inkml:trace>
  <inkml:trace contextRef="#ctx0" brushRef="#br1" timeOffset="-68819.84">6085 10795 0,'-70'88'16,"70"-70"-16,-18-18 0,-17 53 15,17-36 1</inkml:trace>
  <inkml:trace contextRef="#ctx0" brushRef="#br1" timeOffset="-68388.11">5786 10707 0,'35'0'31,"35"0"-16,1 0-15,-36 0 16,18 0-16,0 0 16,159 0 31,-195 0-47,36 0 15,35 0 1,-70 0-1,53-18 17</inkml:trace>
  <inkml:trace contextRef="#ctx0" brushRef="#br1" timeOffset="-67720.54">6650 10689 0,'0'71'16,"0"-36"-1,0 0-15,0 36 16,0-54-16,0 1 16,0 53 15,0-36-31,106-35 47,-89 0-47,19 0 15,-19 0-15,19 0 32,-36-71-1,0 36-31,0 17 16,-89-87 15,72 87-31,-36-35 62,35 53-15,1 0 16,17 18-32,0-1-15</inkml:trace>
  <inkml:trace contextRef="#ctx0" brushRef="#br1" timeOffset="-66867.07">6950 10866 0,'35'0'94,"-17"0"0,-18-18-79,0 0 1,0-52 15,0 52-31,0 0 0,0 1 47,17 17-31,1 0-1,0 0-15,105 17 47,-123 36-47,18-35 16,-18 0 15,0-1-15,0 1 15,0 0-15,0-1-1,0 1 63,17-18-78,1 0 16,0 0 0</inkml:trace>
  <inkml:trace contextRef="#ctx0" brushRef="#br1" timeOffset="-65867.25">1905 11730 0,'35'0'31,"-35"18"-15,0-1-16,0 18 15,36 54 32,-19-72-47,1-17 63,17 0-48,36-35 17,-71 17-32,17 18 15,-17-35 16,0 0-15,0 0 31,0 17-47</inkml:trace>
  <inkml:trace contextRef="#ctx0" brushRef="#br1" timeOffset="-65438.61">2046 11324 0,'0'106'16,"0"-53"-16,18-35 16,-1-1-1,-17 18-15,36 18 0,-19-35 32,1 0-1</inkml:trace>
  <inkml:trace contextRef="#ctx0" brushRef="#br1" timeOffset="-64891.52">2558 12065 0,'0'159'16,"0"-124"-1,35 71 32,-35-141 16,0-18-63,0-18 0,0 1 15,-71-1-15,71 18 16,-35-106 31,35 142-47,0-19 0,0 19 16,-18-36 30</inkml:trace>
  <inkml:trace contextRef="#ctx0" brushRef="#br1" timeOffset="-64491.79">2663 11695 0,'53'0'0,"-17"0"15,-19 17 17,1 1-1,-18 0-16,0 34 1,0 19 15,-35-36-31,-1-35 16,1 0 0,0 0-1,17 0-15,1 0 16</inkml:trace>
  <inkml:trace contextRef="#ctx0" brushRef="#br1" timeOffset="-62957.65">2981 11642 0,'35'0'0,"-17"0"15,0 0-15,-1 0 16,18 0 0,-17 0 46,-18 17-46,0 1-1,-18 17-15,18-17 0,0 0 16,-17-1 0,-1 1-16,1-1 15,-19-17 16,36 18-15,-17-18-16,-1 0 16,0 0-16,-17 0 47,53 0 31,-1 0-78,19 0 15,-1 0 1,159 35 15,-176-35-15,34 0 31,-34 0-32,0 0-15,-1 0 32,19-17-17,-36-19 1,17 19-1,-17-18 32,18 35 47,0 17-78,-18 18-16,17-17 15,1 17-15,-1-17 16,1-18-16,-18 35 31,18-17-31,-54-18 94,-34-18-94,35-17 16,17 35-16,-17-18 15,35 1 63,35-19-62,-17 36 0,17 0-1,35 0-15,107-17 63,-159 17-63,-1 0 15</inkml:trace>
  <inkml:trace contextRef="#ctx0" brushRef="#br1" timeOffset="-62457.97">3757 11765 0,'18'0'47,"-1"53"-47,1 0 15,0-18 1,-1 1 15,-17-72 32,0 1-63,0 17 15,18-35-15,-18 36 16,35-1 0,-35 1-16,18-1 47</inkml:trace>
  <inkml:trace contextRef="#ctx0" brushRef="#br1" timeOffset="-61944.31">4180 11924 0,'18'-18'63,"0"-35"-48,-18 18 1,0 17-1,35 1-15,18 17 47,-35 17-31,-1 36-16,36 36 31,-35-72-15,-18 1-1,0-1 32,-18-17-47,-17 0 16,-53 0-16,-18 0 31</inkml:trace>
  <inkml:trace contextRef="#ctx0" brushRef="#br1" timeOffset="-61284.89">5521 11800 0,'0'18'31,"18"17"-31,-18 18 15,0-17 1,0-1 0,0 0-1,0-17 1,-36-36 46</inkml:trace>
  <inkml:trace contextRef="#ctx0" brushRef="#br1" timeOffset="-60975.09">5697 11730 0,'159'0'16,"-141"0"-1,-1 0 1,1 0 15,0 0-15,17 0 15,-17 0-31,17 0 16</inkml:trace>
  <inkml:trace contextRef="#ctx0" brushRef="#br1" timeOffset="-60528.69">5503 11906 0,'0'0'0,"36"0"15,-19 0-15,1 0 0,35 0 16,-18 0 0,18 0-1,106-17 17,-124 17-17,-17-18-15,17 18 31</inkml:trace>
  <inkml:trace contextRef="#ctx0" brushRef="#br1" timeOffset="-59861.11">6244 11853 0,'0'36'47,"0"-1"-32,0-17 1,0-1 31,35-34 15,-17 17-46,-18-18-16,18-17 16,-1-1 15,-17 19-16,0-19 1,0 19 0,-35 17-1,0 0-15,-53 0 16,70 0 0,0 0-16,1 0 15,-1 0 32,36 35-16,-1-17-31,19-18 16</inkml:trace>
  <inkml:trace contextRef="#ctx0" brushRef="#br1" timeOffset="-59488.34">6703 11836 0,'-18'17'16,"1"1"-16,17 17 16,-18 1-1,0-36-15,18 17 16,-17 1-1,-1-18 32,0 0-31</inkml:trace>
  <inkml:trace contextRef="#ctx0" brushRef="#br1" timeOffset="-58573.82">6720 11748 0,'0'0'16,"124"0"-16,-106 0 16,70 0 15,-53 0-31,-17 0 16,-1 0-1,1 0 1,0 0-1,-1 0-15,36 0 63,-18 0-63,-17 17 16,0-17-16,-1 35 15,-17-17 32,0 17-47,-17-17 16,-36 17-16,53-17 15,-36 0-15,36-1 16,-17-17-16,17 18 47,17-18-16,1 0-15,53 0 15,-36 0-31,-35-35 62,-35-1-46,-1 19-16,1 17 31,17-18 1,54 18-17,-1 0 1,18 0-16,17 0 15,-70-18 32</inkml:trace>
  <inkml:trace contextRef="#ctx0" brushRef="#br1" timeOffset="-57967.2">7655 11730 0,'0'18'16,"0"-1"-16,0 1 0,0-1 16,0 1-1,0 0-15,0 35 16,0-36-1,-17 1 1,52-18 93,18-18-109,17-35 16,-34 36-16,-1-1 16,88-52 31,-140 70 62,-1 17-109,1-17 16</inkml:trace>
  <inkml:trace contextRef="#ctx0" brushRef="#br1" timeOffset="-57674.88">7885 11818 0,'0'18'0,"0"-1"16,17 1-16,-17 17 16,53 71-1,-35-71 1,17 18-16,36 0 16,17 18-16,-35-54 15,70 54 16</inkml:trace>
  <inkml:trace contextRef="#ctx0" brushRef="#br1" timeOffset="-22378.05">1870 8943 0,'0'18'63,"0"17"-63,0 0 16,0 18-16,17 53 15,1-53 1,-18-36-16,0 19 15,0 34 1,0-52 0,-18-18 93,1-35-93,-19-1-16</inkml:trace>
  <inkml:trace contextRef="#ctx0" brushRef="#br1" timeOffset="-21858.36">1535 8872 0,'35'0'0,"0"0"16,-17 0-16,-1 0 15,36 0 1,-17 0-16,17 0 0,70 0 31,-70 0-31,-18 0 16,212 0 15,-176 0-31,-18 0 16,-18 0-1,-53 0 79</inkml:trace>
  <inkml:trace contextRef="#ctx0" brushRef="#br1" timeOffset="-20823.38">2540 8961 0,'0'17'32,"0"18"-1,0-17-15,0 0-16,0 35 15,0-36-15,0 1 16,0 0-1,0 17 1,0-17-16,0 17 16,0-18-1,0 1 1,18 0 15,17-18-15,18 17 15,-18-17-31,0 0 16,1 0-1,-1 0 1,-35-17 15,0-1-15,0 0 31,0 1-32,-35-1 1,17 18-16,0-17 31,1 17-31</inkml:trace>
  <inkml:trace contextRef="#ctx0" brushRef="#br1" timeOffset="-20251.65">2487 9084 0,'0'-18'47,"35"18"-32,18 0 1,-35-17-16,17 17 16,-17 0-16,17-18 15,-17 18 1,17 0-16,-17-18 62</inkml:trace>
  <inkml:trace contextRef="#ctx0" brushRef="#br1" timeOffset="-19707">2328 8872 0,'36'0'0,"-1"0"15,18 0 1,-18 0 0,0 0-16,1 0 15,105 0 17,-106 0-17,-17 0-15,17 0 16,36-17 31,-54 17-47,1 0 15,-1 0 1</inkml:trace>
  <inkml:trace contextRef="#ctx0" brushRef="#br1" timeOffset="-19104.38">3246 8890 0,'0'35'15,"0"-17"-15,0 17 16,0 18 0,0-35-16,-18 88 15,-35 17 1,35-35 0,-35 36 30,53-142 1,0 0-47,0-17 16</inkml:trace>
  <inkml:trace contextRef="#ctx0" brushRef="#br1" timeOffset="-18637.56">3052 8925 0,'0'71'47,"17"-54"-47,18 54 15,1-36 1,-19 1-16,72 34 31,-89-35-15,17-35-16,-17 36 16,18-36-1,-1 17 1,-17 1-1,53 53 17</inkml:trace>
  <inkml:trace contextRef="#ctx0" brushRef="#br1" timeOffset="-18230.81">3651 8978 0,'0'18'15,"0"35"-15,0-18 16,0 159 15,18-194-15,-18 18-16,-18-36 78,18-35-78</inkml:trace>
  <inkml:trace contextRef="#ctx0" brushRef="#br1" timeOffset="-17700.35">3492 8908 0,'53'17'31,"-17"-17"-15,17 0-16,-18 18 16,0-18-1,-17 0-15,35 0 16,-18 18 0,0-18-16,-17 0 15,0 0-15,-1 0 0</inkml:trace>
  <inkml:trace contextRef="#ctx0" brushRef="#br1" timeOffset="-17268.59">4251 9525 0,'18'0'47,"-18"-88"-16,0 70-31,0 1 0</inkml:trace>
  <inkml:trace contextRef="#ctx0" brushRef="#br1" timeOffset="-15169.9">5168 8890 0,'0'-18'16,"0"54"30,0-1-46,0 0 16,0 18 0,0 0-1,18-53-15,-18 18 16,0 88 0,0-71-16,0 0 15,0 18 1,0-18-16,0 36 15,0-36-15,0-17 16,0 17 0,0-17-16,17 17 47</inkml:trace>
  <inkml:trace contextRef="#ctx0" brushRef="#br1" timeOffset="-14276.42">5203 8943 0,'0'-18'15,"36"18"1,-1 0-16,0 0 0,1 0 16,-19 0-16,1 0 15,0 0 1,17 0 15,-35 18 0,17 35 1,-17-36-17,0 19 17,-17-36-17,-1 0 1,-35 0-1,18 0-15,17 0 16,1 0-16,-1 0 16,0 0-1</inkml:trace>
  <inkml:trace contextRef="#ctx0" brushRef="#br1" timeOffset="-12924.23">5644 9190 0,'0'-18'62,"0"1"-46,0-19-16,18 19 16,-18-1-1,35-35-15,1 0 47,-19 53-31,36 0 31,-35 0-32,-1 0 1,-17 18-1,0-1-15,0 1 32,-52 53-17,34-54 1,0-17-16,1 0 16,17 18 296,17 0-296,1-18-1,-18 17-15,35-17 0,-17 36 16,17-36-16,-17 17 16,-1 1-1,1 17 1,0-35-1,-1 0 1,1 18-16</inkml:trace>
  <inkml:trace contextRef="#ctx0" brushRef="#br1" timeOffset="-12077.76">6103 9190 0,'18'0'32,"-18"18"-32,0 17 31,0-18-31,0 1 16,17 0-1,-17-1-15,18-17 16,-18 18-16,53 17 47,-35-35 0,-1 0-32,1-17 1,-1-54 31,-17 53-47,0-17 0,18 35 15,-18-35 1,0 0 0,0 17-16,0 0 31,-18 1-16,-17 17 17,18 0-17,-1 0 1,0 0-16,1 0 16,-1 0-1,18 35 63,18-35-46</inkml:trace>
  <inkml:trace contextRef="#ctx0" brushRef="#br1" timeOffset="-11506.11">6826 9137 0,'-17'0'16,"-19"0"-1,19 0 1,-54 18-16,54-18 16,-1 0-16,0 17 15,-17 1 17,35 0-1,18 17-16,-1-18-15,1-17 16,35 18-16,-36-18 16,1 18-16,17-1 31,-17 1-15,-18 0-1,71-36 63</inkml:trace>
  <inkml:trace contextRef="#ctx0" brushRef="#br1" timeOffset="-10729.09">7197 9172 0,'0'36'47,"-36"34"-32,1-35-15,0 18 16,17-17 15,18-19 1,18-17-1,-1 0-16,89 0 17,-88 0-1,-18-17 16,0-19-16,0 19-15</inkml:trace>
  <inkml:trace contextRef="#ctx0" brushRef="#br1" timeOffset="-10285.35">7179 9278 0,'0'-18'31,"18"18"16,-1 0-32,1 0-15,0 0 16,-1-17-16</inkml:trace>
  <inkml:trace contextRef="#ctx0" brushRef="#br1" timeOffset="-9868.11">7267 9243 0,'0'-18'109,"18"1"-93,-1 17-16,19-36 15,-1 36-15,0 0 16,-17-17-1,17 17-15,-17 0 0,0 0 16,-1-18 15</inkml:trace>
  <inkml:trace contextRef="#ctx0" brushRef="#br1" timeOffset="-8913.21">7779 9137 0,'-53'0'47,"18"0"-31,-1 0-16,1 35 15,0-35 1,17 18 15,18 0 0,0 17-15,0 0-16,0-17 16,18 35-1,17-36 1,-17 1-1,-18 0 1,0-1 15,0 1 32,-18-18-32,0 0-15,-17 0-1,17 0-15,1 0 94,-1 0-63,1 0-15,17-35 0</inkml:trace>
  <inkml:trace contextRef="#ctx0" brushRef="#br1" timeOffset="-8000.63">8114 9243 0,'-18'0'31,"1"0"-15,-1 0 47,0 0-48,18 35 1,-17-17-1,17-1-15,0 19 16,0-1 0,0 0-1,0-17 1,17-18 15,-17 17-15,36-17 31,-36-17-32,17-1-15,1-35 16,-18 36 15,0-1-15,0-17 31,0 17-47,-18 0 15</inkml:trace>
  <inkml:trace contextRef="#ctx0" brushRef="#br1" timeOffset="-7135.55">8273 9543 0,'17'0'16,"-17"-53"-1,-17 17 1,17-16-16,-18 16 16,18-52-1,0 70 1,0 1 0,18-1 30,-1 1-46,1 17 16,0 0 62,-18 35-62,0 18 15,0-36-31,-36 72 47,36-72 0,0 1 31,18 17-47,0-35-15,-1 0-16,1 0 0,-1 0 15,1 0 1,53 18 15</inkml:trace>
  <inkml:trace contextRef="#ctx0" brushRef="#br1" timeOffset="16622.09">2064 13000 0,'-18'0'78,"18"35"-62,0-17-16,0 17 16,0 141 31,0-158-32,0 0 1,0 17-1,0-17-15,0-1 16,0 1-16,0 0 31,0-1 1</inkml:trace>
  <inkml:trace contextRef="#ctx0" brushRef="#br1" timeOffset="17364.66">1640 12876 0,'18'0'31,"0"0"0,-1 0-31,19 0 16,87 18 15,-70-18-15,388 18 30,-300-18-14,-123 0-32,-1 0 47</inkml:trace>
  <inkml:trace contextRef="#ctx0" brushRef="#br1" timeOffset="18091.2">2716 13511 0,'18'0'16,"0"-17"0,35-213 15,-53 142-15,88-123 30,-88 175-46,17 36 16,19 0 47,-1 18-63,-17 0 15,35 87-15,-36-69 16,1-1-1,35 36-15,-36-36 32,-17 18-32,0-36 15,0 1 17</inkml:trace>
  <inkml:trace contextRef="#ctx0" brushRef="#br1" timeOffset="18556.91">2893 13212 0,'35'0'47,"18"0"-47,-18 0 15,106-18 32,-123 18-15,0 0-17</inkml:trace>
  <inkml:trace contextRef="#ctx0" brushRef="#br1" timeOffset="19845.09">3598 13035 0,'0'0'0,"53"88"0,0 1 16,-35-1-16,35 70 15,-53-122 1,0-1-16,17 0 16,-17-17-16,0-36 109,-17 1-93,-1 17-16,18-18 15,-18-17-15,1 17 16,-124-246 31,123 228-47,0 1 15,-35-194 32,53 211-47,0 0 16,0 1-16,336 17 62,-283 0-62,17 0 0,-17 17 16,88 107 31,-141-106-47,0-1 15,0 18 1,0 18 15,-176 18 1,70-53-32,-70-1 46,211-17 17,18 0-47,0 18-16,17-18 15,18 35 1,-35-17-16,0-1 15,-17 1 1,-19-18 0,-17 35 31,0-17-16,0 0-16,0-1 1,0 1-16,-35-18 31,-36 0-31,1 0 16,34 0 15</inkml:trace>
  <inkml:trace contextRef="#ctx0" brushRef="#br1" timeOffset="20156.89">4639 13476 0</inkml:trace>
  <inkml:trace contextRef="#ctx0" brushRef="#br1" timeOffset="20710.54">6068 12823 0,'17'106'0,"36"124"31,-53-177-31,18 17 16,17 71-1,-35-88-15,0-35 0,18 52 32,-18-52-32,18-18 15,-71-18 95,53 1-95,0-19-15,-36 1 16,1-71-1</inkml:trace>
  <inkml:trace contextRef="#ctx0" brushRef="#br1" timeOffset="21294.16">6156 12929 0,'0'0'0,"71"0"31,-54 0-31,36 0 15,-35 0-15,-1 0 32,1 0-17,17 18 17,-17-18-17,-18 18-15,0 52 31,0-35-15,-53 71 15,18-106-15,-18 18-16,18-18 16,-89 0 15,106 0 31,18-18-30,18-17-17,17 35-15</inkml:trace>
  <inkml:trace contextRef="#ctx0" brushRef="#br1" timeOffset="22140.63">6826 13282 0,'-17'0'16,"-19"-35"78,36 17-79,0-17-15,0-18 16,-35 18-16,35 17 16,0-35-16,0 36 15,0-19-15,0 1 32,0 17-32,18 18 15,-1 0 1,1 0-1,53 18 32,-71 0-47,0 17 0,0-17 16,0 17 0,-18 35-1,18-34-15,-35-19 16,35 1-1,0 0 1,0-1 78,35 1-63,-17-18-15,-1 0-1,1 0 1,-1 0-16</inkml:trace>
  <inkml:trace contextRef="#ctx0" brushRef="#br1" timeOffset="23223.93">7391 13212 0,'-18'-36'93,"18"1"-77,0 17 0,0-17-1,0 17-15,0 1 16,0-1-1,-18 1 17,18-1-32,-17 18 15,-1-35 17,0 17 14,-17 36-30,35-1 0,0 124 31,0-105-47,0-1 15,0-17 1,35 17-1,-17 0 48,0-35-47,-1 0-1,1 0 16,-18-18-31,35-87 47,-35 87-47,0 0 16,0-17 31,0 17 0,-17 18-16,-1-17-15,0 17-1,1 0 16</inkml:trace>
  <inkml:trace contextRef="#ctx0" brushRef="#br1" timeOffset="24027.51">7849 12965 0,'-17'0'31,"-1"0"-15,-17 0-16,-1 0 16,19 0-1,-18 35-15,17-17 16,18-1 0,0 36 15,0-18-16,18-17-15,52 17 32,-35-17-32,-17 17 15,0-17 1,-1-1-16,19 1 0,-1-18 47,0 0-32,0 0 17</inkml:trace>
  <inkml:trace contextRef="#ctx0" brushRef="#br1" timeOffset="24493.21">8590 13176 0</inkml:trace>
  <inkml:trace contextRef="#ctx0" brushRef="#br1" timeOffset="55912.39">1993 14270 0,'0'18'31,"0"17"-15,0 18-16,0-18 15,0 0-15,0 18 0,0-35 16,0 35-16,-17 17 31,-1-52-15,18 0-1,0 17-15,-18-18 16</inkml:trace>
  <inkml:trace contextRef="#ctx0" brushRef="#br1" timeOffset="56422.08">1658 14235 0,'53'17'16,"-18"-17"0,36 36-1,-18-36-15,0 0 16,0 0-16,-1 0 15,19 0 17</inkml:trace>
  <inkml:trace contextRef="#ctx0" brushRef="#br1" timeOffset="57065.67">2364 14393 0,'17'0'16,"-17"18"-1,0 0-15,18 87 16,-18-87-16,18 0 16,-18-1-16,17 54 15,-17-53 1,18-1 15,-1 1 0,1-18 32,-18-18-63,18 18 16,-18-17-1,0-36 1,17 17-1,19-52 48,-19 71-47</inkml:trace>
  <inkml:trace contextRef="#ctx0" brushRef="#br1" timeOffset="57989.08">2893 14534 0,'0'18'47,"0"0"-47,0 17 16,0 18-16,0 70 31,0-87-16,0 17 17,35-71 30,-17 0-46,52-70 15,-70 70-31,0-17 16,0 18-16,0-142 62,0 106-62,0 18 63,-17 35-48,-1 0 17,-17 17-32,17 1 15,-17 0-15,0 34 31,35-34-15,0 0 0,0-1-1</inkml:trace>
  <inkml:trace contextRef="#ctx0" brushRef="#br1" timeOffset="59052.42">3122 14764 0,'18'0'78,"-18"-18"-62,0 0-16,0-17 16,0-18-16,0-35 31,0 70-16,0 1-15,0-1 0,0-35 47,53 53-47,-36 0 16,1 0 0,17 0-1,-17 0 1,-1 18-1,1-18-15,17 35 16,-17-17 0,0-1-16,-18 1 15,0 70 17,-36-70-17,-17 17 16,36-17-31,17 17 172,17-17-140,1-18-17,17 0-15,1 17 16,-19-17-1,1 0 17,17 18-32,36 0 47</inkml:trace>
  <inkml:trace contextRef="#ctx0" brushRef="#br1" timeOffset="59718.11">3933 14870 0,'-17'0'94</inkml:trace>
  <inkml:trace contextRef="#ctx0" brushRef="#br1" timeOffset="61046.29">5521 14482 0,'0'17'16,"0"18"-1,0 1 1,0-19 0,0 89-16,0-53 15,18 88 32,-18-123-47,0-1 0,0 1 16,0 0-16,-18-71 93,18 0-77,-35 18-16,17-18 16,-17-35-1,35 70-15,-18-35 16,18 35 15,0 1-31,0-1 31,18 18-15,52 0 0,-34 0-1,-1 0-15,18 0 16,17 0 31,-70 18-32,0 17 1,0-17 0,0-1-1,0 1 1,0 0 0</inkml:trace>
  <inkml:trace contextRef="#ctx0" brushRef="#br1" timeOffset="61819.8">5962 14852 0,'18'0'31,"-18"-35"-15,0-1 0,0 1-16,0 0 15,0-36 32,17 36-31,-17 17-1,18 18 1,-1 0 0,1 0-1,0 0 1,-1 0 0,-17 18-1,0 0-15,0-1 16,-17 71 31,17-70-47,0 0 47,0-1-16,35-17 0,-17 0-15,35 0 15,-36 0-31,19 0 31</inkml:trace>
  <inkml:trace contextRef="#ctx0" brushRef="#br1" timeOffset="62487.38">6456 14640 0,'0'18'47,"0"17"-31,0 0-1,0-17-15,0 17 16,0 36 47,17-71-48,19 18 16,-19-18-31,1 0 0,17 0 16,-17 0 0,0 0-1,-18-18 110</inkml:trace>
  <inkml:trace contextRef="#ctx0" brushRef="#br1" timeOffset="62981.1">6491 14781 0,'18'0'78,"-1"0"-62,1 0 0,17 0 15,-17 0-31,-18-17 15</inkml:trace>
  <inkml:trace contextRef="#ctx0" brushRef="#br1" timeOffset="63436.81">6526 14623 0,'18'0'94,"0"0"-94,-1 0 15,19 0 1,-19 0-16,1 0 16,0 0-16,17 0 0,-18 0 31</inkml:trace>
  <inkml:trace contextRef="#ctx0" brushRef="#br1" timeOffset="64135.37">6985 14570 0,'-18'0'31,"1"0"-31,17 35 78,0 0-78,17-17 16,1 0 0,35 34 15,-18-34-31,-17 0 15,17-1-15,-17 1 47,-1 0-31,-17-1-16,18-17 16,-18 18 15,0 0-31,0-1 15,0 18 1,0-17 0,-35 0-16,17-18 62,0 0-46,-17-36-1,35 19-15,0-1 16</inkml:trace>
  <inkml:trace contextRef="#ctx0" brushRef="#br1" timeOffset="65253.68">7373 14640 0,'18'0'0,"-1"0"16,-17 18 15,0 17-31,0-17 15,0-1 1,0 19-16,0-1 16,0 18-1,18-35 1,0-18 15,-1 0-15,1 0-1,0 0-15,17 0 16,-18 0 0,1 0 31,-18-18-32,-18-17 1,1 17-1,-1 18 1,1-18 47,-19 18-48,19 0 1,-1 0-1,18-17 64,35-1-48,1 18-31,16 0 15,-34 0 1,0 0 31,-54 0-31,19-35-1,-1 35-15,1 0 31,17-18 1,0 1-1,0-1-15,-36 0-1,36 1 1</inkml:trace>
  <inkml:trace contextRef="#ctx0" brushRef="#br1" timeOffset="66193.54">7920 14587 0,'18'0'31,"-18"18"-15,0 0-16,0-1 16,-18 107 15,-35-71-16,35-36-15,18 19 16,-35-19-16,35 1 47,0-36 0,18 1-32,-18-19 1,35 19-16,-35-1 16,18 18 15,-1 0 0,54 53-15,-54-18-16,19-17 15,17 35-15,-36-36 16,-17 1-16,18-18 47,0 0-31,-1-35-16,1 17 15,-18-35 1,17 0-16,-17-53 31,0 89-31,0-18 16</inkml:trace>
  <inkml:trace contextRef="#ctx0" brushRef="#br1" timeOffset="66631.26">8414 14676 0,'0'0'0,"17"17"16,-17 1 0,0 17-1,0-17-15,0-1 16,0 1-16,-35 88 31,35-71-31,0-17 16,-35-18 46</inkml:trace>
  <inkml:trace contextRef="#ctx0" brushRef="#br1" timeOffset="67079.79">8202 14587 0,'35'0'32,"1"0"-17,-19 0-15,1 0 16,0 0-1,-1 0 1,1 0 0,88 0 15,-71 0-15,141 0 15,-140 0-16</inkml:trace>
  <inkml:trace contextRef="#ctx0" brushRef="#br1" timeOffset="67763.52">8837 14870 0,'18'0'47,"-1"-53"-31,1 35-1,0-17-15,-1 17 0,-17-35 16,36-17 15,-36 34-15,52 36 31,-16 36-32,-19-1-15,89 141 31,-70-123-31,16-18 47,-52-17 47,-17-18-94,-1 0 31,1 0-31</inkml:trace>
  <inkml:trace contextRef="#ctx0" brushRef="#br1" timeOffset="68247.74">8996 14799 0,'17'0'47,"36"0"-47,-17 0 16,-1 0-1,0 0-15,1 0 47</inkml:trace>
  <inkml:trace contextRef="#ctx0" brushRef="#br1" timeOffset="69066.34">9543 14640 0,'17'0'31,"-17"18"-15,0 0-1,0 17 1,18 0 15,-18-17-15,0-1-1,53 54 17,-36-71-32,19 35 0,-19-17 15,1-1 1,53 36 15,-54-53-15,18 0-1,1 0 1,-19 0 0,1 0-1,0-35 1</inkml:trace>
  <inkml:trace contextRef="#ctx0" brushRef="#br1" timeOffset="69510.94">9948 14623 0,'18'0'31,"-18"35"0,0 0-31,18 18 16,17 18 15,-17-71-15</inkml:trace>
  <inkml:trace contextRef="#ctx0" brushRef="#br1" timeOffset="69904.69">10107 14429 0,'53'-71'0,"-106"142"0,229-230 16,-70 35 0,-53 19-1,-17 52-15,-1 0 16,0 0 0,-35 35-16</inkml:trace>
  <inkml:trace contextRef="#ctx0" brushRef="#br1" timeOffset="92822.69">2011 15804 0,'-18'0'110,"-17"36"-95,-18 17 1,35-36 0,18 19 15,0-1-31,0-18 47,0 1-47,18 0 15,35 17 1,-18-17 0,-17-18-16,-18 17 15,17-17 1,1 0 0,0 0-1,52 0 32,-34 0-47,-1 0 16</inkml:trace>
  <inkml:trace contextRef="#ctx0" brushRef="#br1" timeOffset="94301.9">1923 15734 0,'0'18'31,"0"34"-15,17 19 15,-17-36-15,0-17-1,0 70 32,0-70-47,0-1 16,0 19-1</inkml:trace>
  <inkml:trace contextRef="#ctx0" brushRef="#br1" timeOffset="94949.5">1887 16051 0,'0'-17'15,"0"-1"-15,0 0 16,18 18-16,17-35 16,53 0 15,-88 0-16,159-71 32,-141 88-47,-1 1 47</inkml:trace>
  <inkml:trace contextRef="#ctx0" brushRef="#br1" timeOffset="95560.14">1958 15910 0,'0'0'0,"18"53"16,-18-18-1,17-17 1,-17 0-16,18 52 31,-1-70-15,19 36 15,-19-36-31,1 0 16,35 0 15,-35 0-31,-1 17 0,1-17 31</inkml:trace>
  <inkml:trace contextRef="#ctx0" brushRef="#br1" timeOffset="96347.64">2575 15857 0,'0'0'0,"0"36"15,0-1-15,0 18 16,0-36 0,0 1-16,106 123 62,-71-106-62,-17-17 16,17 0-16,1-18 15,-19 0 1,-17-36 31,0 1-32,0 0 1,0-18-16,-70-106 31,52 124-31,0 0 16,1 17-16,-1-17 16,0 35 30,1 0-46,-18 0 16,-1 0 0,19 0-1,17 17 1,-18 1-16,18 0 31,0-1 0,0 1-15,0 0-16,18 17 16</inkml:trace>
  <inkml:trace contextRef="#ctx0" brushRef="#br1" timeOffset="97239.56">2946 15857 0,'17'0'31,"-17"18"-16,0 0-15,0 52 0,0-52 16,18 211 31,-18-211-47,18-18 62,-1 0-46,-17-18-16,0-35 16,0 0-16,36-17 15,-19 34 17,1 36 14,17 0-14,36 142-17,-54-72-15,19-35 16,-1 36 0,0-53-1,-35-54 32,0-17-31,0-17-16,18 52 15,-18-88 17,0 89-32,0-36 15,0 35-15,0 1 16,0-1 31,0 0-32</inkml:trace>
  <inkml:trace contextRef="#ctx0" brushRef="#br1" timeOffset="97867.73">3440 15910 0,'0'0'0,"17"0"0,36 106 47,-35-71-47,-1 18 16,-17-35 0,18 0-16,0 34 0,-1-52 93,19-17-93,-1-36 0,-17 0 16,34 0 0,1-53-16,0 0 31,-53 89-31</inkml:trace>
  <inkml:trace contextRef="#ctx0" brushRef="#br1" timeOffset="98132.56">3845 16316 0,'18'0'47,"0"0"-47,-1 0 16,18-18-1</inkml:trace>
  <inkml:trace contextRef="#ctx0" brushRef="#br1" timeOffset="98990.76">5503 15963 0,'-17'0'31,"17"18"-31,-18 35 15,18 0 1,-18 17 0,18-35-16,0 1 15,0 17-15,0 0 16,0-18 0,0-17-16</inkml:trace>
  <inkml:trace contextRef="#ctx0" brushRef="#br1" timeOffset="99431.48">5415 15963 0,'88'0'15,"-35"0"-15,35 0 16,265 35 15,-300-17-15,-35-18-1</inkml:trace>
  <inkml:trace contextRef="#ctx0" brushRef="#br1" timeOffset="99943.87">5398 16122 0,'52'0'125,"19"0"-125,-36 0 15,18 0 1,0 0-1,0 0-15,0 0 0,0 0 16,70 0 31</inkml:trace>
  <inkml:trace contextRef="#ctx0" brushRef="#br1" timeOffset="100883.31">6438 16034 0,'-35'0'15,"0"17"-15,17 1 16,0 0-16,1-18 31,-19 35-31,36 0 31,0-17-15,0-1-16,18 36 16,-18-35 15,18 17-31,17-17 0,124 53 47,-142-71-32,1 0 1,0 0-16,-1 0 31,1-18-15,-18-35 15,0 18-31,0-18 0,0 35 16,-18-88 15,1 89-15,-1-1-1,0 18 32,1 0-31,-1 0-1,0 0 17,18 18-17</inkml:trace>
  <inkml:trace contextRef="#ctx0" brushRef="#br1" timeOffset="101797.25">6914 16316 0,'-17'0'125,"17"-35"-110,0-18 1,0 17-1,0 19-15,0-18 16,0 17 0,0-17-1,0 17 1,0 0 0,17 18-16,19 0 15,-1 0-15,18 0 16,-35 36-1,34-19 17,-52 36-32,0-35 15,0-1-15,0 1 16,0 70 15,18-88 188,17 18-203,1-18-16,17 0 15,-1 0-15</inkml:trace>
  <inkml:trace contextRef="#ctx0" brushRef="#br1" timeOffset="102678.44">7602 16175 0,'-17'0'63,"17"17"-63,0 19 15,-18-19 1,18 1 15,0-36 79,0 1-110,0-1 15,0-17 1,0 17 0,18 18 15,88 0-16,-71 18 1,-18-18-16,1 17 16,0 1-16,-1 0 31,-17-1-15,0 19-1,0 17 16,18-53-15,-18 17 31</inkml:trace>
  <inkml:trace contextRef="#ctx0" brushRef="#br1" timeOffset="103279.72">8114 16369 0,'0'-53'16,"0"0"-1,0 0 1,0 0-1,18 36-15,-18-1 16,17 18 0,36 0 15,-18 0-15,-17 0-1,17 0-15,36 53 16,-36-18-16,-17-35 15,17 18 1,-35-1-16,18 19 0,52 122 63,-52-140-63,-18 17 15,35 1-15,-53-36 63,-17 0-48,-71-18 1</inkml:trace>
  <inkml:trace contextRef="#ctx0" brushRef="#br1" timeOffset="103723.44">8237 16369 0,'0'-18'109,"18"18"-77,17 0-32,1-17 15,-19 17 1,18-36-1,-17 19 1</inkml:trace>
  <inkml:trace contextRef="#ctx0" brushRef="#br1" timeOffset="104093.83">8608 15716 0,'0'18'15,"0"0"-15,0 17 16,0 0-16,0 18 16,0-35-1,17-1 16,1 19-15</inkml:trace>
  <inkml:trace contextRef="#ctx0" brushRef="#br1" timeOffset="104595.52">9102 16104 0,'-18'0'0,"18"36"15,0 16 1,0 19 0,-53-18-16,53-18 0,0 36 15,-35-1 17,17-70 30,1 0-62</inkml:trace>
  <inkml:trace contextRef="#ctx0" brushRef="#br1" timeOffset="105182.14">8872 16157 0,'18'0'47,"0"0"-16,52 0-15,-52 0 15,17 0-31,124 0 47,-106 0-47,-18 0 0,0-17 31,1-1 0,-19 18-31</inkml:trace>
  <inkml:trace contextRef="#ctx0" brushRef="#br1" timeOffset="106026.79">9613 16192 0,'0'0'0,"0"18"16,0 0 15,0-1-15,0 1 15,0 17-15,0-17-1,0 0-15,18-1 16,-1 19-16,-17-19 16,0 1-1,18-18-15,0 17 63,-1-17-32,19-35-31,-19 0 16,-17 17-1,18 1 1,-18-1-16,0 0 62,0 1-46,0-1 0</inkml:trace>
  <inkml:trace contextRef="#ctx0" brushRef="#br1" timeOffset="106995.28">9772 15910 0,'0'18'16,"0"0"0,0 17-1,0-18-15,0 1 16,0 0 15,35-18 16,-17 0-31,17 0-1,-17 0 32,-18-18 16,0 0-48,0 1 126,0-1-110,-18 18-15,18-17-1</inkml:trace>
  <inkml:trace contextRef="#ctx0" brushRef="#br1" timeOffset="125885.22">1817 16898 0,'0'18'47,"0"-1"-47,0 19 0,0 17 16,0-1-1,-18 54 17,18-88-32,-17 17 46</inkml:trace>
  <inkml:trace contextRef="#ctx0" brushRef="#br1" timeOffset="126398.9">1658 16810 0,'35'0'47,"-17"0"-47,17 18 16,18-18-16,18 0 16,70 35 15,-88-35-31,0 0 15,-36 0-15,1 0 16,0 0 31</inkml:trace>
  <inkml:trace contextRef="#ctx0" brushRef="#br1" timeOffset="126938.55">2205 16916 0,'0'88'16,"0"-18"0,0-34-16,0-1 15,0 18 1,17-35-16,19 17 31,-19-35-15,89 0 31,-53-71-32,-18 36-15,1 17 16,17-105 15,-36 105-31,-17-17 47</inkml:trace>
  <inkml:trace contextRef="#ctx0" brushRef="#br1" timeOffset="127713.06">2875 17092 0,'0'18'0,"-35"17"16,35-17-1,-18-1-15,1 1 16,17 0-1,0-1 1,0 1 0,0-1-1,35-17 17,0 0-17,0 0-15,1 0 16,-19 0-16,19 0 15,-1 0-15,18 0 16,-36-17 0,1 17-16,0-53 31,-18 18-31,0-1 16,0 1-1,-53-35 16,35 70-31,1 0 32,-36 0-1,35 0 0,0 35 0,18-18-31</inkml:trace>
  <inkml:trace contextRef="#ctx0" brushRef="#br1" timeOffset="128541.54">3334 17233 0,'0'0'0,"17"-53"15,-17 36-15,18-1 31,-18 0-31,18-17 32,-1 35-32,36 0 47,-18 0-47,-17 0 15,0 0 1,-1 18-16,-17-1 15,0 1-15,0 17 16,0 1-16,0-19 16,0 36-1,-17-18 1,-19-17-16,1-18 16,0 0-16,17 0 15,54 0 95,-19 0-110,36 0 15,-18 0 1,-17 0-16,17 0 15,71 53 32,-88-53-31,-1 0 0,1 0-16,0 0 15</inkml:trace>
  <inkml:trace contextRef="#ctx0" brushRef="#br1" timeOffset="129545.26">4022 17127 0,'0'36'15,"0"-1"-15,0 0 16,0 18-1,-18-35 1,18-1 0,0-34 77,0-36-93,-18 35 16,18-35-16,0 18 16,0 0 15,0 17-15,0 0-16,36 18 31,122 0-16,-87 18 1,-53-18 0,17 18-1,-35-1 1,18 54 15,-18-53-15,-36-1 15,19-17-15,17 18 62,0-1-47,0 19 0,-36-36-15,-17 0 0,-17 0-1,17 0-15,18 0 16,-1 0-16,19 0 78</inkml:trace>
  <inkml:trace contextRef="#ctx0" brushRef="#br1" timeOffset="130428.25">4551 17374 0,'17'0'31,"1"-17"1,-18-1-32,35-17 15,-17-1 1,-18 19-16,18-1 15,-18 1-15,17-1 16,19-17 0,-19 35 31,1 0-47,-1 0 15,1 35 1,0-17-16,52 123 31</inkml:trace>
  <inkml:trace contextRef="#ctx0" brushRef="#br1" timeOffset="130819.17">4692 17251 0,'35'0'78,"-17"0"-78,35 0 16,-18 0-16,0 0 31,18 0-15,-35 0-16</inkml:trace>
  <inkml:trace contextRef="#ctx0" brushRef="#br1" timeOffset="131476.75">5680 17304 0,'0'35'47,"0"-17"-47,0-1 15,0 1-15,0 0 16,17-1 62,19-17-78,17 0 31,-18-35-31,-18 17 0,1 1 16,35-54 15,-53 53-15,35 18 0</inkml:trace>
  <inkml:trace contextRef="#ctx0" brushRef="#br1" timeOffset="132071.37">5856 17233 0,'-18'0'15,"18"18"1,0-1-1,0 36 1,0-17 0,36-19-1,-36 1-15,53 0 32,-36-18-17,1 0-15,52 0 31,-52-18-31,17 0 16,1 1-16,34-54 31,-34 53-15,-19 18 15,18 0-15,-17 0-1</inkml:trace>
  <inkml:trace contextRef="#ctx0" brushRef="#br1" timeOffset="133188.72">6473 17268 0,'0'18'0,"0"0"16,0 17-1,0-17 1,0-1 0,0 1-1,0 0 1,0-1 46,53-17-46,-35 0 0,0 0-16,17 0 31,0 0-31,-35-17 31,0-19-15,0 19-16,-159-89 47,142 106-32,34 0 95,19 0-95,-1 0 1,-17 0-16,-1 0 219,1 0-204,17 0-15</inkml:trace>
  <inkml:trace contextRef="#ctx0" brushRef="#br1" timeOffset="134290.06">7020 17251 0,'0'17'16,"0"1"-1,0 17 1,0-17 15,-35 17-15,17-52 125,18-1-126,0-35-15,0 35 16,0 1 15,18 17 0,0 0-31,17 0 32,18 0-17,-18 0 1,-17 17-1,-1 1 1,1 0 0,-18-1-1,0 1 17,-18 17-17,-17-35 1,17 18 15,18 0 47,36-18-62,-19 17-16,1-17 31,-18 18 16,-18-18-31,-17 0-16,17 0 15,-17 0-15,0 0 16</inkml:trace>
  <inkml:trace contextRef="#ctx0" brushRef="#br1" timeOffset="135013.63">7461 17357 0,'0'-18'0,"0"36"62,0 17-62,0-17 16,0-1-16,0 1 16,0 17 30,18-35 1,0 0-47,17-18 16,-18 1 0,19-1-16,-1-52 15,-17 52 1</inkml:trace>
  <inkml:trace contextRef="#ctx0" brushRef="#br1" timeOffset="105085.62">11201 7743 0,'17'0'31,"54"0"-31,35 0 16,0 53-16,141-35 31,-106 0-16,0-1-15,35 1 16,-35 0-16,424 176 47,-477-159-47,-18 18 0,19-18 16,-36 18-16,35 35 15,-53-35 1,0 247 31,-35-194-32,0 17-15,0 1 16,-35 123 0,0-106-16,-18-18 15,-35 36-15,-106 264 31,141-299-31,-18-1 16,1 1-16,34-18 16,1-18-16,0 71 31,35-142-15,0 18-16,0 18 15,0-17-15,17 69 16,1-16-1,0-36 1,70 141 0,-71-141-16,1-1 15,0-16 1,35 105 0,-36-123-1,1-1 1,17 18-1,1-35-15,16 36 16,142-19 0,-141-17-1,18 0-15,70 0 16,0 0-16,353 0 31,-300 0-31,-35 0 16,0 0-16,87 0 15,-157 0 1,-19 0-16,18 0 31,-52 0-31,-54 0 172,-35 0-172,-35-53 16,0 53-1,35-17-15,-53 17 0,53 0 16,-17-18-16,-318-35 31,246 53-31,19 0 16,17 0 0,36 0-1,17 0-15,17 0 0,1 0 16,-71 0 15,89 0-15,-1 0-16,-17 0 15,-18 0-15,-124 0 47,124 0-47,36 0 16,-1 0-16,-176 18 47,159 0-32,17-18-15,1 0 16,-36 17 31,35 1-47,18-1 62,18-17-62,-1 36 16,36-36-16,247 176 47,-194-105-47,0-1 15,17 18-15,353 565 47,-370-459-31,-35 0-16,105 1270 62,-176-1252-62,0-1 16,-53 36-16,-564 1182 47,458-1147-47,18-17 16,0 17-16,-353 582 46,371-687-46,34-36 16,1-18-16,0-70 16,-229-53 15,211 0-31,0-35 16,0-53-1,-17-36-15,-195-246 31,248 247-31,-19-19 16</inkml:trace>
  <inkml:trace contextRef="#ctx0" brushRef="#br1" timeOffset="110808.08">16651 11042 0,'0'18'15,"0"17"1,0-18-1,0 19-15,0-19 0,0 19 16,-18 52-16,1-70 16,-160 264 31,125-194-47,34-70 15,18-1 16,0 1-15,0 0 0,0 17-16,18-35 15,52 17 1,-35 1-16,1-18 16,-19 0-16,36 0 15,194 0 32,-229 0-47,-1 0 16,19-53 15,-1 36-31,-35-1 16,0 0 30</inkml:trace>
  <inkml:trace contextRef="#ctx0" brushRef="#br1" timeOffset="111304.26">16492 11465 0,'0'0'0,"36"0"16,-1 0-1,53-17 1,-35-1-16,-18 18 15,18-18-15,-17 18 16,16 0-16,1 0 16,-35 0-16,-18-17 47</inkml:trace>
  <inkml:trace contextRef="#ctx0" brushRef="#br1" timeOffset="111935.85">16563 10848 0,'18'0'62,"34"0"-62,-34 0 16,0 0-16,17 0 0,-17 0 16,35 0-1,-36 0-15,142 18 32,-106-18-32,0 0 15,53 35 16,-71-35-31,-17 0 0,17 0 16,-18 0 15,1 0-31,17 0 0,-17 0 16,0 0 0,17 0-16,71 0 31,-89 0-16</inkml:trace>
  <inkml:trace contextRef="#ctx0" brushRef="#br1" timeOffset="112783.64">18397 11007 0,'-17'0'62,"-71"35"-46,-18 0-16,53-17 16,-35 35-16,-124 141 47,230-177-32,17 19-15,35-1 16,-34-17-1,17 17-15,0-35 16,-18 18-16,0-18 16,0 17-16,195 36 62,-177-53-62,-36 0 16,18 0-16,71 0 31,-88 0-15,0 0 31</inkml:trace>
  <inkml:trace contextRef="#ctx0" brushRef="#br1" timeOffset="113952.01">19068 10954 0,'70'106'16,"-70"-18"0,18-18-16,52 124 31,-70-141-31,0 0 15,0-35-15,0 17 32,0-17-32,0-1 109,0-34-109,-17-1 16,-1-52-16,-17-36 31,-18 18-31,35 35 16,1-18-16,17-70 31,0 106-16,0 17 32,17 18-31,1 0-16,70 0 31,-53 18-31,36 17 0,194 141 31,-248-140-15,71 34 15,-70-52-31,-18-1 16,18 1 0,-18 0-16,35 35 31,-35-18-16,-18 35 32,-105-17-15,35-53-32,-18 0 15,-18 0 1,89 0-1,0 0 17,17 0 30</inkml:trace>
  <inkml:trace contextRef="#ctx0" brushRef="#br1" timeOffset="114671.56">20179 11024 0,'0'124'15,"0"-36"1,0-35-16,0 247 47,0-247-47,0-36 15,0 1-15,0 0 32,0-1-32,70 1 31,-34-18-15,-19 0-16,89 18 31,-18-18-31,-35 0 15,0 0 1,0 0-16,71 0 31,-89 0-31,0 0 63</inkml:trace>
  <inkml:trace contextRef="#ctx0" brushRef="#br1" timeOffset="116069.41">16422 12488 0,'17'0'63,"1"89"-47,-18-19-16,53 159 31,-35-158-16,-1 0-15,1 17 32,-18-71-1</inkml:trace>
  <inkml:trace contextRef="#ctx0" brushRef="#br1" timeOffset="189805.91">9137 7814 0,'18'-18'110,"-1"1"-110,19 17 15,-19 0-15,18-18 32,-17 18-32,0 0 15,-1 0 32,1 0 47,17 0-79,1 0-15,-19 0 32,1 0-17</inkml:trace>
  <inkml:trace contextRef="#ctx0" brushRef="#br1" timeOffset="190488.87">9084 7832 0,'-18'0'16,"36"17"47,35-17-48,0 0 1,0 0-16,0 0 15,-18 0-15,106 0 32,-106 0-17</inkml:trace>
  <inkml:trace contextRef="#ctx0" brushRef="#br1" timeOffset="191275.58">8978 7990 0,'35'0'15,"-17"0"1,0 0 0,17 0-16,-17 0 15,-1 0-15,1 0 16,17 0-16,18 0 16,0 0-16,159 0 46,-177 0-30,0 0-16,1 0 0,-19 0 16,18 0 15</inkml:trace>
  <inkml:trace contextRef="#ctx0" brushRef="#br1" timeOffset="192036.75">9031 8237 0,'18'0'0,"-1"0"15,36-17-15,177-1 47,-177 18-47,-1 0 16,1-18-16,-17 18 31,-19 0-31,1 0 16</inkml:trace>
  <inkml:trace contextRef="#ctx0" brushRef="#br1" timeOffset="192638.37">9119 8414 0,'18'0'31,"0"0"-31,-1 0 16,36 0-16,-35 0 16,35 0-16,-18 0 15,-17 0-15,17 0 16,-17 0 0,70 0-1,-71 0 1,1 0-16,0 0 15,-1 0 1,1 0 0</inkml:trace>
  <inkml:trace contextRef="#ctx0" brushRef="#br1" timeOffset="203033.78">16704 16051 0,'18'53'32,"-18"0"-32,35 177 47,-17-178-47,-18 1 0,0-17 15,0 34 32,0-52-16</inkml:trace>
  <inkml:trace contextRef="#ctx0" brushRef="#br1" timeOffset="203793.58">16581 16016 0,'0'-18'47,"17"18"-47,54 0 0,282 0 32,-230 0-17,0 0-15,301 71 47,-371-53-47,-18 17 0,-35 0 31,0 0-31,0 1 0,0 17 16,0 141 46,-18-177-62,1 19 16,17-19-16,-88 1 47,52-18-47,-52 18 16,-18-18-16,0 0 15,18 0-15,-18 0 16,18 0-16,-53 0 47,123 0-47,18-18 31,0-17 0</inkml:trace>
  <inkml:trace contextRef="#ctx0" brushRef="#br1" timeOffset="204541.77">18062 16598 0,'36'0'16,"-1"-35"-1,-35 17 1,17-35-16,19-88 47,-36 106-47,17-18 15,1 18 1,-18 17-16,18-17 16,-1 17 15,36 36 0,-18 17-15,-35-17-1,71 123 17,-53-88-17,-1-18-15,19 36 16,-36-36-16,17 35 15,1-17 1,-18-35-16,35 17 47</inkml:trace>
  <inkml:trace contextRef="#ctx0" brushRef="#br1" timeOffset="204914.53">18045 16298 0,'17'0'0,"19"0"31,-19 0-16,1 0-15,-1 0 16,107 0 31,-89 0-47,18 0 16,-18 0-1,-17 0-15</inkml:trace>
  <inkml:trace contextRef="#ctx0" brushRef="#br1" timeOffset="205346.41">19103 16140 0,'0'70'16,"0"89"15,0-124-31,0 53 16,0-17 15</inkml:trace>
  <inkml:trace contextRef="#ctx0" brushRef="#br1" timeOffset="205802.49">18785 16104 0,'36'0'0,"-19"0"15,1 0-15,53 0 16,52 0-1,-17 0-15,-71 0 16,371 53 31,-353-53-47,-18 0 0</inkml:trace>
  <inkml:trace contextRef="#ctx0" brushRef="#br1" timeOffset="206662.23">15610 16351 0,'0'-17'16,"36"17"-1,17 0 1,70 0 0,-88 0-1,1 0-15,17 0 16,-1 0-1,-34 0 1,0 0 15</inkml:trace>
  <inkml:trace contextRef="#ctx0" brushRef="#br1" timeOffset="207262.51">15893 16069 0,'-18'0'31,"18"18"-15,0 35-16,0-18 16,0 88 15,0-70-31,0-17 16,0-19-16,0 1 15,0 35 16,35-18 32</inkml:trace>
  <inkml:trace contextRef="#ctx0" brushRef="#br1" timeOffset="209256.5">19685 16633 0,'0'18'109,"0"0"-31,0-1-62,18-17 140,17-17-140,-53 17 374,18-18-343</inkml:trace>
  <inkml:trace contextRef="#ctx0" brushRef="#br1" timeOffset="144672.3">24694 10777 0,'-17'0'31,"-1"18"-15,-35 70 0,0 0-1,36-52 1,-19 52-16,-16 0 15,16 18 1,1 0-16,-230 388 47,195-389-47,17-52 16,0 36-16,-194 228 46,212-282-30,35-52 62,0-19-62</inkml:trace>
  <inkml:trace contextRef="#ctx0" brushRef="#br1" timeOffset="145275.92">23283 11042 0,'247'317'78,"-494"-634"-78,512 670 15,-212-247-15,-36-54 16,301 389 15,-283-405-15,18 52-16,0-35 15,-35 17-15,35-34 16,-18-36 0,-17 17-1,17-17-15,-18 0 16,1 0 0</inkml:trace>
  <inkml:trace contextRef="#ctx0" brushRef="#br1" timeOffset="146629.78">26176 10566 0,'0'17'16,"0"19"-16,0 17 15,18 35 1,-18-18-16,0-17 15,0 35-15,0 71 16,17 18-16,-17-1 16,0 18-16,18 459 47,-18-618-47,0-18 15,0 1-15</inkml:trace>
  <inkml:trace contextRef="#ctx0" brushRef="#br1" timeOffset="147431.79">25929 11024 0,'18'-17'16,"-1"-19"-1,19 36 1,-1 0-16,36 0 0,17 0 16,-53 0-16,36 0 15,52 18 1,1 17-16,-1 18 16,0 18-16,266 229 46,-372-265-46,1 18 16,-18 35-16,0 36 31,0-72-31,0 19 0,0-18 16,-18-18-16,18 0 16,-141 177 15,123-177-31,1-35 15,-1 0 1,-17 0 0,-71 0-1,53 0 1,-17 0-16,17 0 0,-53-35 16,-494-71 15</inkml:trace>
  <inkml:trace contextRef="#ctx0" brushRef="#br1" timeOffset="148021.15">28134 11254 0,'0'53'31,"0"-18"-15,0 53-16,-18 35 31,18-70-31,-17 141 47,-1-52-16,18-107-15,0 35-16</inkml:trace>
  <inkml:trace contextRef="#ctx0" brushRef="#br1" timeOffset="148990.54">29369 11465 0,'-18'0'16,"0"0"-16,1 0 15,-36 18 1,18-18-16,-1 35 16,1-17-16,-141 105 31,158-105-31,-88 335 62,106-318-62,0 18 16,0-18-16,35 71 47,18-71-16,-17-35-31,34 0 47,-52 0-47,0 0 16,17-17-1,35-19 1,-70 19-16,36-1 15,-19-17-15,1 35 16,0-35 31,-18 17-31,-71 0-1,-35-17 1,53 35-16,-17-18 15,-1-17-15,-35 0 32,89 35-32</inkml:trace>
  <inkml:trace contextRef="#ctx0" brushRef="#br1" timeOffset="150296.01">31097 10901 0,'-70'0'0,"35"0"16,17 0-16,-17 0 15,-1 0 1,19 17-16,-36 1 16,0 35-16,35-53 15,-105 141 1,52-70 0,54-36-16,-36 53 15,0-17-15,-53 299 31,71-264-31,35-53 16,17 141 15,19-176-15,140 105 31,-141-88-47,-17-35 15,88 18 32,-89-18-31,1 0 0</inkml:trace>
  <inkml:trace contextRef="#ctx0" brushRef="#br1" timeOffset="151007.33">31009 11871 0,'-17'0'16,"-19"18"-16,19 17 16,-1 0-1,18 18-15,0-35 16,0 17-16,0 36 31,0-36-31,18-35 16,35 70-16,-36-70 15,1 18 1,17 0-16,-17-18 31,-1 0-15,19 0-16,-36-18 15,17-35-15,-17 18 16,0-18-16,0-106 31,0 53-31,0 71 16,0-18-16,-88-17 16,70 70 30,1 0 17,17 17-63</inkml:trace>
  <inkml:trace contextRef="#ctx0" brushRef="#br1" timeOffset="151782.84">31362 11836 0,'18'17'15,"-18"36"1,0 0-16,0 35 16,0-52-1,0-1-15,0 18 16,0-124 62,0 18-62,0 18-1,0 0-15,35-71 32,18 88-32,-53 1 15,88-1 1,-70 18-1,17 0 1,-17 0-16,17 0 31,-35 35-15,0-17-16,0 35 16,0-18-16,0 53 31,0-52-31,0-19 15,0 36-15,0-18 16,17 1-16,1-19 16,0 54-16,-1-71 47,1-18-32,0-17-15</inkml:trace>
  <inkml:trace contextRef="#ctx0" brushRef="#br1" timeOffset="152250.55">31962 11853 0,'0'141'31,"17"-52"-31,54 352 32,-53-300-17,-18-18-15,158 442 47,-122-477-47,-19-18 47,-17-87-31,0-54 15</inkml:trace>
  <inkml:trace contextRef="#ctx0" brushRef="#br1" timeOffset="153056.14">32032 11924 0,'0'-18'16,"0"1"-16,0-1 15,53 0 1,-53-17 0,53 35-1,-18 0-15,1 0 16,-1 0-16,177 53 47,-177-18-47,0 1 15,0-1-15,-17 0 16,0 0 0,-18-17-16,17 17 31,-17-17-31,0 0 16,0-1-1,0 1 16,-123 17-15,52-35 0,36 0-16,-18 0 0,-53 0 31,53 0-31</inkml:trace>
  <inkml:trace contextRef="#ctx0" brushRef="#br1" timeOffset="167025.68">20884 9701 0,'0'0'16,"-194"-17"-1,-35 17 1,123 0-16,18 0 16,-18 0-1,18 0-15,-300 0 47,317 0-47,1 0 0,-1 0 16,-458 0 31,423 0-32,36 0-15,-107 0 32,107 0-32,17 0 15,-18 0-15,1 0 16,-71 0-1,35 0 1,18 0-16,-159 0 16,123 0-1,36 17-15,-18 1 0,0 17 16,18 1 0,-370 140 15,334-123-31,1 0 15,-18 0-15,-459 300 47,547-318-31,-35 18 0,17 0-16,-370 194 31,424-230-16,-19 18-15,-70 142 63,106-89-63,0-35 16,0 0-16,0 159 46,0-160-46,18 19 16,0 35-16,-1-18 16,124 441 15,-88-388-31,18 36 16,-36-36-16,0-18 15,160 230 16,-143-300-15,-52-18-16,89 53 31,-54-88-15,371 212 31,-301-177-47,-69-17 15,34 0-15,36-1 16,459 19 31,-424-36-47,17 0 0,760-353 47,-777 265-32,35-1 1,-17 1-16,158-88 16,-193 88-1,17 17-15,-53 18 16,0-17-16,318-213 47,-335 248-47,17-18 15,18-17-15,-18 17 16,229-88 15,-228 105-15,-19 1-16,18-18 0,265-194 47,-318 212-47,142-194 47,-124 176-32,-18 35-15,-35-35 16,18 18-16,34-36 16,-52 54-1,18-36-15,17-159 47,-35 142-31,0 34-16,0-17 0,0 0 15,-141-229 17,106 247-17,-36-36-15,54 54 16,-142-177 15,124 158-15,-1 19-16,-87-71 31,105 88-15,-123-71 30,106 18-30,17 53-16,-17-53 47,0 53-47,0-35 16,-1 35-1,-34-18-15,34 18 16,-17 0-16,1 0 15,-125 0 32,160 0-47,-19-17 16,19 17 0,-1 0-1,-17 0 1,-1 0-16,-52 0 31,0 0-31,-18 0 0,53 0 16,-17 0-1,-18 0-15,-371 0 32,406 0-17,-18 0 1,1 0-16,-71 0 15,88 0 1,-18 0-16,-17 0 16,18 0-16,-72 0 15,72 0 1,-18 0-16,-18 0 16,35 0-16,-17 0 15,-212 0 16,230 0-31,-1 0 16,1 0-16,-107 0 31,107 0-31,17 0 16,0 0 0,-18 0-16,1 0 15,-18 17-15,17 19 0,-17-19 16,17 18-1,-35 1-15,1 17 16,-1 0-16,0 0 16,0-1-16,-335 142 47,353-176-47,35 17 15,0-17-15,35 0 16,-87 35 15,87-18-31,0-17 16,1-1-16,-19 54 15,-69 87 32,105-122-47,-36 17 16,36-18-16,-17 18 15,17 0 1,-18-36-16,18 1 0,0 53 16,0-36-1,0 124 1,-18-89 0,1 18-16,17 424 46,0-318-30,0 0-16,88 353 31,-53-406-31,-17-18 16,-1 1 0,1 17-16,0-18 15,17 71-15,-35-141 16,0-17-1,35 17 1,-17-53-16,0 35 16,-1-35-16,18 0 0,1 17 15,-1-17 1,159 0 15,-123 0-31,599-247 63,-511 195-63,-18-19 0,300-88 31,-283 106-15,-16 18-16,-1-18 15,17-17-15,319-36 31,-301 53-31,-17 0 0,17-35 16,142 0 0,-142 35-1,-52 0-15,-1 0 16,-17 0-16,35-53 16,-70 71-1,-19-18-15,19 0 16,-71 35-16,71-70 31,-1 0-15,-17 53-16,-18-18 0,18 0 15,-17 53 1,16-35-16,37-18 0,-36 35 16,-1 0-16,-16 1 15,34-19 1,-17 19-16,18-1 15,-18-17-15,0 35 16,-18-18 0,18-17-16,-18 0 15,-17 17-15,35 0 16,0 1-16,35-71 16,-71 70-1,19 0 1,-19 1-16,19-19 15,34-87 17,-52 88-17,-1-1 1,-17 19-16,18-160 47,-18 142-47,0 0 0,0 17 15,-123-211 32,87 176-47,19 18 16,-36-18-16,-18-18 16,-17 36-1,70 0-15,1 17 16,-1 0-16,0 1 15,1-19 1,-1 19-16,18-1 31,-17 0-15,-19-17-16,19 18 31,-89-19-15,71 19-1,-36 17-15,0-36 16,18 1-16,-17 17 0,-36 18 16,53-17-1,18 17-15,-124-71 32,89 54-32,-54-1 0,-352 0 46,317 18-14,141 0-32,1 0 15,-71 0 32</inkml:trace>
  <inkml:trace contextRef="#ctx0" brushRef="#br1" timeOffset="168708.69">25294 13917 0,'159'-18'16,"-18"1"-16,494-71 47,-441 70-47,1323 18 46,-1129 0-46,0 0 16,0 0-16,-53 0 16,812-18 31,-935 18-47,-54 0 15,1 0-15,88 0 31,-177 0-31,-17 0 0,-35-17 16,0 17 140,17 0-140,-17 0 0,17 0-16,106-18 15,-35 18 1,53 0-1,-89 0 1,1 0-16,140 0 31,-193 0-15,0 0 62</inkml:trace>
  <inkml:trace contextRef="#ctx0" brushRef="#br1" timeOffset="176854.33">26864 14146 0,'159'0'16,"-53"0"-16,617 0 47,-582 0-31,0 0-1,0 0-15,335 0 31,-335 0-31,1 0 16,-19 0-16,18 0 16,353 0 15,-476 0-15,-1 0-16,-52 0 62,-53 18-46,-18 0-1,0-1 1,-35 1-16,-18 17 0,1-17 16,-407 17 15,389-35-31,35 18 15,52-1-15,1 1 16,124-18 62,16 0-62,37 0-16,-54 0 15,212 0 1,-35 0-16,34 0 16,513 0-1,-459 0 1,-36 0 0,-70 0-16,-17 18 15,-177-1 16,-35 1-31,-124 0 16,-18-1 0,-17 1-16,-70 17 15,35 0-15,-71 36 16,-529 52 15,652-105-31,89 0 16,70-18-16,18 17 78,53-17-62,-17 0-16,-19 0 15,1 18 1,0 0 15,-18-1 0,35 36-15,106-18 0,-71-17-16,54 0 15,-36-1-15,-17-17 16,-54 18-1,1 0 17,-18-1-32,-18-17 15,1 18 1,17 0 15,0-1-31,0 1 0,0 0 16,0-1-1,0 71 17,0-70-17,0 17 1,229 71 15,-141-35 47,-70-54-78,88 72 16,-106-72-16,0 1 62,0-1-46,0 1 0,0 17-1,0-17-15,0 17 16,0-17 0,0 17-16</inkml:trace>
  <inkml:trace contextRef="#ctx0" brushRef="#br1" timeOffset="197010.11">27711 10566 0,'0'-18'0,"0"0"31,0 1-15,0-18 15,0 17-16,0-17 17,-18 17-32,-35-35 15,18 18-15,-124-71 16,53 35 0,-52 1-16,-619-230 31,530 247-16,-17-18 1,-18 1-16,-1500-318 47,1465 353-47,52-18 0,-564-88 47,582 88-47,35-18 0,-17 18 15,17 0-15,-281-88 16,263 71 0,-546-89 15,529 124-31,-899-107 47,881 142-32,142 0-15,-442 0 47,442 0-31,-18 0-16,17 0 16,-17 0-16,-141 0 15,105 0 1,-511-70 15,494 52-31,0 18 16,18-17-16,-424-19 31,442 19-31,34-1 16,-17 0-16,-35 1 31,105 17-31,36-18 0,-106-17 31,70 17-15,-194-17 15,160 0 0</inkml:trace>
  <inkml:trace contextRef="#ctx0" brushRef="#br1" timeOffset="197969.2">13529 7673 0,'18'18'47,"-18"-1"-47,0 18 31,0-17-31,0 35 16,-18 0-1,-35 0 1,35-35-16,-34 17 31,16-35-31,-34 17 32,70 19 108,70-19-140,36 1 16,-71 0-16,36-1 15,352 36 17,-352-53-32,-18 0 47</inkml:trace>
  <inkml:trace contextRef="#ctx0" brushRef="#br1" timeOffset="199247.37">27146 9525 0,'0'18'31,"36"-1"-15,-19 1 0,18 17-16,1-17 0,17 17 15,-18-17-15,159 105 31,-88-70-31,17 0 16,1 0-16,34 70 16,-105-70-1,-17-17-15,-19 34 32,-17-52-32,18 17 31,-18-17-31,0 17 15,0 0 1,-53 36 15,35-71-31,-17 0 16,0 18-16,-53-1 31,52 1-31,19 17 0,-19-17 16,1-1-16,0-17 15,0 18 17,17-18-32,-17 0 15,-1 0 1,1 0-16,-124 0 31,142 0-15</inkml:trace>
  <inkml:trace contextRef="#ctx0" brushRef="#br1" timeOffset="-210798.56">21167 15857 0,'0'-70'16,"0"35"0,0 17-1,0-17-15,0 17 16,-18 18-1,18-18 1,-18 1-16,1-19 16,-36 1-16,-547-124 47,459 142-32,0 17 1,-318 0 31,442 0-47,-54 0 0,36 0 15,-265-53 17,159 53-17,-53 0-15,-688 0 47,617 0-47,-1146 0 47,1217 0-47,53 0 16,18 0-16,34 0 15,-140 0 32,159 35-47,34 18 16,-52 0-1,70-35-15,-35 52 0,-17-17 32,35 0-32,-1-35 15,19-1-15,-19 1 31,19 17-31,17-17 0,-18-18 16,1 17-16,-1 36 16,-17 0-16,35-35 15,0 52-15,0 1 16,0-18 0,0-35-1,0-1-15,0 54 16,0-36-16,0 18 15,35 53 1,-17-36-16,17-17 0,0 35 16,18-17-1,18 35-15,158 229 47,-194-264-47,18-36 0,-18 0 16,54 18-16,493 176 31,-406-193-15,36-19-16,17 1 15,36 0-15,193-18 16,-193 0 0,-54 0-1,1 0-15,17 0 0,-35 0 31,18 0-31,-36-18 0,19-17 16,722-212 15,-723 194-15,0-18-16,0 18 16,-18 0-16,618-317 46,-688 299-46,-18 18 16,-17 1-16,105-125 47,-158 160-31,-18-1-16,0-35 15,0 18 1,0-18-16,0 17 0,0 1 15,0-35-15,-18 17 16,-123-141 15,106 141-15,-1 35-16,-17-35 16,18 36-16,-71-19 46,36 36-46,17 0 0,-18 0 16,-1199-88 31,1059 71-31,-1-1-16,18 0 15,-177 1 32,354 17-47,-1 0 63,1 0-48,-19 0-15,-17 17 16</inkml:trace>
  <inkml:trace contextRef="#ctx0" brushRef="#br1" timeOffset="-201683.14">25153 10266 0,'-18'0'31,"18"35"-31,0 53 15,0 1-15,0-37 16,0 213 0,0-71-16,0-18 15,0 36 1,0 582 15,0-618-31,0-17 16,0-18-16,0 18 15,0 811 17,0-794-17,0 1-15,0-89 16,0 88 0,0-123-16,0-17 31</inkml:trace>
  <inkml:trace contextRef="#ctx0" brushRef="#br1" timeOffset="-199161.1">25382 10372 0,'194'17'16,"-52"-17"-16,34 0 16,-17 0-16,211 0 15,-158 0 1,17 0-16,212 0 16,-194 0-16,0 0 15,-18 0 1,18 0-16,0 0 15,18 0-15,-18 0 16,705 0 15,-705 0-31,-71 0 16,1 0-16,-36 0 16,71 0-1,-142 0-15,-17 0 16,71 0-1,-72 0-15,-34 0 16,70 0 0,-52 0-16,16 0 15,72 0 1,123 0 15,-212 0-31,36 0 0,17 0 16,18 0-1,-18 0-15,35 0 16,-17 0-16,0 0 16,123 0 15,-176 0-31,-35 0 0,17 0 16,1 0-1,-19 0 16,18 0-15,-17 0 0,17 0-1,18 0 32,-35 0-47,0 0 31,-1 0-15,-17 18 0,35 53-1,1-1-15,105 494 63,-123-440-63,-1 35 0,1-18 15,-18 0 1,0 0-16,0-17 0,17-1 16,-17 0-1,36 160 1,-36-177 0,0-18-16,0 0 15,0 282 16,0-264-31,0 353 47,0-442-47,0 19 16,0-1 0,0 0 15,0-17-31,-53-18 344,18 0-344,-1 0 0,1 0 15,-18 0 1,-70 0-1,87 0-15,1 0 16,-18 0-16,-35 0 16,70 0-1,-17 0-15,0 0 0,17 0 16,0 0 0,1 0-16,-19 0 0,19 0 31,-1 0-31,1 18 0,-1-1 47,0-17-47,1 0 15,-107 18 32,89-18-47,17 0 16,-35 0-16,-123 17 31,88-17-31,35 0 16,-194 0 15,176 0-15,-17 0-16,0 18 15,17-18-15,-123 18 47,177-18-47,-1 17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4-23T13:27:52.701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1182 2205 0,'0'17'47,"0"19"-31,0-1-16,0 0 15,0 36 1,0-36-16,0 18 16,0 18-16,0 193 31,0-140-16,0-36-15,0 53 16,0 106 0,0-106-16,0 0 15,0 230 17,0-318-17,0-18-15,0-18 16,0 54 15,0-53-15,0-1-16,0 1 15,0 52 32,0-52-47,0 53 47,0-54-31,0 19 15,0-19-31,0 18 47,0-17-47,0 17 15,0-17-15,0 17 63,0-17 15,17-18-62,19 0-1,-1 0-15,36 0 16,34 0-16,-69 0 16,528 0 15,-388 0-31,636 70 47,-653-70-47,-18 0 0,229 36 31,-317-36-31,-35 0 16,35 0 15</inkml:trace>
  <inkml:trace contextRef="#ctx0" brushRef="#br0" timeOffset="2782.9">1182 2170 0,'17'17'63,"1"-17"-63,35 0 16,53 0-16,-53 0 15,-18 0-15,53 0 16,124 0-1,-89 0-15,-17 0 16,0 18-16,0-1 16,88 1-1,-106 0 1,-17-18-16,-1 0 0,18 0 16,-17 0-1,0 0-15,-1 0 0,1 0 16,193 0 31,-229 0-32,-17 0 1,0 0 15,17 0-31,-17-18 31,17 18-15,-35-18-16,35 18 16,-17 0-1,-1-17 1,1 17 31,0 0 15,-1 0-46,1 0 15,0 0-31,17 0 31,-17 0-31,17-18 0,-17 18 16,140-17 15,-70 17-31,159 0 63,-229 0-48,0 0 1,-1 0 15,1 0-15,-18 17 31,18-17-47,-18 18 15,35-1-15,-35 1 16,0 0 0,0-1-1,-18 72 17,-17-19-17,17-52-15,-87 123 47,87-106-31,-17 18-16,-36 194 47,71-212-32,0 18 1,0 18-1,-18-1-15,1-17 16,-19 159 15,36-159-31,-70 194 47,70-71-31,-18 71 15,18-229-31,0-1 0,0 1 16,0 0-1,0-1 1,0 1-16,0 0 16,18 52 15,-18-52-16,18-1-15,-18 1 16,0 0 0,0-1-16,0 1 0,0 0 15,0-1 1,17 54 31,-17-54-47,0 1 15,0 0-15,0 17 32,0 0-32,0-17 15,0 17 17,0-17-32,0-1 31,0 1 16,0 17-32,0-17 1,0 0 0,0 17-1,0 0 16,-17-35 1,-1 0-32,-17 18 15,-18-18 17</inkml:trace>
  <inkml:trace contextRef="#ctx0" brushRef="#br0" timeOffset="10700.58">1535 2893 0,'0'35'47,"0"0"-32,0 1-15,0-1 16,0-17-16,0 176 47,0-177-32,0 1-15,0 52 32,0-52-17</inkml:trace>
  <inkml:trace contextRef="#ctx0" brushRef="#br0" timeOffset="11597.16">1393 2928 0,'0'-18'16,"18"18"30,35 18-30,-35-18-16,17 18 16,0-1-16,18-17 15,35 0-15,142 0 47,-213 0-31,1 0-16</inkml:trace>
  <inkml:trace contextRef="#ctx0" brushRef="#br0" timeOffset="12733.5">2311 2963 0,'-18'36'31,"-35"-36"-15,-35 53-1,-53-18 1,106 0 0,-18 18 15,53-18-31,0-17 15,0 17 1,17 18 15,1 0-31,17-18 16,-17-17 0,-1-18-16,1 18 31,0-18-31,-1 0 31,1 0-15,0 0-1,-1 0-15,19 0 16,-19 0 0,1 0 15,-1-18-31,-17-17 31,0-1-15,0 19 15,0-1-15,0 0 15,0 1-16,-17-1-15,-36 1 32,35 17-32,-17 0 15,17 0 17</inkml:trace>
  <inkml:trace contextRef="#ctx0" brushRef="#br0" timeOffset="13785.88">2928 3034 0,'-18'0'15,"-17"0"-15,-18 70 16,36-52-16,-1 0 16,-70 17-1,88-17-15,-18-1 16,0 1 0,18 0 30,0 17-46,0-18 16,53 36 0,-35-53-1,-18 36 1,18-36-16,-1 0 16,1 0-1,0 17-15,-1-17 16,36 18 15,-18-18-31,1 0 47,-19 0-47,36 0 31,-35-53-31,0 35 16,-18 1-16,52-19 15,-52-16-15,0 34 16,0-35 31,0 35-16,0 1 16,0-1-31,-17 18-1,17-18 17,-18 18-17,1-35 1</inkml:trace>
  <inkml:trace contextRef="#ctx0" brushRef="#br0" timeOffset="15497.06">3351 3087 0,'18'0'47,"0"0"-31,-1 0-16,1 0 31,0 0 0,-1 0 0,1 0-15,-1 0 0,1 17-16,0 1 15,17 0-15,0 17 31,-17-17-15,-18-1 0,0 1-1,0 0 1,0-1 0,0 1-1,0-1-15,-18 1 16,18 0-1,-53 35 17,18-53-32,-35 53 47,34-36-16,-17 36-31,36-53 15,-1 0 17,0 18 30,18-1-31,18-17-15,70 18 31,-70 17-47,0-35 16,17 0-16,-18 0 15,36 18 16,-35-18 63,0 0-63,-1 0-15,1-18 15</inkml:trace>
  <inkml:trace contextRef="#ctx0" brushRef="#br0" timeOffset="32604.21">1217 2170 0,'18'0'203,"17"0"-188,0 0-15,1 0 16,-1 0-16,35 0 31,-52 0-31,0 0 16,-1 0-1,1 0 1,0 0 0,17 0-16,88 0 47,-87 0-47,-1 0 15,-17 0 1,-1 0-1,1 0-15,-1 0 16,1 0 0,106 0 15,-107 0-31,1 0 16,52 0 15,-34 0-31,-1 0 15,-17 0 1,52 17 0,-52-17-1,-1 0-15,19 0 16,-1 0-16,0 0 16,-17 0-1,0 0-15,17 0 16,-18 0-1,283 53 17,-229-53-17,-53 0-15,123 0 47,-124 0-47,1 0 16,17 0-16,-17 0 15,123 0 17,-106 0-32,142 0 47,-142 0-47,0 0 15,159 0 16,-159 0-15,-17 0 0,0 0-1,-1 0 1,19 0 15,-19 0-15,1 0-16,0 0 0,17-18 31,-18 18-15,1 0-16,0 0 15,-1 0 1,19 0 0,-19 0-16,1 0 15,0 0-15,-1 0 16,1 0-16,17 0 15,-17 0 1,17 0-16,-17 0 16,-1 0 15,1 0 328,-18 18-327,0 17-32,0-17 15,0 17 16,0 1-15,0-19-16,-18 19 31,18-19-15,0 1 0,0-1-1,0 1 1,0 0-1,0-1-15,0 19 16,-35-19 0,35 1 15,0 17-15,0 0-1,0-17 1,0 0-16,0 52 31,0-34-15,0 17-1,0-36 1,0 1-16,0-1 16,0 36 15,0-35-31,0 35 47,0-18-47,-18 53 47,1-35-32,17-35 1,0 17-16,-18 0 15,18-17-15,-17 0 16,-1 70-16,0 35 47,1-87-47,17-1 16,0 0-16,0 1 15,0 16-15,0-34 0,0 17 16,0 18-1,0-35-15,0 0 16,0-1-16,-18 36 16,18-35-1,0 17-15,0-17 16,0 35-16,0-18 16,0-17-16,0 17 15,0-18 1,0 72 15,0-72-31,0 89 47,0-88-47,-18-18 16,18 35-16,0 18 31,0-35-31,0-1 15,0 18-15,0-17 16,-17 17 0,17 1-1,0-19 1,-18-17-16,0 36 297,1-19-282,-1 1 1,-35 17 15,36-35-31,-1 0 63,0 0-16,-17 0-32,17 0 1,1 0 15,-1 0-31,0 0 16,1 0-16,-18 0 31,17 0-15,-17 0-1,17 0 1,0 0 0,1 0-16,-1 0 0,-53-18 46,36 18-30,-35-17 15,34 17-15,-87 0 15,70 0-31,35 0 16,-246 0 31,193 0-47,36 0 0,-71 0 47,88 0-32,1 0 1,-1 0-1,-17 0 1,17 0 0,1 0-1,-54 0 17,53 0-32,-17 0 15,0 0-15,-89 0 31,89 0-15,-124 0 31,142 0-47,-71 0 47,70 0-47,0 0 15,-52 0 1,17 0-16,0 0 16,35 0-16,1 0 15,-1 0 1,0 0-16,1 0 0,-36-18 16,18 18-16,-36 0 15,53 0 1,-17 0-16,-18 0 15,18 0-15,0 0 16,17 0-16,-17 0 16,17 0-1,-17 0-15,-1 0 0,19 0 32,-1 0-17</inkml:trace>
  <inkml:trace contextRef="#ctx0" brushRef="#br0" timeOffset="36985.6">4657 3651 0,'88'0'78,"-53"0"-62,71 0-16,476 0 31,-317 0-31,52 0 16,18 0-16,0 0 15,671 0 17,-812 0-32,-71 0 15,-52 0-15,-36 0 16</inkml:trace>
  <inkml:trace contextRef="#ctx0" brushRef="#br0" timeOffset="37735.39">8220 3545 0,'88'18'15,"-35"-18"-15,0 18 0,476 70 47,-459-88-31,1 18-16,-53-18 16,-18 17-16,0 36 31,0-35-16,-106 140 32,18-122-47,35-19 16,-35 1-16,-54-18 16,-704 124 30,722-124-46,54 0 0,52 0 16</inkml:trace>
  <inkml:trace contextRef="#ctx0" brushRef="#br0" timeOffset="38394.11">6297 2893 0,'0'17'0,"0"36"15,0-17-15,0 122 31,0-105-15,0-17-16,0 16 47</inkml:trace>
  <inkml:trace contextRef="#ctx0" brushRef="#br0" timeOffset="39328.57">6032 2963 0,'18'0'16,"17"0"15,-17 0-15,53 0 15,-18 0-31,-1 0 0,19 0 16,88 0 15,-124 0-15,0 0-16,1 0 15,-1 18-15,0 0 32,-35-1-17,0 19 48,0-19-63,-17-17 15,17 18-15,-18-1 16,-35 1 15,18 0-15,17-18-16,-53 17 0,1-17 15,-36 0 32,71 0-47</inkml:trace>
  <inkml:trace contextRef="#ctx0" brushRef="#br0" timeOffset="40145.21">6809 2928 0,'0'71'0,"0"-54"16,0 19-16,0-1 15,0 18-15,0 0 16,0-18-16,0 18 16,70 35 15,-17-35 0,-18-35-31,18-1 31,-35-17-31,0 0 0,-1 0 16,18 0 0,-17 0-1,0 0 1,17 0-16,0-17 16,-17-36-16,-18 35 15,35-17-15,-17-1 16,-18 1-16,0 18 15,0-72 17,0 72-32,0-1 15,0 0 1,-18 1 0,1 17-1,-1-18-15</inkml:trace>
  <inkml:trace contextRef="#ctx0" brushRef="#br0" timeOffset="41726.22">7408 3087 0,'18'70'15,"-18"-52"-15,18 53 16,-1-54-16,-17 36 16,18-35-16,-18-1 15,18 1 17,-18 0-32,17-18 78,1 0-47,-18-18-31,0-17 16,0 17-16,-18-105 31,-17 70-31,35 35 15,-35-17-15,-1 0 47,36 17 78,0-17-93,0 17-17,18 18 48,0 0-63,-1 18 15,71 35 17,-70-18-17,53 18 16,-54-53-15,-17 17 0,0 1-1,0 35 32,-17-53 0,-1 18-31,36-18 140,-1 0-156,19 0 16,-19 0-16,36 35 15,-53-18 1,18 1-16,-1 0 31,-17-1 16,0 1-31,-17-18-1,-107 35 1,71-35-16,0 0 0,18 0 15,18 0 17,-1 0-17</inkml:trace>
  <inkml:trace contextRef="#ctx0" brushRef="#br0" timeOffset="42683.71">10372 2134 0,'-89'194'15,"54"-88"1,-18 0-16,0-53 0,0 35 16,1 36-16,-1 17 15,17 17 1,1-34-16,17 35 0,18-18 16,0 388 30,36-441-46,-19-35 16,36 0-16,-17 18 16,16-36-16,-16 0 15,-19-35-15,72 35 16,-19-35 0,-17 0-16,18 0 15,-36 0-15,35 0 16,336 0-1,-247 0 1,0-17-16,17-1 16,353-52 15,-511 70-31,-1-18 16,-17-17 30,-17 35-46,-18-36 16,17 19-16,-106-54 16,72-17-1</inkml:trace>
  <inkml:trace contextRef="#ctx0" brushRef="#br0" timeOffset="43726.78">10266 2099 0,'0'0'0,"106"71"16,-89-54-16,230 54 47,-194-71-47,0 0 15,635 0 32,-565 0-47,-17 0 16,18 0-16,17 0 16,-123 0-1,17 0 1,0 0 31,18 88-32,-18-53 1,36 53-16,17-35 16,-17 71-16,105 246 46,-158-299-46,-18 35 16,0-36-16,0 107 16,0-89-1,-36 18-15,1-36 16,0 18-16,-124 230 47,124-230-47,17-35 0,18-18 15,0 1 17,0-19-32,0 18 15,-70 1-15,34-19 16,-264 19 15,53-36-31,-35 0 16,-106 0-16,53 0 15,53 0-15,35 0 16,88 0-16,141 0 31,124-53 1,-53 53-32</inkml:trace>
  <inkml:trace contextRef="#ctx0" brushRef="#br0" timeOffset="57270.92">1764 6526 0,'-18'36'16,"18"-19"-1,0 1 1,0 17-16,18 265 47,0-194-31,-18-36-16,17-17 15,-17 88 1,0 18-1,0 18-15,0-72 0,0 19 16,0 141 0,0-177-16,0 18 15,18-18 1,-18 18-16,17-36 16,-17-17-16,18 35 15,-18-35 1,0 0-16,0 0 15,0-18-15,0 36 16,0 35 0,0-71-16,0-17 15,0 17-15,0 35 16,0 36 0,-18-35-16,18-18 15,0 141 16,0-141-31,0 17 16,0-17-16,0 88 16,-52-53-1,34-35-15,0 88 32,18-88-32,0-35 15,0 17-15,-35 54 16,35-72-1,0 18-15,0 18 16,0-17-16,0 17 16,-18-1-16,1 1 15,17-35 1,0 0-16,0-1 0,0 1 16,0 0-1,0-1 1,0 1-1,0-1 189,70-17-189,18 0 1,300 0 15,-246 0-15,-37 0-16,19 0 0,-18 0 15,-18 0-15,53 0 32,-106 0-17,1 0-15,-19 0 16,36 0 15,-35 0-31,17 0 16,36 0-16,-36 0 15,35 0-15,-17 0 16,88 0 0,-105 0-16,34 0 31,-17 0-31,-17 0 0,-19 0 15,1 0 1</inkml:trace>
  <inkml:trace contextRef="#ctx0" brushRef="#br0" timeOffset="60392.8">1746 6491 0,'18'0'31,"0"0"-31,34 0 16,-16 0-16,-1 0 16,335 0 15,-228 0-16,-1 0-15,0 0 16,18 0 0,-18 0-16,17 0 0,-52 0 15,0 0-15,-18 0 16,230 0 31,-283 0-47,0 0 15,-17 0 1,0 0-16,17 0 16,0 0-16,0-18 0,-17 18 15,0-17 1,35 17-16,0-18 16,-18 1-1,0 17 1,-17 0-16,35 0 47,-18 17 15,-17-17-46,-18 18-16,17 17 0,-17 18 15,18-18 1,35 159 15,-53-123-31,106 440 63,-54-422-63,-52-1 0,0-35 15,0 35 1,0 53-16,0 159 16,0-124-16,0-88 15,0 18 1,0-18-16,0 54 16,0-72-1,0-17-15,0 18 16,0-1-16,0 89 15,0-106 1,0 17-16,0 19 16,0-19-16,0 1 15,0 140 17,0-140-32,0-18 0,0 88 46,0-88-46,-17-35 0,17 17 16,-18-35 0,18 35-1,-17 0-15,17-17 16,-18 176 31,18-159-32,-18-17 17,18 0-1,0-1-15,0 1-1,0 0-15,-35 70 47,17-71-47,18 36 63,0-35-63,0 0 15,-35-1-15,35 18 16,0 1-1,0-1 1,0-17-16,0 17 47,-18 0-31,1-17 218,-1-18-218,1 0-16,-142 0 46,124 0-46,-1 0 47,19 0-31,-1 0 0,0 0-1,1 0 16,-19 0-31,19 0 16,-1 0 0,0 0-1,-34 0 17,16 0-32,-122 0 46,105 0-46,35 0 0,0 0 16</inkml:trace>
  <inkml:trace contextRef="#ctx0" brushRef="#br0" timeOffset="61678.63">2240 7214 0,'-18'71'0,"18"-54"15,0 19 1,0-1 0,0 0-16,0-17 15,-17 211 17,17-193-17,0 16 1,0 37-16,0 34 31,0-105-31,0-1 16,0 19 15,0-19-15,0 1-16,0 0 15,35-1 1,-35 1-16,18 0 15,17-18 1,0 17-16,-17-17 16,17 0-16,18 0 15,0 0-15,0 0 16,370 0 15,-334 0-15,-37 0-16,1 0 15,36 0 32</inkml:trace>
  <inkml:trace contextRef="#ctx0" brushRef="#br0" timeOffset="64011.46">2222 7197 0,'36'0'32,"17"0"-17,105 0 1,-105 0 0,36 0-16,105 0 31,-124 0-31,1 0 15,17 0-15,35 0 16,-70 0 0,0 0-16,0 0 15,0 0-15,-35 0 16,70 0 15,-71 0-31,1 0 31,0 0-31,-1 0 16,1 0 0,0 0 15,-1 0-31,1 0 16,0 0-16,35 0 15,-18 0 1,-18 0-16,19 0 15,-19 0 157,19 0-156,-1 0 0,-17 0-1,-1 0 1,18 0-16,-17 0 15,0 0 1,-1 0 0,1 0-1,17 0 1,-17 0-16,17 0 16,-17 0 15,17 0 0,-17 0 63,-18 17-79,0 1 1,0 35-16,0-18 16,0-17-16,0 35 15,0 70 17,0-70-32,0 0 0,0-18 15,0 159 16,0-158-15,0 87 31,0-88-47,0-17 16,0 0 15,0-1 31,-35 1 63,17-18-109,-17 0 0,-18 53-16,17-53 15,1 0-15,-18 0 0,0 0 16,-35 0-1,18 0-15,-36 0 16,35 0-16,36 0 16,-177 0 15,195 0-15,-1 0-1,0 0 220,1 0-220,-1 0-15</inkml:trace>
  <inkml:trace contextRef="#ctx0" brushRef="#br0" timeOffset="65430.82">2399 8819 0,'18'0'16,"-18"18"15,0 17-31,0-17 0,0 17 15,0 159 17,0-123-17,17 158 32,1-176-47,-1-35 16,-17 17-16,36 124 47,-36-142-32,0 1-15,17 0 110,1-18-110,0 0 15,17 0-15,18 0 16,123 0 15,-140 0-31,16 0 0,19 0 16,141 0-1,-142 0 1,18 0-16,-35 0 16,-17 0-1,-19 0-15,18 0 16,318 0 31,-247 0-47,-35 0 0,-1 0 15,36 0 32</inkml:trace>
  <inkml:trace contextRef="#ctx0" brushRef="#br0" timeOffset="67025.42">2487 8802 0,'0'17'31,"35"-17"-31,1 0 15,-1 0-15,71 0 16,-71 0 0,36 0-16,17 0 0,0 0 15,35 0 1,1 18-16,-18-18 16,0 0-16,141 18 15,-159-1-15,-35-17 16,-18 0-16,18 0 31,-18 0 16,-17 0-31,-1 0-1,1 0-15,35 0 0,70-35 47,-105 35 172,-18 53-204,0-35 1,18 87 15,-18-52-31,0 0 0,0-17 16,0 17 0,17-18-16,-17 0 15,18 53 1,-18-35-1,0 0-15,18 0 16,-18-18 0,17 53-16,1-35 15,-18 0 17,0-17-17</inkml:trace>
  <inkml:trace contextRef="#ctx0" brushRef="#br0" timeOffset="70418.66">2434 10178 0,'0'17'63,"0"1"-63,0 35 15,0-36 1,0 1-16,0 0 0,0-1 16,0 1-1,0 53 1,0-18-1,0-36 1,-17 1 0,17-1 15,0 1-15,0 0-1,17-18 95,1 0-110,35 0 15,-18 0-15,212 0 31,-194 0-15,17 17-16,-34-17 16,175 18 15,-158-18-15,-17 0-16,-1 0 15,0 0 1,-17 0-16,105 0 47,-70 0-47,-18 0 0,1 0 15,87 0 32,-88 0-31,-17 0-1,70 0 17,-70 0-32,17 0 0,0 0 31,-17 0 266,0-18-282,-1 18-15,1 0 16,0 0 78,-1 0-94,19 0 31,-19-17-15,1 17-16,17 0 15,-17 0 17,-1-18-32,1 18 15,-18-18 141,0 1-140,0-1 0,0-35-16,0 36 15,0-36 1,0 17-16,0 1 31,0-18-15,0 36-16,18-1 15,-18 0 1,0 1-16,17-19 31,-17 19 1,0-1 249,-35 18-266,-35-18-15,17 18 16,0-35-16,17 35 16,-52-17-16,-53-19 31,123 36-31,-34-35 16,34 17-1,-17 18-15,17 0 0,-35-17 16,-35 17-1,53 0-15,-1 0 16,-175 0 15,158 0-15,17 0-16,-140 0 47,141 0-47,-36 0 62,36 0-62,17 0 32,1 0-17,-1 0 32,0 0-16,1 0-15,17 17-16,-36-17 16,-16 18-16,34 0 31,-17-1-16,17 36 1,0-53 0,1 18-16,-19-18 31,19 0-15,-18 17-16,17 1 46,0-18-46</inkml:trace>
  <inkml:trace contextRef="#ctx0" brushRef="#br0" timeOffset="79842.3">2716 7514 0,'0'-17'94,"0"34"-47,0 1-31,0 17-1,-17 0 1,17-17-16,0 0 15,0 17 1,0 0 0,0-17 202,0-1-202,0 19 0,0-19 15,0 1 0,-18 17 16</inkml:trace>
  <inkml:trace contextRef="#ctx0" brushRef="#br0" timeOffset="80734.81">2681 7849 0,'0'18'344,"0"-36"-329,35 1-15,-17-19 16,-18 19 0,18-1-16,-1 18 15,19-53 16,-19 36 48,1-1-79,0 18 15,-18-18-15,17 18 16,1-17-1,-1 17 1,-17-18 31,18 18-31,0-18 30</inkml:trace>
  <inkml:trace contextRef="#ctx0" brushRef="#br0" timeOffset="81503.38">2858 7585 0,'0'17'16,"0"1"0,0 35-16,0-35 0,0 17 15,0 35 17,0-52-1,17-18 16,1 0-32,-1 0 1,19 0 0,-19 0-1,1-35 1,35-18 15,-53 35-31,18-35 63,-18 36-63,17-1 15</inkml:trace>
  <inkml:trace contextRef="#ctx0" brushRef="#br0" timeOffset="82443.97">3193 7602 0,'17'18'31,"-17"0"-15,0-1 0,0 19-16,-17 16 15,-1-16 1,18-1 15,18 0-15,17 1-1,-17-19 1,17-17 0,-18 0 15,1 0-31,0 0 0,17-17 31,-35-1-15,0-17-16,0-36 31,0 53-31,0-52 16,-18 17 15,1 53 31,-1 0-46,0 0 0,1 0 15,-1 0 16,18 18 0,0 17-47</inkml:trace>
  <inkml:trace contextRef="#ctx0" brushRef="#br0" timeOffset="83336.44">3422 7832 0,'18'0'16,"-18"-18"15,0-17-15,0 17-1,0 0-15,0 1 32,0-1-32,0 1 15,0-1 1,0 0-1,17 18 1,18-17 0,-17 17 15,0 0-15,-1 0-1,1 0 1,-18 53 15,0-18-15,0-18-16,0 36 0,0-35 15,-18 35 1,18-35 78,0-1-79,18-17 48,0 0-48,-1 0 1,19 0 0</inkml:trace>
  <inkml:trace contextRef="#ctx0" brushRef="#br0" timeOffset="84395.89">3739 7673 0,'53'0'0,"-53"35"16,18 18 15,-18-18-16,0-17 1,0 0 172,0-54-157,0 1 0,0 0-15,-18 0-16,18-1 15,0 19 1,0-19 0,18 36 62,0 0-63,52 18 17,-35 0-17,-35-1 1,0 1-1,0 0-15,0-1 32,0 36-1,0-35-31,0 17 16,0-17-1,-17-1 1,-1-17-1,1 0-15,-1 0 16,18 18-16,-18-18 16,-17 0 15,17 0 0,1 0 0,-1 0-31</inkml:trace>
  <inkml:trace contextRef="#ctx0" brushRef="#br0" timeOffset="85880.35">2822 9102 0,'0'17'78,"0"19"-78,0-19 15,0 1-15,0 17 16,0 53 15,36-52-31,-36-19 16,0 1-1,0 0-15,0-1 32,35-17-17</inkml:trace>
  <inkml:trace contextRef="#ctx0" brushRef="#br0" timeOffset="86761.87">2822 9049 0,'36'-36'16,"-1"36"-1,-18 0-15,1 0 16,0 0 0,-1 0 15,1 0-15,0 0-1,-1 0 16,1 36-15,-18-19 15,0 1-15,-18 53 0,-17-54-1,-18 1 1,0 0-1</inkml:trace>
  <inkml:trace contextRef="#ctx0" brushRef="#br0" timeOffset="87256.56">3281 9049 0,'0'35'0,"0"-17"16,0 17 0,0 18-16,0-18 15,0 18 1,0 35 15,0-70-31</inkml:trace>
  <inkml:trace contextRef="#ctx0" brushRef="#br0" timeOffset="87683.33">3263 9208 0,'0'-18'16,"35"18"15,-17 0-31,70 0 47,-70 0-47,35 0 16,-36 0-1</inkml:trace>
  <inkml:trace contextRef="#ctx0" brushRef="#br0" timeOffset="88089.09">3598 8996 0,'18'0'0,"0"17"15,-18 1-15,17 88 16,-17-53 0,0-18-16,0 0 15,18 142 16,0-142-31</inkml:trace>
  <inkml:trace contextRef="#ctx0" brushRef="#br0" timeOffset="93481.22">2822 10301 0</inkml:trace>
  <inkml:trace contextRef="#ctx0" brushRef="#br0" timeOffset="93797.14">3387 10231 0,'17'0'94</inkml:trace>
  <inkml:trace contextRef="#ctx0" brushRef="#br0" timeOffset="94252.46">3034 10319 0</inkml:trace>
  <inkml:trace contextRef="#ctx0" brushRef="#br0" timeOffset="94644.46">3722 10354 0</inkml:trace>
  <inkml:trace contextRef="#ctx0" brushRef="#br0" timeOffset="110727.19">2364 6615 0,'-18'0'47,"18"17"-16,0 19-15,0-19-1,0 1 1,0-1-16,0 1 16,0 35 31,0-35-32,0 17 32,0-17-31,0 17 77,18-35-77,17 53 0,124-53 15,-124 0-31,18 0 16,-18 17-16,0-17 15,18 0-15,-17 0 16,-1 18-16,0-18 15,18 0-15,-35 0 0,35 0 16,-18 0 0,53 18-1,-53-18 1,1 0 0,-1 0-1,-17 0-15,52 0 47,-52 0-31,17 0-1,-17 0-15,52 0 32,-35 0-17,-17 0 1,53 0-1,-54 0 1,1 0 0,0 0-16,-1 0 15,1 0 1,17 0 15,0 0-15,-17 0 31,0 0-32,-1 0 1,1 0 0,0 0 15,-1 0-16,1 0 1,0 0 0,-1 0 15,1 0 47,-1 0-62,1-18-1,-18 0 1,0 1 0,18-1-1,-18 0 1,17 1-1,-17-1-15,0 1 16,18-107 31,-18 106-47,18 18 47,-18-17-32,0-18 189,0 17-189,-18 18 1,0 0-1,1 0-15,-107 0 47,89 0-31,17 0-16,-140 0 31,-19 0 16,124 0-47,18 0 16,17 0-1,-35 0-15,36 0 32,-18 0-32,-18 0 31,35 0-31,0 0 0,-17 0 15,17-18-15,-70 1 47,53 17-31,17 0 0,-52 0 30,52 0-46,1 0 16,-1 0-16,-106 0 47,107 0-31,-19 0-1,19 0 1,-1 0 31,1 0-32,-1 0 1,-17 0 125,17 0-126,-17 0 1,-1 0-16,19 0 15,-1 0 17,1 0 124,-19 0-94</inkml:trace>
  <inkml:trace contextRef="#ctx0" brushRef="#br0" timeOffset="137153.07">6826 6244 0,'-17'0'15,"17"18"1,0 35-16,0 194 47,0-177-47,0 18 0,0 1 15,0 52-15,0 758 47,0-705-31,-18 36-16,-53 334 31,-70 18 0,124-476-31,-54 88 32,71-176-1,0-1-15,0 19-1,0-1 1,0 18-1,0-18 1,0-17-16,0 35 16,0-18-16,0-17 15,0-1 1,0 36-16,0 35 31,0-52-31,0-1 16,-35 35-1,17-17-15,-17 36 16,-18 34 0,53-88-1,0-17 17,0 0 30,35-18-31,1 0-31,52 0 32,-35 0-32,635 0 62,-512 0-62,18 0 0,900 0 63,-900 0-63,-36 0 15,19 0-15,176 0 31,-265 0-31,-35 0 0,-36 0 16</inkml:trace>
  <inkml:trace contextRef="#ctx0" brushRef="#br0" timeOffset="138638.17">6809 6262 0,'70'0'16,"1"0"-16,299 0 31,-282 0-15,36 0-16,405 0 47,-370 0-47,-1 0 15,-16 0-15,-1 0 16,141 17-1,-141 1-15,194 0 63,-317-18-32,-18 17 0,17-17-15,1 36-16,0 69 31,-1-69-31,-17-1 16,0 18-16,18-18 0,-18 1 31,18 34-31,-18-52 0,35 158 31,-17-123-31,-1 18 16,18 17-16,1-18 16,-1 213 15,-35-195-31,0 35 0,18 1 16,-1-1-1,-17 300 1,0-264-16,0-18 15,0 18 1,-35 564 15,0-617-15,17-35-16,-35 17 16,-35 194 30,70-282-46,18 35 0,0 1 16,0-1 0,0 0-16,0 18 0,0 124 47,-17-125-47,17-16 15,0-1-15,0 18 16,0-35-1,0 34-15,0-16 16,-18-1-16,18-17 47</inkml:trace>
  <inkml:trace contextRef="#ctx0" brushRef="#br0" timeOffset="139685.6">7885 6456 0,'0'35'15,"0"18"-15,17 53 47,-17-71-47,0-17 0,36 52 31,-36-34-31,0-1 16,0 35 0,0-34-16,0 17 15,0 0-15,35 17 0,-35-17 16,35 35-16,-17 0 47,-1-88 0,1 0-32,0-17-15,-1-19 16,1-34-16,0 52 15,-1-105 1,1 105-16,-1-70 31,-17 70-31,0 1 0,0-36 16,18-88 31,-18 123-32,0-17 1,0 0 0,0 17-1,0 0-15,18 1 16,-18-1-16,0-17 31,0-1-31,0 19 16</inkml:trace>
  <inkml:trace contextRef="#ctx0" brushRef="#br0" timeOffset="140474.1">8008 6738 0,'-18'18'15,"18"35"17,18-18-17,17 35 1,-35-34-16,36-19 16,34 72 15,-52-89-31,-18 35 15,70-35 1,-52 0 0,0 17-1,-1-17 48,19-17-48,-1-1-15,0-52 16,36-124 15,-54 123-31,1-52 63</inkml:trace>
  <inkml:trace contextRef="#ctx0" brushRef="#br0" timeOffset="142253.57">7549 6403 0,'0'18'15,"0"-1"-15,18 230 47,0-88-31,-18-71-1,0-35-15,0 194 47,0-194-31,0-18-16,17 18 16,19 35-1,17-70 1,-36 0-1,18 34-15,36-16 47,-53-36-47,-1 0 16,19 0 0,175-18 15,-175 18-16,16-35-15,1 17 16,124-17 15,-160 35-15,1 0-16,17 0 16,18 0-1,-18 0-15,-17 0 0,0 0 16,-1 0-1,1-18 32,-18 1-31,18-19 0,-1-34 15,-17 34-16,53 1-15,-53-18 16,0-70 0,0 105-1,0-35-15,0 18 16,18-36 0,-18 54-16,0-36 15,0 18-15,0-1 16,18 1-1,-18 0-15,0 17 16,0 1 0,0-19-16,0 19 15,0-1 1,0 0 15,0 1-31,0-1 47,0 0-31,-36 1-1,19-1 1,-107-17 0,71 35-1,0 0-15,0 0 16,-17 0-16,17-18 15,-141 1 17,176 17-17,-52 0 32,34 0-47,19 0 16,-18 0-16,17 0 15,-70 0 17,52 0-17,19 0 1,-1 0 15,0 0-15,1 0 93</inkml:trace>
  <inkml:trace contextRef="#ctx0" brushRef="#br0" timeOffset="143690.7">7832 8008 0,'-18'53'0,"18"-18"16,0 1 0,0-1-16,0 18 15,-18-18-15,1 0 16,17 18-16,0-35 16,0 17-1,0 0-15,0-17 0,0 0 16,0-1-1,0 1 173,0 0-188,0 17 16,17-18-1,1-17 1,0 0-16,-1 0 15,1 0-15,70 0 32,-70 0-17,-1 0-15,36 0 16,-35-17-16,53-18 16,52 17-1,-70 18 1,0 0-16,-18 0 15,-17 0-15,-1 0 16,19 0 15</inkml:trace>
  <inkml:trace contextRef="#ctx0" brushRef="#br0" timeOffset="144861.79">7849 7920 0,'53'0'93,"18"0"-77,-18 0-16,35 0 0,212 0 47,-247 0-47,123 0 47,-141 0-32,-17 0-15,0 0 16,-1 0 0,1 0-16,0 0 15,-1 0 1,1 0-16,-1 0 16,1 0-1,0 0 48,-18 18-63,17-1 15,-17 124 17,0-123-32,0 52 15,0-34-15,0 17 16,-88 105 15,53-105-31,35-17 16,0-19-1,-18 1-15,18-1 32,-17 1 93,-19-18-125,1-18 15,17 1 1,1-1-1,-1 1 1,0-1 31,18 0-31,-35 18-1</inkml:trace>
  <inkml:trace contextRef="#ctx0" brushRef="#br0" timeOffset="145593.38">8167 8096 0,'0'36'46,"0"-19"-46,-18 18 16,1 1-16,-1-1 16,0 0-1,1 1 1,17-19 31,17-17 0,1 0-32,17 0 1,-17 0 0,-1 0-16,1 0 62,17 0-46,-17-17 15</inkml:trace>
  <inkml:trace contextRef="#ctx0" brushRef="#br0" timeOffset="146136.12">8184 8167 0,'0'17'62,"18"-17"-15,17 0-31,-35 18-1,36-18-15,-19 0 16,19 0 15</inkml:trace>
  <inkml:trace contextRef="#ctx0" brushRef="#br0" timeOffset="146661.93">8167 8149 0,'17'0'63,"1"0"-48,0 0 32,-1 0-31,19 0-16,-1 0 0,0 0 16,0 0-1,-17 0 1,0 0-16</inkml:trace>
  <inkml:trace contextRef="#ctx0" brushRef="#br0" timeOffset="147219.26">8502 8414 0,'18'-36'63,"-1"19"-32,1-1-15,-1 1-1,-17-1 1,18 0 0,-18 1-1,18 17-15,-18-36 16</inkml:trace>
  <inkml:trace contextRef="#ctx0" brushRef="#br0" timeOffset="147610.49">8608 8149 0,'0'18'0,"0"17"16,0 0-1,0-17-15,0 17 16,0 36 0,0-36-16,17-17 15,1 17-15,-18 0 16,18-35 0,-1 36-1</inkml:trace>
  <inkml:trace contextRef="#ctx0" brushRef="#br0" timeOffset="149196.01">8643 8255 0,'18'0'62,"-18"-18"-46,35 1-16,-35-1 16,71-17 15,-54 17-16</inkml:trace>
  <inkml:trace contextRef="#ctx0" brushRef="#br0" timeOffset="150011.5">7973 8872 0,'17'-17'16,"1"17"15,0 17-31,-18 36 16,0-17-1,0-19 1,0 18-16,0 1 16,0-1-16,0 89 46</inkml:trace>
  <inkml:trace contextRef="#ctx0" brushRef="#br0" timeOffset="150635.1">7938 8767 0,'35'0'0,"-18"0"16,19 0 0,17 0-16,-36 0 15,1 17-15,52 1 0,-70-1 31,18 1-31,0-18 16,-18 18 0,17-18-1,-17 17 48,0 54-48,-35-53 1,-18-18 0,36 17-16,-1 1 15</inkml:trace>
  <inkml:trace contextRef="#ctx0" brushRef="#br0" timeOffset="151907.89">8484 8837 0,'0'18'16,"0"35"0,0-36-16,0 19 15,0-1 1,0 18-16,0 0 16,0 35 30,0-106 95,0-17-141,0 0 16,0 17-16,0-17 0,0-71 47,0 88-47,0 1 31,0-1 0,18 18-15,0 0-1,17 0-15,0 18 16,-17-18 0,17 53 46,-35-36-46,0 1 15,0 17-15,0-17-16,0-1 93,18 1-93,17 0 47,-35-1-31,0 1-1,0 0-15,0 87 47,0-87-31,0 0-16</inkml:trace>
  <inkml:trace contextRef="#ctx0" brushRef="#br0" timeOffset="152307.14">8837 8996 0,'18'17'16,"-18"1"-16,0 17 16,0 18-1,0-17-15,0-1 16,0 0 0</inkml:trace>
  <inkml:trace contextRef="#ctx0" brushRef="#br0" timeOffset="154430">7726 8802 0,'-35'123'0,"35"-87"15,-53 87 1,53-88-16,0 18 15,0 53 17,0-88-32,105 52 62,-69-52-46,-19-18-16,19 0 31,-19 0-31,1 0 16,0 0-16,17 0 15,141 18 17,-123-18-17,0 0-15,-18 17 16,1-17-1,17 0-15,17 0 16,-17 0-16,53 0 16,0 0-16,-53 0 15,-18 0 1,0 0-16,53 0 0,-52 0 16,34 0 30,-52 0-46,-1 0 16,1 0 15,0 0-15,-1 0 78,-17-17-63,36-54-31,-36 53 31,17-35-31,-17-123 47,0 123-47,0-17 63,0 52-63,0 0 46,0 1-14,0-1-17,-17 0 32,17 1-31,0-1-1,-36 0-15,19 1 16,-36-1 15,0 18-15,18-35-16,-18 35 16,-353-53 15,353 35-16,0 18-15,-17 0 16,-177 0 31,211 0-31,1 0 15,0 0-16</inkml:trace>
  <inkml:trace contextRef="#ctx0" brushRef="#br0" timeOffset="162798.47">7673 9790 0,'0'17'125,"0"36"-125,0-35 15,0-1-15,0 72 32,0-72-17,0 71 32,0-35-31,0-17-1,-18 69 32,18-69-31,0-1 46,0-17-46,0-1 0,0 1-1,0 0 126,36-18-125,-19 0-1,230 35 16,-176-35-31,-1 18 16,160-1 0,-160-17-1,18 0-15,-17 0 16,17 0-16,-35 0 47,-18 0-16,-17 0-31,70 0 31,-53 0-15,-17 0 0</inkml:trace>
  <inkml:trace contextRef="#ctx0" brushRef="#br0" timeOffset="163965.74">7673 9807 0,'18'0'46,"-1"0"-46,18 0 16,248 35 15,-248-35-31,653 71 63,-600-53-63,0-1 0,0 1 15,-70-18 1,17 0-16,-17 18 141,-18-1-126,0 36-15,0-18 16,0 1-16,0 52 16,0-35-1,0 0-15,0 0 16,0 88 31,0-124-47,0 19 15,0-19 1,-18 19 15,-17-19-15,17-17 15</inkml:trace>
  <inkml:trace contextRef="#ctx0" brushRef="#br0" timeOffset="165312.94">8308 10037 0,'-18'17'94,"18"1"-78,-17 17-1,17-17 16,0 17-31,0-17 16,0-1-16,0 19 16,0-19-1,0 18 1,0-17-16,17 17 31,-17-17-15,88 35 15,-52-35-15,-19-18 15,1 0-31,0 0 16,17 0 15,-17-36-16,-1 19 1,-17-1 15,0 0-15,0 1 0,0-1 15,-17 18-16,-54-35 32,53 35-47,1 0 16,-19-18-16,19 18 125</inkml:trace>
  <inkml:trace contextRef="#ctx0" brushRef="#br0" timeOffset="166164.59">8502 10107 0,'-35'0'109,"-1"0"-93,19-35-16,-19 35 15,19 0 1,-1 0 0</inkml:trace>
  <inkml:trace contextRef="#ctx0" brushRef="#br0" timeOffset="185686.66">4921 8714 0,'18'0'110,"17"-18"-95,-17 0-15,52-17 16,124-36 15,-176 71 32,0 0-63,-1 0 15,-17 36-15,18-1 16,17 0-16,1 36 47,-19-36-47,1-35 16,17 0 46,-17 0-62,-1 0 16,19 0-1,-19 0-15,19 0 16,-19 0-16,1 0 16,35-35-1,-18 35-15,0-53 0,-17 35 16,0 1-16,-1-1 31,1 0-31</inkml:trace>
  <inkml:trace contextRef="#ctx0" brushRef="#br0" timeOffset="188575.7">2028 12665 0,'0'88'0,"0"-53"15,0 18-15,0-35 16,0 17-16,0 0 15,0-17 1,0 0 0,0-1-16,0 1 15,0 0-15,0-1 16,0 18-16,0 1 16,0 70-1,0-71-15,0 35 16,0-52-1,0 35-15,0-18 16,0 18-16,0 53 31,0-88-15,0 17-16,0 0 16,0-17 30,0-1-46,0 1 16,0 17 31,0-17-47,0 0 16,0 35-1,-35 70 16,35-105-15,0 35-16,0-18 16,0-18-16,0 1 15,0 17-15,0 1 16,0-19 15,18 1 141,-1 0-172,-17-1 0,18-17 31,17 18-31,-17 0 16,17-18-16,18 0 16,0 17-16,18 1 15,-1-18-15,36 0 16,-53 0-16,35 17 15,265-17 1,-141 0-16,-1 18 16,1 0-16,-18-1 15,106 19 1,-177-36 0,-34 0-16,-72 0 15,1 0-15,-1 0 94,1 0-94,0 0 16,-1 0-1,1 0-15</inkml:trace>
  <inkml:trace contextRef="#ctx0" brushRef="#br0" timeOffset="190542.68">2046 12559 0,'53'0'47,"35"0"-31,0 0-16,-52 0 15,175 0 1,-52 0 0,53 0-16,211 0 15,-211 0-15,-18 0 16,17 0-1,319 0 1,-407 0 0,-17 0-16,-36 0 15,72 0 17,-125 0-32,1 0 31,0 0-16,-1 0 17,1 0-32,-1 0 15,19 0 1,-19 0 15,1 0-31,0 0 16,-18 18-16,53-1 31,-53 1-15,0-1 46,0 19-62,-18-1 16,18 0-1,-18 1-15,-35 16 16,53-16 0,-35 34-16,17-52 0,18 17 15,-17 53 1,17-70-16,-18 35 16,18-18-16,-17 36 15,-36-36 1,35 53-1,18-17-15,-18-18 16,18 88 0,0-106-1,-17 36-15,17-54 16,-53 160 15,53-142-31,-18 0 47,18-17 47,-18 35-79,1-36 1,-36 36-16,35 18 16,1-53-16,-1-18 15,18 17 1,-18 1 171,-35 35-171,36-36 31</inkml:trace>
  <inkml:trace contextRef="#ctx0" brushRef="#br0" timeOffset="193114.53">2275 15646 0,'0'53'16,"0"-18"-16,0 53 16,0-53-1,0 36-15,0-1 16,0-34-16,0 34 0,0-17 15,0 18 1,0-1-16,0 36 16,0-35-16,0-1 15,0 177 17,0-194-32,0 0 0,-17 71 46,17-107-14,0 1 46,0-1-78,35-17 15,89 18 1,-54-18 0,1 0-16,-36 0 15,35 0-15,19 0 16,369 0 15,-317 0-31,0 0 16,106 18-1,-141-1-15,18 1 16,-18 0-16,17-1 16,371-17 31,-388 0-47,-36 0 15,-17 0-15,-35 0 78,0 0-62,34 0 15,-34 0-31,0 0 156,-18-17-156,0-19 16,0-52 0,17 35-16,89-282 47,-106 282-47,18-17 15,70-124 16,-88 158-31,0 1 0,18-18 16,-1 0 0,36-158-1,-35 158-15,-18 17 16,0 19 109,0-1-109,0-17 15,0 0-16,-18 35 17,-17-18-32,0-17 31,-71 35-31,-282-89 47,282 72-47,-70-18 0,-389-1 31,406 36-31,-35 0 16,-70 0-1,-1 0 1,159 0-16,1 0 16,-54 0-1,53 0-15,53 0 16,-53 0 31,89 0-47,-1 0 15,0 0-15,1 0 16,-1 0 0,0 0-16,-88 0 46,89 18-46,17 0 16,-18-18 0</inkml:trace>
  <inkml:trace contextRef="#ctx0" brushRef="#br0" timeOffset="-180120.05">3140 14905 0,'123'0'16,"-52"0"-1,35 0-15,141 0 32,-230 0-32,1 0 15,-1 0 126</inkml:trace>
  <inkml:trace contextRef="#ctx0" brushRef="#br0" timeOffset="-179407.22">3492 14623 0,'-17'0'16,"17"17"-1,0 19-15,0-19 16,0 18-1,0 36 1,17-36-16,-17 1 16,0-19-16,0 18 31,0-17-31,0 17 16,0-17-16,18 53 46,-18-54-30,18 1 31</inkml:trace>
  <inkml:trace contextRef="#ctx0" brushRef="#br0" timeOffset="-178094.92">6544 12471 0,'0'88'15,"0"-35"-15,0 229 32,0-176-17,0-53-15,-18 17 16,1 1-16,-71 335 47,88-336-47,0 1 15,-18-54-15,18 72 16,0-72 0,0 1-16,0 35 47,18-36-32,34-17 16,-16 0-31,34 0 16,230 0 15,-265 0-31,36-17 16,194-36 0,-195 53-1,1-18-15,158 18 31,-211 0-31,-1 0 16,1 0-16,0 0 16,-1-17 46,-17-19-46,0 19-16</inkml:trace>
  <inkml:trace contextRef="#ctx0" brushRef="#br0" timeOffset="-177103.68">6685 12488 0,'18'0'31,"70"18"-31,-35-18 0,106 0 16,-36 0 0,-17 0-16,441 0 46,-424 0-46,248 0 47,-354 0-47,-17 18 78,0 35-62,0-18-16,0 0 16,36 36-16,-36-36 15,0 35-15,0 36 16,0-70 0,0 17-16,0 17 15,0 177 1,0-212-1,0 1-15,0-19 16,-142 160 31,90-142-47,-1-18 16,-36 1-16,-193-18 46,194 0-46,53 0 16,-36 0-16,-17 0 31,70 0-31</inkml:trace>
  <inkml:trace contextRef="#ctx0" brushRef="#br0" timeOffset="-176063.32">6668 15946 0,'0'17'16,"0"36"-1,0 18-15,0-1 16,0-17-16,0 335 47,0-300-47,-18 1 15,0 16-15,1 37 47,17-125-47,0 18 32,17-35-1,1 0-16,0 0-15,-1 0 16,89 0 0,-35 0-1,-1 0-15,71 0 16,-53 0 0,1 0-16,87 0 15,-88 0 1,283 0 31,-301 0-47,1 0 0,176 0 62,-247-17 1</inkml:trace>
  <inkml:trace contextRef="#ctx0" brushRef="#br0" timeOffset="-174936.99">6668 15910 0,'17'0'16,"36"0"-1,0 0-15,53 0 16,-36 0-1,-34 0-15,52 0 0,35 0 16,530 0 15,-494 0-15,17 0-16,300 18 47,-458-18-47,0 0 15,-18 18 95,17 17-95,-17 0-15,0 18 16,0 229 15,0 53 1,-17-282-17,-1-17-15,0 69 47,18-69-31,-17-36 15,-1 17 0,18 1 63,0 0-94,-18-18 16,18 35-1,-53 18 1,36-53 15,-36 0-31</inkml:trace>
  <inkml:trace contextRef="#ctx0" brushRef="#br0" timeOffset="-173950.51">5521 16616 0,'18'0'16,"17"0"15,35 0-31,-34 0 15,158 0 32,-177-18 0,1 1-31,0 17-1</inkml:trace>
  <inkml:trace contextRef="#ctx0" brushRef="#br0" timeOffset="-173510.78">5662 16192 0,'0'18'16,"18"0"-1,-18 17 1,17-17-16,19 35 0,-36-18 16,53 106 15,-53-53-16,17-53-15,18 71 16,-35-53-16,36 18 47</inkml:trace>
  <inkml:trace contextRef="#ctx0" brushRef="#br0" timeOffset="-172891.65">7461 14905 0,'18'17'31,"-18"36"-15,0 0-16,0-17 16,0 17-1,0 35-15,0-18 16,0-34-16,0 69 31,0-69-31,0-19 16</inkml:trace>
  <inkml:trace contextRef="#ctx0" brushRef="#br0" timeOffset="-172513.89">7126 15240 0,'53'0'15,"-18"0"-15,-17 0 16,17 0-16,177 0 31,-124 0-31,-35 0 0,123 0 31,-105 0-15,-18 0-16,88 0 31,-123 0-31</inkml:trace>
  <inkml:trace contextRef="#ctx0" brushRef="#br0" timeOffset="-171715.69">5680 13335 0,'17'0'78,"19"0"-62,-19 0-16,36 0 15,0 0 1,-35 0-16,-1 0 16,19 0-16,-19 0 15,1-18-15,0 18 16</inkml:trace>
  <inkml:trace contextRef="#ctx0" brushRef="#br0" timeOffset="-170299.72">5856 13088 0,'0'18'31,"0"-1"0,-18 19-15,18-19-16,0 1 16,0 0-16,0 17 15,-17 0-15,17 0 16,0 54 15,0-37-31,0 142 47,0-176-31,0 0-1,0-1 1</inkml:trace>
  <inkml:trace contextRef="#ctx0" brushRef="#br0" timeOffset="-164822.12">1341 12047 0,'0'106'16,"17"-35"-16,-17-18 15,0 35 1,0-18-1,0-17-15,0 53 0,0 53 16,-17 53-16,-19 52 16,1 54-16,0 87 15,-1-17-15,19 18 16,-18-18-16,35-53 16,0 671 15,0-865-31,0-53 15,17 0-15,-17-70 16,18 17 0,-1-35-1,-17 18 1,18-1-16,0 54 31,-18-18-31,0-18 16,0 53-16,0-35 0,0 159 47,0 0-16,0-177-31,0 71 31,0-53-31,0 0 16,0-18-16,0 53 15,0 18 1,0-53-16,0-18 16,0 18-16,0-18 15,0 1 1,0-19-16,0 1 31,0 17 32,17-35-48,1 18-15,35-18 16,-18 0 0,247 35 15,-158-35-31,35 0 15,282 0 1,-142 0-16,-16 0 16,105 0-1,1287 0 17,-1181 0-32,35 0 15,-52 0-15,722 0 31,-899 0-31,-71 0 16,1 0-16,34 0 16,477 0 15,-600 0-31,0 0 16,318 0 15,-371 0-16,-17 0-15,158 0 32,-211 0-32,-1 0 15,19 0 79,-36-53-94,35 0 16,-18 0-16,19-17 15,70-265 1,-71 211 0,0-17-16,36-635 46,-71 617-30,0 0 0,0-17-16,0-353 31,0 352-31,0-34 0,0-1 0,0 18 16,0-635 30,-18 741-30,-17 0-16,17 17 16,-52-264 15,70 282-15,0 0-16,0 0 15,0 0 1,-36-105 15,36 105-31,-17 0 0,17 17 16,-18-52 15,18 53-31,0-177 47,0 159-47,0 18 15,0-53-15,0 53 16,0-54 15,0 72-15,0-1-16,0 0 16,0-17-1,0 18 1,0-1-16,0-17 31,0 17 0,-18 0-31,-17 18 16,-18 0 0,0-53-16,0 53 15,-17-17-15,-71 17 16,70 0-1,36 0-15,-36 0 16,-528 0 31,457 0-47,1 0 0,18 0 16,-565-124 30,512 107-46,34 17 0,1 0 16,-864 0 31,846 0-31,-17 0-16,17 0 15,-17-18-15,17 0 16,-35 1-16,17-1 15,-405 1 17,441 17-32,35 0 15,-35 0-15,-17 0 16,52 0 0,-265-18-16,230 18 15,-264 0 1,299 0-1,-18 0 1,1 0-16,-18 0 16,35 0-16,-18 0 15,1 0-15,-371 0 47,335 0-31,89 0-1,17 0-15,0 0 16,-194 0 15,194 0-15,18 0-16,17 0 16,-17 0-1,0 0 1,-1 0 62,1 18-78,-18-18 16,0 35-16,-159 53 46,195-70-30</inkml:trace>
  <inkml:trace contextRef="#ctx0" brushRef="#br0" timeOffset="-152191.84">14164 6632 0,'0'36'16,"0"16"0,0 1-16,0 0 15,-18 18 1,1 35-16,-71 158 31,88-193-31,-18-18 0,18 0 16,0 0-1,-53 176 1,53-141 0,-18 0-16,1-17 15,17 70 1,-18-123-16,18 34 15,0-16-15,-18-19 16,18 19-16,0 87 47,0-88-47,0 1 0,0 17 16,-35 176 30,18-211-30,17-1-16,0 36 31,0-35-15,0 17 46,194-17-15,-142-18-47,37 0 0,-1 0 16,300 0 15,-247 0-31,-18 0 0,19 0 16,-1 0-16,70 0 31,-140 0-31,-18 0 0,0 0 31,-36 0-15,19 0-16,-19 0 16,19 0-16,-19 0 15,1 0 1</inkml:trace>
  <inkml:trace contextRef="#ctx0" brushRef="#br0" timeOffset="-150478.9">14199 6632 0,'36'0'47,"17"0"-47,35 0 15,53 0 1,264 0 15,-228 0-31,17 0 0,-35 0 16,335 0 31,-442 0-32,-34 0-15,53 0 63,-36-17-63,18-1 31,-36 18-15,19 0-1,-19 0 1,1 0-16,0 0 15,-1 0 32,1 0-47,0 18 16,-18-1-16,35 301 47,-35-248-32,0-34-15,18 16 16,-18 425 15,0-371-15,0-18-16,0 0 16,0 35-16,0 248 46,-18-283-46,0 0 0,1 0 16,-19-17 0,1 52 15,35-87-31,-18-1 31,-52 71 16,52-71-47,1-17 16,-1-18 31,0-18-32,1 0 1,-1 1 15,0-1-15,-17-17 31,17 35-47,1 0 78,-1 0-47,1 0 16</inkml:trace>
  <inkml:trace contextRef="#ctx0" brushRef="#br0" timeOffset="-149712.34">15064 6932 0,'0'18'0,"0"17"0,0 0 16,-36 36 0,1-18-16,-36 53 15,36-71-15,18 0 16,-19 0-16,-34 18 16,-18 36-1,52-72-15,1 36 16,-36 0-16,19 18 15,34-71-15,-53 70 16,36-17-16,-53 123 63,123-176-17,-17-17-30,17-18-16</inkml:trace>
  <inkml:trace contextRef="#ctx0" brushRef="#br0" timeOffset="-149111.17">15540 7214 0,'0'71'0,"0"-1"15,0-17-15,-18-17 16,1 34-16,-36 36 15,53-88-15,-89 70 0,54-35 16,-353 264 47,370-299-63,-17 0 0,35 17 15,-35-35-15,17 17 47,18 1-16,0 17-15,0-17-16,0 35 31,0-35-31,0-1 16</inkml:trace>
  <inkml:trace contextRef="#ctx0" brushRef="#br0" timeOffset="-148631.45">15875 7955 0,'0'35'32,"0"1"-32,0-1 15,-106 318 32,89-336-31,17 19-16,-53-1 47</inkml:trace>
  <inkml:trace contextRef="#ctx0" brushRef="#br0" timeOffset="-147715.98">17074 7973 0,'18'0'140,"53"17"-124,-36-17-16,53 0 16,0 0-1,53 0-15,1 0 16,34 0-16,-17 0 16,-1 0-16,-34 0 15,105 0 16</inkml:trace>
  <inkml:trace contextRef="#ctx0" brushRef="#br0" timeOffset="-147184.29">18450 7761 0,'0'0'0,"141"106"16,-88-71 0,53 1-1,-53-19-15,-18 1 16,18 17-1,-35-17 1,-18-1 0,0 1-1,0 17 1,-18 36 0,-17-54-1,0 1 32</inkml:trace>
  <inkml:trace contextRef="#ctx0" brushRef="#br0" timeOffset="-145374.6">19932 6597 0,'0'18'0,"-18"17"16,18 35 0,-35 142-1,17-88-15,-35 52 16,-17 0 0,17 18-16,18 53 15,-1-17-15,1 17 16,18-36-16,-72 389 31,72-512-15,-1 71 31,18-141-47,0-1 15,-18 1-15,1-18 16,17 35-16,0-17 156,-35 17-140,35-17 171,17-18-156,1 0-15,35 0 0,17 0-1,-17-18-15,53 18 16,-53 0-16,211-53 47,-193 53-47,-36 0 0,36 0 15,17 0 1,88 0 0,1 0-16,-1 0 0,1 0 15,17 0-15,-36 0 16,-16 0-16,34 0 0,-88-18 31,-53 1-31</inkml:trace>
  <inkml:trace contextRef="#ctx0" brushRef="#br0" timeOffset="-143946.02">20020 6703 0,'18'-18'32,"35"18"-32,35 0 15,-53 0 1,36 0-16,352 0 31,-299 0-15,-36 0-16,35 0 15,54 0 1,-89 0-16,-18 0 16,1 0-16,-18 0 15,35-17-15,-35-1 16,-18 0-16,-17 18 16,17 0-16,18 0 31,-18 0-31,-17 0 31,0 18-15,-18 17-16,0 0 15,0 54-15,0-1 16,0 53 0,0-53-16,-177 353 31,124-282-31,0-36 15,-17 1-15,-1-1 16,1 18-16,17-52 16,17 16-16,-87 266 47,105-301-47,18-17 15,0 18-15,0-1 16,0 177 15,0-176-31,0-36 0,-53 71 31,53-53-15,0-35-16,0 17 16,0-18-16,-35 54 31,18-71-31,17 18 15</inkml:trace>
  <inkml:trace contextRef="#ctx0" brushRef="#br0" timeOffset="-142906.54">19685 7938 0,'0'17'63,"18"-17"-48,17 0 1,18 0-16,0 0 15,17 0-15,36 0 16,-71 0 0,442 0-1,-371 0 1,17 0-16,-17 0 16,-36 0-1</inkml:trace>
  <inkml:trace contextRef="#ctx0" brushRef="#br0" timeOffset="-142054.22">20408 6950 0,'0'0'0,"-17"0"0,-195 158 31,35 1-15,125-124 0,-19 1-16,18-1 0,-17 18 15,70-35 1,-18 17 0,18-17 77</inkml:trace>
  <inkml:trace contextRef="#ctx0" brushRef="#br0" timeOffset="-141569.52">20849 6967 0,'0'36'16,"0"-19"-16,-211 318 46,175-282-30,-34 36-16,-124 87 31,176-141-15,0-35-16,18-17 94,36-19-79</inkml:trace>
  <inkml:trace contextRef="#ctx0" brushRef="#br0" timeOffset="-141173.27">21061 7161 0,'0'18'16,"0"17"-16,0 18 16,-35 212 31,-18-195-32,-18 19-15,-17 16 16,-230 213 31,301-300-47,-1-1 0</inkml:trace>
  <inkml:trace contextRef="#ctx0" brushRef="#br0" timeOffset="-140506.68">19897 8978 0,'0'-17'78,"0"-19"-78,0 1 16</inkml:trace>
  <inkml:trace contextRef="#ctx0" brushRef="#br0" timeOffset="-140138.9">20073 8431 0,'18'0'79,"-1"18"-79,36 17 15,-17-17-15</inkml:trace>
  <inkml:trace contextRef="#ctx0" brushRef="#br0" timeOffset="-139769.14">20496 9119 0,'0'-35'125,"0"17"-110</inkml:trace>
  <inkml:trace contextRef="#ctx0" brushRef="#br0" timeOffset="-139435.34">20726 8520 0,'0'17'125</inkml:trace>
  <inkml:trace contextRef="#ctx0" brushRef="#br0" timeOffset="-139121.54">20779 9049 0,'17'0'78,"1"0"-62,17-53-16</inkml:trace>
  <inkml:trace contextRef="#ctx0" brushRef="#br0" timeOffset="-138445.84">22243 8255 0,'53'0'110,"52"0"-95,-52 0-15,0 0 16,512 0 15,-512 0-15,-36 0-16</inkml:trace>
  <inkml:trace contextRef="#ctx0" brushRef="#br0" timeOffset="-137768.27">23513 8026 0,'0'0'0,"247"17"16,-106 19 15,-141-19-15,0 1 0,0 0-1,0-1 1,0 1-1,0-1 1,0 36-16,-36-17 16,19-1-1,-213 106 17,178-106-17,-142 71 16,158-88-31,-17-1 47</inkml:trace>
  <inkml:trace contextRef="#ctx0" brushRef="#br0" timeOffset="-136417.09">23283 7673 0,'0'35'31,"18"0"-15,0-35 0,52 106-1,-35-88 1,159 88 15,-158-71-31,-19-35 16,72 53 15,-72-53-31,1 0 62,-1 0-46,1 0 15</inkml:trace>
  <inkml:trace contextRef="#ctx0" brushRef="#br0" timeOffset="-86003.33">24818 8061 0,'0'-18'110,"18"1"-79,17-19-15,-18 19-16,1-18 15,35-1-15,-18-52 16,106-18-1,-105 53-15,17 18 16,35-53-16,-18 35 16,54-71-1,-71 71-15,-18 36 16,0-36-16,1 18 16,17-54-1,-18 37 1,-18 52-16,1-18 15</inkml:trace>
  <inkml:trace contextRef="#ctx0" brushRef="#br0" timeOffset="-85413.69">25753 6562 0,'0'17'16,"0"1"-16,0 17 16,0 18-1,0-18 1,17-17 0,195 176 30,-194-159-46,35-17 0,-36 17 16,1 18 31,-18-35-47,0 17 16,0-17-16,-35-1 46</inkml:trace>
  <inkml:trace contextRef="#ctx0" brushRef="#br0" timeOffset="-83710.78">26741 5927 0,'0'17'16,"0"1"0,-18 88-1,18-36-15,-18-34 16,-17 34-16,17 1 15,-52 211 1,70-229 0,0-18-1,0 0-15,0 54 32,0-54-1,0-17 31,35-1-30,18 1-17,-35-18 1,17 0-16,0 0 15,-17 0 1,17 0-16,18 0 16,-35 0-16,70 0 15,176 0 17,-158 0-17,141 0 16,-212 0-15,1 0 15,-19 0 47,-17-18-78,-53 1 16,18-19 0</inkml:trace>
  <inkml:trace contextRef="#ctx0" brushRef="#br0" timeOffset="-82408.26">26599 5662 0,'-17'0'16,"34"0"15,1 0-31,0 0 15,17 0 1,159 0 15,-141 0-15,18 0-16,34 0 16,-16 0-1,299 0 16,-300 0-31,-18 0 16,-17 0-16,71 0 31,-107 0-15,1 0-16,0 0 16,-1 0 15,1 0 16,17 0-32,18 124 1,-35-72-16,-18-16 16,0-1-16,0 0 15,17 36-15,-17 246 47,0-193-47,0-36 0,0 124 47,0-195-47,0 19 47,-17-19-16,-1-17-15,-35 0-16,-70 0 31,87 0-31,-16 0 16,-1 0-16,35 0 15,0 0-15,-35 0 16,18 18-1,17-18-15,1 18 16,-1-1 0</inkml:trace>
  <inkml:trace contextRef="#ctx0" brushRef="#br0" timeOffset="-75518.04">24359 8943 0,'36'0'15,"-1"35"-15,124 124 16,-54-71 0,1-35-16,353 247 62,-406-247-62,264 88 47,-281-123-31,-1-18-16,18 0 15</inkml:trace>
  <inkml:trace contextRef="#ctx0" brushRef="#br0" timeOffset="-74978.34">26141 9437 0,'0'0'0,"17"53"16,1-36-16,53 160 47,-71-142-47,0 0 15,0 36 16,-18-54-31,-282 89 47,283-106-31,-36 18-16,35-18 16,0 18-1</inkml:trace>
  <inkml:trace contextRef="#ctx0" brushRef="#br0" timeOffset="-73962.97">26846 8978 0,'0'106'15,"0"-35"1,0-18-1,0 35-15,0 141 32,0-70-32,0-18 0,0 300 47,0-177-47,0-140 15,0 123 1,0-177-1,0-17-15,0-17 16,0 69 0,0-52-16,0-17 15,0-19-15,0 1 47,0 0-16,36-18 1,34 0-32,36 0 15,423 0 17,-370 0-17,-18 0-15,18 0 16,105 0-1,-246 0 1,17-18 31,-35 0 0,0-17-47,-53 0 15,-105-230 1</inkml:trace>
  <inkml:trace contextRef="#ctx0" brushRef="#br0" timeOffset="-72266.32">26935 9084 0,'0'-18'0,"35"18"15,106 0 16,-53 0-31,89 0 16,-1 0-16,36 0 0,-1 0 16,1 0-1,0 0-15,-1-17 0,512-107 63,-705 124-63,17-17 0,-17 17 15,0 0 1,-1 0 78,-17 35-63,0 0-15,0 53-16,0 1 15,0-19-15,0-17 16,0 35-16,53 247 31,-17-211-15,-19-1-16,1 1 15,-1-36-15,142 600 47,-141-565-47,-1 1 16,1-18-16,-18 88 47,0-177-47,0 1 15,0 0-15,0-1 16,0 19 15,-18-36-31,-17 17 16,-194 54 15,211-71-31,1 17 16,-36 1-16,17 0 15,1-18 1,-71 0 0,36 0-1,-283-106 17,212 71-17,-36-1-15,-458-122 63</inkml:trace>
  <inkml:trace contextRef="#ctx0" brushRef="#br0" timeOffset="-71381.6">27640 10019 0,'18'0'16,"17"0"-1,0 0 1,1 0-16,52 0 15,159 0 17,-194 0-32,105 0 62</inkml:trace>
  <inkml:trace contextRef="#ctx0" brushRef="#br0" timeOffset="-70984.35">27340 10354 0,'18'0'0,"35"0"16,-18 0-16,0 0 15,18 0-15,35 0 16,-35 0-16,53 0 16,-53 0-16,300 0 47,-230 0-47,-52 0 15,141 0 1,-177 0-1,-17 0-15</inkml:trace>
  <inkml:trace contextRef="#ctx0" brushRef="#br0" timeOffset="-70480.41">27499 10672 0,'0'17'47,"53"-17"-31,35 18-1,-17-1-15,-36-17 0,36 0 16,34 0-16,-16 0 16,34 0-16,177 0 47,-230 0-47,36 0 46</inkml:trace>
  <inkml:trace contextRef="#ctx0" brushRef="#br0" timeOffset="-69351.59">27764 9507 0,'0'18'16,"0"0"-16,0-1 31,17-17-15,107 36 15,-107-36-31,19 17 16,158 1 31,-159-1-47,0-17 47,-17 0-47</inkml:trace>
  <inkml:trace contextRef="#ctx0" brushRef="#br0" timeOffset="-52438.19">15363 11536 0,'0'-18'421,"0"36"-358,0-1-47,0 19-16,0-19 15,0 36 16,0-17-31,0-19 16,0 1 0,0 0 15,0 17-15,0-18-1,0 1 1,0 0 31,0-1-16,0 1-31,0 0 31,0-1-15,0 1-1,0 0 1,0 52 31,0-52-31,0 52 15,0-52-16,0 17 1,0-17 15,0-1-31,0 1 16,0 0 0,0 17-1,0-17 1,18-18-16,-18 17 15,0 36 17,0-35-32,0-1 47</inkml:trace>
  <inkml:trace contextRef="#ctx0" brushRef="#br0" timeOffset="-50486.23">16263 11942 0,'0'17'31,"18"-17"0,-1 0-15,1-17 31,17-1-47,1-17 31,16-18-15,-34 17-1,0-16 16,-1 34-15,1 0-16,-18 1 16,18 17-1,-1-36 1,1 36 0,-18-17-1,35 17 16,-17 0-31,-18-18 32,17 0-1,1 18-31,0-53 31,-1 53-15,-17-17-16,36 17 94,-36 35-79,0 0-15,0 1 16,-18 34-1,18-34 1,-18 16-16,18 54 31,0-88-31,0 17 16,0 53 15,0-70-15,0 0-16,0-1 15,-35 89 17,35-71-17,0-17 1,0 0 0,0 17-1</inkml:trace>
  <inkml:trace contextRef="#ctx0" brushRef="#br0" timeOffset="-38064.62">16951 5786 0,'0'17'31,"0"-34"0,0-36-31,0-18 16,-18-70 0,18 35-16,0-282 46,0 335-30,0 36-16,0-19 16,0-34 31,36 70-1,-19 35-46,19-17 16,-19-1-16,18 1 16,1 141 15,-36-124-15,0-17-16,0-1 15,0 18 1,0-17-1,0 0 1,0-1 15,-18-17-31,-17 18 47,17-18-47,1 0 0,-1 18 16,0-18-16,-17 17 15,35 1 48,0 0-47,18-1-16,-1-17 15,1 36 1,0-1-16,17-18 0,0 19 15,-17-1-15,17-17 16,0 17-16,18 18 31,-53-36-15</inkml:trace>
  <inkml:trace contextRef="#ctx0" brushRef="#br0" timeOffset="-37451.02">17639 5697 0</inkml:trace>
  <inkml:trace contextRef="#ctx0" brushRef="#br0" timeOffset="-1056.99">16422 5997 0,'17'0'78,"72"0"-78,-19 0 16,71 0-1,-35 0-15,0 0 16,17 0-16,1 0 15,-1 0-15,265 0 47,-335 0-47,-35 0 16,88-53 15,-71 53-31</inkml:trace>
  <inkml:trace contextRef="#ctx0" brushRef="#br0" timeOffset="316.22">16192 4339 0,'0'53'16,"0"-18"-1,0 159 1,0-141 0,0-17-16,0 16 15,0-34 1,0 35-16,0 0 16,0 35-16,0-53 15,0 1-15,0 17 16,0 35-1,0 0-15,0 230 32,0-283-32,0 0 78,0-17-63,0-1 17,18 1-17,0 0 1,-18 17 78,0-17-79,0-1-15,0 1 16,17-18-16,-17 35 16,0-17-1,36 35 1,-36-18-1,17-35 1,-17 18 15</inkml:trace>
  <inkml:trace contextRef="#ctx0" brushRef="#br0" timeOffset="2281.32">16104 4251 0,'0'-18'31,"0"1"0,36 17-15,87 0 0,-88 0-16,36 0 15,-1 0-15,54 0 16,-18 0-16,35 0 15,35 17-15,-35-17 16,-17 0-16,229 0 31,-265 0-31,18 0 16,-36 0-16,-17 0 16,-18 0-16,1 0 15,70 0 32,-89 0-31,18 0-16,-17 0 15,53-35 32,-54 35 47,1 18-94,-18 17 16,18 0-1,-18 18-15,0 18 0,0-1 16,0-34-16,0-1 31,0 35-31,0 36 0,0-18 16,0-17-16,0-18 15,0 53 1,0-89-16,0 19 16,0 17-16,0-1 15,0 1-15,0 18 16,0-53-1,0 17-15,0 0 16,0 0-16,0 1 16,0-19-1,0 1-15,0 0 32,0-1-17,0 1-15,0 0 16,0-1-1,0 1 1,0-1 15,0 1-15,0 0 0,0-1-16,0 1 31,0 0-16,-18 17 1,0 0 31,1-35-16,-1 18 16,0-1 0,1-17-31,-1 0-1,0 36 1,1-36-1,17 17 1,-18-17 0,1 0-16,-1 18 15,-17-18 17,-1 18-17,1-1 48,35 1-16,-35-18-16,35 18 0</inkml:trace>
  <inkml:trace contextRef="#ctx0" brushRef="#br0" timeOffset="8834.04">8326 3122 0,'-18'18'0,"18"-1"94,0 1-79,0 0 1,18 17-16,52 35 0,124 72 31,-88-90-15,-35-16-16,-19-36 16,178 106 30,-213-106-30,36 17-16,-17 1 31,-19 0-31,1-1 16,0 1 0,-1-18 15,-17 17 125,0 1-125,-17-18-15,-1 0 0,0 18-16,-123 52 46,71-34-46,52-19 16,0 1 47,1-1-48,17 19 32</inkml:trace>
  <inkml:trace contextRef="#ctx0" brushRef="#br0" timeOffset="20060.38">582 5327 0,'0'-18'0,"0"54"16,18-1-1,-1 0-15,-17 18 16,36 0 0,-19 53-16,19 17 15,-36-35 1,17-52-16,1 34 16,-1 1-16,1-18 0,35 211 46,-18-193-30,-17 17-16,0 0 16,-1 318 31,-17-335-47,0-1 0,0 1 15,0 246 32,0-229-47,0 18 16,0-35-16,-17 88 15,-1-54-15,18 1 16,0 0 0,0-35-16,-18 87 15,18-105 1,0 0-16,0-35 15,0 52-15,0-17 16,0 35-16,0-17 16,0 52-1,0-70-15,0-17 16,-35 122 15,0-105-15,35 0-16,0 35 0,-36-35 15,-34 265 32,52-265-31,1 35-16,-1 0 16,-53 300 15,54-229-31,-1-71 15,-17 36-15,17-19 16,-35 178 15,53-248-15,0 0-16,0 18 16,-35 53-1,35-88 1,0 17-16,0 18 0,0 17 15,0 72 1,0-90 0,0-34-16,0 17 0,0 36 15,0-18 1,0 123 0,0-105-1,0 35-15,0 335 31,0-265-15,18 0-16,70 265 16,-70 124 31,-18-442-47,0-17 0,0 0 15,-89 458 32,72-493-47,17 17 0,-18 18 16,18 106-1,0-107 1,-18-34-16,1 176 31,17-212-15,0 18-16,0-18 15,0 1-15,0-19 16,0 54 0,0 17-16,0-35 15,0 35-15,-53 71 16,35 35 15,1-106-31,-19 300 47,36-317-31,0-36-1,0 141 17,0-105-32,0 211 46,18-282-46,-18 35 16,18-17-16,17 35 16,0-18 15,-17-17-31,-1-18 31,1 35-31,-18-17 31,18-18-15,-18 18 0,17-1 15,1 18 0,0 1-15,-18-19-1,17 19 1,1-1 0,-18-17-16,0-1 0,0 1 15,0 17 1,18-17 15,-18-1 0,17 1 1,1-18-17,-1 35 17,-17-17-32,18 0 15,0-18 1,17 17-1,-17 1 1,17 17 15,-17-35-31,-1 0 0,36 18 16,-53-1-16,35-17 16,18 36-1,0-19-15,0 1 16,0 17-16,-18-35 15,18 35-15,141 36 16,-158-71-16,34 18 16,1-1-16,35-17 15,35 0 1,17 0-16,36 0 16,18 0-16,0 0 15,423 0 1,-388 0-16,811 36 47,-758-36-47,-53 0 0,17 0 15,230 17 1,-282 1-16,-36-18 16,1 35-16,-19-17 15,19-1 1,-1 1-16,1-18 0,-1 0 15,36 0 1,52 0-16,407 0 16,-195-88-1,53-53-15,18 17 16,882-246 15,-1077 282-31,-69 0 0,563-353 63,-775 370-63,-18 18 0,247-229 47,88 141-16,-265 105-16,565-105 32,-617 124-47,-19 17 16,213-124 31,-177 89-47,0-53 15,1 35-15,-36 18 16,282-142 15,-229 107-15,493-442 31,-528 406-47,52-70 15,1-1-15,70-105 16,-106 159 0,-17-1-16,-1-34 15,1 16-15,387-634 47,-370 670-47,371-246 47,-335 316-47,17 19 16,17-1-16,36 18 15,0 0 1,494 0 0,812 0 30,-1201 0-46,-52 0 0,-17 0 16,34 0 0,460 0-1,-548 0 1,71 0-16,-35 0 16,916 0 15,-881 0-16,0 0-15,-35 0 16,846 35 31,-899-35-47,17 0 0,-34 0 16,157 0-1,-157 0 1,-19 0-16,106 0 15,-105 0 1,-36 0-16,71 18 0,-53-18 16,70 0-1,-35 0-15,35 0 16,1 0-16,158-35 16,-194 0-1,0-36-15,18 18 16,0-17-16,17-1 15,336-158 1,-354 158 0,-34 1-16,17-36 15,-35 35-15,-36-17 16,142-88 0,-159 105-1,0-17-15,-18 0 0,18 17 16,0-105-1,-35 52 1,-18 1-16,0-18 16,0-1-16,0 1 15,0-582 17,0 582-17,0-53-15,0 35 16,0-370 15,0 406-31,0 34 16,0-34-16,0 17 15,0-123 1,0 105-16,-18-17 16,18 35-1,-18 1-15,-35-160 16,36 89-1,-1 35-15,-52-142 16,34 125-16,19 52 16,-36-53-1,17 18-15,-34-159 32,35 177-32,-1 34 0,1-34 15,17 35-15,1-1 16,-18 1-16,35 18 15,-18-36-15,0 35 16,-52-370 15,52 336-31,-123-478 47,123 460-47,-17 17 16,-230-405 15,142 387-15,35 1-16,-477-318 47,459 388-47,-511-229 46,476 211-46,-829-352 63,741 334-63,17 37 16,0-1-16,-881-141 46,916 176-46,1 18 0,17 0 16,-352-18 15,334 18-31,1 0 16,-1 0-16,19 0 16,-36 0-1,35 0-15,0 0 0,-17 0 16,17 0-16,0 0 15,-17 0 1,35 0-16,0 0 16,-1 0-16,1 0 0,53 0 15,0 0 1,0 0-16,0 0 0,17 0 16,-52 0-16,-124 0 31,176 0-16,-35 0-15,-141 36 16,124-1 0,-1 0-16,-34 0 15,-583 248 17,582-230-17,0-1-15,18 19 16,-88 17-1,123-70-15,0 17 16,36 0-16,52 1 16,-70 17-1,53-36-15,-36 19 16,-17 16-16,52-34 0,1 0 16,-35-1-1,-1 19-15,-35-1 16,0 0-16,1 18 0,34-18 15,-17 1 1,-212 70 15,229-89-31,-34 1 0,-231 70 47,266-70-47,-18-1 0,0-17 16,-248 53 15,283-35-15,-176-1 15,176-17-31,0 0 0,36 18 16,-160 35 30,142-35-46,-18-1 16,18 1-16,-265 229 47,194-141-47,0-53 16,36 0-16,-124 123 46,123-141-46,-17 36 0,-212 140 47,247-140-31,-35-53-16,35-1 16,0 19-16,0 16 15,0-16-15,0-19 0,-35 36 16,35-17-1,-53-1-15,18 18 16,53-36 0,-53 1-16,-247 123 47,229-106-47,35 18 0,-229 71 31,177-54-16,-159 72 1,123-90-16,18 1 0,0 0 16,17 0-16,1-18 15,17-17 1,35 17-16,-34-17 16,34 0-16,18-18 15,0 0-15,18 0 16,-18 0-16,0 0 15,18 0-15,-18 0 0,18 0 16,-36 0 0,18 0-16,0 0 15,0 0-15,0 0 16,-17 0-16,-71 0 16,-441-36 15,423 19-31,0-1 15,18-35-15,-35 36 16,-124-19 0,141 1-1,-317-18 1,317 18 0,-17 17-16,-936-123 46,813 123-46,34 1 16,-17-1-16,35 0 16,-917-123 15,987 124-15,18-1-16,-158-35 31,211 36-31,18-1 0,-441-70 62,441 88-62,-18 0 16,18-18-16,-106 18 16,88 0-1,18 0-15,-18-18 16,-212-17 15,177 17-31,0 1 0,-18-1 16,18 18-16,0 0 15,18 0 1,-1 0-16,36 0 0,-18 0 16,35 0-1,19 0-15,-1 0 0,17 0 31,19 0-15,-1 0 15,0 18-31,-35 52 16,1 1 0,-19 35 15,-17 0-16,53-53-15,-124 70 47,141-123-15,18 18 186,-17-1-202</inkml:trace>
  <inkml:trace contextRef="#ctx0" brushRef="#br0" timeOffset="105352.09">18927 16845 0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85ECA9-3B9E-40C9-9757-D2EEAD6492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5EC6885-D19A-4BF6-9592-6E07A42964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0F2B56-6F66-4D7C-B7A5-EBE33C94E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AE63B51-37E1-4991-858E-24CC3303D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454A7E6-4A76-475E-9D23-F689F4E5E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94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384E97-D8DB-4483-8089-050387D3E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2881BF-0A3B-402D-BAB7-2324508D3F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DF740F-7C4B-4AD9-8801-4C1B24D5E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EB85A22-5698-443C-B6FA-14B03FBD9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316C04-630A-442A-86B7-62E294EB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834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2CE024-BE55-4AAF-86D7-3CDDAF4C96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306235-8099-42BB-AEE0-78A00528EF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598C4B-3D1F-49F5-B056-709C3A2CD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08C454-2673-49B5-BD27-3CC3347B4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94C926-0137-4ACF-A8BB-9F0C42D9B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696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78A577-B0BD-42DD-A463-242D4DF2C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BD8F2-52B5-4B19-944A-F021EDFB2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85B9AD-6AF8-4968-B919-1AE2141C4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F635B2-327F-4576-97B1-85B3EE979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81CA93-2505-4858-AE72-68290FBAB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26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3D546-E293-4F67-AC34-7649B6690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FF680F-3EDC-4E04-B23B-6EB1225CB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EC95A4-3624-4A0A-877D-1AB911C9B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0261E8-7426-4FBF-8D81-8482B6A64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144C036-9520-47F9-9037-11C909DB6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336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3EF2CD-DB7E-4064-AC25-90582617F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C60951-F104-4402-BE33-D320A17D70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78E1D8-83C2-462B-8F9C-8AEC40FB1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DEA5F1E-A68A-4A66-85C2-FC45BAB40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717E1C-AF09-4275-B603-BF7EAC9EE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92E977-A8C6-44FD-869C-64920141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51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D6E39-7539-4EE9-A30B-ADF17D281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DADA7A-EF79-4DA2-BA42-FFBF1E3A7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42B392E-9C56-43B4-8178-289CE0144F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F6CD50-D388-4A7C-A6F9-17536DC5E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CC8116D-DB57-473E-94FC-2CB35C72D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B73B170-24E8-4FCB-B1C2-FC21F1826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A9FDDDB-7C92-479F-9C1B-A72FA7D3D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0C96C00-F0B6-410F-9A58-9D43DED2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019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7CD83F-02F7-486F-903F-917E0E97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4D52325-431C-4113-BA61-3C652F58C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67E2C4C-5E4C-4193-B9A2-E2DCB1419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4D565F-F923-4536-B6A7-199605787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122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18D2A4E-9427-4D81-90AB-B620E6FAC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A5805BB-B09D-4410-A610-39E24993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6AC17E-AD3E-42A6-8884-352959AFA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617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57C48C-B6B6-48D8-B4BE-6C9C21DEA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C5569-8409-428D-97EB-78E95DDB5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C0439E-1584-4E98-85B6-87627979B9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B6BFD8E-875C-4012-A780-4FC1DF954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8AE36D3-4FBB-4863-824B-C8462D73A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8F907F4-9678-4C88-9EBA-A6B7BC0BA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399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D3FAD0-3E00-47A9-9546-99F147930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6E3DF7-CDD7-4E3B-9E08-E2B50CFF20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9E6950-6155-4409-A4B5-1F94EF11B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AB2A10-D751-492D-A2BA-A4BCC43FD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5FEA7E-A487-4B4C-9248-497173D9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99913F7-E4DF-4DF6-8705-E20082BBE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47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1CF7F1C-68A0-4916-A958-742D84A54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297F009-5C3E-416D-94AB-74FA610F1F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38391BE-09C7-4185-91F9-E141B6F22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8BD9A-4F5E-4A95-BC0F-D9489928F723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B16B56-5D4E-4602-BE78-1950476904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82916D-0DA0-4732-A964-BFE745B628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8D48E-2AD5-494C-A5BC-CA683DD919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3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36BF96-4EBC-406E-A80D-B104BF81B2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AEE3829-2B61-4475-9183-50DAC061B6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6AA58490-2621-416A-BBA5-25918679AC27}"/>
                  </a:ext>
                </a:extLst>
              </p14:cNvPr>
              <p14:cNvContentPartPr/>
              <p14:nvPr/>
            </p14:nvContentPartPr>
            <p14:xfrm>
              <a:off x="120600" y="546120"/>
              <a:ext cx="10782720" cy="590580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6AA58490-2621-416A-BBA5-25918679AC2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240" y="536760"/>
                <a:ext cx="10801440" cy="5924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9073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9139C0-8D45-4979-8408-9BFCE178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5E37D8-9EB6-416A-BB75-BD583CA7D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80F8171-E0F7-4024-8152-7B42BF71D33B}"/>
                  </a:ext>
                </a:extLst>
              </p14:cNvPr>
              <p14:cNvContentPartPr/>
              <p14:nvPr/>
            </p14:nvContentPartPr>
            <p14:xfrm>
              <a:off x="222120" y="425520"/>
              <a:ext cx="11811600" cy="64263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80F8171-E0F7-4024-8152-7B42BF71D33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12760" y="416160"/>
                <a:ext cx="11830320" cy="6445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1407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259EBA-AB62-4502-8BBD-581DF76BC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718947-4566-4D7C-8EFA-C03C8FF84B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4FF2E8B0-A974-462F-B14F-577319FA0818}"/>
                  </a:ext>
                </a:extLst>
              </p14:cNvPr>
              <p14:cNvContentPartPr/>
              <p14:nvPr/>
            </p14:nvContentPartPr>
            <p14:xfrm>
              <a:off x="82440" y="609480"/>
              <a:ext cx="11214720" cy="622980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4FF2E8B0-A974-462F-B14F-577319FA081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080" y="600120"/>
                <a:ext cx="11233440" cy="624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20900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Černý</dc:creator>
  <cp:lastModifiedBy>Michal Černý</cp:lastModifiedBy>
  <cp:revision>2</cp:revision>
  <dcterms:created xsi:type="dcterms:W3CDTF">2021-04-23T11:47:28Z</dcterms:created>
  <dcterms:modified xsi:type="dcterms:W3CDTF">2021-04-23T13:37:01Z</dcterms:modified>
</cp:coreProperties>
</file>