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4-16T12:05:45.04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0070C0"/>
    </inkml:brush>
    <inkml:brush xml:id="br3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3545 3351 0,'18'0'32,"17"0"-32,1-35 15,-19 17 1,177-105 15,-141 105-31,106-158 31,-106 105-15,-53 36-16,18-18 16,17-158 15,-35 140-31,0-158 31,-18 211-15,18 0 15,-17 18 0,-19 0-15,19 0 0,-19 0-16,-70 53 0,89-17 15,-36 17 1,0 141-1,53-159 1,0 53-16,194 212 47,-159-247-47,54-18 0,16 36 31,-69-36-31,-1-17 0,-17-18 16,-1 0-16,1 35 15,-1-35 1,19 0-16,-1 0 16,-17 0-16,-1 0 15,1 0-15,17 0 16,53-18 15</inkml:trace>
  <inkml:trace contextRef="#ctx0" brushRef="#br0" timeOffset="1346.67">6297 1341 0,'-18'0'93,"-34"0"-77,-19 0 0,36 0-16,-142 17 15,71 1-15,-17-1 16,35 19 0,-141 70-1,211-89 1,-17 71-16,17-88 15,18 53-15,0 53 16,0-35 0,0 17-16,0 459 31,0-406-15,0-18-16,0 1 15,71 140 1,-19-175-16,-16-19 15,52 106 1,-35-123 0,17 36-16,-34-36 0,-19-36 15,19 1 1,-19-18-16,1 0 16,17 0-16,36 0 15,-54 0-15,54 0 16,193-265 15,-228 230-15,-1-18-16,0 0 15,1 0-15,-36 18 16,0 17 0,0 1-16,0-19 15,0 19 1,-18-1-16,0-17 0,-35-36 15,18 36 1,-141-71 0,87 71-1,-210-53 17,228 88-17,53 0-15,-34 0 47,34 0 0</inkml:trace>
  <inkml:trace contextRef="#ctx0" brushRef="#br0" timeOffset="1646.49">6773 3704 0</inkml:trace>
  <inkml:trace contextRef="#ctx0" brushRef="#br0" timeOffset="2645.87">5027 3422 0</inkml:trace>
  <inkml:trace contextRef="#ctx0" brushRef="#br0" timeOffset="7657.79">8255 3228 0,'0'35'62,"0"36"-62,0-36 16,0 0-16,0 53 16,0-17-1,-71 35-15,19-18 0,-72 177 47,124-195-31,-35-17-1,17 0 17</inkml:trace>
  <inkml:trace contextRef="#ctx0" brushRef="#br0" timeOffset="7993.58">8308 2646 0</inkml:trace>
  <inkml:trace contextRef="#ctx0" brushRef="#br0" timeOffset="9660.57">9578 1817 0,'-18'17'0,"18"1"15,0 70 1,-17 0-16,17-52 0,0 52 16,0 0-1,0 53-15,0 36 16,0-19-16,0 195 15,0-159 1,0-17-16,0 140 16,0-211-1,0-36-15,0-34 16,0-19-16,0 1 16</inkml:trace>
  <inkml:trace contextRef="#ctx0" brushRef="#br0" timeOffset="10563.03">8943 1764 0,'18'0'15,"17"0"1,18 0 0,0 0-16,229 18 31,-53 52-16,-141-35-15,18 1 16,212 158 15,-265-124-15,105 265 15,-140-264-15,-18 176 15,0-177-31,0-17 16,0 18-16,-88 264 47,70-247-47,1-35 0,-19 0 15,-122 265 16,105-248-15,-36 18-16,19-17 16,-1-18-16,-264 88 31,247-141-15,17 0-16,-52-35 31,105 17-16,1-17-15,-72-212 32</inkml:trace>
  <inkml:trace contextRef="#ctx0" brushRef="#br0" timeOffset="11266.59">11201 2011 0,'-18'35'0,"0"0"15,1 1-15,-1 34 16,18-17-16,-18 194 31,18-212-15,0 18-16,0 53 0,0 18 15,0 17-15,0 0 16,0 176 0,0-140-1,0 458 17,0-618-17,0 36 1</inkml:trace>
  <inkml:trace contextRef="#ctx0" brushRef="#br0" timeOffset="27781.52">2064 1182 0,'0'35'47,"0"36"-47,0-1 16,0 177-1,0-106 1,0 1059 31,0-989-31,0 1-16,0 352 31,0-387-31,0-1 0,0 177 31,0-194-31,0 0 16,0 17-16,0 141 31,0-264-31,0 106 47,0-124-32,17-17-15,-17 0 16,18-1 0,-18 19-1,0-19-15,0 1 16,53-1 78,35 1-79,-35-18-15,35 18 16,53-1-16,494 54 31,-317-71-31,176 0 16,-18 35-16,1111-35 31,-1004 0-31,-107 0 16,582 0-1,-811 0-15,-18 0 16,-17 0 0,0 0-16,-18 0 0,-18 0 15,1 0-15,528 0 47,-546 0-47,-36 0 16,36 0-16,317 0 31,-317 0-31,-18 0 16,0 0-16,212 0 31,-247 0-31,0 0 15,-36 0 1,18 0-16,89 0 31,-142 0 251,0-35-267,-17 17 1,17-123-1,-35-141 17,0 247-32,0-36 15,-17-634 32,-1 511-47,0 17 0,-17-17 16,18 0-16,-72-529 31,54 564-15,17 18-16,-17-18 15,0 36 1,17 35-16,1-18 16,-1 53-16,0 0 15,-17-18-15,35 54 0,-18-71 31,1 70-31,17-35 16,0-53 0,0 89-1,0-36-15,0 35 16,-36-70 15,36 70-31,0 1 16,0-1-16,0 0 15,-17-105 17,17 88-17,0-1-15,0 1 0,0-18 32,0 35-17,0-17-15,0 0 16,-35-53 15,35 70-15,0 0 31,0 1-16,-36-36-16,19 18 1,-1 17-16,-17-17 16,-1-1-1,-52 19-15,35-19 16,-35-17-16,-176-35 31,158 53-31,18 17 16,-36 1-1,1-19-15,17 19 16,0 17-16,-18 0 16,-17 0-16,0 0 15,0 0-15,-35 0 16,-107 0 0,125 0-16,17 0 15,-18 0-15,-17 0 16,17 0-16,0 0 15,-17 0-15,-283 0 32,283 0-17,17 0-15,0 0 0,-17 0 16,17 0 0,0 0-16,-35 0 15,-17 0-15,34 0 16,-17 0-16,-18 0 15,18 0-15,36 0 0,-1 0 16,-17 0 0,17 0-16,18 0 15,-371 0 17,389 0-32,17 0 15,0 0-15,-123 0 31,176 0-31,-18 0 16,18 0 0,-17 0-16,-1 0 15,1 0-15,-19 0 16,-87 0 0,88 0-16,-18 0 0,35 0 15,1 0 1,-18 0-16,17 0 15,-88 0 1,107 0-16,-1 0 16,-36 0-1,36 0-15,18 0 16,18 0-16,-89 0 31,53 0-31,35 0 16,-17 0-16,-18 0 31,18 0-31,-1 0 0,19 0 16,-1 0 15,-17 0 63,17 17-79,-35-17-15,36 18 16,-1 0-16,-35 17 16,53-17-16,-53-1 31,53 1 109,0 0-140,0-1 16,0 1-16,0 17 31,0 0-31,0-17 16,0 0 0,18-1 15,-1-17-16,19 0 1,-36 18 15,17-18-15,-17 18 15,18-1 16,-18 1 62,0 0-93,0-1 15,-35 18-15,35-17 0,0 0-1,-18-1 1,18 19-16,0-19 15,-18 19 1,18-1-16,0-18 16</inkml:trace>
  <inkml:trace contextRef="#ctx0" brushRef="#br0" timeOffset="48812.37">15593 1411 0,'35'18'79,"71"-18"-79,-36 17 15,1-17-15,0 0 16,34 0-16,-16 0 15,-37 0-15,1 0 47</inkml:trace>
  <inkml:trace contextRef="#ctx0" brushRef="#br0" timeOffset="64430.12">17145 970 0,'-18'0'31,"18"35"-15,-17 18-16,-1-17 15,-35 17-15,-88 299 47,123-263-47,-17-37 16,18 1-1,17-35 1,0 0 46,17-18-30,1 0-17,17 0-15,-17 0 16,35 0 15,-36-18-15,1 0-1</inkml:trace>
  <inkml:trace contextRef="#ctx0" brushRef="#br0" timeOffset="64958.8">16933 1270 0,'36'0'47,"-19"18"-31,1-18-16,0 0 15,52 17 17,-52-17-1,35 0 0,-36 0-31,36 0 47</inkml:trace>
  <inkml:trace contextRef="#ctx0" brushRef="#br0" timeOffset="65386.53">17127 882 0,'18'0'31,"17"0"-15,18 0 0,-18 0-1,18 0 32,-35 0-47,17 0 16</inkml:trace>
  <inkml:trace contextRef="#ctx0" brushRef="#br0" timeOffset="66125.08">18009 900 0,'0'0'0,"-123"0"15,52 0-15,-70 0 16,53 0 0,53 0-1,-1 0 16,36 35 1,0 0-32,0 18 15,53 35-15,-35-70 16,53 88 0,17-53-16,-35 17 0,264 142 46,-299-194-46,17-18 0,-17 35 16,-1-18 47,-17 19-48,-88 70 1,53-71-1,0-18-15,-107 19 32,72-36-32,-1 0 15,18 0-15,18 0 16,18-36 15</inkml:trace>
  <inkml:trace contextRef="#ctx0" brushRef="#br0" timeOffset="67703.11">18979 829 0,'-88'88'15,"53"-17"-15,17-18 16,1-18-16,-1 18 16,-35 141 15,35-124-16,18 1-15,-52 211 47,52-246-47,0 52 16,-18-53 0,-17-17-1</inkml:trace>
  <inkml:trace contextRef="#ctx0" brushRef="#br0" timeOffset="68205.8">18503 970 0,'35'0'0,"-17"0"16,17 0-16,36 0 0,-1 0 15,107 0 1,105 0 31,-247 0-47,-17 0 15</inkml:trace>
  <inkml:trace contextRef="#ctx0" brushRef="#br0" timeOffset="86854.07">15434 3157 0,'0'18'62,"35"17"-46,18-35-16,0 36 16,53-19-16,-71-17 15,36 18-15,17-1 16,-17-17-16,52 18 16,-52 0-16,-1-18 15,-17 0-15,-35 0 16</inkml:trace>
  <inkml:trace contextRef="#ctx0" brushRef="#br0" timeOffset="87825.98">17268 2822 0,'-123'18'15,"105"0"16,1-18-31,17 17 47,0 36-31,0-18 0,53 54-16,-36-19 15,71 1-15,-17 17 16,0 0-16,-19-53 15,37 36 1,-54-36 0,18-17-16,-53-1 0,0 1 31,0 0-15,0-1-16,0 1 15,0 0-15,-18 52 31,-17-70-31,0 0 16,17 0-16,-88 0 31,71 0-15,0-17-16,-36-19 31,36 1-31,17 35 0,1-35 16,-1 17-16,-17 0 15,17 1-15,-17-36 32,17 35-17</inkml:trace>
  <inkml:trace contextRef="#ctx0" brushRef="#br0" timeOffset="88547.08">18239 3334 0,'-18'0'31,"0"0"-15,18 17-1,-17 36 1,-19 0 15,19-18-31,17 107 47,0-89-47,35-18 16,18-18-16,18 19 31,-36-36-15,18 0-1,-18 0-15,88 0 31,-70-18-31,-17-17 0</inkml:trace>
  <inkml:trace contextRef="#ctx0" brushRef="#br0" timeOffset="89021.28">17921 3122 0,'0'18'31,"35"-1"-16,-17 1 1,17-18 0,89 88 15,-71-88-15,0 0-16,-36 0 0,107 0 31,-107 0-31</inkml:trace>
  <inkml:trace contextRef="#ctx0" brushRef="#br0" timeOffset="89451.77">19085 3422 0,'0'35'16,"0"18"-16,0 0 16,0 106 15,0-124-31,0-17 78,18-18-62,0-36-16,-18 19 15</inkml:trace>
  <inkml:trace contextRef="#ctx0" brushRef="#br0" timeOffset="89903.15">19297 2946 0,'18'0'31,"-1"-18"-15,19 0-16,-19-17 15,18 35-15,71-88 32,-53 53-32,-35 35 15,-1-36-15,19 36 32</inkml:trace>
  <inkml:trace contextRef="#ctx0" brushRef="#br0" timeOffset="90509.77">19756 3528 0,'0'53'47,"-18"0"-47,0-18 16,-17 53-16,17-53 15,18-17-15,0 0 16,0-1-16,-17 1 94</inkml:trace>
  <inkml:trace contextRef="#ctx0" brushRef="#br0" timeOffset="90972.51">19491 3545 0,'18'0'16,"-1"0"-1,19 0 1,-1 0-16,-18 0 15,19 0 1,-1 0-16,0 0 16,-17 0-1,17 0-15,18 0 0,-18 0 16,71 0 0,-71 0-16,-17 0 15,35-17-15,-18-1 31,1 0-15</inkml:trace>
  <inkml:trace contextRef="#ctx0" brushRef="#br0" timeOffset="91585.13">20355 3775 0,'18'0'47,"0"-36"-32,-1 1 1,1-18-16,-1-17 15,19 17 1,-36 35 0,17 0-16,36 1 15,-53-18-15,36 52 47,-1 18-31,-35 18-1,35 18-15,-17-18 16,-18-35 0,0-1-16,0 1 78,-35-18-31,-1 0-32,1 0-15</inkml:trace>
  <inkml:trace contextRef="#ctx0" brushRef="#br0" timeOffset="91937.7">20514 3687 0,'0'-36'15,"0"19"17,35 17-17,-17 0 1,-18-18 31</inkml:trace>
  <inkml:trace contextRef="#ctx0" brushRef="#br0" timeOffset="92349.76">20990 3069 0,'0'18'16,"0"17"-16,0 0 31,-17 1-31,17-1 0,0 18 16,-18 0-16,0 17 15,1-52 1,17 17-16,0 18 16,0-35-1,0-1-15,-18 1 0,18 0 16,0-1-16</inkml:trace>
  <inkml:trace contextRef="#ctx0" brushRef="#br0" timeOffset="93082.08">20920 3616 0,'17'0'47,"-17"53"-31,0-18-16,0 0 15,0 18-15,0-35 16,0 0-1,18-1 17,0-17-17,-18-17 1,35-36 0,-35 17-16,106-158 46,-106 177-46,17 17 47,1 0-15,17 17-32,-35 1 0,36 53 15,-19-36-15,-17 0 16,18-17-16,-18-1 15,17 19 110,1-36-109,-18-18-16,18 0 16,-1 1-16,19-36 15</inkml:trace>
  <inkml:trace contextRef="#ctx0" brushRef="#br0" timeOffset="93422.87">21572 3563 0,'0'35'31,"0"18"-15,0-35-1,0 88 17,0-71-32,0-17 31</inkml:trace>
  <inkml:trace contextRef="#ctx0" brushRef="#br0" timeOffset="93772.66">21749 3228 0,'0'-18'16,"17"18"-16,-17-17 0,36 17 15,-1-18 1,18-17-16,-18-1 16,-17 19-16,35-36 15,35 0-15,-70 18 16,123-71 0,-88 88-16,-1 1 15</inkml:trace>
  <inkml:trace contextRef="#ctx0" brushRef="#br0" timeOffset="94343.61">22701 3422 0,'0'18'16,"0"-1"-16,0 1 15,0 17 1,-17-35-16,17 18 16,0-1-16,0 19 15,0-19-15,-18 1 0,18 0 16,0 52 15,0-52-15,0-1-1,18-17 1,17 0-16,0 0 16,0 0-16,1 0 15,17 0-15,17 0 16,-35 0-16,54 0 31,-54 0 0</inkml:trace>
  <inkml:trace contextRef="#ctx0" brushRef="#br0" timeOffset="94715.76">23213 3475 0,'0'17'16,"17"36"-1,-17 0-15,0-17 0,0-1 16,0 0-16,0 18 15,0-18 1,0 1-16,0-19 16,0 1-16,18 0 15</inkml:trace>
  <inkml:trace contextRef="#ctx0" brushRef="#br0" timeOffset="95226.46">23760 3387 0,'0'17'15,"0"36"-15,0-18 16,0 1-16,0 17 15,0 123 17,0-141-32,0-17 15,0 0 1,0-1 15,17-17 0,-17-17 1,0-19-17,0-34 1,0-1-16</inkml:trace>
  <inkml:trace contextRef="#ctx0" brushRef="#br0" timeOffset="95770.13">23777 3387 0,'35'0'16,"-17"17"0,17 19-16,-17-1 15,17-18 1,-35 1-1,0 0-15,18-1 16,-18 19 15,0-19-15,0 19 0,0-19-1,0 19 1,-18 34 15,18-35-31,-17-17 16,-1 17-1,-53 1 32,36-36-31,18 0 15,-1 0-31,0 0 47,1-36-31,17 19-16</inkml:trace>
  <inkml:trace contextRef="#ctx0" brushRef="#br0" timeOffset="96410.14">24077 3492 0,'0'53'15,"0"-17"1,0-1-16,0-17 15,18-1-15,-18 1 16,0 17 15,17-35-15,-17 18 15,18-18-31,-18 17 31,18 1-15,-1-18 0,19 0 15,-19 0-15,18-18-16,-17-52 15,-18 52-15,18 18 16,-18-17-16,17-36 31</inkml:trace>
  <inkml:trace contextRef="#ctx0" brushRef="#br0" timeOffset="114746.26">15328 4868 0,'0'18'125,"18"-18"-125,17 0 0,18 0 15,0 0 1,0 0-16,-35 0 16,17 0-1,18 0 1,-18 0-16,-17 0 16</inkml:trace>
  <inkml:trace contextRef="#ctx0" brushRef="#br0" timeOffset="116102.29">16863 5062 0,'0'18'94,"0"-53"-47,0-1-32,0 1-15,0 0 16,-18-53 0,18 52-16,0 1 15,0 0 1,0 0-16,0-1 15,0 19 1,0-1-16,18-35 16,88 35 15,-89 18-15,19 0-16,122 0 46,-140 0-46,0 36 32,-18-1-32,0-17 15,0 17-15,0-17 16,0 17 0,0-18-16,0 19 15,0-19 1,-36 1-1,-228-18 17,211 0-32,0 0 15,0 0 1,18 0 15,-1 0 32,54 0-48,17 0 1,71 0 15,-88 18-31,17-1 16,-17-17-1,17 18-15,-17 17 0,17-35 16,-17 18-16,17-18 31,-18 35-31,19-17 32,-1 17-32,-17-17 31,35-18-31,-53 17 15,17-17-15,18 0 16,-35 18-16,18-18 16</inkml:trace>
  <inkml:trace contextRef="#ctx0" brushRef="#br0" timeOffset="116878.81">17639 4762 0,'0'0'16,"-71"159"0,18-53 15,36-71-31,17-17 15,0 17 1,0-17 15,0 0 1,17-18-32,36 0 15,-17 0 1,87-36-1,-35 36 1,-35-53-16,-18 36 16,36-1-16,-71 0 0,35 1 15,-17 17 17,-18-18 30,-18 1-31,-17-19-15,-18 36-16,18 0 16,0-17-16,-1 17 15,-17-18-15</inkml:trace>
  <inkml:trace contextRef="#ctx0" brushRef="#br0" timeOffset="117286.06">17515 4833 0,'18'0'47,"17"0"-31,1 0-1,52 0 1,-71 0-16,36 0 31,18 0-15,-18-18-1,-18 1 1,-17-1 0,-1 0 15</inkml:trace>
  <inkml:trace contextRef="#ctx0" brushRef="#br0" timeOffset="117696.11">17533 4692 0,'35'0'31,"1"0"-15,-1 0-16,18 0 15,35 0 1,-35 0-16,17 0 0,-34 0 16,34 0-16,-34 0 15,-19 0 1,19 0-1,-19 0 32</inkml:trace>
  <inkml:trace contextRef="#ctx0" brushRef="#br0" timeOffset="118797.36">18450 4551 0,'0'35'16,"0"-17"-16,-35 17 15,35-17 1,0-1-1,-18 1-15,1 0 16,17-1 0,-18-17-1,0 18 1,18-1 0,-17-17 15,17 18-16,0 0 17,0-1-17,0 1 1,0 0 109,0-1-109,0 1-1,70 229 16,-52-177-15,0-17-16,17 18 16,0 52-1,-17-52-15,-18-36 16,0 1-16,17 16 16,-17-34-16,0 17 15,0 18-15,18-35 16,-18 88 15,0-89-31,0 36 47,-18-53-16,1 0-31,-71-35 16,35 0-1,-424-494 32,425 458-47,16-17 16,36 53 0,0-1-1,0 1 1,0 17-1,0 1 1</inkml:trace>
  <inkml:trace contextRef="#ctx0" brushRef="#br0" timeOffset="119757.79">19050 4674 0,'-18'0'15,"1"0"1,-1 0-16,0 0 16,-34 0-16,-1 0 15,0 0-15,0 0 16,17 0-16,-34 0 15,52 0-15,1 0 16,-1 0 0,18 18-1,0 17 1,18 0-16,35-17 16,-36 0-1,18-1-15,1 19 0,-19-36 16,1 17-1,-18 1 1,18 0 31,-18-1-47,0 36 31,0-35-31,0-1 0,0 1 16,0 35 15,-36-71 78,19-17-93,-36 0-16,-53-18 16,71 35-1</inkml:trace>
  <inkml:trace contextRef="#ctx0" brushRef="#br0" timeOffset="120217.96">19262 4815 0,'0'18'16,"0"0"-1,-36 35-15,-17 158 47,53-246 31,0 0-62</inkml:trace>
  <inkml:trace contextRef="#ctx0" brushRef="#br0" timeOffset="120669.68">19121 4710 0,'17'0'62,"36"0"-62,18 0 16,17 0-16,35 0 31,-52 0-31,-18 0 0,0 0 16,-36 0-16,1 0 16</inkml:trace>
  <inkml:trace contextRef="#ctx0" brushRef="#br0" timeOffset="121666.64">19756 5027 0,'17'18'31,"-17"-36"0,0 0-15,0-17-16,0-18 16,0 0-16,0 0 15,18 0-15,35-17 16,0-1 15,-18 71-31,88 0 47,-105 0-47,0 18 16,-1 0-1,-17 17 1,0 0-1,0 0-15,0-17 16,0 17 0,-17 1-1,-36-1-15,35-17 16,0-18 46,-17 0-46,18 0-16,-1 0 31,-35 0-15,35 0 0,1 0-1,34 0 126,36 17-141,-17-17 15,122 71 1,-122-54-16,-1 1 16,-17 0-1</inkml:trace>
  <inkml:trace contextRef="#ctx0" brushRef="#br0" timeOffset="122168.33">19844 4392 0,'0'18'32,"0"-1"-32,17-17 15,1 18 1,0-18-16,-1 18 15,-17-1-15,36 1 16,16 0 0,-34-18-1,0 0 1,-1 17 0,1-17-1,0 0 1,17 0-16,71 0 15</inkml:trace>
  <inkml:trace contextRef="#ctx0" brushRef="#br0" timeOffset="122537.1">20638 4604 0,'0'53'16,"0"-36"-16,-36 160 31,36-142-16,0-17-15,0 17 16,0 0 0,0 0-16,0-17 15,0 17 1,0-17 0</inkml:trace>
  <inkml:trace contextRef="#ctx0" brushRef="#br0" timeOffset="123070.78">20884 4339 0,'0'-17'16,"18"-1"-16,0 18 31,-18-18-15,17 18 31,1-17-47,0-19 15,17 1 1,0 17 15,-17 18-31</inkml:trace>
  <inkml:trace contextRef="#ctx0" brushRef="#br0" timeOffset="124010.19">21061 4674 0,'0'18'31,"0"0"-15,17 17-1,-17 18-15,0 0 0,0 17 16,0-17-1,0 18-15,0-36 16,0 18-16,0 0 16,0 0-16,0-18 31,18-35 16,0-35 0,-18 17-47,0 0 15,0-34-15,0 16 16,17 1 15,-17 0-31,0 17 16,0 0-16,0 1 15,18-18-15,0 17 16,-18 0 15,17 1-15,1 17 15,0 0-15,17-18-1,-18 0 1,-17 1 0</inkml:trace>
  <inkml:trace contextRef="#ctx0" brushRef="#br0" timeOffset="124430.94">21149 4992 0,'0'17'78,"0"19"-46,18-36-32,-1 17 15,19-17-15,16 18 16,-16-18-16,-19 18 0,36-1 16,-17-17 30</inkml:trace>
  <inkml:trace contextRef="#ctx0" brushRef="#br0" timeOffset="125057.55">21643 4815 0,'18'0'16,"-18"18"-16,17 0 15,1-1 1,-18 1-16,35 0 0,-35-1 16,18 1 15,-1-18 0,1 0-31,0 0 31,-18 35 47,0 0-78,0 36 16,0-18 0,0 17-16,0-34 15,0-1 1,0-17-16</inkml:trace>
  <inkml:trace contextRef="#ctx0" brushRef="#br0" timeOffset="140764.45">15240 6456 0,'0'17'109,"35"1"-109,36 0 0,-54-18 16,89 0 15,-70 0-31</inkml:trace>
  <inkml:trace contextRef="#ctx0" brushRef="#br0" timeOffset="141765.01">16369 6244 0,'-18'0'94,"-17"0"-78,0 18-1,17-1-15,0 1 16,18 0 0,0 17-1,0 0 1,0 1 0,18 16-16,35-16 0,88 70 15,-123-71 1,35-17-1,-18 17 1,-17-18 15,-18 1 1,0 0-32,-53 17 31,35 0-16,0-35-15,-52 36 32,35-36-32,-71 35 31,88-35-15,-17 0-1,17 0 16,0 0-15,1-53 0,17 35 15,0 1-31,0-1 16,0 0 15</inkml:trace>
  <inkml:trace contextRef="#ctx0" brushRef="#br0" timeOffset="142529.75">16916 6174 0,'0'17'15,"0"19"-15,0-1 16,0-18-16,0 142 31,0-141-31,0-1 16,0 1-16,0 17 31,0-17-15</inkml:trace>
  <inkml:trace contextRef="#ctx0" brushRef="#br0" timeOffset="143237.31">16245 6244 0,'-17'0'0,"17"35"15,0 89 1,0-54-1,35 36-15,-17 0 16,52 0 0,-52-35-16,0-36 0,-18 18 15,0 105 17,0-105-32,0-35 0,0 17 31,-18-88 63,-35-52-94</inkml:trace>
  <inkml:trace contextRef="#ctx0" brushRef="#br0" timeOffset="143771">16069 6227 0,'0'-18'16,"35"18"-1,18 0-15,-18 0 16,18 0-16,0 0 15,141 18 32,-158-18-47,-19 0 0,1 0 63,0 0-48,-1 0 1,1 0-16,17 0 16,-17 17-1,17 1 1</inkml:trace>
  <inkml:trace contextRef="#ctx0" brushRef="#br0" timeOffset="144221.96">16245 6703 0,'0'17'47,"36"-17"-31,34 0 15,-52 0-31,0 0 15,-1 0-15,18 0 16,-17 0 0,0 0-16,-1 0 15,19 0-15,-1 0 16</inkml:trace>
  <inkml:trace contextRef="#ctx0" brushRef="#br0" timeOffset="145563.17">17004 6862 0,'0'-18'15,"-18"-17"1,1 17 0,17-35 77,0 35-77,0-52-16,0 35 16,17-71-16,-17 35 15,18 1-15,-18 34 16,0-17-16,0 36 16,18-18 15,-18 17-16,17 18 79,1 0-94,-1 35 16,-17 18-16,0-18 15,0 142 1,0-160 0,0 19-1,0-19-15,0 1 16,0 0 0,0-1 46,18 1-62,17-18 31,-17 18-31,17-18 16,1 17 0,-1 18-1,-18-17 1,1-18-1,-18 18 17,0-1 15,0 1 124,35 17-155,36-17 0,-18 17-16</inkml:trace>
  <inkml:trace contextRef="#ctx0" brushRef="#br0" timeOffset="146421.14">17639 6791 0,'-18'-18'47,"18"-35"-47,0 1 15,0-19-15,0 36 16,0-1-16,18-69 0,0 69 16,87-158 15,-69 159-16,-19 35 64,1 35-79,17 18 15,-17 0-15,-1 0 16,-17 106-1,36-89 1,-36-52-16,0 53 31,0-54-15,0 1 0,0 17-1,-18-17-15,0-18 16,1 0-1,-36 0 1</inkml:trace>
  <inkml:trace contextRef="#ctx0" brushRef="#br0" timeOffset="146766.93">17462 6562 0,'18'0'31,"53"0"-31,-54 0 15,19 0-15,17 0 16,-1 0 0,1 0-16,-35 0 15,0 0-15,17 0 32,-17 0-32,-1 0 15,18 0 1</inkml:trace>
  <inkml:trace contextRef="#ctx0" brushRef="#br0" timeOffset="147537.99">18327 6456 0,'-35'35'16,"17"0"0,-35 1-16,0-19 15,0 19-15,18 17 16,17-36-16,1 1 15,17-1-15,0 19 16,176 140 15,-123-176-15,35 0-16,-17 0 16,-18 0-16,17 0 15,-17 0-15,-18 0 16,18-35 15,-18 0-31,-35-54 16,0 36-1,0 36 1,-17-18 0,-18 35 77,-1 0-93,-17 0 16,18 0 0,17 0 46</inkml:trace>
  <inkml:trace contextRef="#ctx0" brushRef="#br0" timeOffset="148460.78">18909 6438 0,'0'71'16,"0"-36"-16,0 18 16,0-18-16,0 106 31,0-105-31,0 17 15,18-53 48,-1-53-47,18 17-16,1-17 15,17-88 1,17 71-16,-17 70 15,0-53 1,0 53 0,-18 0-16,-17 0 0,52 0 47,-52 53-32,-18-18-15,0 18 16,0-18-16,0 18 15,0-35-15,0 35 16,0-36 31,18-17 140,35-35-171,-18 17 15,-17-34-31,17 16 0,18 1 0</inkml:trace>
  <inkml:trace contextRef="#ctx0" brushRef="#br0" timeOffset="149743.76">19720 6473 0,'-17'0'0,"17"53"16,0-35-16,0 17 16,0 1-1,0-19-15,0 19 0,0 16 16,17-16-1,1-19 1,0-17 47,17 0-63,-18 0 15,36-70-15,-17 70 16,17-18-16,-1 1 15,-16 17-15,17-18 16,-36 18 0,-52 0 62,-18 0-78,0 0 15,36 0-15,-1 0 16,0-18 78,1 1-79,17-1-15,-18-17 16,18 17 0,0 0-1,-35 1 17,17 17-17,-35 0 1,53-18 93,18 0-93,-1 18-16,-17-17 15,18 17 1,17-18 125,-17 18-141,0 0 15,17-17-15,-17 17 16,-1-18-16,1 18 62,17 0-62,-17 0 16,35 0-16,17 0 16,-34 0-16,34 0 15,1 0-15</inkml:trace>
  <inkml:trace contextRef="#ctx0" brushRef="#br0" timeOffset="150476.49">20532 6438 0,'0'18'47,"0"-1"-47,0 107 31,0-89-31,0-17 16,17-18 62,-17-71-62,0 36-16,36-71 15,-19 89 1,1-1 0,0 18 62,-1 18-78,1-1 15,-1 18-15,1 1 16,-18-19-16,35 54 16,-17-53-16,0-1 15,-1-17 1,19 0 46,-1-17-46</inkml:trace>
  <inkml:trace contextRef="#ctx0" brushRef="#br0" timeOffset="150971.85">21167 6368 0,'0'17'16,"-18"19"-16,18-19 15,0 18-15,0 1 16,-18 87 15,18-87-31,0-19 16,0 1-16,0-1 15</inkml:trace>
  <inkml:trace contextRef="#ctx0" brushRef="#br0" timeOffset="151333.7">20867 6403 0,'106'0'16,"-36"0"0,-52 0-16,17 0 15,0 0 1,-17 0-16,0 0 16,176 18 30,-159-18-46,36 0 16,-54 0-16,54 0 16,-18 0-16,17 0 15</inkml:trace>
  <inkml:trace contextRef="#ctx0" brushRef="#br0" timeOffset="151958.57">21749 6756 0,'17'-36'47,"1"1"-47,0-106 31,-1 106-31,-17-1 16,0 1-1,0 0-15,0 0 47,18 35 0,0 17-31,35 124-1,-36-88 1,1 0 0,-18 18 30</inkml:trace>
  <inkml:trace contextRef="#ctx0" brushRef="#br0" timeOffset="152357.81">21608 6615 0,'35'0'16,"-17"0"-16,-1 0 16,18 0-16,1 0 15,87 0 16,-105 0-15,17 0-16,-17 0 16,17 0-1,-17 0 1,35 0 0</inkml:trace>
  <inkml:trace contextRef="#ctx0" brushRef="#br0" timeOffset="153065.56">22613 6438 0,'-18'0'31,"-52"0"-15,17 0-16,0 0 15,18 0-15,17 18 16,0-18-16,1 17 16,-1-17 15,18 36-15,0-19-16,0 1 15,0 35-15,0 0 31,0-18-31,0 0 16,0-17 0,0 0-16,18-18 62,17 0-46,71 0-1,-53 0 1,0 0-16,0 0 16</inkml:trace>
  <inkml:trace contextRef="#ctx0" brushRef="#br0" timeOffset="153729.95">22895 6509 0,'0'17'63,"0"1"-63,0 35 15,0-35-15,0-1 16,0 19-16,0 34 16,0-52-1,0-1 1,0 1-16,18 0 78,17-18-78,-17 0 16,17 0-16,0 0 15,-17 0 1,17 0-16,-17 0 0,-36-18 78,18 0-62</inkml:trace>
  <inkml:trace contextRef="#ctx0" brushRef="#br0" timeOffset="154232.59">22825 6632 0,'17'0'31,"1"0"-15,105-17 15,-105 17-31,70-36 47,-70 36-47,0-17 15</inkml:trace>
  <inkml:trace contextRef="#ctx0" brushRef="#br0" timeOffset="155088.57">22825 6491 0,'17'0'110,"19"0"-110,17 0 15,35-18-15,0 1 16,35-1-16,1 18 15,-1-35-15,248-36 47,-265 54-47,-53 17 0</inkml:trace>
  <inkml:trace contextRef="#ctx0" brushRef="#br0" timeOffset="159810.9">16228 6791 0,'35'0'47,"0"0"-47,36 0 15,-36 0-15,36 0 16,-1 0-16,36 0 16,-71 0-16,18 0 15,177 0 32,-213 0-47,1 0 16,-36 18 156,-17-18-157,-18 0-15,-35 35 16,35-35-16,-35 0 0,52 0 15,-34 0 1,-1 0-16,-17 0 16,-18 0-1,36 0-15,-1 0 0,18 0 16,0 0 0</inkml:trace>
  <inkml:trace contextRef="#ctx0" brushRef="#br0" timeOffset="161671.26">16192 6279 0,'36'0'47,"-19"36"-47,1-1 15,-18 18-15,35 70 32,-35-105-17,0 35-15,0 70 32,0-87-32,0 17 0,0-18 15,0 0-15,0-17 16,0 17-16,0 18 31,18-35-31,-18-1 0,0 1 16,0 0-1,0-1-15,18 54 16,-18-54 0,0 1-1</inkml:trace>
  <inkml:trace contextRef="#ctx0" brushRef="#br0" timeOffset="168325.99">15240 8008 0,'18'0'78,"35"0"-62,-1 0-1,-34 0 1,0 0-1,-1 0 1,1 0-16</inkml:trace>
  <inkml:trace contextRef="#ctx0" brushRef="#br0" timeOffset="168869.76">16175 7796 0,'17'0'15,"-17"18"1,0 35 0,0 18-16,18-36 15,-18 18-15,18 0 16,35 370 31,-53-370-47,0-18 15,0 106 32</inkml:trace>
  <inkml:trace contextRef="#ctx0" brushRef="#br0" timeOffset="169989.1">16175 7885 0,'0'-18'47,"35"18"-31,-17 0-1,-1 0-15,1 0 16,0 0-1,35 0 32,-36 0-47,1 18 32,0-18-32,-18 17 0,17-17 46,-17 18-46,18-18 16,-1 35 0,1-17-1,-18-1 1,0 1-16,0 17 31,0-17-31,0 0 16,0-1-1,0 1 1,0 0 0,0-1-16,-53 18 47,36-35-32,-1 0 95</inkml:trace>
  <inkml:trace contextRef="#ctx0" brushRef="#br0" timeOffset="170843.6">16669 8132 0,'17'0'47,"19"-18"-32,-1-17 1,0-1 0,-35 19-16,0-36 15,36-18 1,-19 1-16,1 34 16,-1 19-1,1 17 79,-18 35-78,106 124 15,-106-142-31,18 19 15,34 70 17,-52-89-32,0 1 15,18 17-15,0-35 16,-18 18 15</inkml:trace>
  <inkml:trace contextRef="#ctx0" brushRef="#br0" timeOffset="171604.46">16845 8043 0,'18'-17'125,"-1"17"-110,1 0 17</inkml:trace>
  <inkml:trace contextRef="#ctx0" brushRef="#br0" timeOffset="173188.46">17357 8184 0,'0'-17'78,"0"-1"-78,0-17 15,0-36 1,0 36-16,0 0 16,0 0-16,0 17 15,0 0-15,0-35 31,17 89 79,1-19-95,-18 19 1,0-19-16,0 18 31,0-17-31,18-36 188,-18 1-173,0-18-15,0 17 16,0-35 15,0 35-15,0 1 15,0-1-15,17 0-1,1 18 1,-1 0 0,1 0-16,0 0 31,17 0-15,-35 36-1,18-36-15,-1 17 16,-17 1-1,0 0 1,0-1-16,0 19 0,0-19 16,0 1-1,0-1-15,0 19 32,-17-36-17,-19 17 16,19-17-31,-1 0 16,0 0-16,36 0 141,17 0-126,-17 0 1,35 0 0,-35 18-16,-1-18 0,1 18 31,17-1-16,-17 19 1,-1-36 0</inkml:trace>
  <inkml:trace contextRef="#ctx0" brushRef="#br0" timeOffset="173787.1">17886 7779 0,'-18'0'15,"18"17"1,-17 19-16,17-19 16,-18 19-1,18-19-15,-18 19 16,18 52 15,0-35-31,0-36 0,0 36 16,0-18-16,0 1 15,0-1-15,0-17 16,0-54 46</inkml:trace>
  <inkml:trace contextRef="#ctx0" brushRef="#br0" timeOffset="174265.23">17674 7779 0,'0'-18'31,"18"18"0,-1 0-31,19 0 16,-19 0-16,1 0 15,0 0-15,17 0 16,18 0 15,-36 0-15,1 0 0,0 0-1,17 18-15,-35-1 16</inkml:trace>
  <inkml:trace contextRef="#ctx0" brushRef="#br0" timeOffset="174622.02">18221 8079 0</inkml:trace>
  <inkml:trace contextRef="#ctx0" brushRef="#br0" timeOffset="175803.29">19332 8255 0,'-17'0'63,"-1"-18"-48,18-17 1,-35 0-16,17-36 16,-17 36-16,35-53 15,0 70 1,0 1-1,0-19-15,0 19 16,0-1-16,0 0 16,17 1-1,1 17-15,0-18 16,-1 18 15,19 0 0,-19 0-15,1 18-16,17 88 31,-35-36-15,0-35 0,0 54 30,-17-89-46,17 17 172,17-17-172,18 0 16,1 0-16,70 0 16,-71 18-1,35-18 1,-34 17-16,-1-17 15,0 0 1</inkml:trace>
  <inkml:trace contextRef="#ctx0" brushRef="#br0" timeOffset="177261.24">19932 7938 0,'0'0'0,"0"17"31,0 1-31,0-1 15,0 19-15,0 34 32,0-52-1,0 0-31,18-18 47,-1 0-32,1 0-15,35 0 0,-36 0 16,1 0 0,0-18-1,-1 0-15,1-17 16,-18 0-16,0 17 16,0 0-16,0-34 15,0 16-15,0 19 16,0-1-16,-18 0 15,1 18 64,-19 0-64,19 0-15,-1 18 31,0 0-31,54-18 125,-19 0-125,19 0 16,-19 0-16,36 0 16,-35 0-16,123-36 47,-123 36-32,-1 0-15,19 0 47,-1 0-47,18 0 16,35 0 31,-70 0-1,-18 53-14,-18-35-17,18 0 1,-35 17-16,-71 53 16,53-53-1,18 1-15,-1-1 0,19-35 47,34 0-16,36 0-31,-17 0 16,16 0-16,19 0 16,-18 0-16,0 0 15,17 0-15,-17 0 16,-53-18 109</inkml:trace>
  <inkml:trace contextRef="#ctx0" brushRef="#br0" timeOffset="178056.5">20373 8079 0,'-18'0'62,"18"-18"-15,0 0-31,0 1-1,18 17-15,0 0 16,17-18-1,0 0 1,-17 18 0,17 0-16,-17 0 15,17 0 17,-17 0-32,17 0 15,0 0 1,-17 0-1</inkml:trace>
  <inkml:trace contextRef="#ctx0" brushRef="#br0" timeOffset="178875.01">21114 7938 0,'-18'0'62,"18"35"-46,0 53-1,0-35 1,0-18-16,-18 53 16,18-52-1,0 17 1,0-1-16,0 37 31,0-54-31,-35-106 110,35 36-95,-17-35-15</inkml:trace>
  <inkml:trace contextRef="#ctx0" brushRef="#br0" timeOffset="179609.22">20937 7814 0,'18'0'16,"0"0"-1,-1 0 1,1 0-1,0 0 1,-1 0-16,1 0 0,-1 0 16,1 0-1,0 18 17,-1-18-32,19 53 46,-36-36-30,17 19 0,-17-19 46,0 1-62,0-1 16,0 1 15,0 0-31,0 17 31,-35-35-15,17 0 15,1 0 0</inkml:trace>
  <inkml:trace contextRef="#ctx0" brushRef="#br0" timeOffset="180509.1">21537 7902 0,'-18'0'16,"1"0"30,-1 0-46,1 0 16,17 18 0,-18-18-1,18 18 17,0-1-32,0 1 31,0-1 0,18-17-15,-1 0-1,18 0 1,-17 0 0,0 0-1,-1 0 1,1 0 15,0 0-15,-18-35-1,0 18 1,0-1-16,0-17 16,0 17-1,-18-17-15,0 17 16,1 18-1,-1 0 1,0 0 0,1 0-1,-1 0 17</inkml:trace>
  <inkml:trace contextRef="#ctx0" brushRef="#br0" timeOffset="181354.02">22049 7849 0,'-18'18'125,"0"0"-109,1-1-16,-19 19 16,-16 69 30,52-69-46,0-19 0,0 1 47,35-18-15,-18 0-17,19 0-15,-19 0 16,54-53 15,-53 35-31,-18 1 47</inkml:trace>
  <inkml:trace contextRef="#ctx0" brushRef="#br0" timeOffset="181823.36">21925 7673 0,'-17'0'63,"34"0"-47,18 18-16,-17-18 15,123 0 16,-123 0-31,-1 0 16</inkml:trace>
  <inkml:trace contextRef="#ctx0" brushRef="#br0" timeOffset="182266.09">22419 7867 0,'0'35'16,"0"-17"-16,0 52 31,0-52-31,0 17 15,0 1-15,18-1 32</inkml:trace>
  <inkml:trace contextRef="#ctx0" brushRef="#br0" timeOffset="182788.34">22331 7849 0,'0'-17'78,"17"17"-62,1 0-16,106 0 47,-107 0-47,1 0 16,-1 0 15,1 0-31,0 0 31</inkml:trace>
  <inkml:trace contextRef="#ctx0" brushRef="#br0" timeOffset="183391.5">22825 7796 0,'17'0'32,"19"18"-32,-36 0 15,35 52-15,0-34 16,-35-19 0,18-17-1,17 35-15,0-35 16,-17 0-16,17 0 15,18 0-15,-17 0 0,87-70 47,-88 70-31,-35 18 46,0 34-46,0 1-16,0 18 16,-35-36-1,35 0-15,-53 36 0,0 0 16,36 17 0,17-35-16,0-18 0,0-17 15,0-1-15</inkml:trace>
  <inkml:trace contextRef="#ctx0" brushRef="#br0" timeOffset="206126.6">15081 9472 0,'18'0'140,"17"0"-124,36 0-16,-18 0 0,-18 0 16,88 0 15,-105 0-31,0 0 0,-1 0 31</inkml:trace>
  <inkml:trace contextRef="#ctx0" brushRef="#br0" timeOffset="208884.04">16528 9137 0,'0'-35'31,"-18"17"32,0 18-1,1 18-62,-19-1 16,1 1-16,0 0 15,17-1-15,1 1 16,-1 0 0,18-1-1,0 18-15,71 18 16,34 0 0,1 18-16,194 70 31,-194-106-31,-53-17 15,-36-1 32,-17 1-47,-35-18 32,-18 35-32,18-35 15,-18 18-15,-17-18 16,-89 0-1,71 0 1,17 0-16,0 0 16,54 0-16,17-18 47,0 1-32</inkml:trace>
  <inkml:trace contextRef="#ctx0" brushRef="#br0" timeOffset="209683.1">17163 9102 0,'17'88'0,"-17"-35"15,0 17-15,0 36 16,0-53-16,0 18 16,0-18-1,0-36 1,0-70 62,0 0-78,0-35 16,0 35-16,0-17 15,0 17-15,53 35 16,-35-17-16,-1 17 31,1 18-15,17 0 15,-17 36-31,35-1 16,17 35-16,-17-34 15,0 52-15,-17-53 16,17 71-16,-18-88 0,-18-1 31,1-17-31,0 0 47,17-17-31,-35-1-16,0-35 15,0 35-15,18-52 16,-1 52-16,1-52 15,0-1 17</inkml:trace>
  <inkml:trace contextRef="#ctx0" brushRef="#br0" timeOffset="210047.88">17956 9225 0,'0'0'0,"36"88"15,-19-17-15,-17-36 16,0 0-16,0 54 16,0-54-1,18 53-15,0-35 16,-18-35 0,17-18-1,19-53 32</inkml:trace>
  <inkml:trace contextRef="#ctx0" brushRef="#br0" timeOffset="210439.64">18221 8661 0,'18'-18'47,"-1"18"-31,19 0-16,-1 0 16,-18 0-16,72 0 31,-72 0-16,1 0-15</inkml:trace>
  <inkml:trace contextRef="#ctx0" brushRef="#br0" timeOffset="211259.85">18486 9296 0,'105'0'16,"19"0"-1,-54 0-15,-17 0 16,0 0-16,0 0 47,-35 0-47,-1 0 0,19 35 31,-36 0-15,17 1-16,-17 16 15,0 1 17,0-17-32,0-19 15,-35 1-15,-71 52 47,89-52-47,17 0 78,35-18-62,-17 0-16,17 0 15,-18 0 1,1 0-16,17 0 16</inkml:trace>
  <inkml:trace contextRef="#ctx0" brushRef="#br0" timeOffset="211721.56">18644 9525 0,'0'-18'0,"18"18"16,0 0-16,17 0 15,35 0-15,19 0 16,-19 0-16,248 0 47,-283 0-47,0 0 0,1 0 15</inkml:trace>
  <inkml:trace contextRef="#ctx0" brushRef="#br0" timeOffset="212293.72">18909 8908 0,'-18'35'0,"18"-17"110,0-1-110,18 1 15,17-18 1,-17 0-16,88 35 16,-71-35-16,35 18 15,-17-18-15,18 0 16,-36 0-16,1 0 0,-19 0 47</inkml:trace>
  <inkml:trace contextRef="#ctx0" brushRef="#br0" timeOffset="213528.97">19579 9349 0,'0'35'16,"0"-17"-16,0-1 16,0 1-16,0 35 15,0-36 1,-17 36 15,17-17-31,0-19 16,0 1-1,0-1 32,17-17-16,18 0-15,-17 0 0,0 0-1,-1 0-15,1-17 32,-18-18-17,0-1 16,0 19-31,18-36 0,-18 35 32,0 0 202,0 1-203,0-1-15,0 1-16,0-1 16,0 0-1,-18 18 1,0-17-1,54 17 142,-19 0-142,19 0-15,16 0 16,1 0 0,18 0-16,-18 0 15,-36 0 1,19-18-16</inkml:trace>
  <inkml:trace contextRef="#ctx0" brushRef="#br0" timeOffset="214415.42">20126 9260 0,'0'18'16,"0"0"-16,0-1 0,0 1 16,0 35-1,0-35-15,-35 52 32,17-35-17,18-70 63,0 17-62,35 18 46,-17 0-62,0 0 16,-1 18-16,1-18 16,-18 35-16,35 1 31,-17-36 16,-1 0-47,19-36 15,-36 19-15,141-71 47,-106 88-47,0 0 0,1-18 32,-36 36 93,0-1-125,0 1 15,0 35-15,0-36 16,0 1-16,0 17 15,0 1 1,0-19 0,17 18-16,-17-17 0,18 0 15,-18-1-15,0 1 16,18 0 31,-1-36-32,19-17-15</inkml:trace>
  <inkml:trace contextRef="#ctx0" brushRef="#br0" timeOffset="-214693.55">20849 9225 0,'35'0'16,"1"0"0,-1-17-16,18 17 15,-18-18-15,36 18 16,-1-18-16,18 1 16,-17-1-16,-36 18 15,18 0-15,0-35 16,-35 35-16,-1 0 31</inkml:trace>
  <inkml:trace contextRef="#ctx0" brushRef="#br0" timeOffset="-213682.76">22049 9666 0,'0'18'16,"17"-1"0,1 54 15,-18-36-31,0 18 15,0-18-15,18 1 16,-18 17-16,0-18 16,0 18-16,0-36 15,0 1-15,0 0 16,0-1 31,17-17-47,1-35 31,-18-53-31,0 53 16,-53-283 15,35 230-31,-17-18 16,17 18-16,18-36 62,53 124-62,18 0 16,-18 0-16,423 53 31,-353-17-15,-52-19-16,17 19 15,-70-1 1,-18-18-1,0 1-15,-35 35 16,35-35 0,-18-1-1,-35-17-15,18 36 0,-89-36 32,54 17-32,34-17 0,-34 0 15,-107 0 1,89 0-1,0 0-15,0 0 32,106 0 30,-18-17-46,17-1-16,18 18 15,1 0 1,-1 0-16</inkml:trace>
  <inkml:trace contextRef="#ctx0" brushRef="#br0" timeOffset="-212421.54">23054 9684 0,'0'-18'62,"0"-35"-46,0 0-16,0 18 16,0 0-16,0-18 15,0 0-15,0 0 16,0-18-16,0 1 16,18 52-16,-1-17 15,19 35-15,17-35 16,-36 35-16,36 0 15,0 0-15,53 17 32,-89 1-32,-17 0 15,18-1-15,-18 54 16,0-36 0,0 18-16,0-18 0,-70 142 46,52-177-30,0 17 15,36 1 79,35 17-95,-36-35-15,1 0 16,35 0 0,0 0 15,-35 0-16,-1 0-15,1 0 32,-1 0-32,1-17 0,0-36 15,-1 17 1,1 1-16,17-35 0,-35 52 16,18 0-16,-18 1 15,18-1 1,-1 18 46,18 18-46,-35 17-16,36 35 16,-1-34-16,-17 34 0,-18-52 15,53 70 16,-53-70-15,17-1-16,-105-87 94,35 35-94,0 17 15,0-35-15,0 53 16,53-18 0</inkml:trace>
  <inkml:trace contextRef="#ctx0" brushRef="#br0" timeOffset="-211958.82">24253 9049 0,'0'53'31,"0"-18"-15,0-17-1,0-1 1,0 19-16,0-1 16,-17-18-1,17 19 1,0-19 0,0 1-1,0 0-15,0-1 16,17 19-16,36-19 15</inkml:trace>
  <inkml:trace contextRef="#ctx0" brushRef="#br0" timeOffset="-211520.09">24412 9419 0,'0'-17'16,"0"34"0,-35 1-16,35 17 15,-35 36 1,17-36-1,0 0-15,18 53 47,0-35-47,18-53 32,0 18-17,17-18 1,0 0-16,1 0 15,-19 0-15,36 0 16,88-53 0,-88 53-16,-35 0 15,35-53-15,0 18 16</inkml:trace>
  <inkml:trace contextRef="#ctx0" brushRef="#br0" timeOffset="-210783.55">24906 9472 0,'0'35'0,"0"-17"16,0 17-16,0 1 15,0-1-15,0 53 16,0-53-16,-35 18 16,35-35-1,0-1 1,17-17 31,1-17-32,0-18-15,-1 17 16,1-35-16,0 18 16,-18 17-16,0-35 0,0 36 31,0-36-15,0 17 218,17 36-218,1 0-1,0-17-15,17 17 16,-18 0-16,1 0 15</inkml:trace>
  <inkml:trace contextRef="#ctx0" brushRef="#br0" timeOffset="-209986.03">26635 9402 0,'0'17'16,"0"107"-1,0-54 17,0-35-17,35-35 17,-17 0-17,-1 0 1,1 0-16,35-17 15,-36-1-15,36-52 16,-17 34-16,-19 19 16,-17-19-16,18 19 15,-18-1-15</inkml:trace>
  <inkml:trace contextRef="#ctx0" brushRef="#br0" timeOffset="-209491.34">26864 8784 0,'0'18'16,"18"-1"-1,-1 36-15,-17-17 16,18 34 0,-18-35-1,0-17-15,18 53 16,-18-36 0</inkml:trace>
  <inkml:trace contextRef="#ctx0" brushRef="#br0" timeOffset="-208737.8">27182 9578 0,'0'0'16,"17"-35"-16,1 17 16,-1-17-1,1 35 17,0-18-32,-1 18 31,1 0 31,-18 18-46,0-1 0,0 19-16,0 17 15,-18-53-15,-35 52 31,53-34 32,18 0-47,0-1-1,17-17 1,0 0-1,-17 0 1,0 0 0,-1 0 15</inkml:trace>
  <inkml:trace contextRef="#ctx0" brushRef="#br0" timeOffset="-208157.65">27358 9208 0,'-35'0'15,"35"35"48,17-35-32,19 0-15,-19 0-1,71 0 17,-70 17-32,0-17 15,17 18-15,-17-18 16,87 35 15,-87-17-31</inkml:trace>
  <inkml:trace contextRef="#ctx0" brushRef="#br0" timeOffset="-206782.99">27711 9366 0,'0'0'16,"0"18"0,0 70 15,0-70-31,0-1 16,-18 72 15,18-72-16,0 1 17,0-1 15,18-17-32,35-17 1,-36-1-1,1 1-15,17-19 0,-35 1 47,0 17-47,-17 1 32,-1-1 77,18 0-15,35-17-79,0 35 1,1 0 0,-1 0-16,36-17 0,105-1 31,-123 18-31,17 0 15,1 0-15,-18-35 32,-53 52 61,-18 19-93,-35 34 16,36-52 0,-19 35-16,19-18 31,-1-35-31,18-35 78,0-1-62,0-34-16,0 52 15,0-17-15,0 0 16,18 17-16,-18 0 31,17 18-31,19 0 16,87 53 31,-70-17-47,-18-1 15,54 88 32,-89-105-31,0 0 15,0-1-15,-18-17-1,-17 0-15,-18 0 16,0 0 0,0 0-16,0 0 15,18 0 1,17 0-16,18-53 31,0-17 0,0 52-31</inkml:trace>
  <inkml:trace contextRef="#ctx0" brushRef="#br0" timeOffset="-205731.63">28963 9437 0,'0'17'62,"0"1"-62,-18 0 16,1 52-16,-19-17 47,36-123 31,18 34-78,17-34 15,1-18 1,-19 52 0,1 36 15,0 36-16,17-19 1,-17 36-16,-18-18 16,17-17-16,18 17 15,-17 1-15,0-19 16,-18 1-16,17-18 62,1 0-62,0-18 0,-1-17 16,1 17-16,70-70 31,-70 71-15,-1-1 0,1 18 15,-36 18 141,18-1-157,0 1-15,0 17 32,0-17-17,-17-18 1</inkml:trace>
  <inkml:trace contextRef="#ctx0" brushRef="#br0" timeOffset="-205122">29545 9137 0,'18'0'47,"-1"-35"-16,1 35-31,17-36 16,1 36-1,-1-35-15,-17 0 16,17 0-16,35-18 31,-52 53-15,0 0-16,-1 0 16</inkml:trace>
  <inkml:trace contextRef="#ctx0" brushRef="#br0" timeOffset="-204621.31">29933 9472 0,'0'18'47,"0"-1"-31,0 1-16,0 0 16,0 35 15,0-36-16,0-34 79</inkml:trace>
  <inkml:trace contextRef="#ctx0" brushRef="#br0" timeOffset="-203814.8">29986 9331 0,'18'0'15,"-18"18"1,0 17-1,0-17-15,-53 70 47,35-88-31,18 35 218,35-35-218,-17 0 0,17 0-16,1 0 15,122 0 16</inkml:trace>
  <inkml:trace contextRef="#ctx0" brushRef="#br0" timeOffset="-203291.13">30409 9278 0,'0'53'15,"0"18"1,0-36-16,18 0 16,-18 0-16,0-17 15,0 70 1,18-70 15,-18-1 16,17-17-47,19 0 16,69-88 15,-69 53-31,-1-18 0,18 0 31,-18-17-31,-35 34 16,0 1-1</inkml:trace>
  <inkml:trace contextRef="#ctx0" brushRef="#br0" timeOffset="-202684.5">30727 8961 0,'0'35'16,"-18"0"-16,18-17 15,0-1-15,0 1 16,0 0-16,0 17 16,0-17-16,18-18 62,0-18-46,-18 0-1,0-123 17,0 124-32,0-19 15,-18 19 1,0 17-1,1 0 17,-1 17-1,18 1-15,0 0 15,0 17-16,18 0-15,-1-17 0</inkml:trace>
  <inkml:trace contextRef="#ctx0" brushRef="#br0" timeOffset="-202053.86">31009 9208 0,'0'35'31,"0"-18"-31,0 1 31,0 0-31,0-1 16,0 19-16,-17 69 31,-1-105-15,18 18-16,18-18 78,-1-70-62,1 52-16,-1-17 15,19-1-15,70 19 32,-71 17-32,-18 0 15,1 0-15,0 0 16,-1 0 15,-17 35-31,0-17 16,0-1-16,0 54 31,0-36-31,0 18 0,0-18 16,-53 71-1,53-88 1</inkml:trace>
  <inkml:trace contextRef="#ctx0" brushRef="#br0" timeOffset="-194154.52">14852 10954 0,'53'0'15,"-36"0"-15,36 0 16,-35 0-16,17 0 16,1 0-16,17 0 15,17 0 1,-52 0-16,-1 0 15,1 0-15,0 0 16,-1 0 0,19 0-1,-1 0-15,-18 0 16,1 0-16</inkml:trace>
  <inkml:trace contextRef="#ctx0" brushRef="#br0" timeOffset="-193630.81">16069 10813 0,'18'35'15,"-18"0"-15,0 53 16,0-35-16,0 159 31,0-124-31,0 36 0,0-1 16,0-17 0,0-18-16,0-17 15,-18-18-15,18-36 16,0-34 46,0-36-46,0-18 0,-18-17-16,1 0 0,17 35 15</inkml:trace>
  <inkml:trace contextRef="#ctx0" brushRef="#br0" timeOffset="-192752.34">16122 10636 0,'18'0'203,"17"18"-187,0-18-16,0 18 15,36 17-15,0 18 16,-54-36-1,1-17-15,-1 18 16,1 0-16,-18-1 16,35 19 15,-17-1-31,0-35 0,-18 35 16,0 0-16,0-17 31,0 0-31,0-1 31,-36 1-31,-34 0 16,-89-1-1,88-17-15,-34 0 16,16 0-16,-105 0 31,142 0-15,34 0-16,18-17 78,18-19-78,-1 36 16,54-17-16,-36-19 15</inkml:trace>
  <inkml:trace contextRef="#ctx0" brushRef="#br0" timeOffset="-191203.92">16686 11060 0,'18'0'110,"-18"-36"-95,18 1-15,-18-18 16,17 53-16,-17-35 16,36-36-16,-19 54 15,19-1 1,-19 18-16,18 0 16,-17 0-1,0 0 1,17 0-1,-17 35 1,-1 1 0,-17 34 15,0-52-15,0-1-16,0 1 15,0 0 48,0-1-48,18-17 1,-18 18 0,18 0-16,34-18 31,-34 0-31,0 0 15,-1 0 1,1 0-16,17 0 16,1 0 15,16-36-15,-34 36-1,17-17-15,1-1 0,17 0 47,-1-35-47,-34 36 16,-18-1 77,-18 18-77,1 35 0,-1-35-16,-17 36 15,17-19-15,18 1 16,0 17-16,0-17 31,0 0 16,0-1-47,0 1 63,18-18-63,35 0 15,-36 0 1,54-35 15,-71-1-31,0 19 16,0-1-1,0-17-15,0-18 0,0 18 16,0-36 0,-18 71-16,1-35 15,-36 17 16,35 18-15,-17 0 0,17 0-16,1 0 15,-1 0-15,0 0 16</inkml:trace>
  <inkml:trace contextRef="#ctx0" brushRef="#br0" timeOffset="-190214.89">17921 10813 0,'0'53'16,"0"-1"-1,0-34-15,18 35 16,-1 35-16,-17-53 0,0 36 16,18-18-1,17 53-15,-35-71 16,0 18-16,18-18 15,-18 53 17,0-70-32,0 0 78,-18-71-63,-17 18 1,35 17 0,-18-53-16,1 36 0,-1-35 15,18 17 1,0-71 0,-18 54-16,-17 52 15,35-17-15,0-18 16,0 17-16,0 1 15,0 18 1,18-19 0,-1 36-16,1 0 15,17 0-15,89 0 32,-71 18-17,-36-18-15,36 53 16,-35-36-16,0-17 15,17 18 1,-35 0 15,0 17-15,0-17-16,0-1 16,0 19-1,-35-1-15,-18-35 16,-35 35-16,-36 0 31,89-35-31,17 0 63,18-17-48,-18-1-15,1 0 0,17 1 31</inkml:trace>
  <inkml:trace contextRef="#ctx0" brushRef="#br0" timeOffset="-189404.39">18627 10866 0,'0'35'47,"-18"0"-32,0-17-15,18 52 31,0-52 1,0 0-17,18-18 32,-18 17-31,18-17-1,-1 0 1,1 0 15,-18-35-31,0-18 16,0 18-16,0-1 16,0 1-16,0 18 0,0-1 15,0-17 1,0 17-16,0 0 15,-18 18 48,1 0-47,-1 0-16,18 18 15,-35 0 1,17-18-16,0 17 0,-17-17 15,35 18 1,-17 0 0,17-1 15,0 1-31</inkml:trace>
  <inkml:trace contextRef="#ctx0" brushRef="#br0" timeOffset="-188854.09">18856 10901 0,'18'0'16,"-1"17"-16,1 19 16,17 34-1,-35-52-15,88 194 47,-88-195-47,0 19 16,0-1-1,0 0-15,0-17 16,0 17 15,-17-35-15,-142 0-1,124 0-15,17 0 16,0 0 15,18-18 1,-17 1-32,17-19 15,0-34 1</inkml:trace>
  <inkml:trace contextRef="#ctx0" brushRef="#br0" timeOffset="-187972.12">19173 10848 0,'0'18'16,"18"34"-16,0-52 15,-18 18-15,0 17 16,17 18-16,1-17 16,0 34 15,-18-52 16,17-18-32,1 0 1,0-18 0,52-17-16,-52 0 15,17 17 1,-17 0-16,-18 1 0,0-1 47,0 0-32,0 1-15,-36-1 16,-52 0 0,71 18-16,-36 0 15,35-17 63,0-1-15,18 1-16,0-1-32,18 18-15,0 0 16,17-35-16,88 35 16,36 0 31,-141 0-47</inkml:trace>
  <inkml:trace contextRef="#ctx0" brushRef="#br0" timeOffset="-187381.89">19685 10830 0,'18'0'16,"-1"18"-1,-17 0 1,18 34-16,-18-34 31,0 17-15,0 1-1,18-19 64,-1-17-64,-17-17 1,18-19-16,-1-17 15,-17 18-15,18 18 32,17 17-32,-17 0 15,0 0 1,17 0-16,-17 0 16,-1 0-1,1 17 1,-18 1-1,17-1-15,1-17 16,0 0 0,-1 0-1,1 0 1,70 0 0</inkml:trace>
  <inkml:trace contextRef="#ctx0" brushRef="#br0" timeOffset="-187137.53">20532 11024 0,'0'18'31,"17"0"-31,1 17 16,-18-18-1,18-17 32,-18-17-15,0-18-32</inkml:trace>
  <inkml:trace contextRef="#ctx0" brushRef="#br0" timeOffset="-186860.7">20602 10689 0,'18'-17'0,"0"17"16,17-36-1,-18 36-15,1-17 16,53-19-16,-18 19 16,-18-1-16,0-17 15,18 17-15,-18 1 16,-17 17 0,0 0-1,17 0-15,-18 0 16</inkml:trace>
  <inkml:trace contextRef="#ctx0" brushRef="#br0" timeOffset="-186407.98">21678 10760 0,'0'0'0,"0"106"16,0-71-1,0-18 1,18 54 0,-1-36-1,-17-17-15,18-18 16,0 0-16,-1 0 16,1 0-1,17 0 1,1-18-16,87-158 47,-105 158-47,-18 1 15,0-1 1</inkml:trace>
  <inkml:trace contextRef="#ctx0" brushRef="#br0" timeOffset="-186064.2">21996 10566 0,'0'0'0,"0"70"15,0-34-15,0-1 16,0-18-16,0 36 16,0-35-16,0 17 15,0-17-15,0 17 16,35-35-16,-35 18 15,18-1 1,-18 1-16,17-18 16</inkml:trace>
  <inkml:trace contextRef="#ctx0" brushRef="#br0" timeOffset="-185088.47">22419 10742 0,'0'0'0,"18"0"16,-1 0-1,1 0 1,0 18 0,17-1-1,-35 1 48,0 17-48,0 1 1,-18-36 0,1 35-16,-1-35 0,0 35 15,-52 18 17,70-35-32,-18-18 62,0 17-46,1 1-1,-1-18 17,1 0-1,17-18-16,0 1 1,0-1 0,0 0-16,0-35 15,17 36 32,1 17-31,17 0-1,0 0 1,-17 17-16,0 1 16,-1-18-16,1 0 15,0 0-15,17 18 16,-18-1 31</inkml:trace>
  <inkml:trace contextRef="#ctx0" brushRef="#br0" timeOffset="-184540.78">22419 10460 0,'18'18'16,"-18"-1"0,35 1-16,-35 17 15,35 0-15,0 1 47,1-36-47,-19 0 16,1 0-1,0-18-15,17 0 0,-17-17 16,17 17 0,-17 1-1</inkml:trace>
  <inkml:trace contextRef="#ctx0" brushRef="#br0" timeOffset="-183846.19">22772 11112 0,'0'36'16,"0"-54"-16,17 0 16,36-105 15,-53 70-15,36 18-16,-36 0 15,53-36 32,-36 71-16,36 18-31,-53-1 16,35 1-16,1 0 16,-19 17-16,36 18 15,-53-36-15,18 1 16,0 0-1,-1-18-15,-17 17 32,0 1-32,0 0 15,-35-18 1,0 0-16,17 0 16,0 0-1,1 0-15,-19-18 16,36 0 109,0 1-110</inkml:trace>
  <inkml:trace contextRef="#ctx0" brushRef="#br0" timeOffset="-183144.62">23407 10777 0,'0'0'0,"35"18"16,-35 0-1,0 17-15,0 0 16,0 18 0,0-18-16,0-17 15,0 70 1,0-70 46,18-18-62,-18-18 16,0-35 0,0 18-1,0-36-15,0 19 0,0 16 16,35-17 15,-17 53-31,35 0 16,-18 0-16,71 18 15,-36 35-15,-35-35 16,54 52 0,-54-35-1,-17-17-15,-18 0 16,0-1-16,0 1 16,0 35 15,-53-36-31,17-17 0,-17 36 15,-35-36 17,71 0 15</inkml:trace>
  <inkml:trace contextRef="#ctx0" brushRef="#br0" timeOffset="-182716.88">24165 10866 0,'53'35'16,"-35"-35"-16,-18 35 16,17 0-16,1-17 15,0 0 1,35 35 15,-36-71 16,19-35-31,-19 0-1,-17 18-15,36 0 16,-19-54-16</inkml:trace>
  <inkml:trace contextRef="#ctx0" brushRef="#br0" timeOffset="-182280.15">24483 10495 0,'0'124'16,"0"-107"0,0 1-16,0 0 46,17-18 1,1 0-47,-18-36 0,0-17 16,0 18 0,0 17-16,0 1 15,-88-1 16,70 18-15,1 0-16,-1 0 16,-106 35 15</inkml:trace>
  <inkml:trace contextRef="#ctx0" brushRef="#br0" timeOffset="-180999.42">22172 11077 0,'18'0'63,"-18"-17"-63,0-19 15,17 19 1,54-107 0,-71 107-1,18-54-15,-1 36 16,1 17-16,-18-17 16,17-18-16,1 53 15,-18-18 1,35-17-16,1 0 15,-36 17 1,17 18-16,19 0 0,-19 0 16,1 0 15,-1 0-15,19 35 15,-19-17-31,-17 0 0,0 35 15,0-18 1,0 106 0,0-88-1,0-36-15,0 1 16,-17 17-16,-54 18 47,54-53-47,-19 18 15,19 0 17,-1-18-1,18 17-15,0 1 15,0-1 0,18-17 16,52 0-31,-17 0-1,-18 0-15,1 0 0</inkml:trace>
  <inkml:trace contextRef="#ctx0" brushRef="#br0" timeOffset="-154452.28">15187 12718 0,'35'0'78,"18"0"-62,-17-18-16,-1 18 16,18-18-16,123 18 47,-123 0-47,0 0 0,-18 0 31,-52 0 63,-36 0-79,17 0-15,1 36 16,-18-36-16,-158 0 31,87 0-15,-581 0 31,687 0-47,36 0 109,-1 0-93,18 0-1,1 0-15,17 0 16,17 0-1,371 0 32,-406 0-31,-17 0 0</inkml:trace>
  <inkml:trace contextRef="#ctx0" brushRef="#br0" timeOffset="-153764.02">16722 12506 0,'-18'53'31,"0"-18"-15,-17 53-1,0-52-15,17 34 16,-35-17-16,36-35 16,17 17-16,0 0 15,0-17-15,0 0 63,35-1-63,35-17 15,-17 0-15,-17 0 16,105 0 0,-35 0-16,-18 0 15,53 0 16,-194 0 16,53-17-31,-71 17 0</inkml:trace>
  <inkml:trace contextRef="#ctx0" brushRef="#br0" timeOffset="-153309.91">16563 12735 0,'35'0'15,"18"0"1,0 0-16,35 0 16,159 0 15,-229 0-31,35-17 16,-36 17-16,1-18 31,-18 0 0</inkml:trace>
  <inkml:trace contextRef="#ctx0" brushRef="#br0" timeOffset="-152881.81">16704 12488 0,'18'0'47,"17"0"-47,36 0 16,-19 0-16,19 0 15,-36 0-15,36 0 16,123 0 0,-71 0-16,18 0 15,-17 0-15,-18 0 16,-36 0-16,-34 0 16</inkml:trace>
  <inkml:trace contextRef="#ctx0" brushRef="#br0" timeOffset="-152362.83">17657 12823 0,'17'0'15,"54"0"1,105 0-1,-88 0-15,-35 0 16,18 0-16,35 0 16,105 0-1,-123 0-15,-70 0 16,17 0-16</inkml:trace>
  <inkml:trace contextRef="#ctx0" brushRef="#br0" timeOffset="-151384.77">19262 12136 0,'0'0'15,"-18"70"-15,-53 301 47,54-266-47,17 19 16,-35 88 15,-1-177-31,36-18 16,0-34 46,0-71-46,0 52-16,0-34 15,0-18 1,0-1-16,0-34 16,0 35-16,0-18 15,0 35-15,18 54 0,0-19 16,-1 19 15,18 17-15,-17 0-16,17 0 15,142 194 32,-142-141-47,0 0 16,1 123 15,-36-123-15,0-18-1,0-17-15,-36 17 16,36-17-16,-17-1 16,-124 89 31,70-88-47,36-18 0,-89 0 46,89 0-30,35-18 31,0 1-31</inkml:trace>
  <inkml:trace contextRef="#ctx0" brushRef="#br0" timeOffset="-150524.29">19861 12612 0,'18'0'157,"35"-35"-142,-35-18 1,-1 17-16,18-34 15,1 17-15,-1 18 16,0-54 0,-17 89-16,-18-17 0,35 17 78,-35 35-63,0 36-15,0-19 16,0 1 0,0 18-16,0 0 0,0 34 15,0-87 1,0 17-16,0-17 0,0 17 16,0-17-1,0 17 1,-17-35 15,-1 0-15,0 0-1,-17 0 1</inkml:trace>
  <inkml:trace contextRef="#ctx0" brushRef="#br0" timeOffset="-150141.53">19791 12577 0,'17'-18'0,"1"18"16,17 0 0,-17 0-1,17 0 1,1 0-16,-1 0 16,0 0-16,0 0 15,-17 0-15,158 0 47,-158 18-47,17-18 0,18 0 16,-17 0-16,-19 0 15</inkml:trace>
  <inkml:trace contextRef="#ctx0" brushRef="#br0" timeOffset="-149468.92">20743 12524 0,'-35'70'16,"35"-52"-16,-18 35 16,1-36 15,17-70 31,0-17-62,0-18 16,0 17-16,17-17 16,1 17-16,0 36 46,-1 17-14,-17 36-32,18 35 15,-18-18 1,0 36-16,0-18 0,0-18 16,0 18-16,18 18 15,-1 17 1,1-53-1,17-35 48,-17-18-47,17-17-16,18 0 15,0-53-15,53-36 31</inkml:trace>
  <inkml:trace contextRef="#ctx0" brushRef="#br0" timeOffset="-148541.65">21414 11959 0,'0'159'16,"0"-71"-1,0-17-15,-18-1 0,0 36 16,18-71-16,0 71 31,0-53 0,0-18-15,0 1 31,0-89 31,18 35-78,0-70 16,105-71-1,-88 89-15,1 52 16,-1-35-1,0 18-15,-17 35 79,17 0-79,-35 35 78,-18-35-63,1 0 1,-1 0 15,-17-18-31,17 1 16,-17-19-16,17-34 15,-35 17 1,36 0-16,-1 53 16,1-18 124</inkml:trace>
  <inkml:trace contextRef="#ctx0" brushRef="#br0" timeOffset="-147983.05">21343 11606 0,'18'18'31,"-1"17"-15,1-17-16,-18 0 15,35 17-15,1 0 16,-19-35-1,-17 18 1,35-18-16,212-71 47,-211 36-47,-19 35 16,1-35-1</inkml:trace>
  <inkml:trace contextRef="#ctx0" brushRef="#br0" timeOffset="-146806.66">21431 12788 0,'53'-17'63,"-18"17"-48,18-36 1,0 36-16,-17-17 16,16 17-16,-16-18 15,-19 18-15,1 0 16,0 0-1</inkml:trace>
  <inkml:trace contextRef="#ctx0" brushRef="#br0" timeOffset="-94243.02">15064 14446 0,'35'0'78,"0"0"-78,36 0 0,-36 0 16,18 0 0,53 0-1,-53 0-15,0 0 0,105 0 32,-69 0-32</inkml:trace>
  <inkml:trace contextRef="#ctx0" brushRef="#br0" timeOffset="-93128.57">16457 13899 0,'0'18'16,"0"53"-1,-18-1 1,18-35-16,0 36 0,0 53 16,0-1-16,-17 177 46,17-265-46,0-53 79,17-17-79,-17-53 15,0 35-15,0-159 31,0 142-31,0-36 16,0 18 0,0 17-16,0 36 0,0 0 15,0 17-15,0 0 125,18 18-109,35 18 0,0-18-16,53 18 15,-53 17-15,35-17 16,-53 17-16,0-17 15,1-1-15,-19 18 16,72 89 15,-89-89-31,35 18 16,-35 53 15,0-88-31,0-1 16,0 36-1,0-35 1,-18 17-16,18 0 16,-53-35-1,0 18-15,-35 17 16,35-35-16,-17 0 16,-36 18-16,0 0 15,-17-18-15,34 0 16,19 0-16,34 0 15,54-18 64</inkml:trace>
  <inkml:trace contextRef="#ctx0" brushRef="#br0" timeOffset="-92469.57">17533 14817 0,'0'0'0,"18"-18"16,-1-17-16,-17 17 15,0-17 1,36-18 0,-19 18-16,-17-18 15,36-35-15,-1 35 16,0-53-16,-35 35 16,18 36-16,35-177 46,-18 265 33,-17-18-79,17 36 15,-18 17 1,19-17-16,17 17 15,-18 0-15,0-35 0,-17 18 16,-18-36 0,0-17 15,0 17 0,-18-35 0</inkml:trace>
  <inkml:trace contextRef="#ctx0" brushRef="#br0" timeOffset="-92053.83">17780 14499 0,'0'-17'93,"18"17"-61,-1 0-17,1 0-15,17 0 16,-17 0-16,35 0 0,-36-18 15,89 0 17</inkml:trace>
  <inkml:trace contextRef="#ctx0" brushRef="#br0" timeOffset="-91685.58">18591 14093 0,'0'0'0,"-17"142"15,17-89-15,-18-1 16,18 19-16,0 0 16,-18-54-16,1 18 15,-1-87 48</inkml:trace>
  <inkml:trace contextRef="#ctx0" brushRef="#br0" timeOffset="-91287.82">18221 13952 0,'18'0'15,"35"0"-15,17 18 16,18-18-16,-17 18 16,17-1-16,159 1 31,-194 0-31,-18-18 16,18 0-16,-18 0 15,-17 0 1,70 0-16,-53 0 15,36 0-15,-36 0 16,18 0-16,0 0 0,-18 0 16,-17 0-1</inkml:trace>
  <inkml:trace contextRef="#ctx0" brushRef="#br0" timeOffset="-90574.14">19368 14199 0,'0'0'0,"0"18"16,0 17-16,0 1 15,0 52 1,0-71-16,0 19 16,17 69-1,1-105-15,17 18 47,-17-18-31,-1 0-16,19 0 15,17 0 1,-18-35-16,-18 17 16,19-88-1,-19 71 1,-17 17-16,0-34 15,0-90 32,-35 142 16,17 0-63,-34 0 15,16 0-15,-17 0 16,0 0-16,-35 0 31</inkml:trace>
  <inkml:trace contextRef="#ctx0" brushRef="#br0" timeOffset="-89901.56">20055 14164 0,'0'18'31,"0"35"-15,0 35-16,0-35 15,0 123 17,18-158-32,0-18 31,-1 0-16,19 0 1,-19 0 0,19 0-16,-1-18 15,18-17 1,-18-36-16,0 18 16,-17 36-16,123-124 31,-141 105-31,35 36 15,-35-35 17</inkml:trace>
  <inkml:trace contextRef="#ctx0" brushRef="#br0" timeOffset="-89189.99">20779 14217 0,'0'0'0,"0"88"16,0-35-16,0 35 31,0-52-31,0 16 16,0-16-16,0-19 15,0 1-15,0 0 47,35-18 63,0 0-95,-17 0 1,-1-36-16,1 19 16,-18-19-1,53-34-15,-35 35 31,17-36-31,18 18 16,-53 18-16,53-18 16,-36 18-16,1 17 15,17-17 1,-35 52 78</inkml:trace>
  <inkml:trace contextRef="#ctx0" brushRef="#br0" timeOffset="-88653.32">20796 14499 0,'18'18'15,"0"-18"-15,-1 0 16,1 17-16,-18 1 16,35-18-1,-17 35-15,-1 1 16,36-19 0,-35 19-16,17-1 15,-17 0 1,17-17-16,-17 17 15,-1-17 1,19-18-16,-1 0 16,-17 0 15,-1 0-31</inkml:trace>
  <inkml:trace contextRef="#ctx0" brushRef="#br0" timeOffset="-87968.74">21378 14552 0,'0'-35'16,"0"0"-1,0 17 1,18 18-1,0-35-15,-18 17 16,17-17 0,1 17-1,17 36 63,-17 35-78,17 0 16,0-18-16,18 18 16,0 35-1,-53-53-15,35 18 16,-17 0 0,0-18-16,-18 1 15,0-19-15,0 1 16,0-1-1,0 19-15,0-19 16,-18-17 93</inkml:trace>
  <inkml:trace contextRef="#ctx0" brushRef="#br0" timeOffset="-87571.99">21325 14623 0,'0'-18'31,"18"18"1,0 0-17,17 0-15,-17 0 16,123 0 15,-106 18-15,-17-18-1,-1 0-15,-17 17 0</inkml:trace>
  <inkml:trace contextRef="#ctx0" brushRef="#br1" timeOffset="-14858.35">829 7796 0,'-18'0'406,"54"0"-156,-19 0-234,1 0-1,0 0 1,-1 0-1,1 0 64,-1 0-64</inkml:trace>
  <inkml:trace contextRef="#ctx0" brushRef="#br1" timeOffset="-13396.79">1252 7602 0,'0'18'187,"0"17"-171,0 1-16,18-1 15,17 71 1,-17-71 0,0-35-16,-18 18 15,17-18 1,-17 17 0,35-17-1,-17 0 1,0 0-1,35-35 32,-36 0-47,-17 17 0,18 0 0,-18-17 16,0 17 0,0-17-1,0 18 16,0-1 1</inkml:trace>
  <inkml:trace contextRef="#ctx0" brushRef="#br1" timeOffset="-13052.01">1499 7250 0,'0'35'47,"-17"-18"-32,-1 36-15,18-35 31,0 0-31</inkml:trace>
  <inkml:trace contextRef="#ctx0" brushRef="#br1" timeOffset="-12168.55">1764 7620 0,'0'0'0,"0"18"16,0-1-1,18 1 32,17 17-31,18-17 0,-18-1-16,0 1 15,36 0-15,-1 17 16,71 0-1,-123-35 1,-18 18 31,0 0-31,0-1-1,0 1-15,0 0 16,-18-1-16,1-17 15,17 18 1,-18-1 0,36-17 93,-1 0-78</inkml:trace>
  <inkml:trace contextRef="#ctx0" brushRef="#br1" timeOffset="-11706.23">2099 7955 0,'0'-17'47,"35"17"-47,36 0 15,-18 0-15,229 0 32,-211 0-32,-54 0 15,1 0 32</inkml:trace>
  <inkml:trace contextRef="#ctx0" brushRef="#br1" timeOffset="-10614.9">2628 7849 0,'0'0'0,"-53"106"16,36-106-1,17 35-15,-18 1 16,0-19-16,18 19 16,0-19 46,36-34-46,-1-1-16,-17-17 15,17-1 1,0 19-16,18-89 31,-71 106 16,1 0-31,-19 0-16,19 0 31,52 0 0,18 0-15,18 0-16,-18 0 16,35 0-1,-53 0-15,18 0 16,0 0-16,-36 0 15,1 0-15,-18 18 0,0-1 79,0 1-79,-18 0 15,1-1 1,-1-17-16,-17 0 15,17 35 1,1-17 15,70-36 47,-36 1-62,18 17-16,36-18 16,-36 18-16,89 0 31,-89 18-15,-35-1-1,0 19 1,0-19-16,18 1 78,-1-18-62,19 0-1,-19 0-15,54-18 16</inkml:trace>
  <inkml:trace contextRef="#ctx0" brushRef="#br1" timeOffset="-9962.3">4145 7902 0,'0'0'0,"0"18"32,0 17-17,-17-17-15,17 17 16,-18-17-16,-35 70 31,35-88-15,-17 18-16,17-18 15,18-18 48,0 0-47,0-35-1,0 18-15,0 0 0,53 0 31,-35 35-31,0 0 16,87 17 15,-87 1-31,0-1 16,-1-17 15,-17 18-15,18-18 15,0 35-31,-1-35 16,1 0-1,0 0-15,-1 36 16,1-36 0,-1 17-16,1 1 15,0 0 1,-1-1-1</inkml:trace>
  <inkml:trace contextRef="#ctx0" brushRef="#br1" timeOffset="-9645.5">4886 8202 0,'0'0'0,"0"35"63,0-17-47,0 0-1,35-54 48,-17 1-48,0 17-15,-1-52 16,18-1 0</inkml:trace>
  <inkml:trace contextRef="#ctx0" brushRef="#br1" timeOffset="-8148.9">6773 7973 0,'0'0'0,"-17"0"16,-1 17-1,18 1 1,-18 17-16,1 18 0,-1-17 16,18 16-1,-17 1-15,-19 230 31,36-248-15,-17 35 15,17-87 1,0-19-17,0-52-15,0 0 16,-53-106 15,35 141-31,18-17 0,0-1 16,18-88 15,17 159-15,0 0-16,1 0 15,16 0-15,19 0 0,0 53 16,-1 0-1,-52-35 1,17 17-16,-35-17 16,0 17-1,0-17 17,0 35-32,-35-36 0,-18 1 15,-71-1 1,19-17-1,69 0-15,1 0 0,0 0 47</inkml:trace>
  <inkml:trace contextRef="#ctx0" brushRef="#br1" timeOffset="-7430.34">7108 8079 0,'36'0'16,"-1"0"15,-17 0-15,-1 0-1,1 0 1,-18 17 46,0 19-46,-18 34 0,1-70-1,-1 35 17,36-35 93,17 0-125,-17 0 15,-1 0 1,18-17-1,-35-1 17,0 0-32</inkml:trace>
  <inkml:trace contextRef="#ctx0" brushRef="#br1" timeOffset="-7042.59">7091 7814 0,'0'18'16,"17"-1"-1,19 19-15,-19-36 16,36 53-16,0-36 16,0 18-16,53-17 0,-71 17 15,1-35 1,-19 0-16,1 0 15</inkml:trace>
  <inkml:trace contextRef="#ctx0" brushRef="#br1" timeOffset="-6429.96">7514 8114 0,'0'-18'47,"35"-17"-47,18 35 31,-17-35-31,-19 35 0,-17-18 16,36-35-1,69-17 1,-69 52-1,-1-17-15,71-36 47,-36 36-47,-52 35 0,0-18 16,17 1 15</inkml:trace>
  <inkml:trace contextRef="#ctx0" brushRef="#br1" timeOffset="-5425.58">8308 8026 0,'0'0'0,"-18"0"31,1 0-31,-1 0 16,0 0-16,1 0 16,-1 0-1,18 35 32,0-17-47,18 17 16,52 18-1,1-36 1,-1 19-16,-17-19 16,-35 1-16,0-18 0,-18 18 15,0-1 32,-36 1-31,19 0-1,-19-1-15,-17-17 0,-70 0 32,88 0-32,17 0 15,0 0 63,1 0-46</inkml:trace>
  <inkml:trace contextRef="#ctx0" brushRef="#br1" timeOffset="-4951.87">8714 8184 0,'17'0'16,"-17"36"15,0-1-31,0 18 16,0 0 15,0-36 0,141-17-15,-88 0-1,0 0 1,18 0-16,176 0 31,-230 0 0</inkml:trace>
  <inkml:trace contextRef="#ctx0" brushRef="#br1" timeOffset="-3938.49">5362 7849 0,'18'0'16,"0"-35"47,17 35-48,18-35 1,0 17-16,35 0 15,18-17-15,52 35 32,-140 0-32</inkml:trace>
  <inkml:trace contextRef="#ctx0" brushRef="#br1" timeOffset="-2836.17">9666 8114 0,'-35'0'16,"17"18"-16,1-1 16,-19 18-16,19 18 15,17-35 1,-18 17-16,18-17 15,0 0-15,0 17 32,0-18-17,18-17 1,-1 0 0,1 0-1,17 0 1,-17 0-16,-1 0 15,19-35-15,-19 0 16,19 17-16,-1-17 16,18-71 15,-36 71-31,1 17 16</inkml:trace>
  <inkml:trace contextRef="#ctx0" brushRef="#br1" timeOffset="-2117.62">10266 8184 0,'0'-17'0,"0"-1"16,-18 18-16,-17 0 16,0 0-16,-54-35 15,19 35-15,-89 0 31,177 0 16,52 53-31,-17-18-16,53 0 16,-71-17-16,301 70 46,-354-88 17,-17 0-32,-18 0-31,-18 0 16,36 0-1,17 0-15,1 0 16,-89 0 0,70 0-1,1-17-15,-18-1 16,36 18 0,-1-18-1,0 1-15,1-1 16</inkml:trace>
  <inkml:trace contextRef="#ctx0" brushRef="#br1" timeOffset="-1761.84">10037 7867 0,'17'0'15,"36"18"-15,0-18 16,0 17-1,17-17-15,-17 18 0,53-18 16,-35 0-16,158 0 47,-211 0-31</inkml:trace>
  <inkml:trace contextRef="#ctx0" brushRef="#br1" timeOffset="-758.45">10866 8396 0,'0'35'16,"0"-52"93,17-1-77</inkml:trace>
  <inkml:trace contextRef="#ctx0" brushRef="#br1" timeOffset="-605.55">10883 8378 0</inkml:trace>
  <inkml:trace contextRef="#ctx0" brushRef="#br1" timeOffset="48348.93">6862 1217 0,'0'-35'62,"-124"-36"32,71 36-94,36 35 16,-19-18-16,19 18 15,-142-17 17,106-1-32,0 18 15,-53 0 1,53 0-16,-17 0 15,-36 0-15,35 0 16,-317-18 31,353 18-47,0 0 16,-1 0-16,-158 0 46,159 18-46,-18-18 0,0 18 16,-264 88 15,264-89-15,0-17-16,-123 53 31,123-35-15,0-18-16,-53 35 31,-18 0-31,89-17 16,-18 17-16,-194 53 31,194-70-15,-17 17-16,17 1 15,0 17 1,18-18-16,-1 35 15,1-34 1,17 17-16,-17 17 31,-18 18-31,36-70 16,-1 17-16,18 18 16,-35-18-16,35 18 15,-71 35 1,54-17-16,17-36 15,-36 1-15,-34 105 32,52-71-17,0-34-15,1 69 47,-1-52-47,18-17 0,0-1 16,-53 335 31,53-299-47,-35 17 15,17 71 17,18-124-32,0 18 15,0 35 16,0-53-31,0 36 16,0-53 0,0 17-16,0-17 15,106 140 32,-71-122-47,-35-19 0,18 19 16,17-1-1,1 0 1,-1-17-16,0 52 0,18-52 16,-18 17-1,1-17-15,-1 17 16,88 18 0,-87-35-16,17-18 15,176 88 16,-176-71-31,0-17 0,17 18 16,19-18-16,16 0 16,442 53 15,-476-53-15,35 0-16,-36 0 15,195 0 32,-212 0-47,0 0 16,176-53 15,-176 35-31,17-17 16,124-18-1,-123 18 1,35 0-1,-36-1-15,1 1 16,105-35 15,-158 70-15,17-18-16,71-35 47,-71 18-47,-17 35 0,-18-35 15,18 35-15,34-53 32,-16 35-32,-36 0 15,35 1-15,-17-19 16,17 19-16,-35-1 16,18-17-1,-1 35-15,1-35 16,-18 17-1,17 0 1,19 1-16,-19-19 16,54-52-1,-18-18 1,0 71 0,-18-71-16,0 36 15,36-89 1,35-70 15,-71 176-15,-35 17-16,18-16 15,-1 34-15,1-17 16,35-159 15,-53 158-31,0-34 16,0-36-1,0 53 1,0 0 0,0 18-16,0-53 15,-88-106 32,88 158-47,0 19 0,-36-19 47,19 19-47,17-19 16,-36 19-1,19-1 1,-36-52 15,35 70-31,1-36 16,-19-17 15,19 18-31,17 18 16,-71-72 15,36 54-31,35 17 16,0-17-1,-35 0-15,35 17 16,-18-17-16,0 0 15,1-1-15,-19-52 47,19 88-31,-1-17 0,18-1-16,0 0 15,-18 18 188,-17 0-187,18 0 0,-19 0-16,-70 18 15,71-18 1,18 0-16,-1 0 15,0 0-15,-17 0 16</inkml:trace>
  <inkml:trace contextRef="#ctx0" brushRef="#br1" timeOffset="55893.99">6597 4304 0,'0'35'62,"0"-17"-46,53 52-16,-18 36 15,36-71 1,-54 18-16,72 36 31,-37-1-31,1-71 0,159 177 32,-141-141-17,-19-17-15,37 52 16,193 141 15,-247-229-15,459 194 15,-388-141-15,511 88 15,-423-106-31,18 1 0,0 17 15,652 52 17,-652-87-17,-1 0-15,36-18 16,-70 0-16,17 0 16,635 53 30,-671-53-46,-34 0 16,17 0-16,265 0 31,-318 0-31,53 0 0,-18 0 16,1 0 0,299 0 15,-335 0-31,18 0 15,-35 0-15,-1 0 16,54 0 0,-54 0-16,-17 0 15,0 0-15,71 0 32,-71 0-32,-18-18 0,18 18 15,35 0 1,-70 0-16,17 0 15,0 0 1,-17 0 0,0 0 15</inkml:trace>
  <inkml:trace contextRef="#ctx0" brushRef="#br1" timeOffset="58031.45">5345 4639 0,'0'0'0,"105"35"16,-69-17-1,17 35-15,35 0 16,18 35-16,-1-53 15,-16 18-15,-54-18 16,18 1-16,17 17 16,36 0-16,-35-1 15,17-16-15,106 87 16,-123-70 0,17 18-1,0-1-15,159 107 31,-159-107-31,0 1 0,353 211 47,-282-229-47,-35-18 16,17-17-16,441 88 47,-388-53-47,758 88 47,-740-106-47,0 18 0,-18-18 15,-18-17-15,18-1 16,0-17-16,600 18 47,-600-18-47,-18 0 15,36 0-15,141 35 16,-177-17 0,-35-18-16,265 35 31,-318-35-31,35 0 16,-34 0-16,263 0 46,-281 0-46,-18 0 0,53 0 47,-71 0 125,0-17-156,18 17-1,-17-18-15,-19 0 16,1 18-16,17-35 16,-17 35-1,-1 0-15,1 0 110,0 0-110,-1 0 15,1 0 1,0-35-16,-1 35 16,1 0 15,-1 0 16,1 0-32,0 0 1,35 0 15,-36 0-31,1 0 0,17 0 31</inkml:trace>
  <inkml:trace contextRef="#ctx0" brushRef="#br1" timeOffset="59440.42">14164 5362 0,'0'-17'31,"18"17"-31,299 158 47,-282-140-47,54 17 16,16 18-16,-16-18 15,16 1-15,-16-19 16,-1 1-16,71 70 31,-159-70-15,17-18 0,-17 17 15,0 1-31,0 17 15,0-17-15,-17 35 16,-1-35-16,0 34 16,1-34-16,-19 17 15,-34 71 17,35-88-32,-18 52 15,17-52-15,-158 211 31,141-158-15,-70 52 0,17-34-16,71-72 0,17 19 15,-52-1 17,52-18-17,-52 36 32,52-53-47,-17 36 16,17-19-1,0 1 1,1 0-16,-1-1 16,-17 1-1,35-1 1,-18 1-16,0 0 0,1-18 31,-18 53 16</inkml:trace>
  <inkml:trace contextRef="#ctx0" brushRef="#br1" timeOffset="213536.55">4533 4727 0,'0'71'63,"0"-1"-48,0-17 1,0 0-16,-17 670 31,17-405-15,0 70-16,0 1005 31,0-899-31,35-53 16,-18 1923 31,-211-283-16,106-1605-16,53-334 1,0-37-16</inkml:trace>
  <inkml:trace contextRef="#ctx0" brushRef="#br1" timeOffset="-214426.47">5098 4727 0,'0'106'0,"0"-71"15,0 54-15,0 69 16,0 54-16,-18 88 15,-70 1164 17,35-917-32,-35 17 15,-1 371 1,54-529-16,0-54 16,35-52-16,0 635 31,18-723-16,34-1-15,125 777 47,-142-741-47,-17-53 0,70 335 47,-70-458-47,-18-1 16,0-17-16,0 36 31,0-36-31,0 17 0,0 1 16,-71 334 15,53-299-31,1-35 16,-1-1-16,-17 71 46</inkml:trace>
  <inkml:trace contextRef="#ctx0" brushRef="#br1" timeOffset="-213637.91">3863 13423 0,'0'53'0,"0"18"16,0 17-16,0-35 15,-35 70-15,-1 36 16,19 35-16,-1 18 16,18-1-1,18 1-15,52 0 0,248 299 47,-265-458-47,17 0 16,-17-18-16,0 1 15,18-19-15,-36-17 16,18 0-16,247-17 31,-194-54-15,17-17-16,0-18 16,36-35-16,18-35 15,-1-1-15,36-70 16,-89 71-16,1-18 15,-36 53-15,35-124 32,-123 195-32,0 34 31</inkml:trace>
  <inkml:trace contextRef="#ctx0" brushRef="#br1" timeOffset="-212037.14">3369 16192 0,'-18'36'16,"1"-19"-1,-1 36-15,-35-17 16,53 17-16,-53 70 31,18-35-31,17-17 16,18-36-16,-17 53 0,-1 0 15,0 36 1,1-18-16,17 194 31,0-248-15,0 1-16,17-35 15,72 35 17,-36-18-17,-18-17-15,53-18 16,-53 0-16,18 0 16,0 0-16,18-18 15,-1-35 1,-17 18-16,18 0 0,-18-36 15,17 36-15,-17-53 16,0 52 0,0-87-16,-35 105 15,17-70 1,-17 35-16,-18-158 31,0 140-31,-18-229 47,-17 283-47,17-19 16,-106-175 15,89 140-31,0 53 16,17-17-1,-88-53 1,71 70-16,-18 18 15,18 0 1,-89 0 15,19 71-31,69-36 32,19-17-32,-1-1 15,-17 36 1,0-35-1,17 17 1,0 159 15</inkml:trace>
  <inkml:trace contextRef="#ctx0" brushRef="#br1" timeOffset="-211630.38">4286 17392 0,'36'0'109</inkml:trace>
  <inkml:trace contextRef="#ctx0" brushRef="#br1" timeOffset="-210769.92">5433 15893 0,'-177'0'15,"354"0"-15,-442 0 0,177 17 16,17 36 0,-34 35-1,105-52 1,0 34-16,0 1 16,0-36-16,0 18 15,17 70-15,36-34 16,18 34-1,-1-17-15,36 17 0,18 1 16,281 229 15,-317-300-15,-35 17-16,-35-52 16,-18-1-1,0 1 48,0 17-63,-35-35 15,-53 0-15,17 0 16,18 0-16,-141 0 16,35 0-1,1-17-15,16-1 16,19-17-16,17 17 15,88-17-15,1 35 16</inkml:trace>
  <inkml:trace contextRef="#ctx0" brushRef="#br1" timeOffset="-210307.2">6403 17604 0,'18'-18'94</inkml:trace>
  <inkml:trace contextRef="#ctx0" brushRef="#br1" timeOffset="-202593.62">23618 7479 0,'-35'-18'172,"-53"1"-157,53-1-15,-36 18 16,-70-35 0,-53-1-16,-18-17 0,-1040-70 47,705 88-47,-511-1 62,952 36-62,-335 0 31,335 0-31,0 0 16,-17 0-16,35 0 16,0 0-16,-36 0 15,-211 0 16,211 0-31,1 0 0,35 0 16,-318 0 15,318 0-31,0 0 16,17 0 0,-70 0-1,53 0-15,17 0 0,-35 0 16,-123 0-1,106 0 1,-1 0-16,18 0 16,-17 0-16,17 0 15,18 0-15,0 0 16,-1 0-16,19 0 16,-106 0 15,140 0-31,-17 0 0,18 0 15,0 18-15,-89 35 47,89-35-47,-18-1 0,18 19 16,-18-19-16,18 36 16,-36 0-1,18-35 1,18 17-16,-71 36 31,18-19-31,53-16 0,-36 17 0,18-36 16,35 1-1,-34-18-15,16 53 16,1-36 0,17 1-1,18 0 16,0 17-15,0 0 0,0 1-1,0-1 1,0 0-16,0-17 0,177 176 47,-142-177-32,53 36-15,159 18 32,-159-36-32,18-17 15,18-1-15,564 54 32,-477-71-17,1 0-15,17 0 16,459 0 15,-494 0-31,53 0 0,282 0 16,-299 0-1,581 0 17,-617 0-32,564 0 46,-599 0-46,18 0 0,17 0 16,0 0 0,-18 0-16,177 0 15,-177 0 1,-17-18-16,17 1 16,301-36 15,-319 35-31,-17-17 0,18 17 15,0 1-15,-18-19 16,388 1 15,-388 0-15,0 17-16,265-17 31,-353 17-15,0 18-16,106-70 31,-124 52-15,-17 18-16,-1-18 15,-17 1 1,18-1-16,-18 1 31,0-19-31,0 19 16,0-1-1,0-35 1,-53 18-16,-35-18 0,35 18 16,-18-1-16,-52 1 15,-71 0 1,-1076-159 15,1041 176-31,17 18 16,35 0-1,1 0-15,-141 0 16,299 0 0,-17 0-16,-1 0 15,19 0 17</inkml:trace>
  <inkml:trace contextRef="#ctx0" brushRef="#br1" timeOffset="-201013.08">14728 7902 0,'18'0'15,"-18"53"-15,0 35 16,-70 1-16,34-37 16,-34 54-1,-36 35-15,-53 18 0,-17 18 16,-71 17-1,-88 70-15,-1870 1218 32,1482-1041-17,-18 0-15,-723 335 16,864-459 0,141-52-16,71-53 15,18 35 16,370-230-31,0 18 16,0 18 0,53 36-16,17-1 0,1 18 15,35-18 1,-71-53-16,18 53 16,35 18-16,0 0 15,36 70-15,17-17 16,194 229-1,-176-211-15,-18-1 16,88 141 0,-141-140-16,18 17 15,-35 0-15,52 106 16,-123-194 0,18-18-16,-18 18 15,0-36 1,0-17-16,0-35 0,0 17 15,0 0 1,-53 36-16,53-54 16,-18 1-16,1-18 15,-1 0-15,-35 0 0,18 0 16,0 0 0,-1 0-16,1 0 15,-35 0 1,-1-18-16,-211-123 47,194 106-47,17-18 15,-17 18-15,35 17 16,0-17-16,18 17 16,17 18-16,-17-35 15,17 35 16</inkml:trace>
  <inkml:trace contextRef="#ctx0" brushRef="#br1" timeOffset="-200328.5">7479 16157 0,'18'0'15,"-1"0"1,18 35 0,-35 1-1,0-19-15,0 19 16,0-1-16,-211 282 47,123-228-32,-18-1-15,53-70 16,-335 176 15,370-159-31,18 0 16,229 230 15,-87-195-15,-19-17-16,441 141 47,-405-159-47,0 1 15</inkml:trace>
  <inkml:trace contextRef="#ctx0" brushRef="#br1" timeOffset="-163041.89">1482 10407 0,'17'0'16,"-17"18"15,0-1-15,-17-17 124,-36 0-140,35 0 32,18-35-32,0 17 78,35 18-47,1 36-15,-36-19-16,17 54 15,-17-54 1,18 1-16,-18 17 15,0-17 1,0 0 62,-18-18-47,-17-18-15,35 0 0,0 1-16,-18 17 15,18-18-15,0 0 16,0 1-16,0-1 16,0 1-1,0-1 1,-17 0-1,17 1 32,-18 17 94,18 35-47,0-17-79,0-1 1,0 1 31,-18-18 31</inkml:trace>
  <inkml:trace contextRef="#ctx0" brushRef="#br1" timeOffset="-158703.66">2840 10495 0,'35'0'219,"-17"18"-203,-1-18-16,1 17 15,-18 1 1,35 0-16,-17 17 31,-18-17 32,0-1-32,0 1-31,0 0 16,-18-18-1,1 0 1,-1 0 15,0 0-31,-34 0 31,34 0-15,0 0-16,1 0 16,-1 0 15,0 0-31,18-36 94,18 36 31,-18-17-125,18 17 46,-18-18-30,17 0 140,1 18-124,0 0 30,-1 0-31,1 18-15,-18 0 109,-18-1-94,1-17-15,-1 0 15,0 0-15,1 0 15,-1 0-15,0 0-1,18-17 110,18 17-94,17 0-31,-17 0 16,17 0-16,-17 0 16,-1 0-1,1 0-15,17 0 32,-35-18 93,-17 18 0,-19 0-110,1 0 1,18 0-1,-1 0 1,0 0 0,1 0-1,-1-18 1,0 18 15,18-17-15,0-1 156,18 18-141,0 0 31,-1 0-46,1 0 47,17 0-1,-35 18 63,-17 17-62,-1-35-32,0 0 47,18-18-47,0 1-31,0-1 31,0 0 1,18 1 155,17 17-124,-17 0-1,-18 17-31,0 1 63,-18-18-78,1 0-1,-1 18-15</inkml:trace>
  <inkml:trace contextRef="#ctx0" brushRef="#br1" timeOffset="-94447.54">2311 12083 0,'35'0'157,"-17"0"-142,-1 0 1,1 0-1,0 0 1,-18 17 15,17-17-15,-17 18-16,0 0 0,0-1 16,18 71 15,-18-70-16,0 0-15,0-1 32,0 1-1,-18-18 63,1 0-79,-19 0 17,19 0-32,17-18 15,-18 1-15,18-19 16,-18 19-16,-17-54 47,35 54-47,-18 17 15,18-18-15,-17 0 16,-1 18 31,0-17-32,36 17 110,0 0-109,17 0 0,-17 0-1,-1 0 1,1 0 15,0 0-31,-1 0 16,1 17-1,0 1 17,-1 0-1,-17-1 78,-17-17-77,-1 0-17,0 0 1,1 0 124,17-17-77,17 17 15,1 0 16,-18 17-63,-18 1-15,18-1 265,0 1-265,0 17-16,18 1 15,-18-19 16,0 1 298,18 0-329,-18-1 15,17-17 1,1 35 15,-18-17-15,-18-18 93,1 0-93,-36 0-16,35-18 15,0 18-15,-17-52 32,35 34-17,0 0 16,0 1-15,0-19-16,0 19 31,0-1 1,18 18 93,-1 0-125,19 0 15,-19 0 1,-17 18 15,0-1-15,0 1-1,0 0-15,0-1 16,0 1 0,0 0-1,0-36 126,-17-17-126,17-18 1,0 35-16,0 0 16,0-17 31,0 18-47,0-1 93,17 18-61,1 18-32,-18 34 15,35-16-15,-35-1 31,0 0 1,0-17-17,0 0 17,0-1-17,-17-17 1,-1 0-1,0 0-15,1 0 16,-1 0 0,0 0 15,1-17-31,-1-1 47,18 0 31,18 18 16,-18 18-47,0 0-47,0-1 31,0 1-16,0-1 48,-18-17-47,18-17-1,-18 17 1,18-18-1,0-17 1,0 17 0,0 1-1,0-19 32,0 19-31,0-1-16,0 0 15,18 18 1,0 0 15,-1 0-15,36 0 15,-35 36-31,0-19 31,-18 1 16,0 0-47,0-1 47,-36-17 0,19 0-31,-1 0-1,-17 0 1,17-17-16,0-1 31,18 0-31,-17 1 31,17-1 16,0 0-31,0 1-16,17-36 31,1 53 16,0 0-31,-1 0-1,19 0 1,-19 0 0,1 0-1,0 53 16,-18-36-15,0 19 15,0-19-15,0 36 15,-18-35-31,0-18 16,1 18-1,-36-1 17,35-17-17,0 0-15,1 0 16,-1 0 15,0 0-15,18-17-1,0-1 1,0-17 0,0 17-1,0 0 1,0 1 0,0-1-1,18 18 32,0 0-31,17 0-16,-17 0 15,17 35 1,36-17-16,-54 17 16,1-35-16,-1 18 78,-17 17-31,0-17-32,-17-18 16,-1 0-15,-17 0 0,0 0-1,17 0 1,-17 0 15,17-18-15,0 18-16,1-17 15,17-1 1,-36 0-16,36 1 16,0-1-16,-17 0 15,17-70 32,0 71-16,0-1 1,0 0-17,17 18-15,1 0 32,17 0 30,-17 0-31,-18 18-31,0 17 16,0-17-16,0 70 47,0-70-47,0-1 15,0-52 220,0 17-235,0 1 15,0-1 1,0 0 15,18 18-15</inkml:trace>
  <inkml:trace contextRef="#ctx0" brushRef="#br1" timeOffset="-70639.8">1517 10530 0,'18'0'219,"-1"0"-125,-17 36-63,-17-36-31,-1 0 31,-17 0-15,17-18 62,0 0-63,1-52 1,17 52 0,0 1-16,0-1 15,0 0 1,-18 1-16,18-1 16,0 0-16,18 18 125,17 18-94,-17-18-31,-18 18 15,17-1 1,-17 1 0,18 0-1,-18 35 32,18-53 234,-1 0-202,1 0-64,0 0 16,-1 35-31,1 0 32,-18-17 15,0-1-47,0 1 31,0 0 0,-18-18-15,1 0-1,-19 0 32,36-18-31,-35 0-16,35-17 15,0 17-15,0 1 16,-18-54 0,18 54-16,0-19 15,0-17 1,0 36 0,0-1-1,0 0 1,0 1-16,18-18 31,0 35-15,17 17-1,-17-17 1,-18 18-16,70 17 31,-35 18-31,-35 88 63,0-106-63,0-17 15,0 0-15,0-1 16,0 19 31,-35-36 31,17 0-62,-17-18-16,0 0 15,17 1 1,-17-1-16,17-17 15,1 0 1,-1 35 15,0-18-15,18-17 31,18 35 47,0 17-79,-18 19 16,0-19-15,0 1 15,0-36 79,17 1-95,-17-1 1,53-35 15,-35 18-15,0 35-1,-1 0-15,18 0 16,-17 0 15,0 0-15,-1 0-16,1 0 31,0 35-15,-18-17-16,17-18 15,-17 17 48,-17-17-16,-1 0-32,-17 0-15,-1 0 79,19 0-64,-1 0 1,1-35-16,17 17 125,0 36-31,0 0-94,0-1 31,0 1-31,0 0 15,-36 34-15,19-34 16,-1 0-16,-17-1 16,-1-17 15,19 0 31,17-17-30,0-1-17,0 0-15,0 1 32,0-1-32,17 1 15,1-1 16,-18 0-31,35-17 16,-17 17 0,0 1-1,-18-1 17,0 0 202,0 1-218,0-1-1,0 0 1,0 1 15,0-18-31,17 17 16,1 18 46,0 0-46,17 0-16,-18 0 15,19 0 17,-19 18-1,-17-1 0,0 1-31,0-1 16,18 19-1,0-36 1,-18 17 0,0 1 15,0 0 16,-18-1-47,0 1 15,1-18 17,-1 18-17,-17-1-15,17-17 219,36 36-203,-1-1-1,-17-18-15,18 36 16,-18-17-16,0-19 16,0 1-1,0 0 16,-18-36 63,-17-17-94,0 17 16,17-35-16,1 35 15,17-17 1,0 0-16,0 17 0,0 1 16,0-19-16,0 19 15,0-1 1,0 0 15,0-17-15,17 35 15,1 0-15,17 0-1,-17 0 1,35 35 31,-53-17-47,0 0 0,17-1 15,1 1 32,-18 0-47,0-1 16,0-34 109,0-1-125,-18-17 16,18 17-16,0 0 15,0-17 1,-17 35-16,17-18 15,0 36 126,-18 0-141,0-1 16,-17 1-16,18-18 31,17 18 219,0-1-234,0 1-16,0 0 15,0-1 1,0 1-1,0-36 110,0 1-109,0-1-16,0 0 16,0-17-1,0 17 1,0 1 0,17-1-1,1 18 32,-1 0-31,-17 18-1,0-1-15,0 1 16,0 17-16,0 18 31,0-17-31,0-1 16,0-18 62,-17 1-62,-1-18 109,18-18-110,0-17 1,0 18-1,0-1 1,0-53 31,0 54-31,18-1 265</inkml:trace>
  <inkml:trace contextRef="#ctx0" brushRef="#br1" timeOffset="-46284.06">1676 10248 0,'-18'0'140,"0"0"-108,1 0-32,-1 0 31,1 0 172,-19 0-156,19 0 15,-1 0-15,0 18 203,1-18-234,-1 17 15,18 1 16,-18-18-16,1 0 0,-1 18 344</inkml:trace>
  <inkml:trace contextRef="#ctx0" brushRef="#br1" timeOffset="-43771.35">1658 10231 0,'18'0'140,"-1"0"-124,1 0-16,0 0 16,-1 17 15,-17 1-31,18-18 31,-18 17 63,18 1-79,-18 0 126,0-1-125,0 1 31,0 0 78,0-1-110,0 1-15,0 0 47,0-1-16,0 1-15,0 0 0,-18-1 15,18 1-31,0-1 47,-18 1 46,1 0 17,17-1-95,-18-17-15,0 36 16,1-19 0,17 1 15,-18 0-31,18-1 94,-18-17-63</inkml:trace>
  <inkml:trace contextRef="#ctx0" brushRef="#br1" timeOffset="-40833.1">1729 10319 0,'0'35'125,"0"-17"-109,0 17-1,0-17 16,0 17 204,0-17-235,0-1 15,0 1 1,0-1 125,0 1-126,0 0 1,0-1 125</inkml:trace>
  <inkml:trace contextRef="#ctx0" brushRef="#br1" timeOffset="-32210.22">3581 11465 0,'-18'0'250,"0"0"-172,36-35-62,0-18 15,-1 53-31,-17-18 0,36 1 16,-36-1-1,17-17 1,1 35-16,-18 35 172,0-17-157,0 17-15,0-17 16,-18 35 15,1-36 1,-1-17 77,0-17-93,18-19-16,-17 36 15,17-88 32,0 71-47,0-1 16,0 0-1,17 1-15,-17 34 141,0 1-125,0 0-1,0-1 1,0 1-16,-17 17 15,-19-17 17,19-1-1,34-17 94,1-17-125,17-19 16,1 36-1,-19-17 16,1 17-31,17 0 47,-17 0-31,-1 0-16,-17 17 141,-17-17-141,-1 18 15,-17-18 1,17 18-1,-17-1 1,17-17 0,1 0-1,-1 0 1,-17 0-16,17 0 16,0 0-16,1 0 15,17-17 63,0-1-62,0-17-16,17 0 16,-17 17-1,36 18-15,-36-18 16,17 1-16,1 17 62,0 0-46,-1 0 0,19 0-1,-19 0 1,-17 17 78,-17-17-79,-1 36 1,0-36-16,18 17 15,-53 1 32,36-1 125,34-17-125,1 0-31,0 0-1,-1 0 17,1 0-32,0 0 62,-1 18-46,-17 0 171</inkml:trace>
  <inkml:trace contextRef="#ctx0" brushRef="#br1" timeOffset="-16010.56">3669 11236 0,'18'0'140,"17"0"-124,-18 0 15,-17 18-15,18-18-16,0 17 31,-1-17 47,-17 18-62,18-18 62,-18 18 62,0-1-93,0 1-47,-18 17 32,1-17-1,-19 17 0,19-17-15,-1-1 234,1-34-219,-1 17-15,0 0-1,1 0 63,17-18 0,0 0 1,17 1-48,19-19-31,-1 36 47,-35-17 93,17-1-77,1 1 93,-18-1 94,-35 0-234,17 18 15,18-17 266,18 17-235,-1 0-15,1 0 188,0 0-204,-1 0 0,-17 17 0,0 19 1,0-19-1,0 1 141,0-1-125,0 1-16,0 0 47,0-1-31,-17 1 47,17 0-79,-18-1 1,-17 1-1,17 0-15,1-18 94,-1 0-31,0 0-32,1 0 63,-1 0-79,0 0 1,18-18 15,-17 18 0,-1-18-15,0 18 15,1 0 16,-1-17-31,0-1 156,18 0-157,0 1 32,0-1-16,0 0 48,0 1-64,0-1 188,18 18-187,17 0 31,-17-17-16,0 17 0,-1 0 16,1 0-16,0 0-15,-1 0 0,1 0-1,0 0 32,-1 0-31,1 0-16,-1 0 140,-17 17-61,0 1 92,0-1-155,0 19 0,0-19-1,-17 1 126</inkml:trace>
  <inkml:trace contextRef="#ctx0" brushRef="#br1" timeOffset="-10456.1">2805 10583 0,'17'18'203,"1"-18"-109,0 18-47,17-18 0,-35 17 125,0 1-110,0 0-62,-18-18 157,1 0-157,-1 0 31,0 0 47,18-36-62,0 1-1,0 17 16</inkml:trace>
  <inkml:trace contextRef="#ctx0" brushRef="#br1" timeOffset="4544.45">1217 13423 0,'18'-17'157,"-1"17"-126,1-18-16,-18 0 1,18 18 156,-18 18-78,0 0-63,-18-1 203,0-17-218,-17 0 15,17 0 110,1-17-110,17-1 94,0 0 94,35 18-110,-17 0-93,-1 0-1,-17 18 673,0-36-454,0 36 329,0 0-532,0-1 110,-35 1-94,17-18 140,1 0-156,17-18-31,0 1 110,0-1-48,17 0-31,1 18 16,0 0-31,-1 0 31,1 0 156,0 0-62,-18 18-32,0 0-109,0-1 16,-18-17 109,0 18-125,1-18 46,-1 0-30,-17 0 109,17 0-16,18-18 126,35 18-48,-17 0-155,0 0 108,-1 0-109,-17 18-31,0-1 16,18 1-16,-18 0 31</inkml:trace>
  <inkml:trace contextRef="#ctx0" brushRef="#br1" timeOffset="99962.7">1217 13494 0,'0'-18'156,"0"0"-47,53 36-93,-53 0 15,18-1-15,-1 1 15,-17 0 78,0 17-109,-35-35 94,17 0-78,1-18-1,-1 18-15,0-17 16,1 17-16,-1-18 16,1 0-1,-1 1 17,18-1-32,0 0 31,0 1-31,18 17 172,-1 0-172,1 35 31,-1-17 16,1-18-32,-18 35 17,0-17-17,0-1-15,0 1 32,-18-18 61,1 0-46,-1 0-31,18-18 15,0 1-15,0-1 15,18 0-15,-1-17-1,1 35-15,0 0 16,-1 0 62,1 0-62,0 0-1,-1 0 1,-17 18 15,0-1-15,0 1-16,0 17 31,0-17 141,-17-18-157,17-18-15,0 1 32,-18-19-32,18 1 15,0 0 1,0 17 0,0 1-1,18-19 32,-1 36 16,-17 18-1,0 0-46,0 17 15,0-18-15,-17-17-1,-1 18 1,0-18-16,18 18 15,-17-18 17,-1 0-1,0 0 78,1 0-93,17-36 15,0 19 0,0-1-31,0 1 63,0-1 124,0 36-140,0-1-31,0 18 0,0-17-16,0 0 15,0-1 32,0 1-31,-18-18 171</inkml:trace>
  <inkml:trace contextRef="#ctx0" brushRef="#br1" timeOffset="148433.5">1199 13406 0,'-17'0'375,"-1"0"-265,18 17-48,0 1-46,0 17 15,0-17 0,0 17-15,0-17-16,0 17 15,0-17 1,0-1 0,0 1-1,18-1 63,17 19-31,-17-36-47,-1 35 32,1-35 30,0 0-31,-1 0-15,1 0 0,0 0-1,17 0 1,-35-18 15,35-17 63,-35 17-63,0-17-15,0 18-16,0-1 0,0 0 15,18-17 17,-18 17-17,0 1-15,0-1 16,0 0-1,0 1 1,0-1 15,0 1 172,-18 17-140,0 0-32,1 0 94,-1 0 31,1-18-46,-1 18-79,0-18-31,36 18 484,0 0-437,-1 0 94,-17 18-141,18 17 31,-18-17-15,0-1 46,0 1-62,0 0 32,0 17-32,0-17 31,0-1 0,0 1-15,0 0 31,-18-1-32,18 1 1,0-1 15,-17-17 235,17 18-219,-18-18 78,18-35-94,0 0 0,0 17 0,0 0 1,0 1-17,0 34 157,0 1-141,-18 17 47,1-35 16,17 18 31,0-1-78,-36-17-31,-17 0-1,36 0 1,-1 0 0,1 0-16,17-35 31,0 18 16,0-1 109,17 18-109,1 0-16,-1 35 16,19-52 172,-19-1-188,1 18-31,0-18 16,-1 18-1,1 0 48,0 0-32,-1 0-31,-17 18 172,-17-18-110,-1 0-30,18-18-1,0 1-16,0-1 126,0 0-125,0 1-1,0-1 157,0 0-156,0 1-1,0-1-15,0 1 32,0-1-1,0 0-31,0 1 31,0-1-15,18 18 140,-1 0-140,-17 35-1,0-17 1,0 0 0,0 34-1,0-34 1,0 0-1,0 17 1,0-17 0,0-1 15,0 1-15,0 0 15,0-1-31,0 1 15,0-1 48,-17 1 78,-1-18-95,0 0 1,1 0-15,-1 0-17,0-18 1,1 18 15,17-17 16,0-1 109,0 1-109,-18 17 47</inkml:trace>
  <inkml:trace contextRef="#ctx0" brushRef="#br1" timeOffset="155727.33">1429 13353 0,'-36'0'187,"1"0"-171,0 0 31,35-18-32,-18 18 63,1 0-31,-1 0 94,0 0-16,1 18 15,-1-18-124,18 17 109,0 1-78,0 0 0,0-1-32,-18 18 1,18-17 31,0 0-47,0-1 31,0 1-15,0 0 15,0 17-15,0-17 15,0-1-15,0 1-1,0-1 1,0 1-16,0 0 15,0-1 32,18 1 31,0-18-31,-1 0-31,1 0 0,0 0 77,-1 0-61,-17-18 139,0 1-139,0-1-32,0-17 31,0 17-15,0-17 15,0 17 47,0 1-47</inkml:trace>
  <inkml:trace contextRef="#ctx0" brushRef="#br1" timeOffset="186419.31">2840 10548 0</inkml:trace>
  <inkml:trace contextRef="#ctx0" brushRef="#br1" timeOffset="189850.1">3563 3810 0,'35'0'110,"-17"0"-110,35 0 15,-18 0-15,18 0 16,35 0-16,-17 0 15,-36 0-15,353 35 47,-282-35-47,176 36 16,-141-36-16,-35 0 16,282 0 15,-282 0-31,0 0 0,141 0 47,-194 17-47,53 1 15,-54-18-15,-34 0 0,70 0 47,-52 0-47,-19 0 16,1 0 15,-53 17 141</inkml:trace>
  <inkml:trace contextRef="#ctx0" brushRef="#br1" timeOffset="191179.56">3351 4004 0,'18'0'47,"0"0"-31,-1 0-16,36 0 15,-35 0 1,-1 0-16,1 0 0,35 0 16,0 0-1,-35 0 1,-1 0-16,19 0 15,-19 0 1,1 0 15,-1 0-15,19 0 0,-1 0-1,18 18 1,0-18-1,0 0-15,35 0 0,106 0 16,-159 0 0,36 0-1,17 0-15,335 0 32,-299 0-17,-18 0-15,-18 0 0,0 0 16,371 0 15,-336 0-15,1 0-16,-36 0 15,35 0-15,-35 0 16,-17 0-16,-53 0 16,-1 0-16,1 0 15</inkml:trace>
  <inkml:trace contextRef="#ctx0" brushRef="#br1" timeOffset="192400.32">3792 4374 0,'18'0'79,"0"0"-64,35 0-15,-1 0 16,19 0-16,158 0 31,-88 0-31,18 0 0,335 0 31,-318 0-15,248 0 15,-407 0-31,19 0 16,-1 0-16,18 0 31,-35 0 0,-1 0 32,18 0-48,-17 0-15,0 0 16,-1 0-16,19 0 31,-19 0-15</inkml:trace>
  <inkml:trace contextRef="#ctx0" brushRef="#br1" timeOffset="193812.48">3792 4198 0,'18'0'125,"0"0"-125,17 0 16,0 0-16,36 0 15,-36 0-15,53 0 16,-35 0-16,229 0 31,-193 0-15,34 0-16,177 0 31,-194 0-31,-18 0 16,18 0-16,-18 0 15,35 0 1,-34 0-16,-19 0 15,36 0-15,-18 0 16,-35 0-16,0 0 16,-35 0-16,35 0 0,-36 0 15</inkml:trace>
  <inkml:trace contextRef="#ctx0" brushRef="#br1" timeOffset="207678.35">5768 3898 0,'18'0'47,"-1"0"-31,1 0-16,-1 0 16,1 0-16,17 0 15,-17 0-15,17 0 16,36 0-1,-36 0-15,0 0 16,1 0 0,-1 0-16,0 0 0,-17 0 15,17 0 1,0 0-16,-17 0 16,35 0-1,-35 0 1,-1 0-16,1 0 15,0 0-15,-1 0 32,1 0 46,-1 0-78,1 0 375,0 0-360,35 0-15,-36 0 16,1 0-16,17 0 16,1 0-16,-1 0 15</inkml:trace>
  <inkml:trace contextRef="#ctx0" brushRef="#br1" timeOffset="209689.44">3140 3704 0,'35'0'234,"0"0"-218,1 0-1,16 18 1,-16-1-16,-1-17 0,0 0 15,36 36 17,-54-36-32,1 0 15,0 0 79,-1 0-47,1 0-31</inkml:trace>
  <inkml:trace contextRef="#ctx0" brushRef="#br1" timeOffset="-187390.4">5521 9931 0,'0'17'219,"18"19"-204,-1-36 17,1 17 77,-18 1-93,18-18-16,-18 18 15,0 17 1,0-18-1,0 1 235,-18-36-250,0 1 16,18-1 15,-17 1-31,17-1 63,0 0-32,0 1-31,0-1 78,0 0-31,0 1 0,17-1-47,1 18 16,0 0-1,-1 0 16,1 0 1,-1 0-1,-17 18 16,0-1-16,0 1-15,0 17 15,0-17 0,-17-18-15,17 18-1,-18-18 32,1 0 63,17-18-79,-18-17 0,18 17-15,0 0-1,0 1 64,18 17-64,-1 0-15,1 0 16,-1 0-1,1 0-15,0 0 47,-1 17-31,1 19 15,-18-19 0,0 1 1,0 0-17,0-1-15,0 1 16,-18-18 0,1 0-1,-1 0 1,0 0-1,-34 0 1,34 0 15,0 0-31,1 0 32,-1 0-17,0-18 1,1 1 15,17-1 32,0 0-32,17 1-16,1 17-15,17 0 32,-17 0-17,0 0 1,17 0 0,0 0 15,-35 17-16,0 1 48,0 0-32,0 17-15,0-18-1,-18-17 17,1 0-1,-18 0-15,17 0-1,0 0 1,18-17-16,-17 17 31,-19-35 0,36 17 1,0 0-17,0-17 1,0 17 31,0 1-16,18 17 0,0 0 47,-1 0-31,19 17-31,-36 19 15,0-19-15,0 1-1,0 0 1,0-1 0,0 1-16,0-1 171,0-34-92,0-1-64,0 1 95,35 17-110</inkml:trace>
  <inkml:trace contextRef="#ctx0" brushRef="#br2" timeOffset="-116465.44">15046 2222 0,'-18'-17'16,"18"70"31,0 0-47,0-18 15,0 141 1,0-105 0,0-1-16,0-17 15,-35 124 16,35-124-31,0 0 16,0 0-16,-18 35 16,18-35-1,-17 0 1,-19 35 0,36-71-1,0 1 1,0 0 31,-17-1-32,17 1 17,0 0-32,0 17 31,0-18-16,-18 36-15,18-17 16,-17-1 0,17 0-1,0 18 1,0-18 0,-18 1-1,18-19-15,0 1 16,0 17-1,0-17 48,18-18-47,-1 0-1,1 0 1,17 0-16,18 0 0,-18 0 15,89 0 1,-54 0-16,19 0 16,-54 0-1,35 0-15,54 0 0,-1 0 16,36 0-16,-18 0 16,36 0-16,-19 0 15,724 0 32,-705 0-47,-19 0 16,-16 0-16,281 0 47,-370 0-47,0 0 0,53 0 31,-89 0-31,18 0 15,1 0 1,17 0-16,0 0 0,70 0 31,-52 0-31,17 0 16,176 0 15,-175 0-15,-19 0-16,142 0 15,-106 0 1,-18 0-16,35 0 16,230 0-1,-247 0 1,0 0-16,423 18 47,-459-18-47,19 0 15,16 0 1,-34 0-16,-36 0 16,18 0-16,177 17 31,-160-17-31,1 0 16,-1 18-16,301 17 46,-266-35-46,-16 18 16,-19-18-16,1 0 16,17 0-16,-18 0 15,1 0-15,247 0 47,-283 0-47,194 17 47,-194 1-47,-17-18 16,17 0-1,18 18-15,0-18 16,212 53 15,-212-36-31,35-17 16,159 0 31,-194 0-47,0 0 15,0 0-15,70 0 47,-88-17-31,-17 17 15,0 0-31,-1 0 16,1 0-1,0 0-15,-1 0 32,18-18-32,1 18 15,-1-18 16,-17 18-15,-1-17-16,19-19 31,16 19-15,-16 17-16,52-36 47,-70 36-32,-1-17-15,1-18 47,-1 17-15,-17 0-32,0 1 15,36-19-15,-36 19 16,0-1-16,0-17 0,17-18 15,-17 0 1,0 35 0,0-35-16,0 36 15,0-89 1,0 88 0,0-35-16,0 36 15,0-36 1,0 35-16,0-17 0,0 0 15,0-1 1,0 1 0,0 17-16,18-34 0,-18 16 31,0-70-15,0 89-1,0-1 1,0 1-16,0-36 15,0 17-15,0 19 16,0-72 15,0 72-31,0-1 16,0 1 0,0-1-1,0 0 157,-53 1-156,-17 17-16,-36-18 15,0 18-15,71 0 16,-54 0-16,19 0 16,-18-18-1,-18 1-15,18 17 0,-18 0 16,-18 0-1,36 0-15,-35 0 0,34 0 16,-122 0 0,87 0-16,-17 0 15,0 0 1,-212 0 0,230 0-1,17 0-15,18 17 16,-230 1 15,195-18-31,35 0 16,-53 0-16,-1 0 15,1 0-15,-688 0 47,688 0-47,-141 0 31,-265 18 1,441-18-17,-17 0-15,-212 35 32,194-35-32,-336 0 31,319 0-31,-619 0 31,654 0-15,17 0-16,-35 0 15,-318 0 17,336 0-32,-18 0 31,-194 0 0,264 0-31,1 0 0,17 0 16,-18 0-16,18 0 15,-141 0 32,159 0-47,0 0 16,-18 0-16,-106-18 47,124 1-32,-18 17 1345,18 0-1345,-1 0 1,1 0-16,17 0 0,1 0 16,-1 0 280,-35 0-296,0 0 16,0 0 0,0 0-16,18 0 0,-35 0 15,-19 0 17,72 0-32,-1 0 15,0 0 1,-17 0-1,18 0 17,-1 0-32</inkml:trace>
  <inkml:trace contextRef="#ctx0" brushRef="#br2" timeOffset="-108382.32">15046 2011 0,'-18'0'63,"1"0"-48,17 17 1,0 19 140,0-19-140,0 1-1,0 0 32,17 17-16,-17-17 32,0-1 124,18 1-171,-18 17 0,0-17-1,0 17 17,0-17-17,0-1 16,0 1-15</inkml:trace>
  <inkml:trace contextRef="#ctx0" brushRef="#br2" timeOffset="-60109.5">15081 1976 0,'-17'0'78,"17"17"-62,0 1 0,0-1-1,0 1 220,0 35-235,0-35 15,0 17 1,0 0-16,0-17 16,0-1-1,0 1 16,0 0-15,0-1 31,0 1-47,0 0 16,0-1-16,0 1 31,0 17 0,0-17 0,0 17 1,0-17 14,0-1-30,0 1 0,0 0 640,0-1-640</inkml:trace>
  <inkml:trace contextRef="#ctx0" brushRef="#br2" timeOffset="-57633.45">14446 2558 0,'36'0'203,"34"0"-187,-17 0-16,-18 0 0,53 0 15,-70 0 1,0 0 0,17 0 140,-17 0-141,-1 0-15,36 0 16,-18 0 0,1 0-16,52 0 15,-70 0 1,-1 0 0,1 0 30,0 0-30,-1 0 31,1 0 359,-36 0-359</inkml:trace>
  <inkml:trace contextRef="#ctx0" brushRef="#br2" timeOffset="-53409.27">15046 2522 0,'-18'-35'47,"18"17"-47,0 1 16,18-1-16,-18 1 15,18-54 17,-18 53-32,0 1 0,0-1 15,17-35 1,-17 35-1,36-34 1,-36 16 0,0 1-1,0-18 1,0 35 15,0 1 0,0-18 1,0 17 15,0 36 265,0-1-296,0 18-1,0 1 1,0-19-16,0 19 16,0-1-1,0-17-15,-18-1 16,18 1-1,0-1 17,0 19-32,0-19 15,0 19 1,0-19 0,0 1-1,0 0-15,0-1 47,0 1-47,0 0 31,0-1 1,18 1-32,-18-1 31,0 1 0,0 0 0,-18-18 454,-35 0-485,18 0 15,-18 0-15,0 0 16,0 0-16,0 0 16,35 0-16,1 0 15,-1 0 470,-17 0-470,-18 0 1,-18 0-16,-140 0 31,158-36-15,70 36 437,1 0-438,0 0 1,-1 0 0,19 0-16,-1 0 31,-17 0 31,-1 0-30,1 0-17,-1 0 1,1 0 31,17 0-32,1 0 1,-19 0 15,1 0-31,0 0 16,-1 0 0,1 0-1,17 0 1,-17 0-1,17 0-15,0 0 16,1 0 15,-19 0-15,18 18 15,-17-18-31,0 0 31,-1 0-15,1 0 0,17 0-1,-17 0 17,0 0 343</inkml:trace>
  <inkml:trace contextRef="#ctx0" brushRef="#br2" timeOffset="-51529.1">14358 2540 0,'18'0'250,"17"0"-250,0 0 15,1 0 1,-19 0-16,1 0 16,17 0-16,-17 0 15,-1 0 1,1 0 0,0 0 77,17 0 110,-17 0-187,-1 0 0,1 0-16,-1 0 0,1 0 15,0 0-15,-1 0 32</inkml:trace>
  <inkml:trace contextRef="#ctx0" brushRef="#br2" timeOffset="-49815.72">15117 2417 0,'17'0'32,"-17"-18"-17,0 0-15,0-17 16,0-36 15,0 54-31,18-19 16,-18 1 15,0 18-31,0-19 16,17 19-16,-17-19 31,0 1-16,0 17-15,0 1 47,0-1 0,0 1-31,0-1-1,0 0 17,0 1-1,-35-19-15,18 36 343,17 18-343,0 17-1,0-17 1,0 0-1,0-1-15,0 1 47,0 17-15,0-17-32,0-1 46,0 1 17,0 0-32,0-1-15,0 1 31,0 0 0</inkml:trace>
  <inkml:trace contextRef="#ctx0" brushRef="#br2" timeOffset="99531.58">15893 5962 0,'-18'0'15,"-17"35"1,35-17-16,0-1 16,0 19-16,0 17 15,-18 53 1,18-71-1,0 18-15,0 247 32,0-230-17,0 1-15,0-18 16,0 35 0,0-18-16,0-52 15,0 70 32,0-70-47,0-1 16,0 107 15,0-71-31,0-36 16,0 1 30,0 17 173,18-35-219,70 36 16,-35-36-16,53 35 15,-18-35 1,53 18 0,-18-1-1,1-17-15,17 0 0,0 0 16,0 0-16,-17 0 16,176 0 15,-195 0-31,-16 0 15,-19 0-15,36 0 16,-18 0-16,18 0 16,0 0-16,494 0 31,-459 0-15,0 0-16,0 0 15,-18 0-15,19 0 16,-1 0-16,-36 0 15,1 0-15,18 0 16,-18 0-16,-1 0 16,1 0-16,18 0 15,17 0 1,-18 0-16,318 0 31,-300 0-31,36 0 16,140 0-1,-140 0-15,-36 0 16,18 0-16,-1 0 16,19 0-16,-19 0 15,-16 0-15,-1 0 16,-18 0-16,-17 0 16,17 0-16,1 0 15,-1 0-15,-17 0 16,18 0-16,-1 0 15,-17 0-15,0 0 16,-18 0 0,-17 0-16,140 0 31,-175 0-31,-1 0 0,124 0 47,-142 0-32,36 0 235,-18-17-234,-17 17-16,0-36 16,-18 1-16,17 0 15,-17-18-15,18 35 16,0-229 15,-18 230-15,0-1-1,0-35-15,0 18 0,0 17 16,0-35 0,0 36-16,0-72 15,0 72 1,0-18 0,0-18-16,0-89 31,0 125-31,0-1 15,0-17-15,0 0 16,0 17-16,0 0 16,0-70 15,0 71-15,-18-19-1,18 19 16,0-19-15,0 1 0,0 17-1,0 1 1,0-1 0,0 0-16,0 1 31,0-1-31,0 1 15,0-1-15,0-17 32,-18 17 186,-52 18-218,-36 0 16,35 18-16,18-18 16,-17 0-16,-54 0 15,-17 0-15,0 0 16,0 0-16,0 0 16,17 0-16,-158 0 31,229 0-31,0 0 15,18 0 1,-18 0-16,18 0 0,0 0 16,-18 0-1,17 0-15,-87 0 32,105 0-32,-17 0 15,-18 0 1,0 0-16,0 0 0,18 0 15,0 17-15,-1-17 16,-34 0-16,35 0 16,-18 0-16,-71 0 31,-105 0 0,176 0-31,18 0 0,-212 0 47,212 0-47,-1 0 0,-17 0 16,-88 0 15,106 0-15,0 0-16,-18 0 15,-159 0 16,177 0-15,-36 0-16,1 0 16,-195 0 31,195 0-47,34 0 0,-105 0 31,106 0-16,-18 0-15,35 0 0,-193 0 47,175 0-47,-34 0 0,-124 0 47,159 0-31,-1 0-1,1 0-15,0 0 16,17 0-16,-123 0 31,123 0-15,-17 0-16,-18 0 16,-53 0-1,89 0-15,-89 18 16,-53 0 31,141-18-47,1 0 15,-18 0-15,-71 0 32,70 0-17,-17 0 1,36 0-1,-1 0-15,-123 0 32,106 0-17,0 0-15,17 0 16,0 0 0,-35 0 437,0 0-438,-17 0-15,-36 0 16,18 0-16,-18 0 16,18 0-1,0 0-15,-106 0 31,158 0-31,19 0 16,-36 0-16,35 0 31,-17 0-31,0 0 16,17 0 0,0 0-16,-35 0 31,36 0-31,-1 0 15,-17 0-15,17 0 16,-105 0 31,52 0-31,36 0-16,-194 0 46,176 0-46,-124 0 47,142 0-47,0 0 16,-1 0 0,19 0-1,-1 0 1,-35 0 312,-53 0-328,71 0 16,-35 0-16,-19 0 15,-16 0 1,16 0-16,19 0 15,17 0-15</inkml:trace>
  <inkml:trace contextRef="#ctx0" brushRef="#br2" timeOffset="-196024.03">24977 10283 0,'0'36'78,"0"-1"-78,0 18 16,0 18-16,0-36 16,0 18-16,0 70 31,0-70-31,0 18 16,0 352 15,0-335-16,0-35-15,0 0 32,0 0-32,0-18 0,0 71 31,0-53-15,0-18-1,-18 1 1,0-19-1,-70 18 32,35-17-47,0 0 0,-35-18 16,-194 0 0,123 0-1,0 0 1,-52 0-16,-1 0 0,-17 0 15,17 0 1,-17 0-16,-18 0 0,18 0 16,17 0-16,-17 0 31,17 0-31,0 0 0,1 0 16,52 0-16,-35 0 15,53 0-15,0 0 16,17 0-16,18 0 15,0 0-15,36 0 16,-1 0-16,1 0 16,-177 0 15,176 0-31,18 0 16,0 0-1,-17 0-15,-1 0 0,-17 0 16,18 0-16,-19 0 15,19 0 1,-36 0-16,18 0 16,-318 0 15,300 0-31,36 0 0,-1 0 16,-387 0 30,387 0-46,18-18 16,-17 18-16,-301 0 47,318 0-31,-141-18-1,53 1 1,-88-1 15,-71-17 0,229 35-15,18 0-16,-17 0 16,-212-18 15,229 18-31,-18 0 15,1 0 1,17 0-16,-18 0 0,18 0 16,0 0-16,-105 0 31,105 0-31,0 0 16,0 0-16,-88-17 31,88 17-16,0 0-15,-35 0 16,-177 0 0,177 0-1,-36 0-15,19 0 16,16 0 0,1 0-16,0 0 0,17 0 15,19 0 1,16 0-16,19 0 0,-1 0 15,0-18-15,1 18 16,-1-18 0,18 1 93,0-1-93,0 0-1,0 1 1,0-19-16,0 1 16,0 18-1,0-1-15,35-17 16,1-36-1,-36 18-15,17 36 16,1-36 0,0 0-16,-1 17 15,-17 19-15,35-89 32,-35 71-17,36-177 16,-19 159-15,-17 0-16,0-17 0,0 34 16,0-34-1,0 35-15,0-1 16,0-34-16,0 34 16,0-34-16,0 35 15,0-36-15,0 36 16,36-1-1,-36 1-15,0 18 16,0-1-16,35-70 31,-35 52-31,0 19 16,0-19 0,35 36 124,1 0-124,34 0-16,-35 0 15,36 0-15,35 0 16,317 36 15,-299-36-31,140 35 16,-176-35 0,-17 0-1,17 0-15,0 0 16,89 18-1,-89-18-15,18 17 0,-18 1 16,159 17 0,353 18 31,-495-53-47,230 18 46,-282-1-46,0-17 16,18 0-16,17 18 16,388 0 31,-370-18-47,229 17 31,-247-17-31,1 0 15,17 18-15,-36-18 16,1 0-16,17 18 16,-71-18-16,19 0 15,-1 0-15,0 0 16,18 0 0,18 0-16,-18 0 0,0 0 15,105 0 16,-87 0-31,-18 0 0,17 0 16,248-18 15,-265 18-15,0-18 0,123 1-1,-141 17 1,1 0-16,17 0 15,141 0 17,-141 0-32,193 0 15,248 0 32,-388 0-47,18 0 16,-18 0-16,193 35 31,-228-35-31,17 18 16,36 17 15,-107-35-31,36 0 0,-18 0 16,18 0-16,36 0 31,-37 0-31,19 0 0,229 0 31,-212 0-15,0 0-16,-17 0 15,70 0 1,-53 0 0,-53 0-16,18 0 15,177 53 16,-177-53-31,35 0 16,70 0 15,-105 0-31,-17 0 16,-1 0-16,-17 0 16,-1 0 15,19 0 125,16 0-140,1 0-16,-17 0 15,34 0 1,71 17 0,-105-17-1,-1 0-15,0 0 16,0 0 156,-17 0-157,0 0-15,-1 0 32</inkml:trace>
  <inkml:trace contextRef="#ctx0" brushRef="#br2" timeOffset="-145216.84">14164 9842 0,'18'0'141,"-18"18"-110,0 0-15,0 17-16,0 0 15,0-17 16,0 17-15,0-17 0,0 0-16,0-1 15,0 18 17,0-17-17,0 17 1,0-17-16,0 0 15,0-1 1,0 1-16,-18 35 47,18-36-47,0 1 16,0 17-1,0 18 1,0-17-1,0-19-15,0 1 16,0 17-16,0-17 16,0 35 15,0-18-31,0-17 16,0-1-16,0 1 15,0 52 16,-18-34-31,1 70 47,-1-71-31,18-18-16,0 19 16,0-19-16,-18 36 31,18-17-31,0-1 31,0-18-31,0 1 16,-17 17 15,17 1-15,0-19-1,-18-17 1,18 18-16,0 0 15,0-1 1,0 19 15,0-19-31,0 1 16,0 35 15,0-36-15,0 1-16,0 35 31,0-35-31,0-1 16,0 1-16,0-1 15,0 1 1,0 17 0,-53-17 390,53 0-391,-17 17 1,17-17 0,0-1 15,0-34 219,0-1-234,0 0-1,0-17-15,0-18 16,0-17 15,0 34-31,0-17 0,0 36 31,0-54-15,0 54 0,0-36-16,0 35 15,0-17 1,0-1-16,0 19 15,0-1-15,0 0 16,0-17 0,0 18-16,0-19 31,0 19-31,0-19 0,17 1 31,-17 0-15,18-18-1,-18 35 1,0-17-16,0 17 16,0-17-1,0 17-15,18-17 0,-18 18 16,0-1 0,17 0-16,-17 1 15,0-1-15,18-35 16,-1 35-16,-17 1 15,18-54-15,17 54 16,36-125 0,-53 125-1,-1-18-15,-17 17 16,18-17 0,-18 17-16,0 0 15,0-17 1,0 17-1,0 1 17,0-1-17,0 1 1,0-1 0,0 0 15,0 1-31,0-1 15,0 0 17,-18 1-1,1 17-31,-1 0 16,18-18-1,-18 18 1,18-18-16,0 54 265,0 17-249,0 35-16,0-35 16,0 17-1,36-34-15,-36 34 16,0-35-16,0 18 16,0 0-16,0-35 15,0 0-15,0 17 16,0-18-16,0 1 15,0 0-15,17-1 16,-17 36-16,0-17 16,0-1-1,18 0-15,-18 71 32,0-71-32,0 0 15,0 18-15,0-17 31,0-1-31,0 0 0,0 0 0,0-17 16,0 106 31,0-107-47,0 1 16,0 0-16,0-1 15,0 18 1,0-17-16,0 0 15,0 35 17,0-36-32,-18 1 0,1 52 47,-1-70-47,0 18 15,18 0 1,0-1-1,0 19 1,-17-19 0,17 1-16,-18 0 47,-17-36 109,17-53-156,0 18 15,1-17-15,17-36 16,0 36 0,0 34-16,0-34 15,0 17-15,0-18 16,0 1-16,0-1 16,17 18-16,1-35 15,0 35-15,17-35 16,-17 35-16,17-53 31,-17-17 0,-18 105-31,0 0 0,0 1 16,0-1 0,0 0-1,0 1 95,0-18-95,0-1 1,0 19-16,0-1 15,0 0 17,0 1-1,0-19 47,17 1-78,1 0 16,-18-18-16,18 18 15,-1-1-15,1 1 16,-18 17-16,17-34 16,1 34-16,-18 0 15,-18 18 157,1 0-172,-18 18 31,17-18 16,0 0 63,1 0-95,34 0 63,19 0-62,-1 0 0,-18 0-16,36 0 15,-17 0 1,-19 0 15,19 0 78,-19 0-93,1 0 15,-71 0 110,53 18-141,-35-18 16,35 17-16,-18-17 15,-35 0 16,35 0-15,1 0 125,-1 0-110,1 0 16,-1 0-47,0 0 15,1 0 1,-1 0 0,0 0 31,1 0-32,-1 0 1,0 0-1,1 0 17,-1 0-17,0 0 1,1 0 0,-18 0-1,17 0 1,0 0-16,1 0 15,-1 0-15,-17 0 16,-1 0 0,19 0-1,-1 0 1,36 0 171,-1 0-171,36 0-16,-17 0 16,-19 0-1,1 0-15,52 0 32,-34 0-17,17 0 16,-36 0-15,1 0 0,0 0-16,17 0 15,35 0 17,-52 0-32,0 0 15,-1 0-15,36 0 31,-35 0-15,0 0 0,52 0-1,-52 0 1,-1 0-16,1 0 47,-36 18 93</inkml:trace>
  <inkml:trace contextRef="#ctx0" brushRef="#br2" timeOffset="-144018.54">14305 9825 0,'-17'0'31,"-1"-35"-15,18-1-1,0 19 1,-18-36-16,18 35 16,0-35-1,-35-35 17,35 70-17,0-52 16,0 52-15,0-17-16,0 17 47,0 54 47,0-1-94,0 18 15,0-18 1,0 0-16,0 36 16,0-54-16,0 19 15,0-1-15,0-17 31,0-1-15,0 1 15,0 17-31,0-17 16,0-1 0,0 1-16,0 35 31,0-35-31,0-1 31,0 1-15,0 0-1,0-1-15,0 1 141,0-53-125,0 17-16,0 0 31,0-17-16</inkml:trace>
  <inkml:trace contextRef="#ctx0" brushRef="#br2" timeOffset="-143199.3">13970 9754 0,'35'0'31,"1"0"-15,-19 0 0,54 0-16,-54 0 15,19 0-15,-1 0 16,18 0-16,-35 0 16,34 0-16,-16 0 15,34 0 16,-52 0-15,0 0 0,17 0 15,0 0-31,-17 0 16</inkml:trace>
  <inkml:trace contextRef="#ctx0" brushRef="#br2" timeOffset="-140933.27">14041 11289 0,'0'35'62,"0"-17"-46,0 17 0,0-17-16,0 35 15,0-36-15,0 19 16,0-1-16,0-18 16,0 1-16,0 0 15,0 35 1,0 17 15,0-34-31,0 16 31,0-16-15,0-19 0,0 1-1,0 17 16,0-17-31,0 0 16,0 17 0,0-18 15,0 54-15,0-53-1,0 35-15,0-36 16,0 1-16,17-18 15,-17 17-15,0 1 16,0-36 218,0-34-218,0 16-16,0-17 16,0 0-16,0 18 15,-35 18-15,35-19 16,0 19-16,-18-1 16,18 0-1,0 1 1,0-19-16,0 1 15,0 18 1,0-1 15,0-17-31,0-1 16,0 19 0,0-19-1,0 19 1,0-1-1,0 0 1</inkml:trace>
  <inkml:trace contextRef="#ctx0" brushRef="#br2" timeOffset="-136619.09">13688 11730 0,'0'18'140,"35"-18"-140,0 0 16,18 0-16,0 0 16,18 0-16,17-36 15,-35 36-15,17-17 16,54-1 0,-89 0-1,0 18-15,36-17 31,-53 17-31,17 0 16,0 0 0,-17 0 15,-1 0-31,-34 0 141,-18 0-141,-71 35 15,70-35-15,-34 35 16,-18-35 15,17 0-31,-35 18 0,36-18 16,-1 0-16,18 0 15,36 0-15,-36 0 16,35 0-16,-17 0 47,88 0 453,0 0-485,-18 0-15,18 0 16,-18 0-16,0 0 16,18 0-16,-35 0 15,52-35 17,-52 35-17,35-18-15,-35 18 16,-1 0-16,1 0 15,53-18 1,70 18 15,-124 0-15,1 0 15,-36 0 110,1 0-141,-36 18 15,-18 0-15,18-1 0,-35-17 32,-106 0-17,123 0 1,19 0-16,-37 0 16,54 0-1,0 0-15,123 0 578,-35 0-562,17 0 0,1 0-16,70 0 31,-123 0-31,-1 0 0,19 0 15,17 0 282,-18 0-281,-17 0-16,-1 0 16,18 0-16,18 0 15,-35 0 641,0-17-656,-1 17 16,1 0-16,0-18 16,-1 18-1</inkml:trace>
  <inkml:trace contextRef="#ctx0" brushRef="#br2" timeOffset="-132129.61">13899 9825 0,'18'0'188,"0"0"-188,-1 0 16,1 0-16,17 0 31,-17 0 78,17 0-93,0 0-16,1 0 15,-1 0-15,0 0 16,18 0 0,18 0-1,-36 0-15,71 0 47,-88 0-31,17 0 31,-18 0-47,19 0 15,-1 0 32,-17 0-31,-1 0-16</inkml:trace>
  <inkml:trace contextRef="#ctx0" brushRef="#br2" timeOffset="-113333.57">24606 11853 0,'0'-17'0,"18"17"31,0 0-31,17 0 16,0 0-16,194-18 31,-158 18-15,141 0 15,-177 0-15,-17 0-1,-36 0 204,-53 0-203,18 0-16,18 0 15,-35 0-15,-36 0 16,35 0 0,1 0-16,-1-18 15,53 18-15,-34 0 16,34 0-16,-17 0 31,17 0-15,-53 0-1,54 0-15,-1 0 0,-17 0 16,0 0 0,17 0-16,-35 0 15,18 0 17,-1-35-32,19 35 15,-1 0 16</inkml:trace>
  <inkml:trace contextRef="#ctx0" brushRef="#br2" timeOffset="-111321.32">24977 11606 0,'0'36'78,"0"-1"-78,0 0 16,0 1 0,0 16-16,0-34 15,0 88 32,0-71-47,0 71 47,0-71-31,0 18 15,0-18-16,0-17 1,0 17 15,0-17 1,0 0-1,17-18 328,-17-18-312,0-17-31,0-1-1,0 19 1,0-1 0,0-17-1,0 17 1</inkml:trace>
  <inkml:trace contextRef="#ctx0" brushRef="#br2" timeOffset="-101932.63">25012 10054 0,'0'18'125,"-18"-1"-125,18 1 15,0 17 1,0 1 0,0 17-1,0-36 16,0 1-31,0-1 16,0 19 15,-35-19-31,35 1 16,0 0 0,0-1-1,0 19 32,-18-19 16,1-17-63,-1 0 171,0-35-139</inkml:trace>
  <inkml:trace contextRef="#ctx0" brushRef="#br2" timeOffset="-99617.44">24871 10372 0,'35'0'94,"-17"0"-94,-1 0 15,1 0 1,17 0-1,1 0 1,69 0 15,-122 0 157,-1 0-173,-17 0 1,0 0 0,17 0-1,0 0-15,1 0 16,-54 0 15,53 0 47,1 0-62,-1 0 0,1 0 15,-1 0-16,0-18 17,1 18-32,17-18 15,0 1 204,17 17-203,36 0-1,-18 0 1,18 0-16,-17 0 16,69 0 15,-69 0-16,-54 0 126,0-18-141,-17 18 16,-18-18-1,-88 18 17,88 0-32,-158-17 46,193 17-46,0 0 16,1 0 0,70 0 171,0 0-187,17 0 16,-17 0-16,0 0 15,0 0-15,17 0 16,-17 0 0,-17 0-16,-1 0 0,-18 0 15,1 0-15</inkml:trace>
  <inkml:trace contextRef="#ctx0" brushRef="#br2" timeOffset="-97731.5">25012 10266 0,'-18'0'47,"18"-18"-32,0-17 1,18 0-1,-18 17-15,0 0 16,0-35 15,0 36-15,0-1-16,0-17 31,0 17-15,18 18 218,-1 36-218,-17-1-16,0-18 15,0 36-15,0-17 16,0 34 0,0-52-16,0-1 15,0 1-15,0 17 47,0-17 109,-17-36-140,17 1 15,-18-19-31,18-16 16,-35 16-16,35-34 31,-18 52-31,18-35 31,0 36-15,0-1 15,0 0-15,0 36 140,0 17-140,0 0-1,0 1-15,0-19 16,0 19-16,0-1 0,0-17 16,0-1-1,0 1-15,0-1 16,0 1 0,0 0 46,0-1-46,-35 1 15</inkml:trace>
  <inkml:trace contextRef="#ctx0" brushRef="#br2" timeOffset="-95359.4">24783 10372 0,'17'0'110,"1"0"-110,0 0 15,-1 0-15,54-53 32,-36 53-17,0 0 1,1-18 15,-19 18-15,1 0-16,-1 0 15,19 0 1,-19 0-16,19 0 16,-1 0-16,-17 0 15,-1 0-15,19 0 16,-19 0-1,18 0-15,-17 0 16,0 0 0,-1 0-16,1 0 31,-53 0 110,17 0-126,-17 0-15,0 35 16,17-17-16,0-18 15,-158 0 17,123 0-32,35 0 15,-105 0 17,105 0-1,-17 0 0,53 0 203,-1 0-218,1 0 0,-1 0-1,19 0 1,-19 0 0,1 0-16,0 0 15,17 0-15,-17 0 31,17 0-31,-18 0 16,1 0 0,0 0-16,35 18 47,-36-18-32,1 0 16,0 0-15,-1 0-16,1 0 31,0 0-31,-1 0 32,1 0-17,-1 0 188,1 0-187,0 0-16,17 0 16</inkml:trace>
  <inkml:trace contextRef="#ctx0" brushRef="#br2" timeOffset="-88505.5">7161 1252 0,'-17'0'0,"-1"0"16,18-17-16,-35 17 156,-36 0-140,-17-53-16,18 53 15,-107-35 17,89 17-32,0 0 15,17 18-15,-176-53 47,212 36-47,-318 17 47,283 0-31,17 0-16,-18 0 0,18 0 15,-105 0 17,140 0-17,-17 0-15,-36 35 16,0-35-1,19 35-15,-1 36 16,-36-71-16,-210 141 31,246-106-15,0-17 0,-35-1-16,-283 178 46,283-143-46,0 19 0,0-18 16,35 0-16,-71 70 31,54-87-31,34-1 16,-52 71 0,53-53-16,-71 70 31,88-70-31,18 0 15,0 0-15,0 17 16,0 336 15,0-300-31,0-53 16,0 17-16,0 71 31,-17-105-15,-36 70 31,53-54-47,-18-16 0,1-1 15,17 106 32,0-106-31,0 54 15,0-54-31,0 0 16,0 18-1,0-35 1,0-1-16,0 19 16,0-19-1,17 19 16,1-36-15,-18 17-16,17 19 16,72 16 15,-54-16-31,-17-1 0,-1-35 16,1 18-1,35 35-15,-18-18 16,0 0 15,1-17-31,-19-1 0,1 1 16,17 17-16,106 36 31,-53-36-15,54-17-1,-89-1 1,-1-17-16,19 18 0,0 0 15,334-18 32,-334 0-31,-1 0-16,36 0 16,-18 0-16,142 0 15,-1 0 1,388 0 31,-546 0-32,-1 0-15,195-141 47,-212 105-47,212-334 47,-213 299-47,-34 54 16,17-72-16,-17 72 15,17-1-15,1-52 16,16-19 15,-34 37-31,17-1 0,36-53 31,-53 70-31,17-34 16,18-36 0,-36 71-1,1-71 1,17-176 31,-35 211-32,36-123 17,-36 159-32,17-18 15,-17-18-15,0 36 16,18-18-16,0 53 16,-18-70-16,0 34 15,0 1-15,0 17 16,0-34-16,0-90 31,0 125-15,0-36-16,0 0 15,0 0 1,-36-159 31,36 195-47,-35-36 15,-18-35 32,53 70-47,-35 0 16,17 1 0,-17-19 15,17 19-31,1 17 15,-107-35 17,89 35-17,-142-53 32,125 17-47,34 36 0,-35-17 16,-194-54 31,212 71-32,-124-17 17,106 17-32,0-18 0,-35 18 31,53 0-31,-1 0 15,1 0-15,17 0 16,1 0-16,-1 0 16,1 0-1,-36 0 1,35 0 0,0 0-1,-17 0 1,17 0-16,1 0 0,-1 0 31,1 0 16,-1 18-31</inkml:trace>
  <inkml:trace contextRef="#ctx0" brushRef="#br2" timeOffset="-82034.26">31662 9454 0,'17'0'94,"19"0"-79,17 0-15,17 0 0,54 0 31,-54 0-15,-34 0-16,-19 0 16,18 0 15</inkml:trace>
  <inkml:trace contextRef="#ctx0" brushRef="#br2" timeOffset="-80692.64">31821 9243 0,'-18'17'47,"0"-17"-32,1 0 1,-1 0 78,0 18-63,1-18-31,-1 18 15,-17-18-15,17 17 16,18 1 0,-35 0 15,17-1 0,1 1-15,-1-18-1,0 35-15,1-17 0,17-1 16,-18 1-16,0 0 47,18-1 31,0 19-62,18-19-1,0-17-15,-1 0 16,1 18-16,53 0 31,-54-18-31,-17 17 0,18 1 16,-1-18 109,1 0-125,0 0 31</inkml:trace>
  <inkml:trace contextRef="#ctx0" brushRef="#br2" timeOffset="-66359.07">31556 9454 0,'18'18'141,"-1"-18"-126,19 0-15,-1 0 16,-18 0-16,1 0 16,0 0-16,-1 0 15,1 0 48,0 0-32,17 0-15,-17 0 15,-1 0-16,1 0 1,-1 0 0,19 0-1,-19 0 1,1 0 0,0 0-16,-1 0 15,1 0-15,0 0 16,-1 0 15,1-18-31,0 18 16,-1 0-16,1 0 15,-1 0 17,36 0 343,53 0-360,-71 0-15,36 0 16,70 0 15,-123 0-31</inkml:trace>
  <inkml:trace contextRef="#ctx0" brushRef="#br2" timeOffset="-65445.84">31909 9313 0</inkml:trace>
  <inkml:trace contextRef="#ctx0" brushRef="#br2" timeOffset="-65118.02">31909 9313 0,'0'18'188,"-18"0"-172,0-18-1</inkml:trace>
  <inkml:trace contextRef="#ctx0" brushRef="#br2" timeOffset="-57368.19">31521 9560 0,'0'-17'125,"17"17"-110,1-36 1,0 19-16,-1-1 16,-17 0-1,18 1-15,17-1 0,-35 1 16,18 17 0,-1-18-1,1 18-15,35-35 47,-18 17-47,36-17 47,-54 17-47,1 0 31,0 18 0,-18-17-15,17 17 15,1-35-15,0 35 0,-1-18 15,19 0-16,-54 18 189,0 0-189,1 0 1,-1 0-1,-35 36 1,18-19 0,-18 1-16,35-18 15,-52 17 1,70 1-16,-18-18 16,18 18-16,-70-1 46,52 1-46,0-18 16,1 18 0,-1-18-1,18 17 1,-18 1 31,18 0-47,-17-18 47,17 17-32,0 1 17,-18-1 93,18 1-47,0 0-78,0-1 15,0 1 1,0 0 0,0-1 15,18-17-16,-18 18 17,17-18-32,1 18 15,0-1-15,17-17 16,-17 18 15,-1-18-15,-17 17-16,18-17 47,-1 0-47,1 18 15,-18 0 1,18 17 0,-1-35-1,-17 18-15,36-1 16,-19 19 15,1-19-31,0-17 0,-1 0 31,1 18-15,-1-1-16,-17 1 16,53 35 15,-35-35 16,-36-71 171,1 53-218,17-18 16,-18-17 0,0 35-16,18-35 15,-17 17 1,17 0 0,-18 1-1,1 17-15,-1-18 16,18-17-1,-18 17 1,1 18 0,17-18-1,0 1-15,-18-1 32,18 1-17,0-1 1,0 0 15,-18 18-15,18-17 15,-17 17 94,34 17 219,1 19-344,0-36 31,17 17 0,-17-17-31,-18 18 0,35 17 47,-18-17-47,-17-1 16,18-17-1,-18 18-15,18-18 16,-1 18-16,19-1 31,-36 1-31,35 17 16,-53-35 249,1-17-249,-19-19 0,19 19-1,-1-1 1,18 0-16,-18-17 16,1 17-1,-71-87 16,70 69-15,-17 1 15,17 17-31,0 1 141,18-1-125,-17 18-1,-18 0 110,35 18 0,0 17-109,0-17-1,0 17 1,0-17 203,0-1-188,0 1-15,0 0 15,17-18-15,1 0 15,-1 17-31,19-17 31,-36 18-15,17-18-16,1 35 15,0-17-15,17-18 16,-35 35 0,18-35-16,-1 18 15,-17 17-15,18-17 16,-18-1-16,17-17 15,1 18 1,-18-1 0,18 1-16,-1-18 265,19 18-249,-1-1-16,-17-17 31,-1 18-31,1 0 31,0-18-31,-1 17 32,1 1-1,-18-36 141,0-35-157,0 36-15,0-19 16,0 1-16,0 0 16,0 17-16,0 1 15,-18-72 17,18 54-17,0 18-15,0-19 16,0-17-16,0-35 47,0 71-32,0-1 1,0-17 0,0 17-1,0-17 16,0-18-15,-17-18 15,17 54-15,0-1-16,0 0 16,-18 1 280,18 34-280,-35 19 0,17-19-1,0-17-15,18 18 16,0 0-16,-17-1 31,-1 18-15,0-35 15,18 18-31,-17-18 31,-1 18-31,0-18 16,1 35 15,-1-17 0,1-1-31,17 1 375,0 0-359,0-1 0,17 1-1,-17-1 95,-35-17-95,0-17-15,-1-1 16,19 18-16,-19 0 31,54 0 141,0 18-156,-1 35-16,1-18 15,0 36 1,17-19-16,-17 1 16,-18 0-16,17 53 31,-34-106 94,-19-35-110,19-53 1,-1 35 0,18 35-1,0 0-15,-18-17 16,18 18-16,-17-1 16,17 0 15,0 1-31,0-19 31,0 19 0</inkml:trace>
  <inkml:trace contextRef="#ctx0" brushRef="#br2" timeOffset="-45336.51">22560 11977 0,'-18'-53'0,"1"53"16,-1-18-16,-105-35 31,87 36-15,-69-54 15,87 71-31,0-17 15,-17-19-15,-18 19 16,-88-54 15,106 71-15,-36 0-16,18-35 16,-176 17 15,194 0-31,-18 18 15,-141 0 1,141 0 0,0 0-16,-35 0 15,35 0-15,0 0 16,-18 0-16,-34 0 31,-1 0-31,35 0 0,-17 0 16,17 36-16,-17-19 15,-71-17 1,71 0-16,35 0 16,-17 0-16,-18 0 15,17 0 1,-35 18 0,36-18-16,-19 18 15,-140-18 1,88 17-16,0 1 15,-141 17 1,141-17-16,-18 0 16,18-1-16,-194 54 15,193-36 1,1-17-16,18-1 16,-1 19-16,1-19 15,17 1-15,-229 17 47,282 0-47,18-35 16,-36 36-16,-52 34 31,105-52-31,-17-1 16,-36 19-16,36-1 15,17-17 1,-87 35 15,69-18-15,1-18-16,0 1 15,17 0 1,-17-1 15,-1 1-31,19 0 31,17-1-15,0 1-16,0 88 47,0-71-47,0 0 16,70 124 30,-34-141-46,-1 17 16,124 18 15,-89-35-31,1-1 16,-36-17-16,494 88 47,-299-52-47,-19-19 0,689 54 31,-600-71-15,-18 0-16,-17 0 15,-36 0-15,635 0 47,-723 0-47,0 0 0,177-53 16,-195 18-1,-35-1-15,18 1 16,0 35-16,300-159 47,-300 106-47,-36 1 0,107-37 16,-124 72-1,158-71 16,-140 52-31,35-17 0,-36 18 16,212-159 31,-282 159-31,0-142 15,0 124-31,0 18 15,0-18-15,-53 0 16,18-17 0,-71 17-16,53 18 15,-35 17-15,53 0 16,-36 18 0,1 0-16,-36 0 15,-53 0-15,-158 0 31</inkml:trace>
  <inkml:trace contextRef="#ctx0" brushRef="#br2" timeOffset="-37956.26">14288 13511 0,'52'71'16,"-34"-18"-16,-18 35 15,18-70 1,-18 52-16,35 1 16,-17 17-16,-18-35 15,0 17-15,35 36 16,-35-53-16,0-17 16,0 16-16,35 125 15,-17-124 1,-1 0-16,-17 0 15,18 123 1,-18-123 0,0-36-16,0 19 15,0-19-15,0 1 16,0 0-16,0 17 16,0-17-1,0-1 32,0 1-47,0 0 31,18-1 16,52 18-47,-17-35 16,18 53-16,-36-53 15,300 18 1,-176 0 0,35-18-16,-35 0 15,35 0-15,-36 0 16,19 0 0,140 0-1,-140 0-15,-18 0 0,-1 0 16,336 17 15,-317-17-31,34 0 16,-34 0-16,17 0 15,17 0-15,-34 0 16,17 0-16,0 18 16,0 0-16,-35-1 15,-1 1-15,1-1 16,-18 1-16,124 0 15,-159-18 1,-1 0-16,-16 0 16,16 0-16,-34 0 15,70 0 1,-106 0 0,18 0-1,-35 0 1,0 0-16,17 17 15,0-17-15,-17 0 16,52 18-16,-52-18 16,0 0-16,17 0 0,-18 0 15,142 0 17,-124 0-17,1 0-15,175 0 47,-52 0-47,-106 0 16,0 0-16,-18 0 15,18 0-15,-17 0 16,16 0 15,-34 0-31,0 0 110,-1 0-79,19 0-31,-19 0 15,1 0-15,17 0 16,-17 0 0,-1 0-16,-17-18 15,18 18 32,17-53-31,-17 18-16,17-53 15,18 35-15,-35-17 16,17-1-16,36-123 31,-54 159-31,1-1 16,-18 19-16,0-89 31,0 53-31,0 35 16,0-52-16,0 17 15,0 18-15,0-18 16,0 0-16,0 18 31,0-1-31,0 1 0,0 17 16,0 1-16,0-19 16,0-87-1,0 70-15,0 35 16,0-17-1,0 0 1,0 17-16,0-17 16,0 17-16,0-17 15,0 17-15,0 1 16,0-1-16,0 0 16,0 1-1,0-1 1,0 0-16,-18 1 31,18-18-31,-17 35 16,-19-36-16,-87 19 15,70-1 1,-53 0 0,53 18-16,-123-35 31,88 17-31,-18 18 0,0 0 15,18 0-15,17 0 16,-70 18 15,123-18-15,-34 18-16,34-1 16,-317 1 30,247-18-46,-36 0 0,-229 0 32,212 0-17,18 0-15,-1-18 16,-123-17-16,-370-35 62,494 70-62,-1 0 0,-17 0 16,-476 0 31,511 0-47,35 0 0,-193 0 31,175 0-31,1 0 16,-18 0-16,-105 17 31,87 18-31,18-17 0,-70 17 16,105-35-1,19 0 1,-1 0-16,17 0 0,1 0 31,0 0-31,17 0 16,1 0-16,-1 0 0,-35 0 15,18 0 1,-89 0 15,107 0-31,-1-17 16,-17-1-16,-71 18 31,88 0-31,-35 0 16,18 0-16,-141-18 47,105 18-47,18-17 0,-17 17 15,-19-18 1,-16 18 0,69 0-16,1 0 15,-18 0-15,35 0 16,1 0-16,-18 0 15,17 0 1,-17 0-16,-1 0 16,1 0-1,17 0-15,1 0 16,-1 0-16,0 0 16,1 0-1,-36 0-15,0 0 31,0 0-31,35 0 16,-17 0 0,18 0-1,-1 0 1,-53 0 15,54 0-31,-1 0 16,0 0-1,-17 0 1,18 0 0,-1 0-16,-17 0 31,-1 0-15,1 0-1,17 0 1,1 0-1,-1 0 1,1 0 0,-1 0-16,0 0 31,1 0 0</inkml:trace>
  <inkml:trace contextRef="#ctx0" brushRef="#br3" timeOffset="-197528.3">2011 970 0,'35'159'0,"-17"-53"16,17 35-16,18 229 15,0-158-15,-18 17 16,-17 36 0,52 405-1,-34-423 1,-19-18 0,19 459-1,-36-476-15,0 17 16,0-17-1,0-36-15,0 1 0,0 175 32,0-299-17,0 0-15,0-35 235,0 0-220,0 17-15,-18 18 16,0-53 0,18 17-16,-17 1 31,17 0 0,17-18-15,71 0-16,-35 0 15,36 0-15,246 17 16,-124-17 0,36 0-16,36 0 15,934 18 16,-829-18-31,53 0 0,811 0 32,-917 0-17,-53 0-15,-17 0 16,-36 0-16,1 0 0,-19 0 16,1 0-1,0 0-15,-1 0 16,-17 0-16,-17 18 15,17-18-15,-36 17 16,36-17-16,353 0 47,-459 0-47,-17 0 0,0 0 16,-36 0-1,0 0-15,0 0 16,-17 0 15,0 0-15,52 0 15,-35 0-15,1 0-16,-1 0 15,89 0 16,-89 0-31,-18 0 16,1 0-16,53 0 31,-18 0-15,-18 0-16,0 0 0,-17 0 16,88 0-1,-89 0 1,1 0 15,17 0 172,-17 0-203,35 0 16,0-35-16,-18 35 15,0-18-15,0 18 16,18 0-16,0 0 16,-17 0 15,-19-17 110,1-1-126,-1 18-15,-17-18 31,18-17-15,0 17 15,-18 1 94,0-1-125,0-17 16,0-53-16,0 35 16,0-35-16,-53-530 31,18 424-16,-36-17-15,36 17 16,-18 0 0,0 35-16,0-35 15,18 0-15,17 35 16,-17-17-16,0 34 16,-1 37-16,19-1 15,-1 88-15,18 1 0,-35-54 16,17 53 15,18 1 32,0-19-63,0 19 15,0-36 1,0-141 15,0 159-31,0-36 0,0 53 16,18-246 15,-18 228-15,0-69-1,0 52-15,0-159 47,0 194-47,0-17 16,0 18-1,0-1 1,0 0-16,0 1 16,0-36 140,0 17-141,0-34-15,0 17 16,0 35-16,0-52 16,0 34-16,0 1 15,17-18 1,-17 36-16,0-1 16,0 0 15,0 1-31,0-1 15,0 0 17,0-17-1,-17 35-15,17-18-1,-71 1 1,1-1-16,17 18 15,17-17 1,-34 17-16,-1 0 16,-17 0-16,-53 0 31,-335 0 0,317 0-31,-53 0 0,-299 0 16,-724 0 31,1006 0-32,-918 0 17,953 0-17,-141-18 1,194 18-16,35 0 15,-141 0 1,71 0 0,140 0-1,1 0-15,-71 0 16,71 0 0,-18 0-16,-17 0 15,-142 0 16,124 0-31,0 0 0,-36 0 16,18 0 0,0 0-16,-17 0 15,35 0-15,0 0 16,-18-18-16,53 1 16,-53-1-16,-176 18 31,194 0-31,-54 0 15,1 0-15,18 0 16,-18 0-16,-318 0 47,300 0-47,142 0 16,-1 0-1,0 0 16,1 0-31,-1 0 47,1 0-31,-1 0 0,0 0-16,1 0 15,-1 0-15,-17 0 16,17 0 15,0 0-31,-17 0 16,18 0-16,-1 18 15,-17-18 1,17 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4-16T12:48:46.552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92D050"/>
    </inkml:brush>
    <inkml:brush xml:id="br2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2822 2540 0,'0'-35'62,"18"17"-30,17 0-17,-17 1-15,-1-1 16,19-52-16,-19 34 16,36-17-16,53-88 31,-71 71-31,54-160 31,-72 195-15,-17 18-16,0-1 15,-17 36 110,17-1-109,0 36-16,-18 35 0,18-35 31,-18 18-31,18 17 0,0-53 16,0 18-16,0 0 15,0 0-15,0 35 32,0-70-17,0-1 17,0 36-32,0 0 31</inkml:trace>
  <inkml:trace contextRef="#ctx0" brushRef="#br0" timeOffset="885.49">3510 2064 0,'18'-18'63,"35"0"-47,-18-17-1,-17 35-15,17-17 0,0-1 16,0 18-1,36-18 1,-36 18-16,-35 18 63,0 35-63,0 17 15,0 36-15,0-53 16,0-18-16,-17 18 15,-54 141 17,71-176-32,0 0 0,0-1 31,18 19-15,17-19-1,-35 1 1,53-18-1,-35 0 1,34 0 0,1 0-16,36 0 47,-72 0-47,-17-18 31,18 18-31</inkml:trace>
  <inkml:trace contextRef="#ctx0" brushRef="#br0" timeOffset="1348.15">4780 1358 0,'0'71'16,"0"-36"-16,0 89 31,0-54-31,0 18 16,0-35-16,0-18 16,0 36-1,0 17-15,0 0 16,-35 230 15,17-265-31,18 17 16,0-17-16,0 0 15,0 0 1,0 18-16,-17-1 0,-1 1 16,18-18-16</inkml:trace>
  <inkml:trace contextRef="#ctx0" brushRef="#br0" timeOffset="2382.59">5045 2205 0,'17'-18'31,"19"1"-15,-36-1-16,88-35 31,-53 35-31,0 18 16,54 0-1,-72 0 1,19 0-16,34 0 31,-17 53-15,-53 0-16,0 0 15,18 88 17,-18-88-32,-36 18 15,19-54-15,-36 1 16,35 35 0,-194 88 30,212-123 1,36-18-31,-1 0 0,0 0-16,1 0 15,140 0 16,-141 0-31,1 0 16,-19 0 0,1 0-16,-1 0 15,19 0 1,-1 0 0,-17 0-16</inkml:trace>
  <inkml:trace contextRef="#ctx0" brushRef="#br0" timeOffset="3120.9">6085 2364 0,'-35'0'16,"17"0"0,1 53-16,-18-18 15,17 0-15,18 18 16,-35 0-16,35 17 16,0-52-1,0 17-15,53-35 0,-36 53 16,1-53-1,17 36-15,0-36 16,1 35 0,-19-35-1,1 18 1,0-18-16,-1 0 16,1 0-16,0 0 15,-1 0-15,36-36 31,-35 1-31,-18-18 16,0 0-16,0-35 16,0 35-16,-18-18 15,0 36-15,-17-18 16,35 18 0,-35 17-16,35 1 15,-35-19 1,17 36-1,-17 0 17,17 0-17,0 0-15,-35 0 32,36 0-17,17 18 1</inkml:trace>
  <inkml:trace contextRef="#ctx0" brushRef="#br0" timeOffset="4030.35">6632 2452 0,'0'-18'203,"0"1"-187,18-19-16,0 19 15,-1-1-15,89-35 31,-88 53-31,17 0 16,71 35 31,-106-17-47,0 17 0,0 18 31,0 18-31,0-54 16,0 1-1,0 35-15,0 0 0,-18-18 16,-17 0-16,17 1 16,1-19-1,17 1 1,0 17 15,0-17-15,17-18-1,89 18 1,-88-18 0,35 0 15,-18 0-31,-18 0 16,125 0 15,-107 0-31,-18 0 15</inkml:trace>
  <inkml:trace contextRef="#ctx0" brushRef="#br0" timeOffset="4753.31">7461 2505 0,'-35'141'16,"35"-88"-16,0-18 16,0 0-16,0 1 15,0-19 1,0 1 15,18-18 0,-1 18-31,19-1 16,-19-17 0,18 0 15,-17 0-16,0 0 1,-18-17-16,0-19 16,0-17-16,0 0 15,0-17-15,-18-89 32,-17 89-32,17 52 15,18 0 1,-17 18 31,-19 0-32,-34 0 1,-1 0 0,53 0-16,-17 0 15</inkml:trace>
  <inkml:trace contextRef="#ctx0" brushRef="#br0" timeOffset="5649.79">9137 2328 0,'-18'0'0,"1"0"15,-19-17 1,-34-1-16,-18 18 16,35 0-16,-106 0 31,53 0-31,18 0 16,17 0-16,1 18 46,70 52-46,176 107 32,-123-142-32,0 0 15,53 0 1,-18 1 0,-70-19-16,-18 1 62,0 17-62,-18-17 31,0 17-31,-52 18 0,35 0 16,-1-53-16,-34 71 16,-18-36 15</inkml:trace>
  <inkml:trace contextRef="#ctx0" brushRef="#br0" timeOffset="6685.96">9013 2981 0,'0'0'0,"18"0"0,17 0 16,18-18-16,-35 18 15,0-35-15,52-18 16,-70 36-16,35-19 15,1-34-15,-36 17 16,17-35-16,-17 35 16,53-141 15,-53 158-31,0-17 16,0 71 62,0 35-63,0 53-15,0-71 16,0 18-16,0 18 16,0 52-1,0-52-15,18-18 16,17-36-16,0 36 31,-17-35-31,0-18 63,17 0-48,-35-36 1,0 19-16,0-18 15,0-1-15,0 1 16,-35-18-16,-53-70 31,70 87-15,36 36 109,-1 0-125,1 0 16,35 0-16,-18 0 15,-17 0-15,35 0 31,-36 0-15,1 0 15</inkml:trace>
  <inkml:trace contextRef="#ctx0" brushRef="#br0" timeOffset="6937.81">9842 3052 0</inkml:trace>
  <inkml:trace contextRef="#ctx0" brushRef="#br0" timeOffset="90487.33">12100 864 0,'0'36'31,"0"16"-15,0 143-1,0-125-15,0-35 16,0 177-1,0-71-15,-17 18 16,-19 17-16,-175 636 31,140-601-15,-282 759 31,177-564-32,141-300 1,-18 17-16,17-17 0,-87 159 47,105-195-47,18-52 16,0 0-16,-35 70 46,35-70-46,0 17 16,-70 159 15,52-159-31,0 18 16,18-35 31,0-1 15,18-17-62,70 0 16,18 0-16,194 0 31,-89 0-31,19 0 16,34 0-16,-34 0 15,17 0-15,0 0 16,-36 0-16,-34 0 16,70 0-1,-230 0-15,1 0 16</inkml:trace>
  <inkml:trace contextRef="#ctx0" brushRef="#br0" timeOffset="92347.94">12136 864 0,'17'0'16,"1"0"0,17 0-1,18 0-15,-18 0 16,53 18-16,142 17 31,-124-17-31,-71-18 16,71 0-16,35 0 15,0 17-15,318 19 32,-318-19-32,0 1 15,-18-18 1,71 0-1,-176 0-15,0 0 157,-1 35-157,1-17 15,-18 35-15,18 0 16,34 176 15,-52-158-15,0 17-16,0 0 0,0 0 15,0 494 32,0-441-47,0 1 16,-52 563 15,16-529-31,1-17 16,-18 88-1,53-229-15,-18 17 16,18 0-16,0-17 16,-88 194 15,88-159-31,-35-36 16,17 54-16,-17 35 31,17-106-16,1 17 1,17 1-16,-36 17 16,36 0-16,-35-17 15,-53 123 17,70-106-32,1 1 15,-213 264 32,195-265-47,-35 18 0,70-18 16,-53 0-16,-18 54 31,71-54-15,0-17-1</inkml:trace>
  <inkml:trace contextRef="#ctx0" brushRef="#br0" timeOffset="95535.94">12365 1552 0,'17'-17'218,"1"17"-202,53 0-16,-18 0 16,0 0-16,17 0 15,1 0-15,158 35 47,-211-35-31,-18 18 156</inkml:trace>
  <inkml:trace contextRef="#ctx0" brushRef="#br0" timeOffset="96010.64">12277 1729 0,'17'35'0,"107"53"15,-54-88-15,-17 0 31,35 0-31,36 35 0,-1-17 16,19 0-16,-19-18 16,18 0-1,-123 0-15,-1 0 0,1 0 16,0 0 0</inkml:trace>
  <inkml:trace contextRef="#ctx0" brushRef="#br0" timeOffset="96562.29">12330 2205 0,'17'0'46,"18"0"-30,18 0-16,0 0 16,18 17-16,-18-17 15,0 0-15,17 0 16,18 0-16,177 0 31,-194 0-15,-54 0-16,1 0 31</inkml:trace>
  <inkml:trace contextRef="#ctx0" brushRef="#br0" timeOffset="97354.05">12277 2540 0,'17'0'16,"19"0"0,-1 35-16,53-17 15,-17-18-15,34 18 16,-16-18-16,16 0 15,-69 0-15,228 0 47,-211 0-47,-35 0 0,0 0 32</inkml:trace>
  <inkml:trace contextRef="#ctx0" brushRef="#br0" timeOffset="98152.07">12224 3122 0,'35'0'78,"36"0"-78,-19 0 16,37 0-16,-54 0 15,36 0-15,52 0 16,18 0-16,124 0 31,-177 0-31,18 0 16,-89 0-16,1-18 15</inkml:trace>
  <inkml:trace contextRef="#ctx0" brushRef="#br0" timeOffset="98754.62">11589 3510 0,'123'18'16,"-52"-1"-16,-1 1 16,-17 0-16,53-18 31,-18 0-31,18 17 0,0 1 15,35 0-15,-17-1 16,264 1 0,194-18 31,-547 0-47</inkml:trace>
  <inkml:trace contextRef="#ctx0" brushRef="#br0" timeOffset="99323.98">11959 4057 0,'35'0'16,"-17"0"0,17 0-16,18 0 15,-17 0-15,16 0 16,1 0-16,36 0 16,-1 18-16,141 17 15,-141-35 1,18 0-16,-18 0 15,-17 18 1,35-18 0,-53 17-16,0 1 0</inkml:trace>
  <inkml:trace contextRef="#ctx0" brushRef="#br0" timeOffset="99877.38">11836 4427 0,'35'18'47,"71"17"-32,-18-17-15,-53-18 16,142 35-1,-54-17 1,18-1-16,36-17 0,-36 0 16,212 18 15,-301-18-31</inkml:trace>
  <inkml:trace contextRef="#ctx0" brushRef="#br0" timeOffset="100387.07">11889 4921 0,'17'0'46,"19"0"-30,52 0-16,53 0 31,-88 0-31,17 18 16,54-18-16,246 0 31,-246 0-31,-1 0 16,-105 0-1</inkml:trace>
  <inkml:trace contextRef="#ctx0" brushRef="#br0" timeOffset="101220.99">11871 5221 0,'18'0'78,"35"0"-78,35 0 16,-53 0-16,36 0 15,17 0-15,35 0 16,18 0-16,212 0 31</inkml:trace>
  <inkml:trace contextRef="#ctx0" brushRef="#br0" timeOffset="102418.2">12577 1305 0,'0'18'32,"17"-18"-17,1 0-15,-1 0 16,36 0-16,-35 0 15,17 0-15,18 0 16,-18 0-16,1 0 16,-1 0-1,0 0-15,-17 0 0,0 0 16,-1 0 0,1 0-1,0 0 1,17 0-1,18 0 1,-36 0-16,1 0 16,17 0-1,-35 18-15</inkml:trace>
  <inkml:trace contextRef="#ctx0" brushRef="#br1" timeOffset="113453.21">11853 2805 0,'36'0'141,"-1"0"-125,35 0-16,1 0 15,0 35-15,-1-35 0,36 0 16,159 18 15,-230-18-31,18 0 16,-36 0-16,19 0 15,34 0 17,-35 0-32,1 0 15,17 0 1,70 35 15,-70-35-31,-18 0 16,18 0-16,0 0 15,-18 0 1,1 0-16,-19 0 0,1 0 16,17 0-1,36 17-15,-36-17 16,0 0-16,-17 0 16,35 0-16,106 18 31,-124-18-16,36 0-15,-19 35 16,-16-35-16,-1 0 16,0 0-16,53 18 31,-70-18-31,17 0 0,-17 0 16,0 0-1,-1 0-15,1 0 0,17 0 31,-17 0 1,0 0 30,-1 0 266,1 0-328,-1 0 63</inkml:trace>
  <inkml:trace contextRef="#ctx0" brushRef="#br1" timeOffset="114701.54">14676 3951 0,'0'-35'16,"0"17"15,70 1-31,-52 17 15,70 0 17,-53 0-32,0 0 0,1 0 31,-36 17 16,0 36-32,0-18-15,-141 195 47,88-177-47,-300 211 47,318-229-31,17-35-16,18 36 47,0-19-32,18-17 1,35 18-16,-18-18 16,18 0-1,-36 18 1,1-18-16,17 0 78,1-18-62</inkml:trace>
  <inkml:trace contextRef="#ctx0" brushRef="#br1" timeOffset="115229.1">15293 3792 0,'0'36'16,"0"-1"0,0 53-1,-18-53-15,1 36 16,-36 35 0,0 17-16,-18-17 15,18 18-15,0-1 16,18 0-16,0-17 0,-18-17 15,35-72 1,18 1-16,0-1 0,0 1 16</inkml:trace>
  <inkml:trace contextRef="#ctx0" brushRef="#br1" timeOffset="116623.83">15169 4286 0,'18'0'16,"0"0"-1,-1 0 1,1 0 0,0 0-16,-1 0 15,1 0 1,0 0-1,-1 0-15,1 0 32,-1 0-17,-17 18 95,0 17-95,-17 0 1,-1-17-16,1 0 16,-1-18-16,-17 17 15,17-17 1,0 0-16,18 18 0,-17-18 47,70 0 109,-18 0-156,-17 0 16,-1 0-1,54 35 1,-71-17-16,17-18 0,36 18 31,-35-1-15,-18 1-1,18-18 1,-18 17-16,0 54 47,0-36-32,0-17-15,0 0 16,-89-1 15,54-17-31,0 0 16,0 0-16,-54 0 31,72 0-31,-1 0 16,0 0-1</inkml:trace>
  <inkml:trace contextRef="#ctx0" brushRef="#br1" timeOffset="117642.18">14834 2152 0,'0'0'0,"71"-106"15,-54 71-15,125-89 47,-107 71-47,18 1 31,-53 34-31,17 0 16,1 1-16,-18 52 109,0 18-93,0 17-16,0-17 16,0 35-1,0-52-15,0 52 0,0-53 16,0 89-1,0-71 1,0-18-16,-35 18 16,-18 106 15,53-142-31,-18 1 31</inkml:trace>
  <inkml:trace contextRef="#ctx0" brushRef="#br1" timeOffset="118170.87">15681 1588 0,'0'0'0,"0"35"16,0 35-1,0-17-15,-18 53 0,-17-18 16,35-52-16,-18 16 16,1 19-16,-1-18 15,18 35-15,-17-17 16,17-18 0,0-18-16,-18 18 15,18-18-15,0 18 16,-18 0-16,18-35 15,-17-18 17</inkml:trace>
  <inkml:trace contextRef="#ctx0" brushRef="#br1" timeOffset="119546.05">15734 2011 0,'18'0'31,"-18"35"94,0 0-109,0-17-16,0 17 15,0-17 1,0 70 15,0-70-15,0-1-1,0 1 142,17-18-142,18 0 1,18 0 0,0 18-1,-35-1-15,17-17 0,142 53 47,-160-35-31,-17 0-1,0-1-15,18-17 16,-18 18 0,0-1 15,0 19 0,0-19-15,-18 19 15,1-36-31,-19 0 16,1 17-16,0-17 15,-18 0 1,0 0-16,0 0 0,18 0 15,17 0-15,-35 0 32</inkml:trace>
  <inkml:trace contextRef="#ctx0" brushRef="#br1" timeOffset="120749">15787 1940 0,'-18'0'0,"1"0"78,-19 0-31,19 0-47,-1 0 15,0 0-15,1 0 16,-1 0 15,0 0-15,18 18 93,0 0-93,0 17-16</inkml:trace>
  <inkml:trace contextRef="#ctx0" brushRef="#br1" timeOffset="123377.8">15540 1993 0,'18'-17'157,"-1"17"-142,1-18-15,-1 18 16,36 0 15,-35 0-31,0 0 47,-1 0-47,1 0 31,0 0-15,-1 0-1,18 0 1,-17 0-16,0 0 31,-1 0-31,1 18 16,0-18 0,-18 17 46,0 1-46,0-1-1,0 1 17,0 17-32,0 1 15,0-1 16,-36-17 1,19 34-17,-19-52 17,19 18-1,-1 0-16,1-18 64,-1 17-79,36-17 171,17 0-155,-18 0-16,1 0 16,0 0-16,-1 0 15,1 0 1,0 0-16,-1 0 0,1 0 16,17 0-1,18 36 1,-35-36-1,-1 0 17</inkml:trace>
  <inkml:trace contextRef="#ctx0" brushRef="#br1" timeOffset="128991.17">12171 882 0,'0'35'16,"0"0"-16,0-17 31,0 0 0,0-1-31,0 1 16,0 0-16,0 17 31,0 18-31,0 0 16,0 0 0,-18 17-1,1-34-15,-1 16 0,0-16 16,18 17-16,0-18 15,-17 18 1,-1-18-16,0-17 0,18-1 16,-17 54-1,17-53-15,-18 17 16,18-17-16,0-1 16,-18 18-1,18-17-15,0 0 0,0-1 16,-17 72 15,17-72-15,0 1-16,-35 123 31,17-106-15,18-17-16,0-1 15,-18 19-15,1 17 16,17-36-16,0 1 15,-18 0-15,18 17 16,-18 0 0,18 18 31,0-35-16,0-1 0,0 1 0,0 0-15,0-1-16,0 1 31,0 0-15,0-1-16,0 18 0,0-17 31,0 0-31,0-1 16,0 1-1,0 0-15,0-1 16,18-17 156,0 0-157,-1 18-15,1-18 16,70 35 0,-53-35-16,-17 0 15,17 0 1,-17 0-16,17 0 16,18 18-16,-18 0 15,36-18-15,-53 0 16,105 0-1,-88 0 1,18 17-16,88 18 31,-123-35-31,194 36 32,-177-36-17,0 0-15,1 0 16,175 17 15,-176-17-31,36 18 16,-36-18 15,36 0-15,-54 18-1,36-18-15,-17 0 16,-1 0-1,-17 0-15,34 0 16,-16 0-16,-19 0 16,36 0-1,18 0 32,-36 0-47,-17 0 16,88 0 31,-71 0 93,-17 0-124,17 0 0,-18 0-1,1 0-15,0 0 31,-1 0-31,1 0 32,0 0 30,17 0 79,36-18-141,-71 0 15,17 1 1,1-19 0,-18 19 15,17-18-31,-17 17 16,-17-53 30,17 54-46,-18-1 0,18 0 16,-17-17-16,-1 17 16,18 1 15,0-1-31,0 1 16,0-1-1,0 0 1,0-17-1,0 17-15,0-17 16,0 17 0,-18-105 15,-17 88-15,35-1-16,-18-17 15,1 36 1,17-18-16,0 17 31,0-53-15,0 54-1,0-19 1,0 19-16,0-18 16,0-1-1,0 19-15,0-36 31,0 17-15,0 1-16,0 0 16,0 17-16,0 1 15,0-1-15,0 0 16,0 1-16,0-1 16,0 0-1,0-17 1,17 0-1,-17 0 1,0 17-16,0 0 31,18-17-31,0-53 47,-18 53-47,0 17 16,0-17-1,0-1 1,0 19-16,35-1 31,-35 0-15,0-17 15,0 18-15,0-1-1,0 0 1,0 1 0,0-1 15,0 0 125,-18 1-156,1 17 16,-54 0-16,36-18 15,-36 0-15,-193-35 47,228 53-47,-17-17 16,36 17-16,-19 0 16,-16 0-16,-1 0 15,17 0 1,1 0-16,0 0 0,-36-18 15,54 18 1,-36 0-16,17 0 16,19 0-16,-71-35 15,52 35 1,19 0-16,-19-18 16,1 18-1,0 0-15,0 0 16,-1-17-16,19 17 15,-19-18-15,19 18 16,-36-18 0,35 18-16,-17 0 15,0 0-15,-1 0 16,-17 0 0,18 0-16,0 0 15,0 0-15,-18 0 31,35 0-31,-17 0 0,17 0 16,0 0 0,-17 0-1,18 0 1,-1 0 0,0 0-16,1 0 31,-1 0-16,0 0 1,1 0 0,-1 0 31,0 0-47,1 0 15,17 18 1,-35 0 15,-1-1-31,36 1 31,0 0 157</inkml:trace>
  <inkml:trace contextRef="#ctx0" brushRef="#br2" timeOffset="145525.54">11836 2875 0,'0'53'63,"0"0"-47,0-35-1,0-1 1,0 54 15,0-54-31,0 36 16,0-35-1,0 17-15,-18 18 16,0-18 0,-17-17-1,35 0 1,0-1-16,0 1 31,0 0-15,0-1-1,0 1 1,0 17 0,-35-17-16,35-1 0,-18 36 15,1 0-15,-1-17 31,0-1-31,1 71 32,-19-53-32,36-36 15,-35 71 1,35-52-16,-18-19 16,1 19-16,17-1 15,-35-17-15,35-1 16,0 54-1,-18 52 32,0-105-47,18 17 0,0-17 32,0 17-32,-17 0 15,-1 1-15,18-19 16,0 36-1,-18-18-15,18-17 32,-17 0-17,17 35 17,-18-36-32,-52 124 46,52-105-46,18-19 16,-53 89 15,35-88-15,18-1 0,-17-17 15,17 18-16,0 17 32,0-17-15,-18 0-17,0-18-15,18 17 31,-17 1-15,-1 17 0,0-17 15,1-1-15,17 1-1,-35 35 1,17-53 15,18 35-31,-18-17 31,-17 17-15,35 1 0,18-19 202,-1-17-202,19 0-16,-19 18 16,18-18-1,1 0-15,17 0 16,-18 0-16,-17 0 15,17 0-15,18 0 16,300 0 31,-265 0-31,-18 0-16,1 0 15,141 0 1,-177 0-1,18 0-15,0 0 16,-18 0-16,0 0 16,-17 0-16,-1 0 15,1 0 1,17 0-16,1 0 16,-19 0-1,19 0-15,-1 0 16,0 0-1,18 0-15,0 0 16,-18 0-16,53 0 31,-52 0-31,-1 0 16,0 0 0,36 0-1,-53 0-15,-1 0 16,1 0-16,17 0 15,-17 0 360,17-18-359,0 18 0,-17-17-16,0 17 15,17 0 1,-18-36 0,1 36-1,0 0 1,-1-17 187,1-19-203,0-17 16,-18 36-1,17-19-15,-17 19 16,18-18-16,0-1 15,-18 1-15,17 0 16,1-18 0,-1 35-16,1-35 15,0 36-15,-1-19 16,-17-17 0,18 18-16,0 35 15,-18-70-15,17 52 16,36-53-16,-18 1 15,1-18 17,-19 70-32,1-88 31,35 71-15,-53-18-16,0 18 15,18 17-15,-1 0 16,-17-17-1,0 18 1,0-1-16,18-17 0,0-1 16,17-34 15,-35 34-15,35-34 15,-35 52 0,18 1-15,-18-1-1,0 0 32,17 18-47,1-35 16,-18 17-1,18 1 1,-18-1-16,17 1 16,1-54 15,0 53-31,-1 1 16,-17-1-16,18-35 15,17 18 1,-35 17-16,35-52 31,-35 52-31,18-17 16,-18 17-16,18-88 47,-18 89-47,0-1 437,-36 18-203,-34 0-234,35 0 16,-159 0 15,141 0-15,-18-18-16,18 18 16,-194-70 15,230 70-31,-19 0 15,-17 0 1,-229-18 31,229 18-47,18 0 0,17 0 16,-35 0-1,36 0-15,-142 0 31,141 0-15,-87-17 31,87 17-47,0 0 16,-17 0-1,17 0 1,1-18-16,-1 18 15,0 0 1,-17 0 0,17 0-1,1 0-15,-1 0 32,1 0-32,-19 0 15,1 0-15,17 0 16,1 0-1,-19 0-15,19 0 16,-1-18 0,1 18-1,-1 0 1,0 0 0,1 0-1,-1 0-15,0 0 16,1 0-1,-1 0-15,0 0 16,-34 0 15,34 0-31,18-17 16,-35 17 0,17 0 30,0 0 17,36 0 343,17 0-390,18 0-16,-18 0 15,177 0 17,-141 0-32,17 0 15,-35 0 1,17 0-16,36 0 0,-53 0 16,18 0-16,-36 0 15,106 0 1,-70 0-16,-1 0 15,1 0 1,17 0-16,-18 0 0,1 0 16,-18 0-1,0 0-15,0 0 16,0 0-16,123 0 47,-105 0-32,-36 0 1,35 0 0,-34 0-1,-1 0 1,-17 0 0,-1 0-1,1 17-15,0-17 16,-1 0-16,1 0 15,-1 0 1,1 0-16,0 0 16,-1 0-1,1 0-15,0 18 16,-1-18 15,1 0-15,0 0-16,-1 35 125,-17-17-110,0-1 1,0 1 0,0 0-16,0-1 15,0 1-15,0 17 0,0 1 16,0-1-16,0 35 31,0-52-15,0 17-16,0-17 15,-35 70 17,17-53-32,1-17 0,-1 17 15,0 18 1,1-35-16,-1 35 0,-105 141 47,123-141-47,-36-18 15,1 53 1,-18-35-16,18 35 16,17-17-16,-52 17 15,-54 194 17,54-211-17,17-18-15,0 70 31,53-70-31,-18-35 16,18 17 0,0-17-1,-17 17 1,-1-35-16,18 18 16,0-1-1,0 1 1,-18 0 15,18-1-31,0 18 31,-17-17-15,-1 0 0,-17 52 15,35-52-16,-18 17 1,18 1-16,0-19 31,0 1-31,-18-1 297,-70-17-297,53 0 16,-36 0-16,-17 0 15,-370 0 17,299 0-32,18 0 0,0 0 15,-318 0 32,406 0-47,35 0 0,1 0 47,-1 0-31,-35 0 374,0 0-390,-17 0 16,17 0 0,0 0-16,-159 0 31,195 0-16,17-17 282,0-1-297,0 1 16,17-1 15,1 0-15,0-52-1,-18 52 1,0-17-16,35-36 16,-18 18-1,-17 18 1,18-141 31,-18 140-47,0-122 47,0 140-47,0-35 15,0-18 32,18 54-47,-18-1 0,17-17 16,-17 0-1,0 17 1,18-17-16,-18 17 31,35-70-15,1 70 15,-36 1-15,17-19-16,1 36 15,0-35 17,-18 17-32,35 1 15,0-54 17,-17 54-17,-1-36 1,36-18 31,-35 53-47,70-140 47,-70 122-32,-1-16 16,1 16-15,-18 19-16,0-19 31,18 19-31,-1-1 16,-17 0 15,0-17-31,0 17 0,36-34 16,-19-107 31,-17 141-47,18-35 47,-18 36-47,0-1 15,0 0-15,18 18 16,-18-35-16,70-88 47,-35 70-47,-17 53 15,-18-18 1</inkml:trace>
  <inkml:trace contextRef="#ctx0" brushRef="#br2" timeOffset="165745.26">13652 3545 0,'18'-17'157,"-18"-1"-142,-35 18-15,0-18 16,-1 18-16,-17 0 15,18-17-15,-35 17 16,52-18 0,-35 18-16,0 0 15,0-17-15,0 17 16,18 0-16,0-18 16,-18 18-16,0-35 15,-18 35 1,18-18-16,18 18 15,0 0-15,-18-18 16,-71 18 15,107 0-31,-1 0 16,-17 0 0,17 0-16,-17-17 15,17 17 1,1 0-1,-1 0 1,0 0-16,1 0 16,-1 0-1,0 0-15,1 0 16,-1 0-16,-35 0 31,36 0-15,-124 0 31,123 0-32,0 0 1,1 0-16,-1 0 16,0 0-16,-35 0 31,18 0-31,0 0 15,-53 0 17,70 0-32,0 0 15,-17 0-15,18 0 16,-19 0-16,1 0 16,17 0-16,-35 53 15,-17 0 1,52-53-1,18 17 1,0 18 62,0-17-47,0 0-31,0-1 16,53 19 0,-53-19-1,18 1-15,17-18 16,0 18-16,-17-1 16,141 54 30,-106-54-46,-36-17 0,142 36 47,-141-36-47,17 17 16,0-17-16,247 36 47,-229-36-32,159 17 17,-177-17-32,18 0 15,-35 0-15,17 0 16,124 0 15,-141 0-15,-1 0-16,1 0 15,52 0 17,-52 0-32,0-17 0,17 17 15,0 0-15,18-18 16,-35 18 0,35-18-16,70 1 31,-105-1-31,17 18 15,18 0 1,-35 0 15,-1-35-31,1 35 16,-18-18 0,17 18-1,19-17 16,-36-1-15,17 18 0,1 0-16,17-35 31,-35 17 31,0 0-46,0 1 0,0-1-1,-35-17 1,17 35 15,1 0-31,17-18 16,-18 18-16,0-18 15,1 18 1,-18 0 15,-1 0-15,19 0 0</inkml:trace>
  <inkml:trace contextRef="#ctx0" brushRef="#br2" timeOffset="166452.82">13511 3616 0,'18'0'31,"0"0"-31,-1 0 31,177-53 16,-105 35-47,-54 1 0,723-54 47,-564 54-31,335-36 15,-370 53-31,-18 0 0,0 0 0,1 0 16,404 0 15,-405 0-16,-17 0 1,176 0 0,-247 0-16,-36 0 15,19 0-15,-1 0 32</inkml:trace>
  <inkml:trace contextRef="#ctx0" brushRef="#br2" timeOffset="166958.51">17180 3157 0,'0'18'15,"71"0"-15,-1 35 16,19-1-16,-54-34 16,35 0-16,54 17 15,-18 0-15,-18-17 16,-35 0-16,-53-1 47,0 1-47,-282 123 47,264-141-32,18 35-15,-18-35 16,1 36-16</inkml:trace>
  <inkml:trace contextRef="#ctx0" brushRef="#br2" timeOffset="180226.93">13317 4904 0,'-17'-18'204,"-1"18"-189,0 0-15,-87-35 16,69 35-1,1-18 1,17 18-16,1-18 0,-18 18 47,-1 0-47,19 0 31,-19-17-31,19 17 16,-19 0-1,-17 0 1,-17 0-16,35-18 16,-177 18 31,177 0-47,-159 0 31,158 0-16,-17 0-15,-141 0 47,159 0-31,18 0 0,-107 0 15,106 0-16,1 0-15,-1 0 16,-17 0 0,0 0 31,17 0-47,0 0 15,1 0 1,-1 0 15,18 18 141,0-1-156,18 1-16,-1 0 31,-17-1 16,18-17-32,-18 18 1,35 0 15,-17-1-15,0 1-1,-1-18 1,18 18 0,-35-1-1,18-17-15,17 0 16,-17 35 0,0-35-1,17 18 1,-17-18-16,17 18 15,-18-18 1,1 17 0,0-17-16,-1 0 31,89 0 0,-71 0-31,-17 0 16,17 0-16,1 0 15,69 0 17,-87 0-32,0 0 15,-1 0-15,19 0 16,-19 0-16,36 0 16,-35 0-1,0 0-15,34 0 31,-34 0-31,0 0 16,-1 0-16,1 0 16,0 0-16,17-17 31,-17 17-31,17 0 31,0-18-15,18 18 15,-18-18-15,-17 18-1,0 0-15,-1 0 16,19 0 0,-19 0-1,1 0-15,17-17 16,-17 17 15,-1 0 16,19-18-16,-19 18 16,1-17 0,0-1-47,-18-17 125,0 17-78,0 0 78,0 1-125</inkml:trace>
  <inkml:trace contextRef="#ctx0" brushRef="#br2" timeOffset="180876.52">13141 4904 0,'0'17'47,"0"1"-47,53 0 16,-18-18-16,89 0 15,-19 0 1,1 0 0,282 35-1,-282-35 1,18 0-16,17 17 0,-18-17 15,371 53 17,-300-35-32,0 0 15,36-18-15,-19 17 16,-17-17-16,18 0 16,-53 18-16,-18-18 0,-18 0 15,-35 18 1,-70-18-16,0 17 15</inkml:trace>
  <inkml:trace contextRef="#ctx0" brushRef="#br2" timeOffset="181526.12">16686 4974 0,'36'0'15,"70"53"1,-36-35-16,36 17 16,-53-35-16,123 71 31,-70-54-31,-106 1 15,-18 17 32,-87 36-31,-1-36-16,0 0 16,71-35-16,-36 36 15,36-19-15,-18-17 16,18 18-16,-1-1 31</inkml:trace>
  <inkml:trace contextRef="#ctx0" brushRef="#br2" timeOffset="205967.1">2205 3528 0,'17'0'47,"72"0"-31,-1 0-16,547 0 47,-441 0-32,35 0-15,247 17 31,-229 19-31,18-19 0,0 1 16,211 17 0,-176-35-16,176 18 31,-229-18-31,-18 0 0,-17 18 16,0 17-16,440-18 31,-475-17-16,546 0 32,-582 0-47,35 0 16,248 0 0,-319 0-1,19 0-15,-18 0 16,194 0 15,-230 0-31,-17 0 16,0 0-16,141 0 31,-176 0-15,17 18 15,-35 0 31,-71-18-62,18 0 16,-52 0 0,-319 0-1,160 0-15,-54 0 16,-17 0-16,-106 0 15,-459 0 1,371 0-16,88 0 16,18 0-1,-406 0-15,-18 0 32,618 0-32,35 0 15,53 0-15,53 0 16,-53 0 31,123 0-16,0 0-15,-17 0-1,0 0 1,17 0-1,-17 0-15,-247 0 47,176 0-47,71 0 16,-142 0 15,142 0-31,-18 0 0,-18 0 16,36 0-1,-18 0-15,18 0 16,0 0-16,-18 0 0,17 0 16,1 0-1,17 0 1,-17 0-16,18 0 16,34 0 124,18 0-140,54 0 16,52 0-16,1129 0 47,-741 0-47,0 0 15,0 0-15,0 0 16,812 0 15,-953 0-31,-53 0 0,-35 0 16,476 0 15,-670 0-31,-18 0 16,-17 0-16,-54 0 15</inkml:trace>
  <inkml:trace contextRef="#ctx0" brushRef="#br2" timeOffset="-200995.9">24624 1076 0,'0'71'15,"0"-19"-15,0 90 16,0-107-1,0 35-15,0 36 16,-18 35-16,18-17 16,-88 493 15,53-440-31,17-19 16,-35 125-1,36-125 1,17 1-16,-18 0 15,-158 758 32,140-758-47,1-71 16,0 18-16,17-18 16,18-70-16,-18-1 15,54-17 173,17 18-173,17-18-15,142 35 16,-159-35 0,17 0-1,71 0-15,18 35 0,35-17 16,0 0-16,124-18 15,-142 0 1,-17 0-16,0 0 16,317 0 15,-335 0-31,18 0 0,158 0 31,-211 0-31,70 0 0,-70 0 16,18 0-1,105 0 17</inkml:trace>
  <inkml:trace contextRef="#ctx0" brushRef="#br2" timeOffset="-198727.59">24783 1005 0,'0'18'47,"53"0"-47,35-1 16,18-17-16,-54 0 15,143 0 1,-19 0-16,-17 0 15,52 0-15,-17 0 16,18 0-16,-18 0 16,0 0-16,18 0 15,581 0 17,-598 0-17,581 0 16,-671 0-15,72 0 0,-124 0-16,35 0 31,-70 18-15,140 0 15,-105-18-31,-17 0 15,34 0 1,89 17 0,-124 1-16,-17-18 15,17 0 1,0 0 0,-17 0-1,17 0 1,-17 0-1,0 0-15,17 0 16,0 0-16,124 70 47,-124-52-47,-35 0 31,0 17 0,0 88-15,0-52-16,0-18 16,0 18-1,-35 669 17,0-546-17,-36 547 16,53-547-31,1-35 16,-142 829 31,124-865-47,17 71 16,18 0 30,0-176-46,-18-18 16,18 35-16,0-17 78,-17-1 0,-1-17-62,-35 0-16,-88 0 16,71 0-1,17 0 1,-36 0-16,-299-70 31,230 35-31,-1 17 16,35 0-16,-17-17 15,35 17-15,18 18 16,18 0-16,-36 0 31</inkml:trace>
  <inkml:trace contextRef="#ctx0" brushRef="#br2" timeOffset="-197536.11">26282 2293 0,'-18'0'94,"1"0"-79,-19 0-15,-34 0 16,-177 53 15,159-35-31,0 17 16,35-17-16,-18 52 15,18-52-15,35 17 16,1-35-16,17 18 16,0 52 15,0-52-15,0-1-1,17 36 1,19-35-1,17 17 1,88 71 15,-88-88-15,35-1-16,-35 1 0,0-18 16,35 18-16,18-1 15,35-17 1,-106 0-1,18 0-15,0 0 16,-18 0 0</inkml:trace>
  <inkml:trace contextRef="#ctx0" brushRef="#br2" timeOffset="-196937.49">27111 2399 0,'0'0'0,"35"194"0,1-71 16,-1 1 0,0-18-16,-17-36 0,-1 1 15,-17 35 1,18-18-16,-18 0 15,0-17-15,0-1 16,0 89 0,0-106-1,0-36-15,0 36 16,0-35 0,0-71 93</inkml:trace>
  <inkml:trace contextRef="#ctx0" brushRef="#br2" timeOffset="-196301.13">26882 2381 0,'53'-17'15,"-18"17"1,0 0-16,18 0 16,159 0-1,440 17 32,-511 19-47,-17 16 16,-18 1-1,0 0-15,-71 106 63,-35-124-63,0-17 16,-88 53 15,52-54-16,-34-17-15,-18 0 16,-583 0 31,654 0-47</inkml:trace>
  <inkml:trace contextRef="#ctx0" brushRef="#br2" timeOffset="-178591.56">13264 4075 0,'18'0'203,"-18"17"-188,-18-17-15,-17 0 16,-88-17 0,87 17-1,19 0-15,-1 0 16,1 0-16,-1 0 16,0 0-1,1 0-15,-1 0 16,0 0-16,-52 0 31,52 0-15,-17 0 15,17 0-31,1 0 16,-19 0-1,19 0-15,-1 0 16,-17 0-1,-1-18 1,19 18 0,-18 0-1,17 0-15,0-18 16,-52 18 15,34 0-15,19 0-1,-213-35 32,178 35-47,16 0 0,-17-35 16,36 35 0,-107 0 15,107 0-31,-1 0 15,0 0-15,1 0 16,-36 0 15,18 0-31,17 0 32,-17 0 14,35 17-46,0 1 32,0 0-1,0-1-31,0 1 16,0 0-1,0-1-15,0 1 16,17 0-16,36 17 31,-35-18-15,-1-17-16,1 0 15,53 36 17,-36-36-32,106 17 31,-123 19-16,-1-36-15,36 0 16,0 0 0,-35 0-1,-1 17-15,1-17 16,229 18 31,-194-18-47,247 18 47,-247-18-47,123 0 47,-158 0-47,-1 0 46,19 0-46,-1 0 16,-17 0 0,34 0 31,-34 0-32,0-36 16,-18 1-15,17 35 15,-17-18-31,0-17 172,0 17-156,0 1-1,0-18 1,0 17 62,-17 18-62,-1-35-1,0 17 17</inkml:trace>
  <inkml:trace contextRef="#ctx0" brushRef="#br2" timeOffset="-177739.3">13264 4269 0,'36'0'78,"-1"0"-62,18 0-16,0 0 15,229-36 17,-194 36-32,0 0 15,54 0-15,-19 0 16,1 0-16,17 0 16,-36 0-1,283 0 1,-264 0-16,511 0 47,-494 0-32,-17 0-15,387 0 47,-423 0-47,124 0 31,-194 0-15,-1 0-16</inkml:trace>
  <inkml:trace contextRef="#ctx0" brushRef="#br2" timeOffset="-177072.19">16828 4057 0,'0'-18'31,"35"36"-15,35 0-16,19 35 15,-37-1-15,1-52 16,0 18-16,141 70 31,-194-52 32,0-19-63,-123 107 31,105-124-15,-17 53-16,-53-53 15,70 0 1,0 0-1,1 0-15,-1 0 0,1 0 16,-19 0-16</inkml:trace>
  <inkml:trace contextRef="#ctx0" brushRef="#br2" timeOffset="-91130.35">26423 2417 0,'0'-18'78,"0"0"-46,0 1-32,-18-1 31,1 18-16,17-18 1,-18 18 0,18-17-1,-18-1 1,18 0 0,-17 18 155,-1 0-139,1 0-1,-1 0-15,0 0 30,1 0-46,-1 0 47,0 0 0</inkml:trace>
  <inkml:trace contextRef="#ctx0" brushRef="#br2" timeOffset="-88962.52">26617 2893 0,'0'-18'328,"-18"18"-312,1 0-16,-1 0 78,1 18-63,-1-18-15,18 17 313,-18 1-297,1 0 62</inkml:trace>
  <inkml:trace contextRef="#ctx0" brushRef="#br2" timeOffset="-186977.21">3898 7514 0,'0'18'15,"0"70"1,0-35-16,0 35 15,0 177 1,0-230 0,0 36-16,-17 17 15,17-18-15,-36 265 47,19-299-47,17-1 0,0-17 31</inkml:trace>
  <inkml:trace contextRef="#ctx0" brushRef="#br2" timeOffset="-186383.9">3916 8273 0,'17'-18'0,"-17"0"16,18 1 0,53-19 15,-54 36-15,336-176 15,-265 141-16,18-36-15,-53 54 0,18-36 16,-36 53 0,18-36-16,17 1 31</inkml:trace>
  <inkml:trace contextRef="#ctx0" brushRef="#br2" timeOffset="-185875.2">4057 8184 0,'0'18'0,"0"17"16,0-17-16,18 17 0,35 53 46,-36-70-46,18 35 0,89 141 47,-106-194-31,-1 0 15,1 0-15,17 0-16</inkml:trace>
  <inkml:trace contextRef="#ctx0" brushRef="#br2" timeOffset="-185052.26">5539 8026 0,'-53'17'16,"35"1"-16,-105 123 31,70-53-31,0 18 0,35-71 16,18 89 15,0-89-16,88 36 17,-88-54-32,36 1 15,-1 17 1,18-35 0,-53 18-16,35-18 31,-17 0-16,17-18-15,-35 1 16,18-19-16,-1-34 16,-17 34-16,18-34 15,0 17-15,-18-35 16,0 53-16,0-124 31,0 88-31,0 36 16,0 0-1,0-18 1,0 35-16,0-17 0,0 0 0,0 17 16,-18 18 62,0 0-63,1 0-15,-1 0 16,-17 0-16,-1 53 31,19-53-15</inkml:trace>
  <inkml:trace contextRef="#ctx0" brushRef="#br2" timeOffset="-183989.67">5997 8925 0,'-17'-17'63,"17"-36"-48,0 0-15,0 18 16,0-1-16,0-34 15,0-19-15,0-16 16,0-1-16,0-18 16,0 1-16,17 52 15,1-34 1,17 52-16,-35 0 0,35 17 16,-17 19-16,17-1 15,1 0-15,34 18 16,-35 0-1,18 0 1,-35 0-16,17 0 16,18 0-16,-18 53 15,54 124 17,-89-160-17,0 36-15,17-17 16,-17-1-1,-35 335 32,0-352-47,-36 17 16,-176 0 31,230-35-32,34 0 79,1 0-78,35 0-1,0 36 1,88 70 0,-71-53-16,1-1 15,0 1 1,211 159 31,-265-212-47</inkml:trace>
  <inkml:trace contextRef="#ctx0" brushRef="#br2" timeOffset="-182699.73">3210 7003 0,'18'0'16,"-18"88"0,0 18-1,0-18-15,-18-53 0,-17 71 16,-36 229 0,36-141-16,0 71 15,-18-36-15,0 494 31,53-529-15,0-35-16,0-53 0,0-18 31,18-70-15,-1-18 15,19 0-31,-1 0 16,18 0-16,17 0 15,54 0-15,70 0 16,264 0 0,-140 0-16,211 0 15,53 0-15,88 0 16,1200 0 15,-1605 0-31,-71 0 16,-18 0-1,-141 0 1,-35-18 0,0 0-1,-35 1 63,0 17-78,35-18 16,-71-17-16,1-18 16</inkml:trace>
  <inkml:trace contextRef="#ctx0" brushRef="#br2" timeOffset="-181482.93">3387 6809 0,'17'0'31,"54"0"-31,-18 0 16,35 0-16,71 17 16,52 1-16,36-18 15,18 0 1,740 0-1,-617 0-15,-52 0 16,810 0 31,-1022 0-47,-19 0 16,-16 0-1,-54 0-15,0 18 16,18-18-16,-18 0 15,71 35 17,-35-18-32,-36 19 15,-17-19-15,35 19 16,-1-1 0,-34-35-16,0 35 15,-1-17-15,-17 70 47,0-70-47,0 17 0,0 177 31,0-124-31,0-35 16,0-18-16,0 194 47,0-140-47,0-19 0,0-17 15,0 35-15,0 424 32,36-301-32,-19 1 15,-17 0 1,0 370 31</inkml:trace>
  <inkml:trace contextRef="#ctx0" brushRef="#br2" timeOffset="-177251.43">8149 8414 0,'0'-18'32,"35"18"-17,54 0-15,-1 0 16,-35 0-16,35 0 16,371 0 15,-283 0-31,600 0 47,-688 0-32,-70 0 17</inkml:trace>
  <inkml:trace contextRef="#ctx0" brushRef="#br2" timeOffset="-176404.93">8061 8643 0,'18'0'31,"52"0"-16,-17 0 1,-18 0-16,283 0 31,-177 0-31,53 0 16,0 0-16,388 0 31,-458 0-15,-89 0-1,-18 0 1</inkml:trace>
  <inkml:trace contextRef="#ctx0" brushRef="#br2" timeOffset="-175641.41">9984 8132 0,'35'35'62,"0"-35"-62,18 17 0,18 1 16,-1 35-16,-35-53 15,1 18 1,34 17-16,-52-17 16,0-1-16,-18 54 31,0-36-31,0 18 0,-106 70 31,53-105-31,-18 53 16,1-54-16,-89 19 15,106-36 1,-18 35-16,54-35 16,-1 0-1</inkml:trace>
  <inkml:trace contextRef="#ctx0" brushRef="#br2" timeOffset="-174693.99">7673 9172 0,'35'18'16,"0"52"0,71-34-1,35-1 1,-35 0-16,71 1 0,34-1 16,54 35-16,70 1 15,35-1-15,2082 530 47,-1976-512-31,318 89-1,123 34 32</inkml:trace>
  <inkml:trace contextRef="#ctx0" brushRef="#br2" timeOffset="-172560.34">7691 9613 0,'35'0'63,"53"0"-63,-35 0 16,35 0-16,-35 0 15,18 0-15,52 0 16,1 0-1,34 0-15,19 35 16,-36-17-16,0 0 16,-18 17-16,19-17 15,87 35 1,-106-36-16,-52 18 16,35-17-16,176 35 31,-194-35-31,0-1 15,159 54 1,-194-53 0,53-1-16,123 1 31,-141-1-15,1 1-16,-1 0 15,247 35 16,-264-36-31,-19-17 0,195 71 63,-211-54-63,-1 1 0,-17-18 16,17 35-16,-17-17 15,123 53 16,-106-54 1,-17 1-32,52 17 31,-35-35-31,1 18 16,-36-1-1,35 1-15,-17 0 31,-1-1-15,1-17-16,-1 18 0,1 0 16,53 35-1,-18-18-15,-36-35 16,19 17-16,69 1 16,-52 35-1,-17-53-15,-1 0 16,18 0-16,17 18 15,-34-18-15,140 35 32,-141-35-17,1 0 1,16 18-16,107 17 31,-106-35-31,-18 0 0,1 0 16,17 0-1,-36 17-15,1-17 16,17 0-16,-35 18 16,106-18 15,-71 0-31,1 0 16,-1 0-1,18 0 16,-36 0-31,36 18 0,-35-1 16,52-17 31</inkml:trace>
  <inkml:trace contextRef="#ctx0" brushRef="#br2" timeOffset="-171699.88">14005 10372 0,'0'35'93,"36"18"-93,16 17 16,19-17-16,-18 0 16,35 0-16,-17 0 15,35 18-15,-36-36 16,1-17-16,-1 34 15,-17-16-15,-35-36 16,35 35 0,-53-17 15,0 17-31,0 0 16,0 18-1,0-18 1,0 18-16,-18 36 31,0-54-31,-17 0 16,-88 89 15,87-124-15,-17 0-16,1 0 31,34 0-31,-17 0 15,17 0 1,-17 0-16</inkml:trace>
  <inkml:trace contextRef="#ctx0" brushRef="#br2" timeOffset="-170468.65">5697 9313 0,'36'18'16,"-1"0"0,-17 17-16,-1 0 15,36 18-15,0 35 16,18-17-16,17 35 15,-53-53-15,18 35 16,35 18 0,388 458 15,-229-370-31,159 124 16,-177-160-1,-35-17-15,0-17 16,671 264 15,-707-317-15,213 87 15</inkml:trace>
  <inkml:trace contextRef="#ctx0" brushRef="#br2" timeOffset="-169141.49">6227 9402 0,'0'17'47,"17"36"-32,18 0-15,-17-18 0,17 18 16,1 18 0,105 176 15,-106-177-31,53 18 15,18 1-15,247 211 32,-247-230-32,17 18 15,18 0-15,424 371 47,-407-335-47,-34-1 16,-1-52-16,18-1 15,-35 1-15,0-18 0,123 70 32,-176-123-17,124 53 17,-160-53-32,19 0 15,70 18 16,-89-18 173,1 0-189</inkml:trace>
  <inkml:trace contextRef="#ctx0" brushRef="#br2" timeOffset="-168483.89">9490 11677 0,'70'0'16,"-52"0"-16,17 71 16,18-54-16,-18 1 15,18 17-15,18 36 16,-18-36-16,-36-35 16,36 35-16,-53-17 15,53-1 1,-53 1 15,0 0-31,0-1 16,0 36-16,0-17 15,0-19-15,0 36 16,-53 106 15,53-142-31,-17 1 16,-19 17-16,19-35 15,-230 0 32,159 0-47,35 0 16,-71 0 15,107-17-31</inkml:trace>
  <inkml:trace contextRef="#ctx0" brushRef="#br2" timeOffset="-166887.34">21167 7179 0,'0'-18'15,"17"18"-15,-52 18 125,-36-18-109,19 71-16,-54-54 16,35 18-16,-88 36 31,107-53-31,16 35 16,19-53-16,17 17 15,0 1 1,0 0-16,299 370 31,-228-353-15,-18 18-16,35 0 15,141 53 17,-211-106-17,0-18 16,17 0-15,0 1-16,-17-19 16,52 19-1,-34 17-15,-1-53 16,0 53-16,-17 0 16,0 0-16</inkml:trace>
  <inkml:trace contextRef="#ctx0" brushRef="#br2" timeOffset="-165571.4">21766 7585 0,'36'-36'109,"-1"19"-109,36-18 16,-36 35-16,71-71 15,-53 36-15,17 17 16,-17 18-16,35 0 16,-53-18-16,1 18 15,-19 0 1,1 0-16,70 0 31,-88 36-15,0-19-1,0 36-15,0 0 16,-88 247 15,0-141-15,17-106-16,-52 105 16,88-105-1,17-35-15,18 0 16,-18 17-16,1-17 15,17-1 1,0 1 0,0-1 46,35 1-15,18-18-47,35 0 16,18 0-16,-71 0 15,71 0-15,-18 0 16,36 0-16,-19 0 16,1 0-16,-35-18 15,-1-17 1</inkml:trace>
  <inkml:trace contextRef="#ctx0" brushRef="#br2" timeOffset="-158422.93">21343 9349 0,'0'17'78,"0"19"-63,0 16-15,0 1 16,18 18-16,-18 17 16,0-35-16,17 123 31,-17-105-31,0-36 0,0 18 16,0 0-16,18 18 31,-18-54-31,0 19 15</inkml:trace>
  <inkml:trace contextRef="#ctx0" brushRef="#br2" timeOffset="-156717.59">21308 9260 0,'0'-17'47,"17"17"-47,36 0 16,0 35-16,0-35 16,0 18-16,35-1 15,-52 1-15,16 0 16,-16-18-16,-1 53 31,-17-36 0,-18 1-15,0-1-16,0 19 16,0 158 15,0-177-16,0 19-15,-18-19 16,0 1-16,18 0 16,-17-1-16,-1 18 15,0-35 110,1 0-125,-1 0 16,-52 0 0,52 0-1,0-17-15,54 17 156,17 0-156,-1 0 16,1 0 0,-17 0-16,70 0 31,-89 35 16,-17-17-32,18-18-15,-18 35 16,17 0-16,1-17 16,-18 0-1,0-1 63,0 1-62,0 0 0,0 17-16,-141 53 31,88-53-31,18-17 0,-71 0 16,71-18-1,-1 0 1,1 0-16,0 0 31,17 0-15,1 0-16,-1 0 15,-17 0 1,17 0-16,0 0 31,1-18-15,-1 0-16</inkml:trace>
  <inkml:trace contextRef="#ctx0" brushRef="#br2" timeOffset="-155162.5">22578 9737 0,'0'-18'0,"0"-35"31,0 35-16,17 1 1,-17-1-16,36-17 16,-36 17-16,106-17 31,-54 35-15,-16 0-16,34 0 0,1 0 15,176 0 16,-230 0-15,1 0 0,0 0-1,-18 53-15,-36 176 47,1-194-31,0 36-16,0 17 15,-18-35-15,-36 53 16,-52 70 0,124-176-16,-124 89 31,123-72-15,0 1 15,36-18 47,17 0-78,1 0 16,-1 0-16,18 0 15,17 0 1,36-18-16,-53 18 0,88-35 31,-70 17-31,17-17 47</inkml:trace>
  <inkml:trace contextRef="#ctx0" brushRef="#br2" timeOffset="-154354.32">24306 9472 0,'0'0'0,"-35"0"16,17 0-1,-87 35 16,52-17-31,17 35 16,1-18-16,0 53 16,-194 283 31,211-318-47,18 88 31,0-124-16,0 19-15,88 52 47,-53-70-31,301-18 15,-284 0-15,1 0-16</inkml:trace>
  <inkml:trace contextRef="#ctx0" brushRef="#br2" timeOffset="-146414.63">24324 7338 0,'-18'0'31,"-17"17"-15,17 1-1,-34 17-15,-37 36 16,36-53-16,1 17 16,-72 106 15,89-88-31,35-36 0,-18 195 31,18-141-31,0-1 16,0-17-1,0-35-15,71 70 32,-36-70-1,-17-18-31,35 0 15,-18 0-15,53 0 16,-17 0 0,-19-36-16,-16 36 15,175-105 17</inkml:trace>
  <inkml:trace contextRef="#ctx0" brushRef="#br2" timeOffset="-142577.44">24959 9278 0,'0'-53'47,"-35"18"-32,-1 35-15,-16-35 16,-37-1-1,19 19-15,35 17 0,-36-18 16,-35 0 0,-35 1-16,0-19 0,-35 19 15,17-18-15,-18 17 16,19 0 0,-1-17-16,-70 35 15,123-18 1,18 18-16,17 0 15,0 0-15,-17 0 0,35 0 16,0 0 0,18 0-16,0 0 15,0 0-15,17 0 16,0 0-16,-35 0 16,18 0-16,0 0 15,-36 0 1,1 0-16,17 0 15,0 0 1,0 0-16,18 0 16,-18 0-16,-124 0 15,107 0-15,-1 18 16,-35 0 0,-317 70 30,370-71-30,-17 1-16,17 17 16,-18 1-1,1-1-15,-36 18 32,53-18-32,-18-17 0,18 35 15,-282 176 16,265-158-31,-107 140 32,107-158-32,17 18 0,35-18 15,-52 70 1,52-70 0,0 0-16,1 0 15,-1 335 32,18-335-31,35 17-16,-17-52 15,70 123 1,-17-88 0,-18 18-16,17-19 15,212 231 16,-193-213-31,-54-52 16,53 35-16,159 35 16,-88-35-1,-36 0-15,212 70 32,-229-105-32,18 0 15,-1-18-15,265 0 31,-70 0-15,-160 0-16,37 0 16,-1-36-1,17 1-15,1 0 0,0 17 16,475-88 15,-457 89-31,17-36 16,882-265 15,-1024 248-15,1-1-1,-18-17-15,-17 17 16,0 1-16,-19-18 16,1-1-16,0 37 15,0-37-15,0-69 16,0-19-1,-35 124 1,-18-17-16,0-1 16,0 18-16,0-17 15,0-36 17,-36 53-32,19 35 0,-18-35 15,-142-141 32,107 177-47,-36-71 0,0 52 16,71 19-16,-371-72 47,212 54-47,-229-35 15,211 52-15,-35 18 16,35 0-16,36 0 15,17 0-15,0 0 16,18 0-16,53 0 16,-159 0 15,194 0-31,0 0 0,0 0 16,-158 0 15,140 0-16,-158 0 17,176 0-32,35 0 15,-158 0 17,141 0-32,-1 0 15,-17 0-15,-52 0 47,105-18-47,-36 18 0,1 0 31,17 0-31,1 0 16,-1-17 312,1 17-312</inkml:trace>
  <inkml:trace contextRef="#ctx0" brushRef="#br2" timeOffset="-139082.89">25365 9331 0,'-247'-35'15,"-53"-18"1,124 35-16,17 1 0,-18-1 16,19 18-1,-160 0 1,212 0-16,-17 0 16,52 0-16,1 0 15,-230 0 32,229 0-47,1 0 0,-124 0 31,70 0-31,1 0 16,17 0-16,-18 0 16,1 0-16,-18 0 0,0 0 15,-406 0 16,441 0-15,0 0-16,18 0 16,-141 0-1,176 0 1,18 0-16,17 0 16,-35 18-1,18-1-15,17-17 16,1 0-16,-195 71 47,177-54-47,-89 36 15,-158 159 32,229-177-31,-106 230 15,159-195-31,-17-52 16,-1 53-1,0-19 1,18-34 0,0 106 15,0-54-31,0-35 15,0 36 1,36-53-16,-19 17 0,18 18 16,18 53-1,-35-71-15,35 71 32,-53-53-32,35 35 0,-17-18 15,17 19 1,18-1-16,-53-53 15,53 36-15,88 34 16,-53-52 0,18 0-16,194 35 31,-124-17-15,-123-71-16,0 18 15,124 52 16,-125-52-31,389 70 32,-299-88-17,34 0-15,-17 0 16,-1 0 0,372 0-1,-389 0-15,18 0 16,-18 0-1,0 0-15,17 0 16,-16 0-16,16 0 16,230-70-1,-246 17 1,-19 0-16,18 17 16,159-52-1,-159 53-15,0-18 16,-17 18-16,123-71 15,-142 71 1,-16-1-16,299-122 47,-300 140-47,-18-17 0,19-1 16,-19 19-16,18-19 15,106-52 16,-158 35-15,-1 18-16,-17 0 16,35-53-16,-18 52 15,0 1-15,-17-35 16,17 34-16,-35-34 16,18 52-1,-18-35-15,17 35 16,1-34-16,-18-72 47,0 106-47,0-34 0,0 16 15,0 19 1,0-19-16,0 1 16,-35 0-16,-18-1 15,-53-34-15,71 52 0,-71-17 16,70 17-1,-52-17-15,-35 0 16,-1 0-16,-17-1 16,-635-87 31,617 105-47,18 1 15,-282-36 16,282 35-31,0 18 0,-547-35 47,564 17-47,-246 18 47,282 0-47,0-18 16,-318 18 15,335 0-15,1 0-16,-1 0 15,18 0-15,0 0 16,-123 0 15,123 0-31,35 0 16,-17 0-1,0 0-15,-18 0 0,18 0 16,-71 0 15,88 0-31,-52 0 16,17 0-16,17 0 0,19 0 16,-107 0-1,89 0-15,0 0 16,-1 0-1,1 0-15,-18 0 16,0 18-16,-17-18 16,-160 35-1,160-35 1,-18 18-16,35 0 16,-106 17 15,124-35-31,0 0 15,-1 0 1,-123 88 31,142-88-47,-18 35 16,17-35-16,-35 0 15,-176 212 32,193-177-47,1 36 16,-18-18-1,18 35-15,17-17 16,-35-19 0,53-16-16,0 17 15,-17-36-15,-1 19 16,18 16-1,-18-16-15,1 17 0,17 0 16,0-18-16,-18 88 47,18-87-47,0-19 16,0 1-1,0 0 1,0 17-16,0 0 15,0-17 1,0-1 0</inkml:trace>
  <inkml:trace contextRef="#ctx0" brushRef="#br2" timeOffset="17501.37">5256 13617 0,'18'18'47,"-18"35"-47,18 17 15,-1 71-15,-17 230 16,0-159-16,0-1 15,0 301 17,0-406-32,0-89 15</inkml:trace>
  <inkml:trace contextRef="#ctx0" brushRef="#br2" timeOffset="18263.93">5080 13353 0,'0'0'0,"53"0"0,17 17 15,-34-17-15,193 141 31,-158-123-15,158 176 0,-159-141-1,-17 35-15,18 0 16,-18 18-16,-18 0 16,0-18-16,1 18 15,-19 0-15,1-18 16,17 230 15,-17-283-31,-18-18 16,0 54 15,0-36-15,0 1-16,-18-1 15,1 0-15,-36-17 16,0 17-1,-53 0-15,35 1 16,1-19-16,-18-17 16,35 0-16,-18 0 15,-52 0 17,87 0-32,19 0 0,-1 0 46,1 0-46</inkml:trace>
  <inkml:trace contextRef="#ctx0" brushRef="#br2" timeOffset="19583.11">7761 13688 0,'-18'0'46,"-34"0"-30,-19 0-16,-35 0 16,53 0-16,18 0 15,-18 0-15,-18 0 16,-105 0 15,158 0-31,1 0 31,-1 35-15,-17 18-16,35 0 16,-53 35-16,35-17 15,1-18-15,-1 35 16,0 35-16,-193 389 31,193-424-15,18-18-16,0 1 15,0-36 1,0 1-16,0 17 16,53-1-1,-35-52-15,35 18 16,-18 0-16,35-1 16,1 1-16,282 53 46,-283-71-46,19 0 0,-54 0 16,0 0 0,0 0-16,-17 0 15,0 0 1</inkml:trace>
  <inkml:trace contextRef="#ctx0" brushRef="#br2" timeOffset="20155.77">7691 12771 0,'0'176'16,"0"-158"-1,0 17 1,0 35-16,0-17 15,70 53 17,-52-106-32,17 0 15,0 0 1,-17 0 0,105-70-1,-105 52-15,17 0 16</inkml:trace>
  <inkml:trace contextRef="#ctx0" brushRef="#br2" timeOffset="20948.29">6473 15258 0</inkml:trace>
  <inkml:trace contextRef="#ctx0" brushRef="#br2" timeOffset="21357.04">8079 15258 0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4-16T13:18:43.695"/>
    </inkml:context>
    <inkml:brush xml:id="br0">
      <inkml:brushProperty name="width" value="0.05292" units="cm"/>
      <inkml:brushProperty name="height" value="0.05292" units="cm"/>
      <inkml:brushProperty name="color" value="#00B0F0"/>
    </inkml:brush>
    <inkml:brush xml:id="br1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15558 1782 0,'-36'52'78,"36"1"-78,-17 18 16,17-36-16,-18 0 15,-17 89 1,35-71-16,0 35 16,-53 36-1,35-72-15,18 1 16,-35 106 15,35-141-31,0 17 16,0 71 31,0-88-32</inkml:trace>
  <inkml:trace contextRef="#ctx0" brushRef="#br0" timeOffset="1143.67">14975 1834 0,'71'0'110,"35"36"-110,-18-1 15,0-17-15,-17-18 16,35 53-16,-18-36 15,-18 1-15,89 35 32,-159-36-1,18 1-15,-18 17-1,53 106 16,-53-105-15,17-1-16,-17 18 16,0 35 15,0-35-31,0 0 0,0-35 16,0 140 15,0-140-31,-35 35 15,17-18 1,-35-17-16,-88 17 31,36-17-15,34-18-16,0 0 16,18 0-16,18 0 15,0 0-15,-18 0 16,18 0-16,-18 0 47,53-18 31,0-17-47,0 17-31,0 1 16</inkml:trace>
  <inkml:trace contextRef="#ctx0" brushRef="#br0" timeOffset="1486.98">16581 2910 0</inkml:trace>
  <inkml:trace contextRef="#ctx0" brushRef="#br0" timeOffset="2025.64">16951 1711 0,'0'18'47,"0"70"-47,0-53 16,0 71-16,-18-53 0,18-18 15,0 36-15,-17 17 16,-1 18 0,-35 335 15,53-371-31,0 36 16,-17 0-1,17 53 1,-18-106-16,18-36 15,0 1-15,0-1 16,0 19-16</inkml:trace>
  <inkml:trace contextRef="#ctx0" brushRef="#br0" timeOffset="2381.94">17251 3157 0</inkml:trace>
  <inkml:trace contextRef="#ctx0" brushRef="#br0" timeOffset="11945.42">1041 3792 0,'0'-17'110,"35"17"-95,0 0-15,36 0 16,-18 0-16,0 0 16,0 0-16,35 0 15,-35 0 1,17 0-16,-17 0 16,106 0 15</inkml:trace>
  <inkml:trace contextRef="#ctx0" brushRef="#br0" timeOffset="14670.12">2893 3122 0,'0'35'16,"0"18"0,0 0-16,-18 35 15,18-17-15,-17 35 16,17-71-16,0 300 47,0-264-32,0 35 17,0-89-17,0 1 1</inkml:trace>
  <inkml:trace contextRef="#ctx0" brushRef="#br0" timeOffset="15686.51">2628 2963 0,'124'0'15,"-71"0"1,-36 18-16,36 17 16,0-17-1,-18 17-15,1 18 0,34 0 16,-35 0-16,18-53 15,36 106 1,-54-89 0,-18 1-1,1 17 1,0 1 0,-18-19-16,0 18 15,17 18-15,-17-17 16,18 34-16,17 36 47,-35-88-47,0-1 31,-17 36-15,-142 18 30,88-54-46,-228 36 47,263-53-47,1 0 63</inkml:trace>
  <inkml:trace contextRef="#ctx0" brushRef="#br0" timeOffset="16050.8">3739 3933 0,'18'0'94</inkml:trace>
  <inkml:trace contextRef="#ctx0" brushRef="#br0" timeOffset="17335.53">4745 3140 0,'-53'17'0,"0"1"15,53 17-15,-106 106 47,106-88-47,-17-35 0,-1 0 16,18-1 0,0 36-1,0-35-15,0 211 47,0-211-47,18 17 16,-1 0-16,1-35 15,17 36 1,-35-19 0,18-17-1,-1 0-15,1 0 31,0 0-15,17 0 15,-17 0-31,-1 0 16,1-17 0,-1-19-1,36 1-15,0-36 31,-53 54-31,18-18 16,0-36 15,-18 53-31,0-229 47,0 212-47,0-159 31,0 159-15,-18 0 15,0 35 1,-17 0-1,17 0 0,1 0-31,-1 0 31,0 0 32</inkml:trace>
  <inkml:trace contextRef="#ctx0" brushRef="#br0" timeOffset="17703.82">4974 3951 0</inkml:trace>
  <inkml:trace contextRef="#ctx0" brushRef="#br0" timeOffset="58782.06">1182 5768 0,'17'0'187,"1"0"-171,17 0-1,-17 0 1,0-18 0,-1 18-16,54-17 46,-54 17-46,1 0 16,17 0-16,-17 0 16,106 0 15,-107 0-31,18 0 16,-17 0-1,0 0-15,-1 0 16,-52 0 140,0 0-140,-18 0-16,-35 0 15,52 0 1,-34 0-16,-18 0 0,-1 0 16,1 0-1,35 0-15,-35 0 0,35 0 16,-35 0 15,106 0 235,35 0-266,-36 0 15,36 0-15,-18 0 16,1 17-16,-1-17 16,-17 0-1,17 0-15,0 0 31,-17 0-31,-1 0 0,1 0 16,0 0-16,176 0 47,-159 0-47,18 0 31</inkml:trace>
  <inkml:trace contextRef="#ctx0" brushRef="#br0" timeOffset="64024.63">2734 5062 0,'0'18'32,"0"35"-32,0-18 15,0 106 17,0-70-32,0-36 0,0 0 15,0 18 1,0 18-16,0 17 15,0 0-15,0 53 16,0-70 0,0-53-16,0 17 0,0 53 31,0-70-15,0 17-1</inkml:trace>
  <inkml:trace contextRef="#ctx0" brushRef="#br0" timeOffset="67213.78">2328 5133 0,'18'0'79,"35"0"-64,-35-18 1,17 18-1,0-17 1,0-1 0,-17 18-16,0 0 15,-1 0-15,1 0 32,0 0-32,-1 0 31,18 18 0,-17-18-15,0 0-1,-1 0-15,1 17 16,0-17 0,17 18 15,-17-18-16,-1 0 1,1 18 0,0 17-1,-1-18 17,18 1-32,-17-18 31,0 18-31,-1-1 62,-17 1-46,0 0 0,0-1-1,0 1 1,0 0 15,0 17-31,0-17 31,0-1-15,0 18 15,0-17-31,-53 0 16,36-1-1,17 1 1,-35 0 0,17-18-16,0 0 15,1 0 48,-1 0-48,-17 0 1,17 0 0,0 0-1,1 0-15,-1 0 32,-17 35 30,17-35 1,1 0-17,52 0 329,0 0-359,-17 0-16,17 0 16,18 0-1,-35 0 1,-1 0 15,1 0-15,0 0-1,-1 0-15,18 0 32,-17 0-17,0 0 1,-1 0 0,1 18-1,0-18-15,17 17 16,-17-17-1,-1 18 17,1-18-32,-1 17 15,19 19 17,-19-36-32,-17 35 15,18-35-15,0 88 31,-18-70-15,17-18-16,-17 123 47,0-87-47,0-1 16,-17-18-1,17 36 16,-36-53 48,-17 0-79,1 0 15,-37 0 1,54 0-16,0 0 15,-18 0-15,-53 0 32,88 0-32,1 0 15</inkml:trace>
  <inkml:trace contextRef="#ctx0" brushRef="#br0" timeOffset="67626.19">3528 5997 0</inkml:trace>
  <inkml:trace contextRef="#ctx0" brushRef="#br0" timeOffset="68892.06">4039 5151 0,'0'17'0,"0"1"15,0 17 1,0 0 0,0-17-1,18 0 1,-18-1-1,0 1 1,0 0-16,0-1 16,18 107 15,-18-89-31,0 0 0,0 18 16,17 53-1,-17-71-15,0 18 16,0 0-16,0 18 31,0-36-15,0 0-1,0 0 17,0-17-17,0 0 1,18-1 15</inkml:trace>
  <inkml:trace contextRef="#ctx0" brushRef="#br0" timeOffset="69800.42">4286 6103 0,'18'0'250,"0"0"-235,-1-18 48</inkml:trace>
  <inkml:trace contextRef="#ctx0" brushRef="#br0" timeOffset="76901.71">5768 2487 0,'0'-18'15,"18"1"17,-18-1-17,0 1 16,0-1-31,0-17 110,-36 17-110,1-17 15,-18 17-15,18 0 16,-177-17 0,89 17-1,-1 1-15,-17-1 16,18 1-16,-19-1 16,1 0-16,-458-35 46,510 36-46,-228-19 47,264 36-31,0 0-16,0 0 16,-17 0-16,-283 0 31,247 0-16,-17 18-15,-230 106 32,229-72-32,1 1 15,17 0-15,0 18 16,-211 88 15,211-106-31,53-18 0,-123 71 31,140-71-15,19 0 0,-1 18-16,0-18 15,18 18-15,0 0 16,0 35 0,0-52-1,0 34-15,36 54 16,-19-89-1,19 18-15,-19 17 16,1 19-16,35-1 16,-18-18-16,36 1 15,-54 0 1,54 17-16,-1 0 0,-52-70 16,17 17-1,-17 0-15,52 0 0,-17 1 16,106 34 46,-88-52-62,-18 0 0,-1-18 0,1 0 16,247 70 15,-229-70-15,-1 0-16,177 0 15,-106 0 1,1 0-16,598 0 47,-581-18-47,-18 1 16,-17-1-16,17 1 31,-18-19-31,18 1 0,-17 0 15,-1 17-15,1-17 0,-18-18 16,0 18-16,17-1 16,230-158 15,-300 141-15,0 18-16,-1-265 62,-52 247-62,0-70 16,0-142 15,0 195-31,0 17 16,-17-35-16,-160-54 46,107 107-46,35 0 16,-71 0 0,88 17-1,-35 0 17,53-17 202,-17 17-218,17 1 15,0-1 0,-18 1-15,18-1-16,-35-17 15,35-1 17,-18 19-17,18-1-15,-18-17 31,-17 17-31,35 0 16,-17 18-16,-36-17 16,35-1-16,-17 18 15,-18-17 1,0-1-16,18 0 16,-1 18-1,19 0-15,-19-17 16,1-1-1,0 18-15,0 0 16,17 0 0</inkml:trace>
  <inkml:trace contextRef="#ctx0" brushRef="#br0" timeOffset="79874.05">4851 4833 0,'-36'-35'109,"1"35"-93,0 0-16,-36-18 15,-87 0 16,52 18-31,18-17 0,-18-1 16,-18 18 0,36-17-16,17 17 15,-34 0-15,-89-36 16,123 36 0,0 0-16,19 0 15,-1-17-15,0 17 16,17 0-16,19 0 15,-89 0 17,88 0-32,-17 0 15,0 0 1,17 0-16,1 0 0,-19 17 16,19-17-16,-36 18 15,17-18 1,1 0-1,0 0 1,-36 18 15,18-1-31,18-17 16,17 18-16,-105 35 47,70-18-47,35-17 0,-105 52 31,70-17-31,35-53 16,-17 35-16,-18 1 31,36-19-15,-1-17-16,0 89 15,-35-72-15,53 36 16,0 71 15,0-71-15,0-18-16,0 0 15,0 0-15,0-17 16,0 53-16,0-36 16,0 53-16,18-53 15,0 1-15,-1 52 16,-17-53-16,106 194 31,-106-123-31,88-18 16,212 248 31,-247-301-47,18 18 15,-1 0 16,1-18-31,-36-35 0,18 0 16,18 0-16,281 0 31,-316 0-15,52 0-16,247 0 31,-212-18-15,-17-17-16,0 0 0,123-142 31,-229 160-15,36-36-16,-36 17 15,35-69 1,-35 52-16,106-247 47,-89 229-47,19 1 15,-1-36 17,-17 71-32,-18-1 15,17 1-15,-17 17 16,0-52-16,0 35 16,35 17-16,-35-53 15,18 1 1,-18 52-16,0-17 15,0 0 1,18 17-16,-18 0 16,17-87 15,-17 87-31,0 0 16,0-35-1,0 36 1,0-1-1,0-17-15,-35-71 32,35 71-17,-18 17-15,1-17 32,-18-18-32,17 35 15,0 1 16,1-1-31,-1 18 16,0 0-16,-35-18 16,18 18-1,18-35 1,-19 35-16,1 0 0,17 0 16,-52 0-1,35 0-15,-1 18 16,1-18-1,-18 17 1,53 1-16,-88-18 31,88 18-15,-18-1 0,1-17-1,17 18 1,-36-1 15</inkml:trace>
  <inkml:trace contextRef="#ctx0" brushRef="#br0" timeOffset="137789.97">3563 6015 0,'18'17'109,"-18"1"-109,0 0 47,0-1 78,-18-17-94,0 0-15,18-17-16,-17-19 16,17 19 62,0-1-63,17 1 17,1 17-1,0 0 438,-18 17-391</inkml:trace>
  <inkml:trace contextRef="#ctx0" brushRef="#br0" timeOffset="139609.66">4339 6085 0,'35'0'109,"-17"18"1,-36-18-17,1-18-61,17 1-17,0-1 32</inkml:trace>
  <inkml:trace contextRef="#ctx0" brushRef="#br0" timeOffset="142735.42">14199 4815 0,'18'0'31,"-18"36"-15,0-1-16,0 36 16,0 334 15,0-264-16,18 441 32,-18-546-47,0-1 16,0 18 0,0-35 15,0-1-16,0 1 1,17-1 47,54 19-48,-18-36 1,0 0-16,17 0 15,177 0 1,-71 0-16,1 0 16,317 0-1,-371 0 1,-35 0-16,-17 0 16,-18 0-16,-35 0 15,-1 0-15,18 0 31,-17-18-31,123-35 47,-123 53-47,-1 0 0,72 0 32,-36 0-32,0 0 15,229 0 16,-229 0-31,0 0 16,-36 0-16,1 0 16,-18-17 62</inkml:trace>
  <inkml:trace contextRef="#ctx0" brushRef="#br0" timeOffset="144026.51">14270 4780 0,'18'0'31,"34"0"-31,19 18 16,282-18 15,-195 0-31,19 0 15,511 17 32,-582-17-47,-1 0 0,-16 0 16,16 0-16,-16 0 16,228 0 30,-264 0-46,-35 0 16,-1 0 0,-17 18 77,18 0-93,17-1 16,-17 19-16,35 34 31,0-17-31,-53 0 0,0-18 16,17 53-16,-17-52 16,0 17-16,0 0 15,0 35-15,0 18 16,-70 264 31,70-299-47,0-19 15,-18 1-15,18-35 78,0 0-78,18 35 32,-18-36-17,0 1-15,0 0 16</inkml:trace>
  <inkml:trace contextRef="#ctx0" brushRef="#br0" timeOffset="145511.82">15240 5345 0,'-18'35'15,"18"18"1,0-18-16,0 53 15,-35 0-15,17 1 16,18-36 0,0 17-16,0-52 0,0-1 15,0 1-15,0 17 16,0-17 62,18-18-62,35 0-16,0 0 15,-18 0 1,18 0 0,159 0 30,-195 0-46,19 0 47,-1-18-31,-17 18 0,17-17-1</inkml:trace>
  <inkml:trace contextRef="#ctx0" brushRef="#br0" timeOffset="146880.71">15222 5274 0,'89'0'16,"-72"0"-16,71 35 31,-70-35-31,35 36 16,-18-36-1,18 0-15,18 0 16,-18 17-16,17-17 16,-35 0-16,107 18 31,-107-18-31,0 0 16,-17 0 30,-1 0-14,1 0 15,0 18 31,-18-1-78,0 18 15,0-17-15,0 141 32,0-142-32,0 19 15,0-19 1,0 19-16,0-19 0,0 19 15,0-19-15,-18 18 16,18-17-16,-35 35 16,35-35-1,0 17 17,-18-17-32,0-1 171,1-17-171,-1 0 16,-35 0-16,0 0 16,-35 0-16,18 0 15,-1 0 1,1 0-16,17 0 16,17 0-16,1-17 0</inkml:trace>
  <inkml:trace contextRef="#ctx0" brushRef="#br0" timeOffset="149178.49">15610 5644 0,'0'18'63,"0"0"-63,0 17 31,0-17-31,0 35 0,0-36 16,0 36-16,-35-18 15,18 18 1,-19-35-16,-17 123 31,53-123-31,0-1 0,0 1 16,0 0-16,-35 35 31,17-18-15,1-35-16,-1 35 15,0-35-15,-52 124 32,35-89-32,-18 0 15,-247 230 16,212-248-15,-459 318 31,476-282-47,-35-17 0,1 17 16,16-1-1,-87 19 1,105-71-16,-34 35 15,-319 36 17,336-71-32,-35 0 15,-371 0 17,353 0-32,0 0 15,-530 0 16,530 0-15,35 0-16,-17 0 16,-1 0-1,-70 0 1,124 0-16,-18 0 16,-1-18-16,-105 1 31,106-1-31,18 0 15,-1 1-15,-194-19 32,195 19-32,-248-36 47,213 18-47,-1 17 0,-18-17 15,1 17-15,35 0 16,-36 1-1,1-1-15,-1-17 16,-17 0-16,-18-1 16,-370-105 15,388 106-31,18 17 16,-1 1-16,-158-54 15,-230 1 32,442 52-47,17 0 16,-247-70 31,247 70-47,0 18 0,-17-35 15,34 0-15,-211 0 47,195-18-47,-1 53 16,-71-53-1,107 53 1,-19-18 0,36 0-16,-17 1 15,-1 17 16,18-18 16,-18 18-15,18-17-17</inkml:trace>
  <inkml:trace contextRef="#ctx0" brushRef="#br0" timeOffset="150489.1">5221 6403 0,'35'0'109,"-35"-35"-93,18-18-16,-18 35 15,18-70 1,-18 70-16,17-35 16,-17 36-16,0-1 31,0 0-31,18 1 78,17 17 78,-17 0-156,17 17 16,0-17-16,1 18 16,17 35-16,-36-53 15,19 0 1,-19 0-1</inkml:trace>
  <inkml:trace contextRef="#ctx0" brushRef="#br0" timeOffset="154143.94">15487 5821 0,'0'-18'62,"18"-17"-46,-1 17-1,1 18 1,17-35 0,-17 35-1,-18-18 1,35 1-1,-17 17 204,-1 0-203,1 17 15,0 1-31,-18 17 16,17 1-1,1-1 1</inkml:trace>
  <inkml:trace contextRef="#ctx0" brushRef="#br0" timeOffset="164502.38">4621 4798 0,'-35'0'172,"-71"-36"-156,71 36-16,-36-17 15,1 17-15,17-18 16,-70 1 15,105 17-15,0 0-16,1 0 16,-19 0 15,19 0-16,-19 0 17,1 0-17,0 0 1,0-18-16,17 0 31,-35 18 0,35 0-15,-87 0 31,87 0-47,0 0 0,-17-17 31,17 17-31,-17 0 16,-53 0 15,53 0-31,-1-18 47,1 18-47,0 0 16,17 0-1,-88 0 32,71 0-47,0 0 0,17 0 16,-52 0-1,34 0 1,19 0 0,-1 0-1,0 0 1,-52 0 15,52 0-15,-52 0 15,52 0-31,0 0 16,1 0-16,-19 18 46,19-18-30,-1 35 0,-17-35 15,35 18-15,-18-18-1,-35 17-15,18 18 31,-18 1 1,35-36-17,1 0-15,17 17 16,-18 1-16,-17-18 16,17 18 15,1-18-16,-1 0-15,18 17 16,-35-17 0,17 36-1,0-36-15,18 17 0,-53-17 16,36 36 31,-1-36-16,18 17-31,-17 1 16,-1-1-1,-17 1-15,-1 35 32,36-18-17,-35-17-15,-18 35 31,53-18-15,0-17-16,-17 35 16,17-36-1,-53 19 1,53-1-16,0-17 16,0 17-16,-36 18 46,36-18-46,0-17 16,0 17 0,0-17-1,0-1 1,0 18-16,0-17 16,0 17 15,0-17-31,0 0 15,0-1 1,0 54 0,0-54-1,0 1-15,18 35 32,0-18-17,-1-17-15,-17 0 16,0 17-1,36 18 1,-36-36-16,52 36 16,-52-17-1,36-19 1,-36 1-16,0 0 16,53 70 15,-53-71-16,17 36 1,1-53-16,-18 18 16,35 17-16,53 53 47,-70-70-47,0 0 15,35 35 16,-36-18-31,19-17 0,-1 17 16,-18-35-16,1 35 16,35-17-16,-35 17 15,17-35 1,0 18 0,-17-1-16,17-17 15,0 0-15,1 18 16,-1-18-1,18 0-15,53 35 47,-53-35-47,-36 18 0,19-18 16,-1 0 0,0 0-16,0 0 15,159 0 16,-176 0-31,17 0 16,1 0-16,16 0 16,-16-18-1,-1 18-15,-17-17 16,-1-1-16,72 18 31,-89-18-31,35 1 0,53-19 16,18 19 15,-89-1-15,36 18-16,-17-18 15,-19 18 1,89-17 15,-88 17-31,17-18 16,-35-17-16,35 35 15,-35-18-15,36 18 16,-36-17-16,17-1 16,1 18-16,52-71 31,-52 54-15,0-1-1,-18 0 1,17 1-16,54-18 47,-71-1-32,18 1 1,-1 35 0,-17-18-1,0 1-15,18-19 16,-1 36-1,-17-35-15,0 18 16,18 17-16,-18-18 16,18 0-16,-18 1 15,17-1-15,-17 0 16,0 1 0,0-1 15,18-17-16,-18 17 1,18-88 15,-18 71-15,0-18-16,0-35 31,0 35-15,0 35-16,0 1 15,0-142 17,0 106-17,0-17 17,0 52-32,0 0 15,53-105 16,-53 105-15,0 0-16,0-17 31,0 18-15,0-1-16,0 0 16,0-17 15,0 17-16,0 1 1,0-19-16,0 19 16,0-1 15,0 1 0,0-1 16,0 0-31,0 1-16,-18 17 15,18-18 17</inkml:trace>
  <inkml:trace contextRef="#ctx0" brushRef="#br0" timeOffset="196208.73">14288 4780 0,'0'18'125,"0"-1"-125,0 19 16,0-1-1,0-17-15,-18 52 16,18 1-16,0-18 15,0 0-15,0-1 32,0 1-32,0-35 15,0 106 17,0-72-17,0-34-15,0 17 16,0 54-16,0-19 15,0-17 1,0 0-16,0 0 31,0-36-31,0 1 16,0 0 31,0-1-47,0 1 15,18 17 1,-18-17 0,0 0-1,0-1 1,0 18 0,0-17-16,0 0 15,0 141 32,0-124-47,0 18 16,0-36-16,0 19 15,0-19 1,0 19 0,35-36 218,-18 0-234,1-18 16,0 18-1,-1-18-15,19 1 16,34-1-1,-17 18 1,-35-35 0,17 35-16,71 0 31,-53-18-31,17 18 16,230 0 15,-247 0-16,18 0-15,-18 0 16,35 0-16,-35 0 16,-18 0-1,0 0-15,36 0 16,70 0 15,-71 0-31,-34 0 0,-1 0 16,0 0-1,18 0-15,0 0 16,123 0 15,-87 0-31,-54 0 16,18 0-16,106 0 31,-124 0-15,18 0-16,-18 0 15,0 0 1,1 0-16,-1 0 16,0 0-1,1 0-15,-1 0 16,-18 0 0,19 0-16,-1 0 31,-17 0-31,-36 0 297,0 0-282,1 0 79,-19-18-78,19 18-1,17-17 1,-18-1-16,18 1 16,-17-1-1,-1 18-15,18-18 31,0 1-15,0-36 0,0 17-1,0 19 1,0-19-16,0-52 31,0 35-31,0 36 16,0-19-16,0-87 31,0 88-31,0-18 0,0 0 16,0 0-16,0-18 15,0 1-15,0 52 16,0 1 0,0-19-16,0-17 15,0 36-15,0-71 31,0 70-31,0-17 16,0-1 0,0 1-16,-18 0 15,18 0-15,0 17 16,-17-17-16,17 17 31,0-17-31,0-1 16,-18 19-1,18-1 126,0-17-125,-35 35 234,-36 0-250,18 0 15,0 0-15,18 0 16,-18 0-16,-17 0 16,-19 0-16,19 0 15,-18 0-15,17 0 16,18 0-16,-106 0 31,124 0-15,17 0-1,-17 0-15,-35 0 32,34 0-32,-193 0 46,194 0-30,17 0-16,-17 0 16,17 0 15,-17 17-15,-124 1 30,124-18-46,-18 0 16,0 0-16,18 0 16,-71 0 15,71 0-31,-54 0 16,54 0-1,18 0 1,-160 0 15,124 0-31,0 0 16,-35 0 15,53 0-15,17 0-1,1 0 1,-1 0-1,0 0 1,-17 0 15,17 0-31,1 0 16,-1 0-16,0 0 16,36 0 218,0 0-234,-1 0 16,36 0-16,53 0 31,-88 0-31,52 0 15,-34 0-15,211 0 32,-177 0-17,1 0-15,123 0 32,-141 0-32,35 0 15,-18 0-15,107 0 16,-89 0-1,0 0 1,-53 0-16,142 0 31,-89 0-31,-35 0 0,0 0 16,70 0 0,-70 0-1,-18 0-15,71 0 31,-88 0-31,17 0 16,-17 0-16,0 0 16,-1 0-1,36-18-15,-35 18 16,-1 0 0,-17-17 30,18-1 17,0 18-47,-1 0-16,1 0 0,0 0 15,87 0 16,-87 0-15,0 0 0,-1 0 374,1 0-374,0 0 0,-1 0-16,1 0 31,-18 18 172,0 17-203,-18-17 16,18 17-16,0-17 15,0 17-15,0-17 16,-17 52-1,17-52 1,0 17-16,0 18 16,0-35-1,0-1 1,0 1-16,0 17 31,0-17-31,0-1 16,0 1-1,0 17-15,0-17 16,0 0-16,0-1 16,0 1-16,0 17 15,-18 89 48,0-107-63,18 1 15,0 17 1,0-17 0,0 0-1,0-1-15,0 1 16,0-1 0,0 1-1,-17 17-15,17-17 0,0 70 31,0-70-15,0 17-16,0-17 16,-18-1 15,18 19 94,0 17-125,0-36 16,0 1-16,0 35 31,0-36-31,0 19 15,0-19 1,0 19-16,18-19 172,-18 1-172,0 0 16,0-1-1,17 1-15,-17-1 31</inkml:trace>
  <inkml:trace contextRef="#ctx0" brushRef="#br0" timeOffset="-202386.93">14252 6350 0,'18'0'109,"52"0"-93,19 0-16,69 0 31,-69 0-31,34 0 16,177 0 0,-159 0-16,-18 0 15,1 0-15,229 0 31,-300 0-15,0 0-16,-1-18 16,-16 18-16,-1 0 15,0 0-15,1 0 16,16 0-16,1-17 16,-17 17-1,-19 0-15,72-36 31,-54 36-15,0 0-16,-17 0 16,17 0-1,-17 0-15,35 0 16,-36 0 0,1 0 30,-1 0-30,1 0 0,0 0-16,-1 0 15,19 0-15,-19 0 32,1-17 264,0-1-280,-18 1 0,17 17-16,-17-71 31,0 53-31,0 1 16,0-54 15,0-17 0,0 53-15,0-1-1,0 1 1,0 17 0,0 1-1,0-1-15,0 1 16,0-1-1,0 0 1,0 1 0,0-1-1,0 0-15,0-35 32,0 36-32,0-18 31,0 17-16,0 0-15,0-52 32,0 52-17,0 0-15,0 1 16,0-18 0,0 17 15,18 0-31,-18 1 15,0-19 1,0 1 0,0 17-1,0-35 1,0 36 0,18-1-1,-18 1-15,0-1 16,0-17-16,0 17 15,0 0 1,17 1 0,-17-19-16,0 19 31,0-1 0,0 1-15,18-1-16,-18 0 15,0 1 17,0-1-17,0 0 32,0 1 0,0-19-31,0 19-1,0-1 1,0 0 0,0 1 15,0-18 0,0 17 219,-35 18-250,-1 0 16,-17 0-1,-17 0-15,17 0 0,-35 0 16,35 0 0,-18 0-1,-105 0 1,140 0-16,1 0 31,18 0 16,-1 0-47,0 0 16,-17 0-16,-36 0 31,54 0-31,-36 18 0,0-18 15,18 0-15,17 0 16,0 0 0,1 0-16,-1 0 15,1 0-15,-1 0 16,0 17-16,-35-17 31,36 0-31,-1 18 16,0-18-16,1 0 15,-36 0-15,0 0 16,-159 35 31,142-35-31,34 0-1,19 0 1,-1 0-1,-17 0 1,-18 0-16,35 0 16,-17 0-1,17 0 1,-35 0 0,1 0-1,34 0-15,0 0 16,-17 0-16,0 0 15,17 0 1,0 0-16,-17 0 0,18 0 16,-36 0 15,17 0-31,19 0 16,-1 0-1,-17 0 1,17 0-16,1 0 31,-1 0-15,0 0-1,1 0 1,-36 0 15,35 0-31,0 0 31,1 0-15,-1 0 312,-17 0-328,-18 0 16,35 0-1,1 0 1,-19 0 0,54 0 265,-18 18-265,0 17-1,18-17-15,-18-1 16,0 1-16,17 0 31,-17-1-31,0 1 31,0 0-31,0 17 16,0 0 0,0 18-1,0-18-15,0 18 16,0-35-1,0 105 17,-17-105-32,17 17 15,0-17-15,-18 17 16,18-17 15,0-1-31,0 89 31,0-88-31,0 17 16,0-17 0,0 17-1,0-17-15,0-1 16,0 1 0,0 0-16,0 70 46,0-71-46,0 36 47,0-35-47,0 0 0,0 17 16,0 0 0,0-17-16,0-1 15,0 36-15,0-17 31,0-19-31,0 19 16,0-1-16,0 0 16,0 18-1,0-35 17,0-1-17,0 1 48,0 0-32,18-18 406</inkml:trace>
  <inkml:trace contextRef="#ctx0" brushRef="#br0" timeOffset="-189473.58">423 9560 0,'18'0'79,"0"0"-64,-1 0 1,1 0-1,17 0 1,-17 0 0,35 0-1,-36 0 1,36 0 15,-17 0-31,-19 0 16,1 0-1,-1 0 17,1 0-17</inkml:trace>
  <inkml:trace contextRef="#ctx0" brushRef="#br0" timeOffset="-188505.63">1799 9172 0,'0'-17'32,"18"34"-32,-1 19 15,1 16-15,0 37 16,-18-36 0,17-1-16,1 1 15,-18 18-15,18-1 31,-18-34-31,0-19 0,35 54 32,-35-36-17,0-17 1,0 52 0,0-52 15,0 0 109</inkml:trace>
  <inkml:trace contextRef="#ctx0" brushRef="#br0" timeOffset="-187562.69">1729 9119 0,'35'0'16,"0"18"-1,18 0-15,71 35 31,-72 17-31,-34-70 16,17 18-16,-17-18 16,35 17-1,-35-17 1,17 0 0,-18 0-1,19 0 1,-1 0-16,89-88 47,-107 88-16,1 0 16,-1 18-32,-17 35-15,36 17 16,70 195 15,-89-177-31,18 18 16,-17-89 0,-18 19-16,18-1 31,-18-17 16</inkml:trace>
  <inkml:trace contextRef="#ctx0" brushRef="#br0" timeOffset="-186552.98">3281 9278 0,'-35'53'0,"35"-35"15,-18 35 1,0-18-16,18 0 0,0 0 15,0 36 1,0-36-16,0 18 0,0-18 16,88 159 15,-52-158-15,-19-19-16,19 36 31,-19-35-31,1-18 62,17 0-30,-35-18-32,35 1 15,-35-36 1,0 0-16,0 17 0,0-16 15,0 16 1,0 1-16,0-18 16,0 18-16,0 17 15,-17-105 17,17 87-17,-18 19 1,1-1 15,-1 1-15,0-1-1,1 0 1,-1 18 31,0 0 31,-17 0-62</inkml:trace>
  <inkml:trace contextRef="#ctx0" brushRef="#br0" timeOffset="-185652.96">3810 9472 0,'18'0'47,"-1"18"-47,-17 35 16,0-18-1,36 35-15,69 195 31,-87-230-15,88 177 15,-88-177-15,-18 1 0,0-19-16,0 1 62,0-1-62,0 1 47,0 0-16,-18-18 32,0 0-63,-17 0 15,0 0 1,17-36-16,-17 19 16,-18-36-16,18 18 31</inkml:trace>
  <inkml:trace contextRef="#ctx0" brushRef="#br0" timeOffset="-184720.49">4163 9596 0,'0'17'31,"17"1"-15,1 17 0,-18 0-16,0-17 0,0 35 15,53 35 17,-53-70-17,18 35 32,-1-36-47,1-17 63,0 0-48,34 0 16,-34-17-15,53-54 31,-54 36-31</inkml:trace>
  <inkml:trace contextRef="#ctx0" brushRef="#br0" timeOffset="-184092.89">4075 9684 0,'35'0'0,"-17"0"15,17 17-15,0-17 16,18 0 15,-35 0-15,-1 0 46,1 0-46,0 0 31,-1 0-32</inkml:trace>
  <inkml:trace contextRef="#ctx0" brushRef="#br0" timeOffset="-183533.23">4145 9596 0,'0'-18'15,"18"18"1,-1 0-1,19-18-15,-19 1 32,1 17-17,17 0 1,-17 0 0,35 0-16,0 0 15,-18 0 1,36 0-16</inkml:trace>
  <inkml:trace contextRef="#ctx0" brushRef="#br0" timeOffset="-182961.58">5574 9313 0,'35'89'0,"-35"-37"16,18-16-16,-1-1 15,1 18-15,-18-18 16,18 36-16,-18-18 16,17 88-1,-17-106 1,0 0-16,18 36 15,-18-53 17</inkml:trace>
  <inkml:trace contextRef="#ctx0" brushRef="#br0" timeOffset="-182294.51">5962 9507 0,'70'283'16,"-52"-142"0,-18-88-16,18-18 15,35 194 17,-53-194-17,0 142 16,17-159-31,-17-1 16</inkml:trace>
  <inkml:trace contextRef="#ctx0" brushRef="#br0" timeOffset="-181330.08">5927 9419 0,'17'0'16,"1"0"0,17 0-16,124 0 46,-124 0-46,1 18 16,140 123 15,-141-106-15,53 36 15,-88-54-31,0 1 16,18 17-1,-18 18 1,18-18-16,-18 1 16,0 70-1,0-36 1,0-52-16,0 17 16,0 36 15,0-54-31,0 1 15,0 17-15,-36-17 32,-34-18-32,35 17 15,-18-17-15,-88 0 32,88 0-32,0 0 0,0 0 15,17 0 32</inkml:trace>
  <inkml:trace contextRef="#ctx0" brushRef="#br0" timeOffset="-75684">7214 8537 0,'-17'0'172,"-54"-17"-156,1 17 0,-36-18-16,53 18 15,-388-18 1,247 18-1,-18-35-15,-476 17 32,494 18-32,0 0 15,-159-17 1,177 17 0,35 0-16,0 0 0,0 0 15,-142 0 1,142 0-16,0 0 15,0 0-15,-18 0 32,18 0-32,0 0 0,35 0 0,-35 0 15,-265 0 17,354 0-17,-1 0-15,-106 53 47,88-36-31,36 1-16,17-18 15,-17 0 1,0 35-16,17-17 0,-35-18 16,18 35-16,17-17 15,1-18 1,-18 0-16,-1 17 0,1 1 15,0 17 1,-89 54 0,107-72-1,-107 71 17,124-52-17,-35-19-15,0 19 31,35-19-15,-18 1-16,18 17 16,0 18-1,-18-18-15,18 1 16,0-1 0,0 0-1,0 0-15,-17 54 0,17-72 16,-18 36-16,18 0 31,0-18-31,0 1 16,0-1-16,0 0 31,0 18-31,0-18 16,0-17 15,0 0-31,0-1 0,0 36 31,0-35-15,0 17-16,0 0 15,0 1 1,18 17-16,35 88 47,-1-106-47,-52 0 0,36 1 15,70 105 17,-89-124-17,36 54-15,35 17 16,1 0 0,-37-35-16,37 35 0,16-17 15,1-1-15,0 1 16,176 35-1,-158-71 1,52 18-16,-35-35 16,530 52 15,-513-52-31,1-18 16,17 18-1,19-1-15,-19 1 0,18-1 16,18 1-1,-18 17-15,17-35 16,-34 0-16,34 0 16,-17 0-16,0 0 0,-35 0 15,-18 0 1,-17 0-16,-18 0 16,-1 0-16,-34-17 15,88-19 1,-106 19-16,0-1 15,123-70 1,-123 35 0,0 18-16,0-18 15,123-194 17,-141 194-17,-17 0 1,88-247 31,-89 265-47,1 0 15,0-18-15,35-18 16,-36-17 0,36 35-16,35-229 31,-70 211-16,-18 18-15,0 0 16,0-176 15,0 176-31,0 18 16,0-36 0,0-87-16,-53-125 46,35 248-30,-17 0-16,0-18 16,0-18-1,17 54-15,0-19 16,-17 19-16,-18-36 16,18 35-1,17 1-15,-158-72 47,158 89-31,-17 0-16,0-17 15,-106-1 17,123 18-32,0 0 15,-17 0 1,17 0-16,1 0 0,-19 0 15,19 0 1,-18 0 0,17 0-1,-35 0 1,-106 53 0</inkml:trace>
  <inkml:trace contextRef="#ctx0" brushRef="#br0" timeOffset="-64887.43">5927 9384 0,'-18'0'204,"18"35"-204,0-17 15,0-1-15,0 1 16,0 0-16,0 35 15,0-36 1,0 36 0,0-35-1,0-1 17,0 1-32,18 0 15,-18 17 32,0-17 0,0-1-16,0 19-15,0-19-16,17-17 15,-17 18 1,18-1 0,0 1-16,-18 35 31,17-35-15,-17-1-16,0 19 31,18-1-31,-1-17 15,19 105 17,-36-88-32,17 1 15,1 69 17,-18-87 61,0-36 220,0 1-313,0-1 15,-35-70-15,35 53 32,0 17-32,0-17 15,0 17-15,-18 0 16,18-52 15,-18 17-15,18 18-1,0-1 17,-17 19-32,-1-1 15,18-17 17,0 17-17,-17 18-15,-19-70 47,36 34-31,-17 19-1,17-1 1,-18 18 0,0-70 15,18 52-16,0 0 32,0 1-15,0-1-32,0 0 15,0 1 1,0-1-1,0 0 1,0 1 15,0-1-15,0 1 0,0-1 15,0 0 125,18 18-125,0 0-15,17 0 0,-17 0-16,-1 0 31,1 0 31,-1 0-46,1 0 0,0 18-1,17 0 16,0-18-15,-17 35 0,0-18 15,-1-17-15,-17 18-16,18 0 15,0-1 1,-18 1-1,35-18 1,0 18 0,-17-1-16,-1-17 15,-17 18 1,18 0 31,17 17-32,-17-18 1,0 1 0,17 17 15,-35-17-15,17 0-1,1-18 1,0 17-1,-1 1 17,-17 0-17,18 17 1,0-18 0,-18 1-1,0 0-15,17-1 0,1 1 16,-18 0-1,0-1 1,0 1 0,18 0-16,-18 17 15,17-17 1,-17-1 46,18 1-46,-18-1 15,0 1-15,0 0 0,0-1-1,0 1 1,-18 17 15,18 1-15,-35-19-1,17 1 1,1-1 0,-1-17-1,-141 71 32,124-71-31,17 0-1,-17 0-15,17 0 16,1 0 0,-1 0-16,1 0 15,-1 18-15,0-18 16,1 0-16,-1 0 15,-17 0 1,17 0 15,0 0-31</inkml:trace>
  <inkml:trace contextRef="#ctx0" brushRef="#br0" timeOffset="-45616.42">3387 9419 0,'0'-17'140,"-18"17"-77,0 0 15,18 17-62,-17 1-1,-19-18 1,36 17 0,-35 19-1,35-19 1,-17 1-1,17 0-15,-18-18 16,18 17-16,-35 19 31,35-19 16,0 1-47,0-1 16,0 1-1,0 17 17,0-17-17,0 35 17,0-18-17,0 0 1,0-17-1,0 17-15,0-17 32,0 0-17,0-1-15,0 19 16,0-19 15,0 1 63,0 0-78,17-18 30,19 0-30,-19 0 0,1 0-1,-1 0 63,1 0-46,0 0 30,-1 0-62,1-18 47,0 18-47,-1-35 31,-17 17-31,18 18 16,-18-18 0,18-35-1,-1 36 1,1-1-1,-18 0 1,0 1 0,0-18-1,0 17 1,0 0 0,0-17-1,0 0 1,0-1 15,0 19-15,0-18-16,0-1 31,17 19-15,-17-1-1,0-17 1,0 17-16,0 0 15,0-34 17,0 34-17,0 0 17,0 1-17,0-1 48,0 0-48,0 1 157,-17 17-156,-1 17-1,-35 1 1,36 0 0,-19-18-16,19 0 31,-19 17 16,19-17-32,-18 36 64,17-36-64,0 17 16,1-17-15,-1 0 0,0 18-1,18-1 1,-53 36 15,36-35-31,-1-18 16,1 71 15,-19-36-31,36-18 16,-17-17-16,17 18 15,0 17 1,0 54 31,0-72-47,0 1 31,0-1-15,0 1-1,0 17 1,0-17 15,17 17 16,1-17-16,0 0-15,-18-1-16,17-17 16,1 18-1,-1-18 1,1 18-1,0-1 64,-1 1-48,1-18 0,0 0 63,17 0-63,-17-35-15,-1 35-1,36-18 1,-35-17 0,-18 17-1,17 18 1,1-18-1,-18 1 1,18-1-16,-1 0 16,1-17-1,0 17 1,17-17 31,-18 0-32,1 0 17,0 35-32,-18-18 15,17-17-15,1 35 32,-18-18-17,18 0 16,-18 1 16,0-1-47,0 1 16,0-1 0,0 0 15,0 1-31,0-1 47,0-17-32,0 17 1,0 0 0,-18 1-1,0-1 16,1 1 16,17-1 0,-18 18-31,0-18 15,1 18-15,-18-17-1,17 17 1,-17 0 0,-1 0-1,-17 0 1,1 0 15,34 0-15,-17 0-16,17 0 15,-53 35 1,54-17 0,-1-18-16,-52 35 46,52-35-30,-17 17 15,17 1-31,0-18 32,18 53-1,0-35-16,0 35 17,0-36-17,18 1 1,0-1 15,-18 1-15,0 0-1,17-1-15,1 19 32,-18-19-17,18 1 17,-1 0-1,1-1-16,-18 18-15,0-17 16,0 17 0,0 18 15,0 0 0,0-35-31,18 0 16,-1 17 15,-17-18-15,0 1-1,18 0 1,-1-18 0,1 17-16,-18 1 31,18-18-31,-1 0 31,1 0-15,0 0-1,-1 0 1,1 0 15,17 0-15,-17-18-16,-1 1 31,-17-19-31</inkml:trace>
  <inkml:trace contextRef="#ctx0" brushRef="#br0" timeOffset="-42593.34">7250 9754 0,'17'0'47,"36"0"-32,0 0-15,35 0 16,-35 0-16,18 0 0,70 0 16,0 0-1,35 0-15,36 0 16,35 0-16,18 0 15,87 0 1,72 0-16,70 0 0,-71 0 16,53 0-16,441 0 31,-529 0-31,0 0 0,-105 0 16,-19 0-1,1 0-15,-71 0 16,18 0-16,-36 0 15,212 0 1,-282 0 0,-89 0-16,1 0 15</inkml:trace>
  <inkml:trace contextRef="#ctx0" brushRef="#br0" timeOffset="-42023.51">14288 9313 0,'158'71'15,"-34"-36"-15,87 36 16,301 52-1,-300-70-15,-1 0 0,-34-18 16,-36 1 0,-35-1-1,-89-18 1,-17 1 0,-17 17-16,-54 36 15,-35-18 1,-317 176 15,229-158-31,-18-1 16,-388 54-1,459-107-15,18 1 16,105-18 0</inkml:trace>
  <inkml:trace contextRef="#ctx0" brushRef="#br0" timeOffset="-40847.96">17092 8396 0,'-18'0'0,"1"53"16,17-35-16,-18 52 15,18-35-15,0 54 16,0-54-16,0 124 31,0-36-31,0 1 16,0 52-16,0 0 0,0-17 16,0 617 30,0-635-46,0 1 16,0-1-16,-35 123 47,35-246 47,35-18-79,0 0-15,36 0 16,35 0 0,-18 0-16,18 0 15,123 0 1,-105-18-16,-1-35 15,-35 36-15,1-36 47,-54 35 63,-70-17-95</inkml:trace>
  <inkml:trace contextRef="#ctx0" brushRef="#br0" timeOffset="-39666.87">17127 8361 0,'36'0'31,"-1"0"-31,18 53 15,-18-36-15,18-17 16,35 36-16,-35-36 16,71 35-1,-71-17-15,-18-18 16,18 0 0,-36 0-16,1 0 15,17 0 1,1 0-1,-19 0-15,54 17 32,-54 1-17,36 17-15,0-17 16,35 141 15,-52-89-31,52 195 31,-88-212-31,0 0 0,0 35 16,0 35 0,0 1-16,0-1 0,0 18 15,-88 512 17,70-583-17,18 1-15,0 0 16,0 52 15,0-105-15,0 35-16,0-36 15,0 18 1,18-17 0,-18 17-1,0-17 1,0 0-1,0 17 1</inkml:trace>
  <inkml:trace contextRef="#ctx0" brushRef="#br0" timeOffset="-38572.17">17057 11959 0,'-18'0'47,"18"18"-31,-35 70-16,35-53 15,0 18-15,-18 18 16,1 52-16,-1 1 15,18-1-15,0 18 16,0 212 15,0-265-31,0 18 0,0-35 16,0-1-16,0 124 31,0-176-31,0-1 63,18-17-48,17 0-15,0 0 16,36 0-16,-1 0 16,124 0 15,-35 0-31,-88 0 15,34 0 1,-16 0-16,34 0 0,-35 0 16,18 0-16,159-17 31,-177-1-31,-18 1 16,72-19 15</inkml:trace>
  <inkml:trace contextRef="#ctx0" brushRef="#br0" timeOffset="-37504.48">17057 12030 0,'159'0'16,"-71"0"-16,35 0 16,177 0-1,53 0 1,-159 0-16,-53 0 15,0 0 1,-53 0-16,18 0 0,-53 0 16,0 0-16,-53-18 15,18 18 17,-18 53 46,0-18-78,0 36 15,-18-1-15,0 36 16,-17-35-16,-18 476 47,53-459-32,-18 18-15,18-36 16,0 36 0,0-53-16,0-35 15</inkml:trace>
  <inkml:trace contextRef="#ctx0" brushRef="#br0" timeOffset="-35756.5">17233 6791 0,'0'35'78,"18"1"-78,-18 34 16,35 159-1,-17-176 1,-1 53-16,-17-18 16,18-17-1,-18 17 1,18-53-16,-1 18 16,1-35-16,-18 0 0,0 17 15,18-18-15,-18 36 16,17-35-1,-17 17 1,18-35 0,-18 36-16,17-19 47,1-17-32,0 0 1,-1 0-1,177 36 17,-123-36-32,282 0 47,-247 0-32,-36 0-15,18 0 16,-52 0-1,-36-18-15,17 0 110,-17 1-95,-53-1-15</inkml:trace>
  <inkml:trace contextRef="#ctx0" brushRef="#br0" timeOffset="-34971.7">17410 6703 0,'158'0'32,"-34"17"-32,-71-17 15,17 0-15,1 0 16,-1 0-16,1 0 16,-18 18-1,17-18-15,1 18 0,-18-18 16,-18 0-1,0 0-15,18 0 16,-35 35-16,17-35 16,-17 18-16,17-1 15,-17 19 17,-1-1-17,-17 0-15,36 0 16,-19 89-1,-17-18-15,0-53 16,0 35-16,0 229 47,0-281-47,0-1 16,0 53 15,0-70-16,0 17 32</inkml:trace>
  <inkml:trace contextRef="#ctx0" brushRef="#br0" timeOffset="-32801.77">8184 9366 0,'89'0'16,"-36"0"0,17 0-16,1 0 15,-18 0-15,17 0 16,107 0-1,-89 0-15,0 0 16,-18 0-16,195 0 31,-159 0-31,123 0 32,-70 0-32,17 0 0,1-17 15,616-89 16,-581 71-15,-18 17-16,723-141 31,-740 124-15,334 0 15,-334 17-31,17 0 16,-36 18-16,389-35 31,-441 17-15,-18 1-16,1-1 15,122-52 17,-140 52-1,-36 18-31,-17 0 0,35 0 15,105-53 17,-122 53-17,16-18-15,-34 1 16,17 17-16,142-36 47,-124 19-47,0-1 0,105-52 15,107-36 32,-194 70-47,317-228 63,-353 229-63,0 17 15,53-105 32,-88 105-47,18-70 16,-18 70-16,0-17 16,35-18-16,-35 35 15,0-35 16</inkml:trace>
  <inkml:trace contextRef="#ctx0" brushRef="#br0" timeOffset="-32152.17">16175 7673 0,'17'0'47,"1"18"-32,0-18 1,17 0-16,-17 0 0,52 35 16,-34-35-16,246 159 47,-265-159-47,54 53 15,-36-18 1,-17 88 31,-18-87-32,-18-19 1,18 1 0,-17-1-16,-1-17 15,0 0 1</inkml:trace>
  <inkml:trace contextRef="#ctx0" brushRef="#br0" timeOffset="-30576.14">7426 10636 0,'159'-35'16,"-53"35"-16,-71 0 16,53 0-1,71 0-15,52 0 16,1624 88 31,-1429 0-47,17-17 15,-17-18-15,952 229 32,-653-141-17,-422-88-15,-72 0 16,142 53 15,-335-89-15,-18 19-1,0-1 1,17-17 0,-17-1-16,36 19 15,-36-19-15,17 1 31,1 0-15,-18-1 0,53 71 15,-18-70-31,18 35 16,-18-35-16,71 17 31,-18 18-31,53 0 31,-70-36-31,35 1 0,-36 35 16,36-36-1,-53 1-15,18 0 0,34 17 16,354 18 15,-353-35-31,-36-1 16,-34 1 31</inkml:trace>
  <inkml:trace contextRef="#ctx0" brushRef="#br0" timeOffset="-30058.97">15998 12065 0,'18'53'0,"17"0"15,18 35 1,-17-70-1,-19 17 1,1-17-16,-18 17 16,0 0-1,0 18-15,0-18 16,-35 18-16,-18 18 16,0-36-16,-18 36 15,-17-18 1,53-18-16</inkml:trace>
  <inkml:trace contextRef="#ctx0" brushRef="#br0" timeOffset="-17343.78">6950 11042 0,'35'-18'0,"18"36"16,-18-18-16,142 106 31,-19-53-31,1 0 0,35 17 16,670 159 15,-528-123-31,34-35 0,18-1 16,-70 1-16,52 0 15,18 34-15,0 36 16,900 300 15,-1024-317-31,-34-36 16,281 159 0,-246-141-1,687 194 16,-775-230-15,881 213 31,-917-248-47,229 71 47,-299-71-47,-53-17 15,-1-18-15,1 17 16,-18 1-16,35 17 47,-17-17-47,35-1 16,-18 1-16,212 123 46,-212-123-46,-17-1 0,0 1 16,-18 0 93,0 17-93,0 0 0</inkml:trace>
  <inkml:trace contextRef="#ctx0" brushRef="#br0" timeOffset="-16767.15">17039 14129 0,'35'0'32,"-17"17"-32,53 160 47,-71-124-47,0 53 15,-53 88 32,0-142-31,0 1-16,-18-17 31,54-19-15</inkml:trace>
  <inkml:trace contextRef="#ctx0" brushRef="#br0" timeOffset="-15946.66">17586 14093 0,'0'71'31,"0"-18"-15,0 0-16,0 17 0,0 1 16,-18 17-1,18-35-15,0 0 0,0 0 16,0 17 0,0 1-16,0-18 15,36 247 32,-36-247-47,0-18 16,0-17-16,17-1 15,1 1 32,17-18-31,0 0-16,18-18 15,36 18-15,-37-17 16,107-1 0,-88 18-1,-1 0-15,54 0 16,-1 0-16,-52 0 16,158 0 15</inkml:trace>
  <inkml:trace contextRef="#ctx0" brushRef="#br0" timeOffset="-14119.81">17762 14252 0,'18'0'47,"70"0"-31,0-17-16,-35 17 16,-17 0-1,17 0-15,-1 0 0,37-18 16,193 18 15,-265 0-31,19 0 16,-19 0-1,19 0-15,-19-18 0,1 18 16,0 0-16,52-17 31,-17 17-15,-18 0-1,-17 0-15,88-18 47,-89 18-47,1 0 0,88 0 32,-88 0-17,-1 0-15,1 35 16,-1-35-1,1 18 1,-18 0-16,0-1 16,0 195 31,0-159-47,0 158 46,0-175-46,0 34 32,0-52-17,0 17-15,0 71 47,0-88-47,0-1 63,0 19-16,0-19-32,0 1 1,-18 35-1,1-36 1,-1 1 0,-17 0-16,-106 70 47,88-88-32,-35 0-15,52 0 0,-17 0 16,-158 0 15,193 0-15,-17 0 15</inkml:trace>
  <inkml:trace contextRef="#ctx0" brushRef="#br0" timeOffset="-13072.43">17462 14270 0,'36'0'94,"17"0"-79,-18 0-15,18 0 16,123-18-1,-105 1-15,-18 17 16,0 0-16,17 0 16,18 0 15</inkml:trace>
  <inkml:trace contextRef="#ctx0" brushRef="#br0" timeOffset="-2394.78">3475 9437 0,'-18'0'109,"1"0"-78,-1 0 0,0 0-15,1 0 0,-19 0 15,19 17-31,-1-17 16,0 0-1,1 0 16,-1 18 126,1 0-157,17-1 15,-18-17 17,0 0-32,1 18 15,17 0 16,0-1 16,0 1-15,-18 0-32,18-1 15,0 1 1,-35 35 15,17-36-15,18 19-16,-18-19 15,1 1-15,17 0 16,-18-1 0,1 1-16,17-1 0,0 1 46,0 0-46,0-1 32,0 1-17,0 17 17,0-17-32,0 0 31,0 17 16,17-17-32,1-18 17,-18 17-17,17-17-15,1 0 63,0 0-48,-1 18 17,1-1-17,0-17 16,-1 18-15,1-18 15,0 0-15,-1 0 15,1 0-15,17 0 31,0 0 15,-35-18-62,18 1 31,0-1-31,-1 18 16,-17-35 0,18 17 15,-18 1-31,0-19 31,0 19-15,0-1-1,0 0-15,0 1 16,0-54 15,0 54-15,18-19 15,-18 19-31,17-1 16,1-35 15,-1 35-15,-17 1-16,0-1 15,18 18-15,-18-17 32,0-1-17,0-17 1,0 17 15,0-17 16,0 17-16,0 0 0,-18 1 16,18-1-31,-35 18 0,18-17 46,-1 17 1,0 0-48,1 0-15,-1-18 16,0 18-1,1 0-15,-1 0 16,0 0 0,1 0 15,-1 0 0,1 0-31,-19 18 31,19-1 1,17 1-1,-18-1-31,0 1 31,18 0-15,-35-1-1,35 19 1,-18-1-16,1 0 16,17 0-1,0-17 1,0 17 0,0 1 15,0-19-31,0 1 15,0 0 17,0-1-32,0 1 31,0 17-15,0-17-1,0-1 1,0 19-1,0-1 17,0 0-17,0-17 1,0 0-16,0-1 16,17 1-1,1 35 32,0-53-16,-18 17-15,17 1 0,19-18 15,-19 0 16,1 0 46,0 0-77,-1 0 0,1-18-1,-1 1 1,-17-1-16,18 18 16,0-35-1,-1 35 1,1-35-16,0 17 47,-1 0-47,-17 1 15,0-1 1,18 0 0,-18 1-1,18 17-15,-18-18 16,35-53 15,-35 54-31,0-1 16,17 1-16,-17-1 31,0 0-31,18-17 0,-18 17 31,0 1-15,0-19-16,0 1 47,0 18-16,0-1-15,0 0-1,0 1 1,0-1 15,0 0 0,0 1-15,0-1 31,0 0 0,0 1-47,-18-1 31,1 1 47,-1 17-47,1 0 16,-1 0-31,-17 0-1,-1 0 32,19 0-31,-1 0 15,0 0-31,-17 0 16,18 0-1,-19 0 1,1 0 0,17 17 15,1 1 0,-1-18-15,18 17-1,-18-17-15,-17 53 47,35-17-47,-17-19 32,17 19-17,0 69 32,0-87-47,0 0 16,0 17 15,0-17-31,0 17 16,0-18-1,0 1 1,0 17 15,17-35-15,-17 18-1,18-18 1,-18 35-16,17-17 62,-17 0-15,18-1 0,-18 1-16,18-18 16,-1 0-31,1 0 31,0 18-32,-1-18 1,1 0 62,0 0-47,-1 0-15,1 0 0,-1 0-1,1 0 1,17 0 0,-17 0-1,0 0 1,-1 0-16,1 0 31,0 0 32,-18-18-17,0 0-30,17 1-16,-17-1 31,18-17-31,-1-1 16,1 19 0,-18-36 15,35 35-31,-17 1 15,0-1 17,-18-17-32,0 17 31,0-17 0,0-1 0,0 1-31,0 18 16,0-1 31,0-17 0,0 17-16,0 0 0,0 1-15,0-1 0,0 0-1,0 1 1,0-1 15,0 1 0,-18-19-15,18 19 15,-18-1-31</inkml:trace>
  <inkml:trace contextRef="#ctx0" brushRef="#br0" timeOffset="7123.37">17092 8396 0,'-18'35'63,"18"-17"-63,0 0 15,0 52-15,-17-17 16,17 0-16,-18 176 31,18-158-15,0-18-16,0 17 15,0-34-15,0-1 16,0 0-16,0-17 16,0 0-16,0 105 31,0-88-31,0 318 47,0-282-47,0-54 15,0 18-15,0 18 16,0-35-16,0 17 31,0-17-31,18 17 16,-1 18-16,-17-35 15,0 70 1,0-35 0,18 317 31,-18-334-32,0-1 16,0 0-31,0-17 16,0-1 0,18-17 46,-18 18-31,0 17 1,0-17-32,0 0 31,0 70 0,0 18-15,0-89-1,-18 1 1,-17 52 31,35-52-47,0 0 172,35-18-157,18 0 1,0 0-16,17 0 0,-17 0 16,159 0 15,-177 0-31,-17 0 16,17 0-16,1 0 15,-19 17 1,18-17-1,36 36 1,-18-36 0,-18 0-16,-17 0 15,35 0 17,-36 0-32,1 0 15,0 0 1,17 0-1,-17 0-15,-1 0 16,1 0 15,17 0 79,-17-18-95,-1 18 1,1 0-16,0-18 16,-1 18 15,1 0-16,-18-17 48,18-1-47,-18-35-16,0 18 15,17-36 1,-17 36-16,0-71 15,18 53-15,-18 18 0,53-247 32,-18 176-17,-17-17-15,-18 34 16,0-16-16,0 16 16,0 36-1,0-282 16,0 282-31,0 18 16,0-88 15,0 87-31,0-17 0,0 18 16,0-124 15,17 1-15,-17 122-16,0 1 15,0-159 17,0 141-32,0 0 0,0 18 15,0-18-15,-35-141 47,17 176-31,18 1-1,-35 17 142,18 17-142,-54 19-15,53-36 16,-87 17-16,34-17 16,36 0-16,-18 0 15,-18 0 1,1 0-16,-1 0 0,18 0 15,36 0-15,-19 0 16,19 0 15,-1 0-15,0 0 0,1 0 30,-1 0-14,0 0-32,1 0 15,-19 0-15,19 0 0,-36 0 16,35 0 0,-105 0 15,88 0-31,-1 0 0,19 0 15,-19 0 1,19 0 0,-1 0 15,18 36 266,0-19-297,0 1 15,18-1-15,-1 19 16,-17-19 0,0 19 15,0-19-15,0 19-1,0-19 1,0 18-16,-17 18 31,17-35-15,0 0-16</inkml:trace>
  <inkml:trace contextRef="#ctx0" brushRef="#br0" timeOffset="29880.98">17127 12153 0,'-53'106'0,"53"-71"15,-17-35-15,17 18 16,0 0 15,0-1-31,-18 1 16,18 52 0,0-34-1,0 34 1,0-17-16,0 0 15,0-35-15,0 140 47,0-122-47,0 17 16,0 88 31,0-124-47,0 1 15,-17 35 1,-1-35 0,18 17-1,0 0 1,0-17 0,0 17 30,0-17-30,0-1 0,0 1-1,0 0 1,0-1 15,0 19-15,0-19-1,0 1 1,0-1 0,0 1-1,0 17 1,0-17 0,0 0-1,0-1-15,0 1 31,0 0 110,0-1-141,35-17 16,-17 0-1,52 18-15,-34-1 0,17-17 16,123 0 15,-123 0-31,0 0 16,0 0-1,-18 0-15,-17 0 16,-1 0 0,19 0-16,-1 0 15,-18 0-15,19-17 16,17 17 0,0-18-16,-1 18 15,-16 0-15,87 0 31,-87 0-31,-1 0 0,0 0 16,36 0 0,-18 0-16,-1 0 15,1 0-15,71 0 32,-89 0-32,-17 0 15,-1 0-15,19 0 16,-19 0 31,1 0-32,0 0 1,-1 0 0,18 0-1,-17 0 16,17 0-31,18 0 16,36 0 15,-54 0-15,0 18 0,-17-18 30,-1 0 173,-34-18-203,-1 1-16,-17-1 31,17 18-31,1-18 16,-19 1 15,19 17-15,-1 0-16,0 0 15,1-36 173,-1 1-173,18 0-15,0-36 16,0 36-16,0-159 31,35 123-31,1-34 16,-1 16-16,-17 1 15,17-123 17,-35 158-32,0 35 15,0-17 1,0 17-16,0-17 16,0 17-1,0-35 32,0 36 94,0-19-141,0 19 15,0-19 1,0 19 0,0-1-16,0-88 31,0 89-16,0-36 1,0 17 0,0-16-1,17 16-15,1 36 16,-18-17 0,-18 17 155,-34 0-171,-19 35 16,36-35-16,-142 35 16,142-35-1,-18 0 1,0 0-16,-17 18 16,-142-1 15,194-17-31,-17 0 15,-18 0-15,-35 0 32,35 0-32,35 0 15,-35 0 1,-52 0 0,69 0-16,-17 0 0,-158 0 46,175 0-46,1 0 16,0 0-16,-36 0 16,36 0-16,0 0 0,-36 0 31,18 0-31,36 0 16,-19 0-1,1 0-15,0 0 0,17 0 16,-35 0-16,-35 18 31,0 0-15,70-18-1,-105 17 17,105 1-17,53-18 220,-17 0-220,0 0-15,35 0 16,0 0-16,-18 0 15,0 0 1,0 0-16,18 0 31,-35 0-31,0 0 0,-1 0 47,1 0 16,17 0-63,-17 0 15,35 0-15,-18 0 16,-17 0-16,-1 0 16,19-18-16,-36 36 156,-18 0-156,-17 17 15,-18 0-15,-18 18 16,-140 159 15,193-195-31,-17 1 16,35 17 0,0-17 171</inkml:trace>
  <inkml:trace contextRef="#ctx0" brushRef="#br0" timeOffset="51053.4">6615 11324 0,'70'0'31,"-17"18"-15,0-18-16,53 35 16,35 18-16,35 18 15,18-1-15,0-17 16,0 53-16,230 70 15,-195-70 1,-17-35-16,-18 34 16,-18-34-16,212 194 15,-211-160 1,-19 19 0,19-18-16,758 441 31,-777-442-16,19-16 1,-54-19-16,177 107 16,106 69 15,-283-157-31,18 17 16,-35-1-16,159 107 15,-159-124 1,-18 0-16,53 1 15,-88-72 1,35 36-16,-17-18 16,34 1-16,19-1 15,599 53 17,-511-70-17,17-1-15,0 1 16,18 0-16,635 35 31,-688-53-15,106 0-1,-176 0-15,-36 0 16,-18 0 0,-34 0-16,-19 0 31,19 0 0,-19 0-15,1 0-1,-1 0-15,1 17 16,0-17-16,-1 0 62,1 0-46,-18 18 0,18-18-16,17 0 15,-17 0-15,-18 18 94,0-1-78,0 1-1,0-1 1,0 19 0,0-19-1,0 1 1,-18 35-16,0-53 15,-35 106 17,53-71-32,-35 18 0,17 0 15,1 17-15,-71 107 32,70-160-17,18 19-15,-35 17 0,35-18 94,0-17-78,0-1-16,0 18 15,0 18 1,17-35-16,19 17 15,-19 1-15,19-1 16,-1-17 0,18 17-16,35 0 15,-53-35-15,300 71 32,-299-71-17,52 17-15,71-17 31,-124 0-31,18 0 16,-36 0-16,36 0 31,-35 0-31,0 0 16,-1 0-16,1 0 31</inkml:trace>
  <inkml:trace contextRef="#ctx0" brushRef="#br0" timeOffset="51647.03">17956 16334 0,'124'88'0,"-89"-88"0,0 17 16,-17 1 0,0-18 30,-18 18-46,0-1 16,-36 1 0,19 0-16,-36 17 15,-53 53 1,88-70 0,-17 17-16,-18 18 15,18-35 16,0 17-31,35-17 32</inkml:trace>
  <inkml:trace contextRef="#ctx0" brushRef="#br0" timeOffset="52648.64">18556 15963 0,'-88'159'15,"70"-36"1,1-105 0,17 35-16,0-35 15,0 17-15,0 18 16,0-18-16,0 18 0,-18 18 15,18-36 1,0 18-16,0 0 16,0 0-16,0 0 15,0 17-15,0-17 16,0-18-16,0 18 16,0 0-16,35 35 46,-17-88-30,17 0-16,0 0 16,18 0-16,159 0 31,-177 0-31,124 0 16,194-123 30,-283 105-46,-34 1 16,-1-1 0,-17 18-16,-18-18 125</inkml:trace>
  <inkml:trace contextRef="#ctx0" brushRef="#br0" timeOffset="54060.75">18627 15981 0,'176'-88'16,"-105"70"0,-36 18-16,53-18 0,-35 18 15,0 0-15,0-17 16,35 17-16,-53 0 15,18 0-15,18 0 16,-18 0-16,-18 0 16,-17 0-16,-1 0 15,1-18 1,-18 36 93,0 70-93,0-53-16,18 18 16,-18 18-16,17 34 15,71 107 1,-70-141-16,17-1 15,1-17-15,-19-18 16,18 1-16,1-1 31,-36 0-31,17-35 16,1 36 0,0-19-16,-18 1 0,17 0 15,-17-1-15,0 18 16,18-17-1,-18 0 1,0-1 15,-18 19 16,-17-19-31,17-17-16,-17 0 15,-106 36 17,123-36 61,1 0-93,-1 0 16,0 0-16,-17 0 31,-35 0 1,52 0-17,0 17 1,-17-17-1,17 0 1,1 0 0</inkml:trace>
  <inkml:trace contextRef="#ctx0" brushRef="#br0" timeOffset="68268.74">441 14922 0,'-18'0'109,"36"0"-93,35 0-1,-18 0-15,18 0 16,18 0-16,-54 0 16,89-17 15,-88 17-15,-1 0 140,-34 17-125,-19-17-31,19 0 16,-1 0-16,1 0 15,-19 18 1,19-18-16,17 18 0,-36-18 16,1 17-16,17-17 15,-52 0 16,52 0-15,1 0 15</inkml:trace>
  <inkml:trace contextRef="#ctx0" brushRef="#br0" timeOffset="75513.28">1993 14393 0,'-35'0'235,"-18"0"-220,0 18 1,0-18 0,0 0-16,0 0 0,-17 0 15,-18 18-15,-18-1 16,-18 54 15,124-54-31,0 1 16,106 176 15,-53-159-31,18 36 16,228 176 15,-228-194-31,-18-18 0,-18-35 15,36 35-15,35-17 47,-89-18-47,36-53 47,-53 35-47,0-17 16,0-18-16,0 0 15,0-17 17,0 34-17,-18 19 1,-17 17 0,0 0-16,0 0 15,-18 0 1,0 0-16,18 0 15,-1 0-15,19 0 16,-19 17-16,19-17 16,-36 36-1</inkml:trace>
  <inkml:trace contextRef="#ctx0" brushRef="#br0" timeOffset="76578.34">2858 14764 0,'-124'88'16,"106"-53"-16,1-17 15,17-1-15,-18 19 0,18-19 16,0 1 0,0 0-16,0-1 15,18-17-15,17 18 16,-17-18-1,158 0 17,-141 0-17,1 0-15,-1 0 0,-17 0 16,34-18 31,-34 18-47,0-17 15,-18-19 1,0 19-16,0-54 47,0 36-47,0 17 16,-36-17-1,19 17 16,-1 18-15,-17 0 0,0 0-16,-1 0 15,-17 0 1,18 18-16,18-18 16,-1 0 93,18 35-109,18 1 16</inkml:trace>
  <inkml:trace contextRef="#ctx0" brushRef="#br0" timeOffset="77534.48">3634 14799 0,'-18'0'16,"0"0"-16,-17 0 15,35 18-15,-35 17 16,-1-17-16,19 17 16,-18 35 15,35-52-16,0 0 1,0 17-16,17-17 16,36 17-16,-18 18 31,1-36-31,-1 1 47,-17-18-47,-1 0 15,36-70 1,-18 52 0,-17 0-1,0-17-15,-1-36 32,-17 18-32,0 18 15,0 18-15,-70-160 47,52 177-47,1-17 31,-1 17-31,0 0 16,-17 0 0,17 0-1,1 0-15,-1 0 16,-17 0-1,17 0 17,53 52-17</inkml:trace>
  <inkml:trace contextRef="#ctx0" brushRef="#br0" timeOffset="78551.62">4463 14852 0,'-71'0'16,"18"0"-16,18 0 16,-36 18-16,1 17 15,-1-18-15,-35 19 16,-35 17-1,106-18 1,35-17-16,18 70 16,35-53-1,35 18-15,0 18 16,-35-54 0,17 36-16,36 18 15,0-36-15,-35 0 16,-1-17-16,1 17 47,-71-52 0,0-1-32,0 0 1,0-17-16,0-18 15,-18 35-15,0-35 16,1 53 0,-1-17-16,-17-1 15,0 18-15,-1 0 16,1 0 0,17 0-16,-34 0 0,16 0 15,1 0-15,17 0 16,-52 0 31,105 0 109</inkml:trace>
  <inkml:trace contextRef="#ctx0" brushRef="#br0" timeOffset="79147.09">4886 15028 0,'0'36'32,"-18"34"-32,18-17 15,-17 0-15,17-18 16,-18 53-16,0-17 16,18-53-16,0-1 15,0 1 1,18-18 62,0 0-62,-1 0-16,19 0 15,-1 0-15,18 0 16,17 0-1,-52-35 17</inkml:trace>
  <inkml:trace contextRef="#ctx0" brushRef="#br0" timeOffset="79712.74">5345 15275 0,'-36'88'16,"1"-35"-1,0 71 16,35-106-15,0 17 47,17-35-48,19 0 1,-19 0-16,36-35 15,53 17 1,-88 0 0,-1 18-1,-17-35 32</inkml:trace>
  <inkml:trace contextRef="#ctx0" brushRef="#br0" timeOffset="80102.49">5345 15434 0,'0'-18'0,"17"-17"15,19 17-15,-19 18 16,18 0 0,-17-17-16,35-1 15,-35 18-15,52-17 16,-52-19-16,17 36 16,-17 0-16,-1 0 31</inkml:trace>
  <inkml:trace contextRef="#ctx0" brushRef="#br0" timeOffset="80678.09">5433 15205 0,'17'0'94,"36"0"-78,0-36-16,124 19 15,-107 17 1,18-18-16,-17 18 16,17-17-1</inkml:trace>
  <inkml:trace contextRef="#ctx0" brushRef="#br0" timeOffset="95602.95">1376 13811 0,'-18'0'31,"18"18"-16,-17 17 1,17-17-16,-18 70 16,18-53-1,0 1-15,0 140 32,0-123-32,0 0 15,0 0-15,0 35 16,0-53-16,0 36 15,0-1-15,0-17 16,0 35-16,0 18 31,0-18-31,0 159 47,0-229-47,0 17 16,0 1-16,-35 16 15,35 1 1,0-35 0,-18 35-1,0-53 1,18 35 0,-17 71 15,17-88-16,0 17 1,0 0 15,0-17-31,-18 35 47,18-18 16,0-17-48,18-18 1,17 17-16,0-17 16,1 18-16,52 0 15,-53 17-15,53-17 16,-52-18-16,34 17 15,54 1-15,-1-1 16,283 19 15,-265-36-31,0 0 16,529 70 15,-493-52-31,-1 0 0,706-18 47,-688 17-31,653-17 15,-724 0-15,-17 0-16,141 0 46,-194 0-46,53 18 32,-71-18 140,-17 0-157,-1 0-15,18-35 16,-35-1-16,36 36 15,-36-53-15,53-35 32,-36 71-17,1-1-15,0-35 16,17 0 0,-35 18-1,0 0-15,35-1 0,-35-17 16,18 18-1,-18-18 1,35-106 0,-35 124-16,0-35 15,18 17-15,-1-36 32,-17 54-32,18 0 0,-18 0 15,0-1-15,0 1 31,0 0-31,0 17 0,0 0 16,0 1 0,0-18-16,0-1 47,0 19-47,0-19 125,0 1-110,0 0-15,18 35 16,-18-18-16,0 1 15,0-1 1,0 0 47,0 1-48,0-1 32,-36 18-31,-87-35-1,35 35-15,-18 0 16,18 0-16,-177 0 31,124 0-15,0 0-16,0-18 0,-124-17 31,124 17-31,18 1 16,-19 17-16,19-18 15,-18 18-15,17-18 16,-17 1-16,-300-19 31,300 19-31,35 17 16,-17 0-16,-1 0 15,-211-18 17,300 18-17,17 0 1,1 0-16,-71 0 31,70 0-15,-17 0-16,17 0 15,0-18 1,1 18-16,-36-17 16,17 17-16,-105-18 31,53 18-31,35-17 16,0 17-16,0-18 15,0 18-15,18 0 16,-53-18 15,70 18-31,1 0 16,-1 0-1,0-17 17,1 17-32,-18-18 15,-36-17 32,-35-18-47,-17 17 47,70 19-31,35-18 202,1 17-202,-1 0 0,0 18-1,1-70 16,-19 52-15,1-35 15,17 36 16,1 17-47</inkml:trace>
  <inkml:trace contextRef="#ctx0" brushRef="#br0" timeOffset="104117.02">10689 15663 0,'-17'0'16,"-1"0"-16,0 230 47,18-142-47,0-35 15,0 0-15,0 0 16,0 17-16,0-52 15,0 17-15,-17 71 32,17-88-32,-18 87 31,18-87-31,0 17 16,0-17-16,0 0 15,0-1 32,35 1-47,512-18 47,-388 0-47,17 0 16,-35 0-1,53 0 1,-211 0 93,-54-18-109,1 1 16,-1-54-16,-17 36 15</inkml:trace>
  <inkml:trace contextRef="#ctx0" brushRef="#br0" timeOffset="105007.21">10724 15540 0,'0'0'0,"177"0"15,-89 0 1,18 0-16,0 0 31,-18 0-31,18 0 0,-18 0 16,18 0-16,53 0 31,-124 0-15,0 18-16,-17-18 31,-1 17 0,-17 1-15,0-1-1,18 19 1,-18 34-16,18-34 16,-18 34-16,0 159 31,0-176-31,0 35 16,0-35-16,0-17 15,0 17 1,0 0-16,0-1 47,0-34-47,0 0 15,0-1 1,0 1 15,0 0 0,0 17-15,0 0 0</inkml:trace>
  <inkml:trace contextRef="#ctx0" brushRef="#br0" timeOffset="106133.78">10813 16969 0,'-18'17'16,"18"1"-1,-18 52-15,18-52 0,-35 123 32,35-70-17,0-36-15,0 36 16,0-19-16,0 90 31,0-54-31,0 35 47,0-105 78,35-18-109,71 0 15,-71 0-31,36 0 16,-18 0-16,17-18 15,-34 18 1,17-35 15,-36 35-31,1 0 16,0-18-1,-1 1-15,1-1 16,0 18 0,-1-18-16,1 1 0,17 17 15,-35-35-15,18 35 31,-18-18-15</inkml:trace>
  <inkml:trace contextRef="#ctx0" brushRef="#br0" timeOffset="106964.68">11024 17004 0,'0'0'0,"53"0"15,124 18-15,-124-18 0,-1 0 16,37 0-16,158 35 47,-230-35-31,1 0 15,0 0-16,-1 0 1,1 0 0,-1 0-16,19 17 15,-19 1 1,-17 0 0,18 52-16,-18-34 15,0 105 1,0-88-1,0-18-15,0 35 16,-53 301 15,35-318-31,1-36 16,17 1 0,0 0 46,-53-18-62,-124-18 31,142 0-31,18 18 16,-19-17 15</inkml:trace>
  <inkml:trace contextRef="#ctx0" brushRef="#br0" timeOffset="108755.74">6421 15522 0,'52'0'31,"1"0"-15,18-17-16,-36 17 15,18-18-15,18 18 16,-1-18-16,36 18 16,-35 0-16,17 0 15,106 0 1,0 0-1,-124 0 1,36 0-16,-35 0 16,158 18 15,-194 0-31,1 17 16,52 35-1,-88-52-15,35 0 16,18 35-16,0-36 15,35 1-15,-35 52 16,35-34-16,-52-36 16,16 17-1,160 19-15,-106-1 16,0-17-16,-18-1 16,0 1-1,-17-1-15,-54 1 16,177 17 15,-141-17-31,0 0 16,53-1-1,-71-17-15,18 0 16,-35 0-16,0 18 16,17-18-16,-18 0 15,36 18 16,-35-18-31,17 0 0,-17 0 16,0 0 0,-1 0 31,1 0-32,0 0 1,-1 0-1,1 0-15,35 0 16,-36 0 0,19 0-16,-19 0 15,1 0 32,17 0-31,-17 35-1,17-35-15,-35 17 16,35 1 0,-17-18 15,0 0 0,-1 0-15,1 0-1,17 0-15,1 0 16,16 18 0,-34-18-1,0 0 1,-1 0-16,-17 17 47</inkml:trace>
  <inkml:trace contextRef="#ctx0" brushRef="#br0" timeOffset="109309.39">10583 16140 0,'18'17'79,"0"1"-64,-18 17 1,17-35 15,-17 18-15,0-1-1,0 19 1,0-19-16,-35 19 16,17-1-16,-17-17 15,0-1 1,-53 18-16,52-35 0,1 36 15,17-36-15</inkml:trace>
  <inkml:trace contextRef="#ctx0" brushRef="#br0" timeOffset="110608.55">6597 15328 0,'-35'35'15,"17"-17"1,-17 17 15,35-17-15,-18-18-1,0 35 1,-17 1 31,18-36 31,17 17-62,0 1-16,0 0 15,0-1 1,123 18 15,18-35-31,-88 0 16,35 36-16,-70-36 15,17 0-15,-35 17 125</inkml:trace>
  <inkml:trace contextRef="#ctx0" brushRef="#br0" timeOffset="111807.98">6279 15910 0,'36'0'63,"-1"0"-63,53 0 15,0 0-15,-17 0 16,-36 0-16,71 18 16,247 70-1,-142-53-15,36 54 16,-17-37-1,193 54-15,36 88 32,-389-141-17,1 18-15,-54-54 0,19 266 47,17-213-47,194 54 47,-230-124-47,1 0 31,35 0-31,0 17 0,17-17 16,212 124 31,-211-124-47,-36 35 0,-17-17 15,17-18-15,71 17 32,-88-17-17,-1 0 1,36 0-16,-17 0 16,-1 0-16,18 0 15,0 0-15,0 0 16,17 0-16,-35 0 15,1 0-15,70 0 16,-71 0 0,-18 0-16,1 0 31,0 18 78,-18 0-77</inkml:trace>
  <inkml:trace contextRef="#ctx0" brushRef="#br0" timeOffset="112441.08">10530 17216 0,'0'17'62,"18"1"-46,0-18-1,-1 17 17,-17 1-17,0 0 1,0 35-1,0-36-15,0 1 0,0 52 47,0-52-15,0 0-17,0-1-15,-17-17 16,-19 18-16,19-18 15,-54 18 1,36-18-16,0 0 16,-1 0-16,19 0 15,-1 0 1,0 0 0</inkml:trace>
  <inkml:trace contextRef="#ctx0" brushRef="#br0" timeOffset="114443.58">6403 15822 0,'-18'0'172,"-17"18"-156,0-18-1,17 35-15,-17 0 16,35-17 125,0 0-126,17-18 1,36 0-1,-35 0 1,17 17 0,-17-17 187,-18 18-188,18 17-15,-1-17 16,1-1 0,-1 1-1,-17 17 1,18-35-16,0 18 16</inkml:trace>
  <inkml:trace contextRef="#ctx0" brushRef="#br0" timeOffset="129038.41">10495 16087 0,'18'-18'188,"-1"18"-188,1 0 15,0 18-15,-18-1 16,17 1-1,1 0-15,0-18 329,-18 17-314,-18 36 1,0-18-1,1-17-15,-1 17 16,-17-17-16,0 0 406,17-1-390,0 19-16,1-1 31,-19-35 63</inkml:trace>
  <inkml:trace contextRef="#ctx0" brushRef="#br0" timeOffset="136336.31">1376 14023 0,'0'35'16,"0"0"-16,0 18 16,0-17 15,0-1-15,0 36 30,0-36-30,0-18 0,0 1-1,0 0 1,0-1 15,0 19-31,0-19 78,0 1-78,0 0 16,0-1 0,0 1-16,0-1 15,0 1 1,0 0-1,0 35 17,0-36-32,0 1 15,0 0-15,0 17 16,0-18 0,0 54-16,0-36 15,0 1 1,0 16-16,0-16 15,0-1-15,0 0 16,0-17-16,0 17 31,0 18 79,0-18-110,0 1 15,0-1-15,0 0 16,0 1 0,0 16-16,0 1 15,0-17-15,0-1 16,0-17-1,0-1 1,0 1-16,0 35 16,0-36-16,0 1 15,-18 35-15,18-35 16,0-1-16,0 36 31,0-35-15,-17-1 15,17 1 0,-36 17-15,36-17 156,0 0-157,36-1 1,52 1 0,-18 0-16,36-1 15,0 1 1,-35-1-16,34 1 16,1 0-1,-35-18-15,-18 17 0,17-17 16,89 18-1,-106-18 1,17 0-16,19 18 16,16-18-16,19 17 0,-18 1 15,17 0-15,1-18 16,475 17 31,-510-17-47,34 18 15,-52-18-15,-1 0 16,36 0 0,-35 0-16,-1 0 0,-17 0 15,18 0-15,-18 0 16,-18 0-16,0 0 16,0 0-1,124 0 16,-141 0-15,35 0 0,-18 0-16,0 0 15,53 0 1,-70 0 0,35 0-16,-35-18 15,-1 18-15,1 0 16,0 0-1,-1 0 1,1 0-16,-1 0 16,36 0-1,-17 0-15,-19 0 16,1 0 0,17 0-16,1 0 0,-1 0 15,-18 0-15,89 0 31,-70 0-15,-1 0-16,18 0 16,-36 0-1,160 0 32,-142 0-31,-17 0-16,-1 0 15,1 0 1,52 0-16,-52 0 16,17 0-1,1 0-15,-19 0 0,1 0 16,88 0 15,-71 0-15,-17 0 31,-1 0-47,1-17 140,-18-1-140,0 0 16,0 1-16,0-36 31,0 35-15,0 0-16,0 1 15,0-1-15,0-17 16,0 17 0,0-17-1,0 17 1,0-17-16,18 0 16,-1-53-1,-17 35 1,18 0-16,0 18 15,-1-1 1,-17 1-16,18-71 47,-1 88-31,-17 1-16,0-36 31,0 18-31,0-18 31,0 17-15,0 1-16,0 0 15,0 0 17,0 17-32,0-17 15,0 17-15,0-17 16,0 17-1,0-158 17,0 140-17,18 19-15,-18-18 16,18-18 15,-18 35-15,0 0-16,0 1 31,-36 17 188,-16 0-219,-1 0 15,17 0 1,-17 0-16,-246 0 47,228 0-47,18 0 0,-88 0 31,70 0-31,1 0 16,-18-18-16,-406 0 47,406 18-32,-195 0 17,213 0-32,17 0 15,-141-17 16,159-18-15,-1 35-16,-228-18 47,211 18-47,-71-18 16,-105 1 30,194-1-30,-36 0 15,54 18-31,-19 0 16,-34-35 31,52 35-32,-17 0 1,0 0-16,-1-18 16,19 18-1,-36 0 1,17-17 0,19 17-16,-36 0 15,18 0-15,17 0 16,-17 0-1,-1 0-15,19 0 0,-36 0 16,0 0 15,18 0-31,17 0 16,-35 0 15,18 0-15,17-18-1,1 18 1,-1 0-16,0 0 0,-35-17 16,-17 17-1,52 0-15,1-18 16,-36 18-16,0 0 16,17-35-16,1 35 15,0 0 1,-36 0-16,36 0 0,-18 0 15,0 0 1,-53-18 0,36 18-16,-18-18 0,52 18 15,1 0 1,0 0-16,17 0 16,1 0-16,-54-35 31,53 35 0,18-18-15,-35 18-1,17 0 1,1 0 15,-1-17-31,18-1 203,0 0-187,0 1-16,0-1 16,0-17 15,0 0 266,0 17-282,0 0 1,18 18 78,-1 0-63,1 0-15,0 0 15,-18 18 0,17 17-15,-17 1 15,36-1 141,-19-35-172,-17 17 31,36 1-15,-54-18 187,0 0-188,18-18-15,0 1 16,0-1-16,0 1 16,-35-19 15,17 36 63,1 0-63</inkml:trace>
  <inkml:trace contextRef="#ctx0" brushRef="#br0" timeOffset="171858.65">318 2081 0,'0'0'0,"35"71"0,-35-53 16,35-1-16,-35 1 16,18 17-1,-18-17-15,17 17 16,1 18 0,0-18-16,17 36 15,88 211 16,-105-264-15,35 158 15,-53-88-15,0-17-16,0-18 16,0-18-16,-88 671 46,88-654-30,0-34-16,-18 0 16,0 35-16,1-53 15,-1 53 1,18-36 0,-17 1-16,17 0 0,0-1 15,0 1 1,-18-1-1,18 19 1,-35-19 0,35 19-16,-18-36 15,18 17-15,0 19 16,-18-19 0,1 1-1,-1 17-15,0 0 16,1-17 15,-1 0-31,18-1 0,0 19 16,0-19-1,0 18-15,-17-17 16,17 35-16,0 0 16,0 17-1,0-52-15,0 53 0,-18-36 16,18 36-16,0-1 15,0 18 1,0 53 0,0-88-16,0 0 15,0 0-15,0 18 16,0-18-16,0 0 16,0-1-16,18-16 15,-1-19-15,-17 19 0,35-1 16,-17 18-1,0-36 1,-18 1-16,17 0 16,1-1-16,-18 1 15,18 17-15,-1-17 16,1 0-16,17 17 16,-17-35-16,52 53 15,-17-36-15,0 19 16,141 17 15,-159-18-31,124 53 31,-123-70-31,-19-1 16,54 54 0,-1-53-1,-52-1 1,0-17-16,17 53 15,-18-53-15,36 18 16,-35-18-16,17 17 16,159 72 15,-141-72-31,35 1 16,1 0-1,-1-1-15,0 18 0,-17 36 16,-1-53-1,36 17-15,-35-35 16,34 53-16,231 53 47,-248-71-47,18 0 16,35 0-16,176 36 15,18-18 1,18-35-1,335 17 17,-547-18-17,0-17-15,0 36 16,-17-19-16,264 19 31,-282-36-15,17 0-16,1 0 15,-1 0-15,-17 0 0,17 0 16,1 0-16,-36 0 16,406 0 15,-353 0-15,-17 0-16,17 0 15,0 0-15,35 0 16,1 0-16,17 0 15,0 17-15,-18-17 16,36 0 0,-1 18-16,1-18 0,0 18 15,-18-1 1,-36-17-16,1 0 16,-35 0-16,17 18 0,-18-18 15,1 0-15,-36 0 16,18 35-1,0-17-15,-18-1 16,18 1-16,70 35 16,71 0 15,-194-35-31,0-1 16,-36-17-16,1 0 15,106 53 16,-72 0-31,54-18 0,-35 1 16,-1-1-16,230 18 47,-194-36-47,0 19 0,300 17 31,-283-36-15,1-17-16,-19 0 15,142 0 1,36 0 0,404 0 15,-581 0-15,18 0-16,-1 0 15,1-35-15,352-141 47,-353 140-47,1-17 0,-1 0 16,-17-17-16,0 17 15,212-123 17,-213 123-32,1 0 0,-18 0 15,-35 18-15,212-107 31,-177 107-15,-17-18-16,17 0 16,18-17-16,158-54 31,-176 71-31,-35 1 16,36-1-16,281-371 46,-299 318-46,-1-17 16,-17 17 0,-18 0-16,1-17 0,16 17 15,1 35 1,-17-17-16,17 18 0,-18-19 16,18 19-1,141-283 16,-141 283-31,123-195 32,-176 247-17,35-52-15,124-159 47,-71 105-47,18 1 16,0 34-1,-53 36-15,17-35 16,266-123 15,-248 158-31,-18-18 16,19 1-16,-54 52 16,-35 0-16,0-17 15,0-36 1,0 19-16,0-19 15,-71-35-15,-17 0 16,53 18-16,0 53 16,-18-18-16,-36-35 15,-210-124 1,-425-53 31,601 265-47,35 0 15,17-17-15,1 17 16,52 0-16,0-35 125,1 17-109,-1-35-1,18 18-15,-35 17 0,-1-35 16,1 36 0,-18-36-16,0 0 15,18 35-15,-353-123 47,265 106-47,-1 17 16,1 18-1,34 0-15,1 0 0,-18 0 16,-70 53 15,158 18-15,18 17-16,0 159 31,0-159-31,0 71 16,18-71-16,17 18 15,1-36-15,-1 18 16,124 195 15,-107-195-31,19-18 16,-36 19-16,36-1 15,-36-35-15,0 17 16,159 195 15,-141-212-31,-17 35 16,17-35 0,0 35-16,-18-35 0,18 35 15,53 53 16,-106-123-15,0 0 0,0-1-1,-36 71 17,-17-52-17,53-19-15,-53 1 16,-282 0 15,247-18-31,-35 0 16,-1 0-1,-617-53 32,618 35-47,-1 0 16,1-17-16,-389-106 47,371 123-47,18-17 0,-353-71 47,387 89-47,-34-19 0,-89 19 15,124-1 1,-35 0-16,-19 1 15,-440-71 17,406 35-32,17 35 15,-17-17 1,-794-124 31,793 124-47,19-1 15,-72-34-15,-1146-265 47,988 247-47,18 17 16,-1182-299 0,1181 299-1,-52-35-15,-512-158 47,812 228-47,17-17 0,53 18 16,-35 0 15,70 0-31,0-1 16,-70-70-1,35 71 1,-158-106 15,105 70-15,53 36-16,-18 0 15,1 17-15,-142-70 16,-141 35 31,230 18-47,17 17 0,-70 18 15,-318-35 1,300 17 0,17 1-16,-17-1 15,0 0 1,0 18-16,18 0 0,-18-35 16,0 17-1,17 1-15,-17 17 16,0 0-16,-17 0 15,-336 0 1,353 0-16,0 0 16,17 0-1,36 0 1,-35 0-16,123 0 0,53 17 62,0 1-46,0 0 31,0-1-47,0 19 16,0-19-1,0 1-15,71 53 31,-36-36-15,-18-35-16,89 106 31,-106-89-31,18 36 16,88 106 15,-89-124-31,1 1 0,-18-1 16,53 35 15,-53-52-15,0 0-1,0 35-15,0-18 0,0-18 16,0 1 0,-71 106-1,54-89 1,-36 35-1,53-52 17,0 0-17,-18 17-15,1-17 16,-36 87 15,17-52-31,19 0 16,-1 0-1,0 0-15,1-18 0,17-17 32,0 17-32,0 1 62,17-36-31,1 0-15,0 17 93</inkml:trace>
  <inkml:trace contextRef="#ctx0" brushRef="#br0" timeOffset="174730.29">4022 8008 0,'0'35'0,"0"1"31,0-19-16,0 1 32,0 0-31,0-1 0,0 18-16,17 1 0,-17-19 15,0 72 1,0-54-16,0 35 15,0 1-15,0 52 16,0-87 0,0-1-16,0 0 15,18-52 95,-18-54-110,0-17 15,0 0 1,0 35-16,0-18 16,0-35-16,0 18 15,0 18-15,0-177 31,0 229-15,0 0-16,0-35 16,-18 18 15,1 18-15,-1-1-16,0 0 15,1 18 63,-1 18-62,0 0-16,-17 70 31,18-53 0</inkml:trace>
  <inkml:trace contextRef="#ctx0" brushRef="#br0" timeOffset="180235.18">4004 7479 0,'18'-35'15,"-1"35"79,-17 35-63,18 0-31,-18 0 16,18-17-16,-18 17 15,0-17-15,0 17 16,0-17-16,35 35 16,-35-18-1,0-17-15,0-1 16,18 54 0,17-36-1,-35-17-15,0 17 31,17-17-31,-17-36 250,0 1-234,-17-36-16,-1 35 16,1-17-1,17 17-15,-18 0 16,18-17-16,0 17 78,-18-52-62,18 35-16,0-1 15,0-17 1,0 1-16,0 16 16,0 1-16,0 0 0,0 17 15,-17 18 188,-1 18-187,-35 35-16,0-18 16,35 0-1,-34 18-15,-54 53 31,70-53-31,19-53 16,-1 17 0,36-17 156,17-17-157,-17 17 1,-18-53-1,53 18-15,-53 17 16,70-141 15,-52 159-15,-18-17-16,0-1 16,0-35 15,17 35-31,1 18 47,-18-17-47,18 17 15,-18-18 17,35 18 61,-17 0-93,-1 0 16,19 35-16,-19 1 16,-17-19-16,36 19 15,-36-19-15,35 19 16,-35-19-16,17 1 15,1-1 1,-18 1-16,18 0 31,-18-1-31,17-17 16,-17 18-16,18-18 16,-18 18 15,18-18 0,-1 17 0,1-17-15,-18 18 0,18-18-16,-1 0 15,1 18 1,-18-1-16,17-17 0,1 18 47,-18-1 31,0 1-63,-18 0 1,1-18-16,-36 0 16,18 0-16,-1 17 15,1-17 1,0 0-16,17 0 16,1 0-1,-1 0 95,-17 0-95,17 0 1,0 0-16,1 0 15,-19 0-15,-17 0 16,36-17 15,-1 17-31,-17 0 297,-18 0-281,-18 0-16,19 0 15,16 0-15,-34 0 32,17 0-32,53-18 125,17 0-78,1 1-16,-18-1-31,18 18 47,-1-17-32,1-1 17,17-17 14,18 17 1,-53 0-15,18 18-17,-1-17 1,1-1-16,0-17 78,17 35 63,-35 17-126,0 36-15,0-17 16,-18 17-16,-17 17 15,0-35 1,35-52 156,17-19-156,19 19-16,-19-18 15,1 35 1,0-53-16,17 17 0,-17 36 15,-18-17 48,17 17 93,1 0-156,-1 0 16,19 0-1,-19 0 1,1 0 0,0 0-16,-1 0 15,1 0 1,0 0 109,-18-18-125,17 0 125,1 18-109,0 18-16,-18 17 15,35 18 1,-18-35-1,1 0 204,0-1-203,-18 1-16,17-18 15,19 17-15,-54-17 141,0-17-125,1 17-16,17-18 15,-18 1 1,0-1 0,-17-17 30,18 17-14,-1 0-17,0 1 17,1-1-17,-1 18 188,0 18-203,-17-1 16,35 19 0</inkml:trace>
  <inkml:trace contextRef="#ctx0" brushRef="#br0" timeOffset="196797.9">22737 4145 0,'0'18'16,"35"-18"15,0-35-16,124-71 17,-142 88-17,19-17-15,123-212 32,-142 176-17,-17 54-15,18-72 31,-18 54-15,0 17 0,0 1-16,0-18 15,-18 17 1,1 0 0,17 1-1,-18-1 16,-17 106 48,-1-17-79,1 17 15,-18-17 1,0 17-16,36-53 15,-1 18-15,18-18 16,88 89 15,-35-107-31,0-17 16,35 36 0,-35-19-16,18-17 0,-18 0 15,17 0 1,-17 0-1,-35 0 1</inkml:trace>
  <inkml:trace contextRef="#ctx0" brushRef="#br0" timeOffset="197308.62">23689 3775 0,'18'0'63,"17"0"-63,35 35 15,-17-17-15,-17-18 16,17 0-16,158 53 31,-193-53-15,17 0-16,-17 0 15,17 0-15</inkml:trace>
  <inkml:trace contextRef="#ctx0" brushRef="#br0" timeOffset="198544.76">24553 4128 0,'0'-36'32,"0"1"61,0 17-93,0 1 16,0-72-16,0 54 16,0-18-16,0 0 15,0-105 16,0 105-31,18 17 16,35-17 15,-53 36-31,18 17 16,-1 0 0,36 0-16,-18 0 0,1 0 15,-1 53-15,106 35 31,-106-35-15,18 0-16,-53-36 0,35 19 31,-35-1-15,0-17-16,0-1 16,0 1-1,0 70 1,-17-88-1,-18 35-15,-283 18 47,230-53-47,35 0 16,35 0 0,18 18 46,0 0-46,36-1-1,-1 19 1,-17-36 0,-18 17-1,35-17-15,53 35 31,-35 1-31,53-1 0,-53-17 16,-18 17 0,124-17 15,-142-18-31,1 0 16,0 0 30</inkml:trace>
  <inkml:trace contextRef="#ctx0" brushRef="#br0" timeOffset="-194741.24">2875 3052 0,'-17'0'62,"17"35"-46,-18-18-16,18 36 16,0 0-1,0 71 1,0-89-16,0-17 15,0 17-15,0-17 16,0 17 15,0-18-15,0 36 0,0-35-1,0 0-15,0 52 47,0-52-31,0 0-1,0-1 1,0 1-16,0-1 62,18 19-46,-18-19 0,0 19-1,0-1-15,0 18 47,0-36-31,0 1-1,0 0 1,0 17 15,0-17-15,0-1-16,0 1 31,0 0-15,0 17 15</inkml:trace>
  <inkml:trace contextRef="#ctx0" brushRef="#br0" timeOffset="-193215.24">2769 3069 0,'0'-17'94,"18"17"-78,0 0-16,17 35 31,35 0-31,-34-17 0,34 52 16,18-52-16,-70 0 15,0-1-15,17 1 16,18-1-1,-35 1-15,-1 0 16,1-18 62,-18 17-62,0 1-1,0 0-15,0 35 16,0-18 0,0-18-1,0 19 17,0-19-32,0 1 31,0 0-16,17-18-15,-17 35 16,0-17 0,0-1-1,0 1 1,0 0 15,0 17-31,-17-18 31,17 1-31,-18 0 16,1 17 0,-1-17 15,0-1-31,-17 1 16,35 0-1,-35 52 1,-1-52-16,36-1 15,-52 36 17,34-35-32,0 17 15,1 1 1</inkml:trace>
  <inkml:trace contextRef="#ctx0" brushRef="#br0" timeOffset="-188669.12">4868 3052 0,'-35'0'156,"0"0"-140,17 0-16,0 0 15,-17 17-15,18-17 16,-1 0 0,0 0-1,1 0-15,-1 18 0,0-18 16,1 17 0,-1 1-1,0 0 16,1-1-15,-1 1 0,18 0-16,-17-18 15,-1 17-15,18 1 16,-18 17 31,18-17 31,0-1-78,0 1 16,0 0-1,0-1-15,0 19 16,0-19-1,0 1-15,0 0 16,0-1 0,0 18 15,0-17-31,0 0 16,0-1-1,0 19 1,0-19-1,0 36 32,0-35-47,0 0 16,0-1 0,36-17 265,-19 0-219,1 0-30,-18 18-32,17-1 31,1-17-16,0 36 17,-1-36 15,1 17 328,0-17-110,-1 0-249,1 0-1,17 0 189,-35-17-204,18-1 31,-1 0 0,-17 1-15,18-1 31,-18 1-1,0-1-14,0 0-32,0 1 31,0-1-31,0 0 16,0 1-1,0-19 16,0 19-15,0-1-16,0 0 16,0 1-1,0-1 1,0 1 0,0-19-1,35-17 32,-35 36-31,0-1-1,0 0 17,0 1 14,0-1-30,0 1 15,0-19-15,0 19 0,0-1 77,0 0-93,0 1 32,0-1-1,18 0 344</inkml:trace>
  <inkml:trace contextRef="#ctx0" brushRef="#br0" timeOffset="-184198.27">4833 3052 0,'0'-18'16,"18"18"0,-18 18-1,0-1 48,0 1-48,17-18 1,-17 17-16,18 1 16,-18 0-1,0-1 17,0 1-32,0 17 15,0-17-15,0 17 31,0-17-15,0-1 0,0 1 124,0 0-140,0-1 16,0 1-16,0 17 16,0 36 15,0-36-16,0-17 1,0-1 0,0 1 15,-18 17 110,18 1-126,-17-19 1,17 1-1,0 17-15,-18-35 0,0 18 16,18-1 0,-17 1 77,-1-18-77,18 18 0,-18-1 31,1 1-16,-1 0 0,18-1 0,-17 1 219,-19-18-234,1 0 0,17 0-16,1-18 15,-1 18 1,0-17-1,18-1 17,-35 0 93,18 1-94,-1-19 16,0 36-32,18-17 1,0-1 0,0 1-1,0-1 17,-35 18-17,35-18 32,-18-17-16,18 17-31,0 1 32,0-1-32,0-17 31,0 17-16,0 0 1,0 1 0,0-1 31,0 1-16,0-1-31,0 0 15,0 1 1,0-1 15,0 0-31,0 1 16,0-1 0,18 0-16,-18 1 31,18-1 31,-1-17 63,19 17-109,-1 1 0,-18-19 15,1 19 16,0-1-47,-18 0 15,17 18 32,1 0-16,0 0-15,-1-17 15,1 17-15,0 0 46,-1 0-62,1 0 125,-1 0-93,1 0-1,0 0 78,-1 0 1,1 0-95,-18 35 1,18-17 15,-18-1-31,0 1 156,0 0-156,0 17 16,0-17-16,17-1 16,-17 1-1,0-1 1,0 1-16,0 17 31,0-17-15,0 0 46,0-1-46,0 1 0,0 0-1,0-1 16,0 1 1,0-1-17,0 1-15,0 0 47,0-1 94,0 1-141,0 35 15,-17-35 1,17-1 0,0 1-16,0 17 15,-53 18 17</inkml:trace>
  <inkml:trace contextRef="#ctx0" brushRef="#br0" timeOffset="-165549.74">26511 3616 0,'36'-71'78,"16"-17"-78,1 0 16,124-71 0,-107 106-16,1 18 15,70-53-15,229-141 32,-264 158-32,0 18 15,0 18-15,-36 0 16</inkml:trace>
  <inkml:trace contextRef="#ctx0" brushRef="#br0" timeOffset="-164724.21">27834 2293 0,'0'18'63,"18"-1"-63,35 1 15,-18 0-15,194 52 32,-140-35-17,-1 1-15,-53-19 0,88 72 47,-123-72-47,0 18 31,-17 18-15,-1-35-16,-17 17 16,0 18-16,17-53 15,-17 36 1,17-19-1</inkml:trace>
  <inkml:trace contextRef="#ctx0" brushRef="#br0" timeOffset="-163938.66">29545 2028 0,'0'0'0,"-70"212"16,52-106-1,-17-18 1,17 0-16,0-17 0,18-36 15,-70 406 32,70-370-47,0-1 16,0-17-16,0-35 16,0-1-16,0 1 31,17 17-16,19-35-15,52 0 16,247 0 15,-159 0-15,-34 0-16,16 0 16,1 0-16,0-17 15,211-19 16,-334 36-31,-36-17 16,0-18 47,-53 17-63</inkml:trace>
  <inkml:trace contextRef="#ctx0" brushRef="#br0" timeOffset="-162803.3">29563 1923 0,'53'0'16,"17"0"-1,36 0-15,-53 0 16,53 0-16,35 0 16,18 17-16,193 19 15,-157-19 1,-1 1-16,-36-1 16,-17-17-16,71 18 31,-194 0 16,-18 35-32,0-18-15,0 53 16,0-53-16,0 18 16,0 18-1,-18 17-15,0-35 0,1 0 16,-1 0-16,18 0 15,-18-18-15,1-17 16,17 70 0,0-53-1,0 18-15,0-18 16,0 36-16,0-36 16,0 36-16,0-36 15,0 0 16,0 1-31,0-19 16,0 1 0,-53 52 15,0-52-31,18 0 16,-283 17 30,230-17-46,70-18 16,-17 17-16</inkml:trace>
  <inkml:trace contextRef="#ctx0" brushRef="#br0" timeOffset="-161860.46">26758 4233 0,'18'18'46,"52"-18"-30,-34 0-16,34 18 16,54-18-16,17 17 15,459 54 17,-512-71-32,-35 0 15,-36 0 1</inkml:trace>
  <inkml:trace contextRef="#ctx0" brushRef="#br0" timeOffset="-161289.78">28416 4145 0,'18'0'15,"0"0"1,-1 35 0,36 18-16,88 18 31,-88-53-31,-18 34 15,36-34-15,-18 0 16,0 17 15,-36-17 16,-34 17-47,-54 0 16,-35 18-16,1 18 15,52-71-15,-53 35 16,18 0-16,-18 0 16,18-17-16,88 0 15</inkml:trace>
  <inkml:trace contextRef="#ctx0" brushRef="#br0" timeOffset="-160605.21">29845 3863 0,'0'35'16,"0"0"-1,0 18-15,0-17 16,0 34-16,0 1 16,-71 193 15,36-175-31,18-19 15,-1-17-15,18 70 47,0-87-47,0-19 16,35 1 0,-17 0-16,52-18 15,1 35-15,193-17 31,-122-18-31,16 0 16,-17 0-16,36 0 16,405 0 15,-459-18-15,-52 18-16,0-53 31,-71 35 31</inkml:trace>
  <inkml:trace contextRef="#ctx0" brushRef="#br0" timeOffset="-159740.73">30162 3933 0,'18'-17'16,"0"17"-16,35 0 16,17 0-16,18 0 15,54 0-15,-1 0 16,17 0-16,19 0 15,-18 0-15,405 0 47,-511 0-47,-18 0 16,-17 0-16,17 0 16,-17 0-1,35 53 16,-53-18-15,17 18-16,1 0 16,-18 229 15,0-211-31,0-1 0,0-35 16,0 1-1,0 52-15,0-53 16,-18 0-16,18-17 15,-17 35-15,-1 35 16,18-52 0,-35-19-16,17 18 15,0-17 1,1 17-16,-18 18 16,-1 18 15,1-36-31,17-35 15,-87 71 17</inkml:trace>
  <inkml:trace contextRef="#ctx0" brushRef="#br0" timeOffset="-159025.17">26705 5151 0,'0'17'16,"18"18"0,17 18-1,36 36-15,-1-19 16,36 1-16,0-1 15,-18 18-15,-35-52 16,0 17-16,53 0 16,17 35-1,-87-71 1,-36 1 0,52 35 15,1-53-16,-17 35-15</inkml:trace>
  <inkml:trace contextRef="#ctx0" brushRef="#br0" timeOffset="-158467.49">27728 5733 0,'36'17'0,"69"19"16,-52-19-16,0 54 15,0-71-15,18 17 16,-18 19-16,53-1 15,-54-17-15,54 70 32,-88-71-32,0 1 15,17 70-15,-18-52 16,-17-19-16,0 54 16,0 35-1,0 70 1,-123-35 31</inkml:trace>
  <inkml:trace contextRef="#ctx0" brushRef="#br0" timeOffset="-157792.79">29422 6050 0,'53'35'16,"-53"1"-1,0 34 1,0 36-16,17 35 0,-17-17 16,0 17-16,0 141 31,0-264-15,18 17-16,-18-17 15,35 17-15,-35 0 0,0-17 16,18-18-16,-1 35 15,36 36-15,-17-54 16,34 18 0,18-35-16,-52 18 15,34 0-15,18-18 16,36 0-16,105 0 16,-105 0-1,-54 0-15,36 0 16,-35 0-16,-18 0 15,-36 0-15,1 0 16,17 0-16,0-18 16,-17 0 15,-18 1-15,0-1-1,0-35 1</inkml:trace>
  <inkml:trace contextRef="#ctx0" brushRef="#br0" timeOffset="-156346.81">29686 5927 0,'18'0'0,"52"-18"16,36 18-1,-18 0 1,-52 0-16,52 0 15,335 0 1,-264 0-16,0 0 16,17 0-1,1 0-15,-36 0 16,0 0-16,0 0 16,-35 0-16,158 0 31,-211 0-31,0 0 15,-35 0 1,-1 71 47,-17-19-63,18 37 15,70 211 16,-35-212-15,0-18 0,-53-52-16,18 0 15,-1 17-15,19 0 0,-19 18 16,19 18 0,-19-54-16,18 19 15,-17-1 1,-18 35-16,18-34 0,-1 17 15,-17-36 1,0 1-16,0-1 31,0 1-31,0 0 16,0-1 0,0 1-16,-17 0 15,-1-1-15,-17 36 0,-18-18 16,0-17-1,0 0-15,0-18 0,-17 0 16,-19 17 0,-34 1-16,17 0 15,-17-1-15,52 1 16,18 0-16,0-18 16,18 0-16,17 0 15,1 0-15,-1 0 16,-70 0-1,53 0-15,17 0 16,-53-18 0,54 18-16,-1 0 15,0 0-15,1 0 16,-18-35 0,17 35 15,-35-18-16,-18 0 1,36 18-16,-53-35 47,70 35-47,1 0 16,-1 0-1,-35 0 1,0 0-1,18 0-15,17 0 16,-17 0-16,-106-194 31</inkml:trace>
  <inkml:trace contextRef="#ctx0" brushRef="#br0" timeOffset="-126164.67">29580 1852 0,'-17'18'140,"-1"-18"-124,18 17 0,-17 1-1,17 0 48,-18-1-32,18 1-15,0 0 15,0-1 266,0 1-282,0-1-15,0 1 16</inkml:trace>
  <inkml:trace contextRef="#ctx0" brushRef="#br0" timeOffset="-124146.65">30833 3228 0,'53'18'156,"-53"17"-156,53-18 16,0-17-16,-1 0 15,37 36 1,-54-36-16,35 0 16,-34 17-1,-19-17-15,19 18 0,-19-18 31,1 0 1</inkml:trace>
  <inkml:trace contextRef="#ctx0" brushRef="#br0" timeOffset="-105622.48">22243 2505 0,'17'123'16,"-17"-52"-16,18-1 15,0-34-15,34 299 31,-16-159-31,-1-17 16,0 35-16,-17 635 31,-18-600-15,0 18-16,-18 0 16,1 0-16,-1-35 15,18-18-15,0-71 16,0-35-16,0-52 15,0-19 17,18-17-17,17 0-15,35 0 16,-34 0 0,70 0-16,-1 0 0,72 0 15,-1 0-15,1 0 16,493 0 15,-476 0-31,-53 0 16,-17 0-16,-36 0 15,-18 0-15,-52 0 0,0 0 125,-1 0-125,36 0 16,-18-35 0,-17 35-16,17-18 15,18-17-15,0 35 0,141-88 63,-176 88-63,17-18 0,-35 1 15,35 17-15,1 0 16,-1-18 0,-17 0-16,-1 18 15,18-35 1,1 17-16,34 18 31,-34-17-31,-1-1 0,18-35 47,-36 53-47,-17-17 0,18 17 16,17-53 15,-35 0-31,18 18 15,0-54-15,-1 36 16,-17-194 31,18 212-47,-18-18 0,18 0 16,-18 0-16,0-17 15,0 17-15,0 0 16,0-18-16,0-17 15,0 18 1,0-18-16,0-177 31,0 177-15,0-18-16,0-229 47,0 264-47,0 18 0,0-17 15,0-89 17,0 141-32,-18-17 15,18-18-15,0 36 16,-18-36-16,18 17 16,-35 1-1,35 0 1,-18 17-1,18 1-15,0-1 16,0 0 0,0 1-1,-17-1 1,-1 0 31,0 18-32,18-17-15,-17-1 0,-36 18 16,-18-35 0,18 17-16,0 1 15,-317 17 17,247-18-17,-19 0-15,19 18 16,-18 0-16,17-17 15,-17-1-15,0 18 16,-106-35 0,124 35-1,35-18-15,-54 0 16,19 18-16,-89-17 31,106 17-31,36-18 0,17 0 0,0 18 16,35 0-1,1 0 282,-36 0-297,18 0 16,-1 0-16,19 0 16,-19 0-1,19-17-15</inkml:trace>
  <inkml:trace contextRef="#ctx0" brushRef="#br1" timeOffset="-79068.81">22401 10583 0,'-123'106'16,"105"-88"-16,-70 141 47,70-107-47,1 19 16,17 229 15,0-247-31,0-18 0,17 36 15,142 123 17,-53-106-32,-71-53 15,89 53 1,-71-52 0,-36-36-16,54 17 31,-53-17-31,-1 0 15,18-35-15,18-18 16,-17 18 0,-1-18-16,35-88 15,-34 70 1,-1 1-16,-35 34 0,0-87 31,0 70-31,0 0 16,-88-176 15,70 193-31,-35 1 16,0 0-16,0 0 31,36-1-31,-1 36 0,-17-17 16,35-1-16,-88-35 46</inkml:trace>
  <inkml:trace contextRef="#ctx0" brushRef="#br1" timeOffset="-78574.82">21925 10089 0,'35'71'0,"-17"-53"15,0-1 1,-1 36-16,1-35 15,0-1-15,-1 36 16,1-35 15,35 0-15</inkml:trace>
  <inkml:trace contextRef="#ctx0" brushRef="#br1" timeOffset="-78189.9">22895 10142 0,'0'18'0,"0"0"16,0 17-1,0 0-15,0-17 16,0 35-1,0-36-15,0 1 0,0 35 47</inkml:trace>
  <inkml:trace contextRef="#ctx0" brushRef="#br1" timeOffset="-77863.77">23495 10425 0,'18'35'0,"-18"-17"16,0 34-16,0-16 16,0-19-16,0 19 15,0-1 1,-18-35-16,0 18 15,18-1-15,-35 18 16,0 18 0</inkml:trace>
  <inkml:trace contextRef="#ctx0" brushRef="#br1" timeOffset="-76802.22">22419 11148 0,'0'-18'109,"0"0"-31,18 18-62,-1 0 15,1 0 0,-18 18-15</inkml:trace>
  <inkml:trace contextRef="#ctx0" brushRef="#br1" timeOffset="-76373.99">22684 11130 0</inkml:trace>
  <inkml:trace contextRef="#ctx0" brushRef="#br1" timeOffset="-75574.79">22401 11377 0,'18'0'46,"17"18"-30,-35-1-16,18 19 16,17-1-1,-35-17-15,35 34 0,-17-34 32,17 0-17,-17-18 48,0 0-48,-1-36 1,1 19 0,-18-1 30,0 1-14,0-1-17,0 0-15,0 1 16</inkml:trace>
  <inkml:trace contextRef="#ctx0" brushRef="#br1" timeOffset="-74755.2">22560 11289 0,'0'18'156,"18"-1"-125,-18 1-15,17-1 15,-17 1-15</inkml:trace>
  <inkml:trace contextRef="#ctx0" brushRef="#br1" timeOffset="-72438.29">24059 11536 0,'18'0'46,"0"0"-46,17 0 16,18 0-16,53 0 16,-18 0-1,18 0 1,17 0-16,18 0 16,53 0-16,-35 0 15,53 0-15,352 0 31,-405 0-31,-18-18 16,18-17 0,-142 17-16</inkml:trace>
  <inkml:trace contextRef="#ctx0" brushRef="#br1" timeOffset="-71864.64">26300 11077 0,'158'35'15,"-52"-17"-15,-35 17 16,229 71 15,-283-106-31,19 36 16,-36-19 0,0 1-16,0-1 31,0 36-16,0 0 1,-18 0-16,-17-18 16,-230 107 15,212-125-31,-35 19 16,70-36-1,1 0 1,-1 0-16,-35 0 47</inkml:trace>
  <inkml:trace contextRef="#ctx0" brushRef="#br1" timeOffset="-68836.03">28258 9878 0,'0'53'16,"0"17"-16,-18 89 31,0-71-31,1 36 16,-36 193-1,17-123-15,1 0 16,-18 36-16,0 334 31,53-458-31,0 0 16,0-18-1,0-35-15,0-36 0,0 1 16,106 17 15,-18-35-15,-17 0-16,-36 0 0,336-70 31,-36 17-15,564 53 31,-475 0-47,-283 0 15,-18 0 1,-35 0-16,-52 0 16,-1-18 30,-35-17-14,-18-18-32,-70-70 31</inkml:trace>
  <inkml:trace contextRef="#ctx0" brushRef="#br1" timeOffset="-67758.7">28434 9666 0,'18'0'16,"34"0"0,-16 0-1,52 0-15,-35 0 16,-18 0-1,36 0-15,34 0 16,19 0-16,17 0 16,512 0 15,-495 0-31,-16 0 16,316 0 15,-440 35 47,-1 1-62,1 52-16,-18-35 15,0 0-15,18 35 16,17 35-16,0 54 0,54 246 31,-72-211-31,1-18 16,-18-18-16,0 1 15,0-36-15,0-35 16,0 423 31,0-512-47,0 1 31</inkml:trace>
  <inkml:trace contextRef="#ctx0" brushRef="#br1" timeOffset="-66864.21">24483 10548 0,'0'0'0,"88"71"16,-88-36 0,71 18-16,-71-36 0,17 36 15,1-17-15,-1-19 31,-17 19-31,0 52 47,0-71-47,0 19 16,0-1-16,0 71 31,0-71-31,0-17 16,0 35-16,-17-36 15</inkml:trace>
  <inkml:trace contextRef="#ctx0" brushRef="#br1" timeOffset="-65996.73">24518 10425 0,'35'0'0,"1"0"16,34 0-16,-17 0 15,0 0-15,-18 17 16,53 1-16,-35 17 15,-17 0-15,-1 1 16,0-19-16,36 36 16,-36-17-16,18 34 15,-18-35 1,-17-17 0,0 70 15,-18-70-31,0-1 15,0 1 17,-36 35-17,19-35-15,-36 17 16,-36-35-16,1 18 16,-229 70 15,246-71-31,1-17 15,52 0 32</inkml:trace>
  <inkml:trace contextRef="#ctx0" brushRef="#br1" timeOffset="-65645.95">25294 11130 0</inkml:trace>
  <inkml:trace contextRef="#ctx0" brushRef="#br1" timeOffset="-65179.47">25753 10389 0,'0'36'31,"0"-19"-31,0 36 16,35 18 0,-35-36-16,18 106 31,-18-88-31,0-18 15,0 1-15,17 16 32,-17-34-17,0 0 1,18-1 0,-18 1-16</inkml:trace>
  <inkml:trace contextRef="#ctx0" brushRef="#br1" timeOffset="-64867.65">25859 11183 0,'17'0'78</inkml:trace>
  <inkml:trace contextRef="#ctx0" brushRef="#br1" timeOffset="-58418.21">26053 11077 0,'17'0'156,"19"0"-156,-36 18 672</inkml:trace>
  <inkml:trace contextRef="#ctx0" brushRef="#br1" timeOffset="-56155.69">22507 11942 0,'35'0'31,"-35"17"-15,18 18-16,0 124 31,-18-106-31,0 0 16,0 18 0,0-19-16,0-16 0,0 17 15,0 35 1,0-70-16,0 17 15,0-18 1,17 36 0,1-53-16</inkml:trace>
  <inkml:trace contextRef="#ctx0" brushRef="#br1" timeOffset="-55502.1">22119 12418 0,'35'0'47,"36"0"-32,17 0-15,0 0 16,1 0-16,-37 0 15,213 0 1,-106 0 0,-18 0-16,0 0 15,-17 0-15,-54 0 16</inkml:trace>
  <inkml:trace contextRef="#ctx0" brushRef="#br1" timeOffset="-54667.61">22243 12965 0,'17'0'0,"1"0"16,0 0-1,-1 0 1,18 0-1,-17 0 1,35-18 0,-18-17-16,53-54 31,-52 37-31,-19 16 16,107-87 15,-106 123-16,17 0 17,-18 0-17,1 0 1,70 70 15,-52-34-15,-36-1 62,0 18-62,0-18-16,0 18 15,0 0-15</inkml:trace>
  <inkml:trace contextRef="#ctx0" brushRef="#br1" timeOffset="-46993.26">26882 10389 0,'0'-17'16,"0"-1"15,-18 0-15,18 1 31,-18-1-32,1 0-15,-19 1 16,-16 17-16,-19-53 16,18 53-16,-35-35 31,35 17-31,-18 18 16,-17-18-16,-88 18 31,123-17-31,18-1 0,17 18 15,-88 0 32,71 0-47,-106 0 47,106 0-47,-36 0 0,36 0 16,-18 0-16,17 0 15,-16 0 1,16 0-16,1 0 16,-71 0 15,71 0-31,17 0 0,1 0 16,-89 0 15,88 0-16,-158 53 32,123-35-47,-18-1 0,36-17 16,-53 71-16,0-71 16,52 0-1,-34 35-15,17-35 0,-71 88 31,107-70-15,-1-18 0,18 18-1,-18-18 1,1 35 0,-1 0 15,18-17-16,0-1 1,0 1 0,0 17 31,0-17-47,0 70 31,0-70-16,0-1-15,0 19 16,0-19 0,53 54 15,-53-53-15,0-1-16,18-17 15,-18 18 1,53 35 15,-36-18-31,-17-17 16,36 17 31,-19-17-47,-17-1 15,53 1 16,-35-18-15,35 17 0,17 1 15,-34-18-31,122 35 47,-105-17-47,-18-18 0,1 0 15,140 18 17,-88-18-17,-52 0-15,17 0 0,123 0 32,-141 0-17,0 0 1,18 0-1,-35 0-15,17 0 0,89 0 47,-89 0-47,0 0 16,-17 0-16,105-18 47,-105 18-32,106 0 32,-107-18-47,18 1 16,-17 17 0,17 0-1,-17-18-15,0 0 16,17-17 15,-17 18-15,-1-1-16,1 0 15,88-70 17,-89 88-32,1-18 15,0 18 1,-18-17-16,35-36 31,0 35-15,-35 1-1,35-36 17,-35 35-1,18-52 0,-18 34-31,0-17 16,0 36-1,0-19-15,0 19 16,0-54 0,0 54-1,0-19 16,0 19-15,0-1 15,0 0-15,0 1 31</inkml:trace>
  <inkml:trace contextRef="#ctx0" brushRef="#br1" timeOffset="-45204.46">28540 10425 0,'53'0'62,"17"0"-62,-35 0 16,36 0-1,35-18-15,335 0 32,-265 18-32,1 0 0,17 0 15,-36 0 1,213-17 31</inkml:trace>
  <inkml:trace contextRef="#ctx0" brushRef="#br1" timeOffset="-44249.52">28540 10971 0,'53'0'31,"35"0"-31,-35 0 16,0 0-1,17 0-15,283-35 32,-212 35-32,-17 0 15,-1 0-15,-35 0 16,-17 0-16,-18 0 16,-18 0-16,-17 0 15,-1 0 1</inkml:trace>
  <inkml:trace contextRef="#ctx0" brushRef="#br1" timeOffset="-43606.41">28769 11412 0,'35'0'47,"1"0"-31,34 0-16,1 0 15,52 0-15,1 0 16,17 0 0,18 0-16,-18-17 0,35-1 15,177 18 17,-283 0-32,-52 0 31</inkml:trace>
  <inkml:trace contextRef="#ctx0" brushRef="#br1" timeOffset="-42935.81">28857 11818 0,'18'0'47,"52"0"-32,1 0-15,635-88 47,-460 70-47,1 1 16,-35-1-16,211-53 31,-352 71-31</inkml:trace>
  <inkml:trace contextRef="#ctx0" brushRef="#br1" timeOffset="-34714.55">23812 12929 0,'0'18'78,"18"0"-62,0-1-16,52 1 15,-17 17-15,-35-35 16,141 106 15,-142-88-31,54 35 0,-36-36 16,18 18-16,0-17 16,-18 0-16,18 35 15,106 17 1,-124-35-1,283 283 32,-301-265-47,36 17 16,194 124 15,-70-70 0,-125-71-31,37-18 16,-36 0-16,17 18 16,177 71 15,-176-71-31,-1 0 16,283 123 30,-300-141-46,35 18 16,265 88 15,-300-141-15,0 53-16,123 53 31,-105-71-31,-18-17 16,17 17-1,-17 1 1,-18-19-16,36 1 16,-54-18-1,1 0 1,0 0-16,17 0 31,-17 0-31,17 0 0,18-18 16,-18 1-16,53 17 31,-70 0-31,0-36 16,17 36-1,-17 0-15,-1 0 16,1 0 0</inkml:trace>
  <inkml:trace contextRef="#ctx0" brushRef="#br1" timeOffset="-33976.48">28011 14993 0,'0'-18'47,"17"18"-47,1 0 15,17 18-15,18 0 16,-18-1-16,18-17 15,0 18-15,-18 0 16,-17-1-16,35-17 16,-18 36-1,53 16 17,-70-34-32,-18 17 15,18-17-15,-18 35 16,0-18-16,0 18 15,0-18 1,-18 71 0,0-53-16,-17 18 15,-18-36-15,18 0 16,17-35-16,-17 0 16,-18 36-1,36-36-15,-1 0 63</inkml:trace>
  <inkml:trace contextRef="#ctx0" brushRef="#br1" timeOffset="-29121.44">29122 13935 0,'0'17'16,"0"36"-16,0 0 15,0 0 1,0-18-16,0 18 0,0 247 47,0-176-47,0-19 15,0 354 17,0-388-32,0 34 15,-18-34-15,1 317 32,17-317-17,0-18-15,-36 88 31,19-88-31,-1-1 0,36-52 94,52-17-94,-17-18 16,35-18-16,106-36 31,-141 89-31,53-17 16,229-1 15,-247 18-31,36 0 0,-1 0 16,1 0-16,-36 0 15,-17-17-15,17-1 16,-71 18-16,19-18 47,-19 1-32,1-1 17,0 0-32,-1 18 15,-17-17 16,0-1-15</inkml:trace>
  <inkml:trace contextRef="#ctx0" brushRef="#br1" timeOffset="-26591.25">29034 13935 0,'0'-18'16,"17"-17"15,19 35-15,-1-18-16,-18 1 15,19 17-15,105-36 16,-88 36 0,17 0-1,1 0 1,35-17-16,-36 17 0,18-36 16,1 36-16,-19-17 15,-17 17-15,0-18 16,53 18-16,0-18 15,-36 18-15,-17-17 16,0 17-16,18-18 16,17 18-16,-18 0 15,36 0-15,124-35 32,-178 35-17,-34 0-15,17-18 31,-17 18-31,0 0 16,-1 0-16,1 0 31,0 0-31,-1 0 47,1 0-31,-1 18-1,1 17 1,17 0 0,-17 18-16,-18-35 0,35 70 15,-17-53-15,0 54 16,-1-54 0,-17 0-16,35 159 31,-35-158-16,0 16-15,18 19 0,-18 52 32,0-52-32,35 0 15,18 193 17,-53-193-32,0-36 15,18 0-15,0 53 31,-18-52-31,0 17 16,17-36-16,-17 19 16,0 34-16,0-35 15,0 18-15,0 18 32,0-18-32,0-36 0,0 1 15,0 17 1,0 18-16,0-35 15,0 17 1,0-17-16,0-1 47,-17 1-31,-1-18-16,0 0 15,-52 18 1,34-18-16,-52 0 15,-35 0 17,105 0-32,-17 0 0,17 0 31,-17 0 0,17-18-31,1 18 16,-36-35-1,35 35 1,-17-18-16,0 18 16,-1-17-16,19 17 15,-36 0-15,35 0 32</inkml:trace>
  <inkml:trace contextRef="#ctx0" brushRef="#br1" timeOffset="-25873.65">29774 14464 0,'0'35'47,"0"0"-32,0 1-15,0-19 16,-17 36-16,-1 0 15,1-35-15,-36 158 47,35-141-47,18 1 16,0-19 0,0 1-1</inkml:trace>
  <inkml:trace contextRef="#ctx0" brushRef="#br1" timeOffset="-25287.02">29316 14305 0,'17'0'47,"19"0"-47,-1 0 16,0 0-1,1 0-15,34 0 0,-35 0 16,18 0-16,-17 0 16,17 0-16,17 0 15,-52 0-15,-1 0 16,1 0-16,35 18 125</inkml:trace>
  <inkml:trace contextRef="#ctx0" brushRef="#br1" timeOffset="-23952.41">30586 14393 0,'0'-35'16,"-53"17"-1,35 18-15,-70 0 16,53 0-1,17 0 64,1 18-79,17 0 15,-18 17-15,0-35 16,18 35-1,0-17 1,0 0 0,0 17-1,0 18 1,0-36 0,18 19-16,17 34 31,-17-70-16,-18 35 1,0-17 0,17 0-16,-17-1 15,18-17 1,-18 18 15,0 17 0,0-17-31,0 0 32,18-1 15,-18 1 15,0 17-46,0-17 15,0-1 0,-18-17-15,0 0-1,1 0 17,-18 0-32,17 0 15,0-35-15,-35 17 16,0 1-16,36 17 16,-36-35-1,0 17-15</inkml:trace>
  <inkml:trace contextRef="#ctx0" brushRef="#br1" timeOffset="-23225.92">30956 14482 0,'18'0'16,"-18"17"-1,0 18-15,0 18 16,0 0-16,0 0 16,0 124-1,-18-142-15,18 0 16,0 0-16,0 1 15,0-19-15,0 1 16,0 0 0,0-1-1,0 1-15,0 0 0,0 17 16,0-18 15,0 1-31,0 0 16,-17-1-16,17 1 15</inkml:trace>
  <inkml:trace contextRef="#ctx0" brushRef="#br1" timeOffset="-22116.03">30868 14552 0,'0'-18'125,"18"18"-109,35 0-16,-18 0 15,0 0-15,36 0 16,35 18 15,-106 0-15,17-18 93,1 17-109,-1 1 16,-17 0-1,18-1-15,-18 1 32,0 0 15,0 17-32,0-18 1,0 1 15,0 0-31,0-1 16,0 19-16,-18-36 0,-17 35 31,0-17-31,17-18 16,1 0-1,-1 0-15,-17 0 16,17 0 15,-17 0-15,17 0 31,18-18-1,-17 18-46,17-35 16</inkml:trace>
  <inkml:trace contextRef="#ctx0" brushRef="#br1" timeOffset="-20972.5">29863 14305 0,'0'-17'47,"17"-1"-32,1 18 1,52 0-1,-17 0 1,-35 0 0,17 0-1,-17 0 1,0 0 15</inkml:trace>
  <inkml:trace contextRef="#ctx0" brushRef="#br1" timeOffset="3055.31">25806 12823 0,'0'53'94,"0"-17"-78,-36 17-16,1 0 0,-35-18 15,34 35 1,-70 19 15,36-37-31,35-16 47,17-19-31,18 1-1,-35 17 17,17-17-17,18 0 110,18-18-109,52 17-16,-17-17 15,177 71 17,-178-54-32,-16-17 15,52 36 1,-70-36-16,-1 17 31,1-17-31,-18 18 16,53 0 15,-18-1-31,-17-17 0,17 0 16,18 53-1,-36-53 1,19 0 0,-19 0-1</inkml:trace>
  <inkml:trace contextRef="#ctx0" brushRef="#br1" timeOffset="4801.84">25894 12841 0,'0'-18'31,"35"36"-15,0 0 0,18 17-16,53 18 15,-35-35-15,17 35 16,-53-53-1,18 0-15,35 17 16,-17 1-16,105 17 16,-88-17-1,1-18-15,-36 0 16,88 17 0,-124 1-1,1-18-15,0 0 31,-1 18 110,-17 35-125,-35-18-1,35-18-15,-18 19 16,1-19-16,-19 1 16,-16 88-1,34-71 1,0-35-16,-35 106 47,36-71-47,17-17 15,-36-1-15,36 1 16,0 0 15,0-1-15,-17 1-16,-1-18 15,18 18 17,-18-18-17,18 17-15,-17-17 16,-1 0-16,1 18 16,-89-18 15,70 0-31,-16 0 15,16 0-15,-334-141 47,335 123-47,-36 1 16,18-19 15</inkml:trace>
  <inkml:trace contextRef="#ctx0" brushRef="#br1" timeOffset="7752.85">26264 13176 0,'-17'0'16,"-1"0"31,0 0-32,1 18 17,17 0-17,0-1 1,-18 1 0,0-1-16,18 1 46,0 17-30,0-17 15,0 17 32,0-17-63,36-18 15,-19 18 1,1-1-16,17-17 31,-17 0-15,0 0-16,-1 0 16,1 18 15,17-18 0,-17 0 16,-1 0-31,-17-18 62,0 1-63,0-1 32,0 0-31,0 1-1,0-1 1,0 0 0,0 1 46,0-1 32,-17 18-78,-1-18-1,18 1 548,-18-18-548,1 35 1,-18-36 0</inkml:trace>
  <inkml:trace contextRef="#ctx0" brushRef="#br1" timeOffset="9569.24">23001 13758 0,'0'36'47,"0"-19"-47,0 1 16,0 17-16,0 18 16,0 123 30,0-140-46,0-19 0,0 1 16,0 0 0,0-1 15,0 1 0,35 17-15,1-35-16,-1 18 15,212 0 17,-177-1-32,19 1 15,87-1 1,-123 1 0,-18-18-16</inkml:trace>
  <inkml:trace contextRef="#ctx0" brushRef="#br1" timeOffset="11019.28">23125 13776 0,'0'-18'47,"35"18"-47,35-17 16,36-1-16,-35 18 16,158 0 15,-194 0-31,36 0 0,141 0 31,-159 0-31,-36 0 16,-17 18 109,0 70-110,-35 35 17,0-70-32,35-17 0,-36 69 46,36-87-46,0 0 16,0-1-16,-35 89 63,35-88-48,0-1-15,-18-17 16,1 0 218,-1 0-234,-17 0 31,35-17-31,-18 17 16</inkml:trace>
  <inkml:trace contextRef="#ctx0" brushRef="#br1" timeOffset="27825.67">1323 11695 0,'70'0'31,"-17"0"-16,36 17-15,528 54 32,-282-54-17,53 1-15,88-18 16,-35 0-16,36 0 16,828 0-1,-1058 0 1,-36 0-16,-34 0 15,-177 18 32,-18-18 0</inkml:trace>
  <inkml:trace contextRef="#ctx0" brushRef="#br1" timeOffset="28957.11">1993 7091 0,'35'0'94,"1"0"-78,52 0-16,35 17 15,19 1-15,440 17 31,-371-17-31,1-18 0,-53 0 16,105 0 15</inkml:trace>
  <inkml:trace contextRef="#ctx0" brushRef="#br1" timeOffset="29939.5">1535 4974 0,'0'-17'15,"0"-1"-15,70 18 16,-17-18 0,176 1-1,-52 17 1,34 0-16,19 0 15,511 0 17,-477 0-32,936 0 47,-1024 0-47,0 0 0,-35 0 15,-35 0-15,-70 0 16,-19 0 15</inkml:trace>
  <inkml:trace contextRef="#ctx0" brushRef="#br1" timeOffset="34365.67">26317 13300 0,'0'17'62,"18"-17"-46,-1 18 93,-34 0-77,-1-18 30,-17 0-46,17-18-16,18 0 15,0 1 1,-17-1 0,17 0 62,17 18 0,1 0-47,-18 18 16,0 17 0,0-17-32,-18-18 1,1 0 78,17 18 62,0-1-109,0 19-16,0-19-31,-18-17 31,0 0-31,1 0 16,-1 0 15,0 0 16,1 0-47,17-17 16,0-1-1,35 0 1,-17 18 15,-1 0 1,1 0 14,-18-17 158,0-19-189,0 19 1,0-1-1,0 0 48,18 18-32,-1 0 0,1 0 188,17 0-203,-17 0-1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C8B59-8F96-4486-98D7-101B74391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BDD52C-9480-48DB-8C6F-79F681832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07005A-5D58-4998-8E61-31A5582C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9FEE2E-1AF1-4413-ACE5-D27DD11A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A48143-9378-4B70-A6D7-8FA3CDE4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759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3AA2B-1956-4DBE-9E40-234DFD88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710409-B7B6-487D-B2AF-882806790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23C418-A720-4A2E-AE11-1851F1D02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DABE4D-C7B3-4CB8-8837-F8AED623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170A8C-541B-4A48-B77A-35224182C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04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8276F5-812F-486E-A1B6-5702E30619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1EA1DD-7370-4EF3-9110-CCF7A894A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FCE4F-C2FF-450D-BACC-7ED5F06B0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AD8DAA-C0F1-48F6-8A40-EE229568F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F22725-789B-403D-B586-E16A1B8FE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1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AC74D-8422-4EB0-B2D4-D79A59B11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A48BEA-F482-4B6E-A60E-E76DE4E56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8FFCB1-A3D6-4D8D-8267-CB9EE7885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D4C9A8-3341-497E-96E4-1393B2ABE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4D28F5-02D1-46A7-85AF-231D9465E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80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7DB16-C8DB-48AC-A35B-4E85F0DD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7C9E48-4ED8-4441-893E-442A1990B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8865ED-E71E-4EAA-860F-84501F14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05ADE3-84F8-4B8A-82CE-9DE50AEE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172B23-A16C-4F41-9807-0B71C0818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05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3BDC8-15CB-4965-A8BB-450F21CA6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B39F68-B1F8-4B5D-98ED-3181DF321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A22CE1-968F-4F0C-AE65-A702A3519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2299EE-8BAF-41A4-959B-009C4FFE7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A38481-4688-4A60-B7CD-3F1A61DBF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FB4ACA-752D-4B5E-95F1-3CBD399C5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14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4661A8-ED3B-4A9C-8D6C-3E9C8A8BF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167BA1-9651-4A86-98A3-1AB0CE87C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C1AF25-1EBF-48DB-A1B9-680CA8FA7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15E1E3D-854B-45AC-962C-F05BD98E72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F4E3FC2-A53B-4E62-B366-F9B8720769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D92313-1B07-422A-8E84-90F35FDCE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34D6CA-F7F6-4CE8-A51D-CC75D58EF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FA54A22-F552-4A99-AE2B-61A1D8781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9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05335-C572-44B6-B833-650F8970E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BF819E-4E8D-4CF9-B475-A67EFAE5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270176-14C4-46F4-BCFD-7C27DD94F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E499C13-D493-45B4-8A1B-C3BE6B8C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77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0AB1FC-89DF-49CB-AC81-F8A12D04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80C6BE7-EDB3-4A4F-A9D6-AF3EC0AA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4143F8E-8D11-49CC-BCC1-5098DBE3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13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AECCA-348D-47ED-A976-F23F2A342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DB34A9-A8D1-420F-AF7D-D88270D0C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97D2D7-B7A2-49FE-89A2-AE83AC870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1F4617D-2617-4DEF-B5C4-36EE9090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1FFD81-C28E-412C-A6D3-72CD9BE3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24D2D0-7B00-4D2B-911E-5AFD4061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12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3E9D4-AA92-474F-96A6-3492203A7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3C5AD79-C0CD-45EE-94C5-B1985F8135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4692BF-7C1B-4AFE-A711-77F12736E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F424BD-42D7-460E-8FB5-B770C2840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75A003-18FB-43C1-9D3B-EA4DD2386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4F79C3-54DF-44B8-BB44-5901E94D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83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42B1101-01F0-4BF7-BE06-F217C315B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92C2AE-428F-4DFD-936C-CF7201EE8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A21D79-74A6-4D64-8AB4-A4A51554B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CAA40-3683-4593-BA80-DADBBF7EE862}" type="datetimeFigureOut">
              <a:rPr lang="cs-CZ" smtClean="0"/>
              <a:t>16.04.2021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03A400-801D-4052-A485-FCBFDE62F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9851A0-7D05-45B1-9AD6-E5C9433DA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8A7B-1712-44FF-9867-3B5625ABCD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5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D74025-96A0-43B8-B336-3F76CDFF05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23D091-5A8A-45CF-BE07-4022A603E2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655435C4-6911-4027-AD93-20D9162D2553}"/>
                  </a:ext>
                </a:extLst>
              </p14:cNvPr>
              <p14:cNvContentPartPr/>
              <p14:nvPr/>
            </p14:nvContentPartPr>
            <p14:xfrm>
              <a:off x="291960" y="266760"/>
              <a:ext cx="11424240" cy="612180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655435C4-6911-4027-AD93-20D9162D25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2600" y="257400"/>
                <a:ext cx="11442960" cy="614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4387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2D5522-9482-4F8B-9CF1-78060FA2B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BEAD31-24C6-475A-974E-8A1D86007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A1D4F552-5371-4B60-BED8-77917A92B463}"/>
                  </a:ext>
                </a:extLst>
              </p14:cNvPr>
              <p14:cNvContentPartPr/>
              <p14:nvPr/>
            </p14:nvContentPartPr>
            <p14:xfrm>
              <a:off x="781200" y="291960"/>
              <a:ext cx="10014120" cy="522648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A1D4F552-5371-4B60-BED8-77917A92B4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1840" y="282600"/>
                <a:ext cx="10032840" cy="5245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6650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5464D-09D6-40F2-AF42-6D28BEAE9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DA0529-3CE2-488D-99AA-03EC59EE9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618356A4-0A4E-4CCA-A29F-AF945E77E1BC}"/>
                  </a:ext>
                </a:extLst>
              </p14:cNvPr>
              <p14:cNvContentPartPr/>
              <p14:nvPr/>
            </p14:nvContentPartPr>
            <p14:xfrm>
              <a:off x="0" y="336600"/>
              <a:ext cx="11722320" cy="614088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618356A4-0A4E-4CCA-A29F-AF945E77E1B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360" y="327240"/>
                <a:ext cx="11741040" cy="615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156059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Černý</dc:creator>
  <cp:lastModifiedBy>Michal Černý</cp:lastModifiedBy>
  <cp:revision>2</cp:revision>
  <dcterms:created xsi:type="dcterms:W3CDTF">2021-04-16T11:53:06Z</dcterms:created>
  <dcterms:modified xsi:type="dcterms:W3CDTF">2021-04-16T13:34:46Z</dcterms:modified>
</cp:coreProperties>
</file>