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76" r:id="rId3"/>
    <p:sldId id="368" r:id="rId4"/>
    <p:sldId id="378" r:id="rId5"/>
    <p:sldId id="379" r:id="rId6"/>
    <p:sldId id="328" r:id="rId7"/>
    <p:sldId id="332" r:id="rId8"/>
    <p:sldId id="333" r:id="rId9"/>
    <p:sldId id="334" r:id="rId10"/>
    <p:sldId id="335" r:id="rId11"/>
    <p:sldId id="336" r:id="rId12"/>
    <p:sldId id="325" r:id="rId13"/>
    <p:sldId id="371" r:id="rId14"/>
    <p:sldId id="370" r:id="rId15"/>
    <p:sldId id="326" r:id="rId16"/>
    <p:sldId id="327" r:id="rId17"/>
    <p:sldId id="337" r:id="rId18"/>
    <p:sldId id="338" r:id="rId19"/>
    <p:sldId id="339" r:id="rId20"/>
    <p:sldId id="343" r:id="rId21"/>
    <p:sldId id="342" r:id="rId22"/>
    <p:sldId id="341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7" r:id="rId36"/>
    <p:sldId id="358" r:id="rId37"/>
    <p:sldId id="377" r:id="rId38"/>
    <p:sldId id="329" r:id="rId39"/>
    <p:sldId id="359" r:id="rId40"/>
    <p:sldId id="360" r:id="rId41"/>
    <p:sldId id="311" r:id="rId42"/>
    <p:sldId id="363" r:id="rId43"/>
    <p:sldId id="303" r:id="rId44"/>
    <p:sldId id="265" r:id="rId45"/>
    <p:sldId id="281" r:id="rId46"/>
    <p:sldId id="310" r:id="rId47"/>
    <p:sldId id="313" r:id="rId48"/>
    <p:sldId id="319" r:id="rId49"/>
    <p:sldId id="318" r:id="rId50"/>
    <p:sldId id="299" r:id="rId51"/>
    <p:sldId id="295" r:id="rId52"/>
    <p:sldId id="312" r:id="rId53"/>
    <p:sldId id="314" r:id="rId54"/>
    <p:sldId id="300" r:id="rId55"/>
    <p:sldId id="302" r:id="rId56"/>
    <p:sldId id="285" r:id="rId57"/>
    <p:sldId id="288" r:id="rId58"/>
    <p:sldId id="287" r:id="rId59"/>
    <p:sldId id="301" r:id="rId60"/>
    <p:sldId id="289" r:id="rId61"/>
    <p:sldId id="290" r:id="rId62"/>
    <p:sldId id="291" r:id="rId63"/>
    <p:sldId id="292" r:id="rId64"/>
    <p:sldId id="297" r:id="rId65"/>
    <p:sldId id="261" r:id="rId66"/>
    <p:sldId id="308" r:id="rId67"/>
    <p:sldId id="306" r:id="rId68"/>
    <p:sldId id="315" r:id="rId6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5" autoAdjust="0"/>
    <p:restoredTop sz="94660"/>
  </p:normalViewPr>
  <p:slideViewPr>
    <p:cSldViewPr>
      <p:cViewPr varScale="1">
        <p:scale>
          <a:sx n="81" d="100"/>
          <a:sy n="81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70457-1562-4133-B4C8-B722F88FC069}" type="doc">
      <dgm:prSet loTypeId="urn:microsoft.com/office/officeart/2005/8/layout/gear1" loCatId="relationship" qsTypeId="urn:microsoft.com/office/officeart/2005/8/quickstyle/simple2" qsCatId="simple" csTypeId="urn:microsoft.com/office/officeart/2005/8/colors/accent1_2" csCatId="accent1" phldr="1"/>
      <dgm:spPr/>
    </dgm:pt>
    <dgm:pt modelId="{8555DF78-6F2A-44C0-877D-DCEEED973EEE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Akademik KISK FF MU </a:t>
          </a:r>
        </a:p>
        <a:p>
          <a:r>
            <a:rPr lang="cs-CZ" b="1" dirty="0">
              <a:solidFill>
                <a:schemeClr val="tx1"/>
              </a:solidFill>
            </a:rPr>
            <a:t>+ </a:t>
          </a:r>
        </a:p>
        <a:p>
          <a:r>
            <a:rPr lang="cs-CZ" b="1" dirty="0">
              <a:solidFill>
                <a:schemeClr val="tx1"/>
              </a:solidFill>
            </a:rPr>
            <a:t>studenti KISK FF</a:t>
          </a:r>
        </a:p>
      </dgm:t>
    </dgm:pt>
    <dgm:pt modelId="{60F77483-DAA9-4A0B-A01B-8EC34481687E}" type="parTrans" cxnId="{6871C1A5-7AEC-4491-ABF8-DC612E54EC0B}">
      <dgm:prSet/>
      <dgm:spPr/>
      <dgm:t>
        <a:bodyPr/>
        <a:lstStyle/>
        <a:p>
          <a:endParaRPr lang="cs-CZ"/>
        </a:p>
      </dgm:t>
    </dgm:pt>
    <dgm:pt modelId="{C97885C8-509B-4531-8BE2-BB237B6802DE}" type="sibTrans" cxnId="{6871C1A5-7AEC-4491-ABF8-DC612E54EC0B}">
      <dgm:prSet/>
      <dgm:spPr/>
      <dgm:t>
        <a:bodyPr/>
        <a:lstStyle/>
        <a:p>
          <a:endParaRPr lang="cs-CZ"/>
        </a:p>
      </dgm:t>
    </dgm:pt>
    <dgm:pt modelId="{4CDF71FF-949A-40C2-BAC2-F8ED4F70C0B8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Učitel</a:t>
          </a:r>
        </a:p>
      </dgm:t>
    </dgm:pt>
    <dgm:pt modelId="{33139035-4913-4178-9F9D-18946D2D6BE9}" type="parTrans" cxnId="{022152E9-23DC-4284-9BF0-93F3D8A443DA}">
      <dgm:prSet/>
      <dgm:spPr/>
      <dgm:t>
        <a:bodyPr/>
        <a:lstStyle/>
        <a:p>
          <a:endParaRPr lang="cs-CZ"/>
        </a:p>
      </dgm:t>
    </dgm:pt>
    <dgm:pt modelId="{43552CDD-BB3F-4E2B-A74B-2FCDD8854597}" type="sibTrans" cxnId="{022152E9-23DC-4284-9BF0-93F3D8A443DA}">
      <dgm:prSet/>
      <dgm:spPr/>
      <dgm:t>
        <a:bodyPr/>
        <a:lstStyle/>
        <a:p>
          <a:endParaRPr lang="cs-CZ"/>
        </a:p>
      </dgm:t>
    </dgm:pt>
    <dgm:pt modelId="{4C5398C6-6936-4B9A-B4A7-DB17B5F81C76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Knihovník</a:t>
          </a:r>
        </a:p>
      </dgm:t>
    </dgm:pt>
    <dgm:pt modelId="{7A4AC880-58DF-4C7D-BA72-A1BDD358BD97}" type="parTrans" cxnId="{D44A3934-473E-4736-AFD4-C30C876AB7DF}">
      <dgm:prSet/>
      <dgm:spPr/>
      <dgm:t>
        <a:bodyPr/>
        <a:lstStyle/>
        <a:p>
          <a:endParaRPr lang="cs-CZ"/>
        </a:p>
      </dgm:t>
    </dgm:pt>
    <dgm:pt modelId="{A326408B-21F0-472F-8BF1-397E46BF2FC2}" type="sibTrans" cxnId="{D44A3934-473E-4736-AFD4-C30C876AB7DF}">
      <dgm:prSet/>
      <dgm:spPr/>
      <dgm:t>
        <a:bodyPr/>
        <a:lstStyle/>
        <a:p>
          <a:endParaRPr lang="cs-CZ"/>
        </a:p>
      </dgm:t>
    </dgm:pt>
    <dgm:pt modelId="{B64A0D06-8B92-4045-8D30-0E9878B047CF}" type="pres">
      <dgm:prSet presAssocID="{4D770457-1562-4133-B4C8-B722F88FC06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A2E119-48CC-4731-8781-AF3BE9CEBD44}" type="pres">
      <dgm:prSet presAssocID="{8555DF78-6F2A-44C0-877D-DCEEED973EEE}" presName="gear1" presStyleLbl="node1" presStyleIdx="0" presStyleCnt="3" custScaleX="98690" custScaleY="99448">
        <dgm:presLayoutVars>
          <dgm:chMax val="1"/>
          <dgm:bulletEnabled val="1"/>
        </dgm:presLayoutVars>
      </dgm:prSet>
      <dgm:spPr/>
    </dgm:pt>
    <dgm:pt modelId="{2CF069C2-6FA8-4B7C-A585-86CAC183F88F}" type="pres">
      <dgm:prSet presAssocID="{8555DF78-6F2A-44C0-877D-DCEEED973EEE}" presName="gear1srcNode" presStyleLbl="node1" presStyleIdx="0" presStyleCnt="3"/>
      <dgm:spPr/>
    </dgm:pt>
    <dgm:pt modelId="{D6A3A98E-0A30-4A51-BE62-3DA85485B28A}" type="pres">
      <dgm:prSet presAssocID="{8555DF78-6F2A-44C0-877D-DCEEED973EEE}" presName="gear1dstNode" presStyleLbl="node1" presStyleIdx="0" presStyleCnt="3"/>
      <dgm:spPr/>
    </dgm:pt>
    <dgm:pt modelId="{F81E9888-BB09-4286-BB93-94F2DFB392F1}" type="pres">
      <dgm:prSet presAssocID="{4CDF71FF-949A-40C2-BAC2-F8ED4F70C0B8}" presName="gear2" presStyleLbl="node1" presStyleIdx="1" presStyleCnt="3">
        <dgm:presLayoutVars>
          <dgm:chMax val="1"/>
          <dgm:bulletEnabled val="1"/>
        </dgm:presLayoutVars>
      </dgm:prSet>
      <dgm:spPr/>
    </dgm:pt>
    <dgm:pt modelId="{F054B108-772C-491E-B449-BFF47500B9DC}" type="pres">
      <dgm:prSet presAssocID="{4CDF71FF-949A-40C2-BAC2-F8ED4F70C0B8}" presName="gear2srcNode" presStyleLbl="node1" presStyleIdx="1" presStyleCnt="3"/>
      <dgm:spPr/>
    </dgm:pt>
    <dgm:pt modelId="{C8762675-3E1A-480E-9AE4-961EE44A9C23}" type="pres">
      <dgm:prSet presAssocID="{4CDF71FF-949A-40C2-BAC2-F8ED4F70C0B8}" presName="gear2dstNode" presStyleLbl="node1" presStyleIdx="1" presStyleCnt="3"/>
      <dgm:spPr/>
    </dgm:pt>
    <dgm:pt modelId="{0BC6B475-3543-4424-8658-C6CCC7A41F41}" type="pres">
      <dgm:prSet presAssocID="{4C5398C6-6936-4B9A-B4A7-DB17B5F81C76}" presName="gear3" presStyleLbl="node1" presStyleIdx="2" presStyleCnt="3"/>
      <dgm:spPr/>
    </dgm:pt>
    <dgm:pt modelId="{83A983BA-E8D4-43AB-930B-955D07203509}" type="pres">
      <dgm:prSet presAssocID="{4C5398C6-6936-4B9A-B4A7-DB17B5F81C7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2E9494-A6C1-4C88-894A-88CFA5514591}" type="pres">
      <dgm:prSet presAssocID="{4C5398C6-6936-4B9A-B4A7-DB17B5F81C76}" presName="gear3srcNode" presStyleLbl="node1" presStyleIdx="2" presStyleCnt="3"/>
      <dgm:spPr/>
    </dgm:pt>
    <dgm:pt modelId="{8AB13F01-7795-4655-835A-E5C149171051}" type="pres">
      <dgm:prSet presAssocID="{4C5398C6-6936-4B9A-B4A7-DB17B5F81C76}" presName="gear3dstNode" presStyleLbl="node1" presStyleIdx="2" presStyleCnt="3"/>
      <dgm:spPr/>
    </dgm:pt>
    <dgm:pt modelId="{4EA6AB5C-2B42-474B-A9A6-C934491683DD}" type="pres">
      <dgm:prSet presAssocID="{C97885C8-509B-4531-8BE2-BB237B6802DE}" presName="connector1" presStyleLbl="sibTrans2D1" presStyleIdx="0" presStyleCnt="3"/>
      <dgm:spPr/>
    </dgm:pt>
    <dgm:pt modelId="{2447E907-7CAE-4046-BF70-04333C90AD15}" type="pres">
      <dgm:prSet presAssocID="{43552CDD-BB3F-4E2B-A74B-2FCDD8854597}" presName="connector2" presStyleLbl="sibTrans2D1" presStyleIdx="1" presStyleCnt="3"/>
      <dgm:spPr/>
    </dgm:pt>
    <dgm:pt modelId="{C0FCFFC8-3B57-488A-BF16-9A4438667AD7}" type="pres">
      <dgm:prSet presAssocID="{A326408B-21F0-472F-8BF1-397E46BF2FC2}" presName="connector3" presStyleLbl="sibTrans2D1" presStyleIdx="2" presStyleCnt="3"/>
      <dgm:spPr/>
    </dgm:pt>
  </dgm:ptLst>
  <dgm:cxnLst>
    <dgm:cxn modelId="{73430301-55B9-4A2D-82AC-4F0B9FFBAFB7}" type="presOf" srcId="{43552CDD-BB3F-4E2B-A74B-2FCDD8854597}" destId="{2447E907-7CAE-4046-BF70-04333C90AD15}" srcOrd="0" destOrd="0" presId="urn:microsoft.com/office/officeart/2005/8/layout/gear1"/>
    <dgm:cxn modelId="{5944190B-0EA3-4EC3-8FF3-2C8E5B4F48B3}" type="presOf" srcId="{8555DF78-6F2A-44C0-877D-DCEEED973EEE}" destId="{2CF069C2-6FA8-4B7C-A585-86CAC183F88F}" srcOrd="1" destOrd="0" presId="urn:microsoft.com/office/officeart/2005/8/layout/gear1"/>
    <dgm:cxn modelId="{F312432C-CD81-41AE-9008-07C13DC49793}" type="presOf" srcId="{4C5398C6-6936-4B9A-B4A7-DB17B5F81C76}" destId="{83A983BA-E8D4-43AB-930B-955D07203509}" srcOrd="1" destOrd="0" presId="urn:microsoft.com/office/officeart/2005/8/layout/gear1"/>
    <dgm:cxn modelId="{D44A3934-473E-4736-AFD4-C30C876AB7DF}" srcId="{4D770457-1562-4133-B4C8-B722F88FC069}" destId="{4C5398C6-6936-4B9A-B4A7-DB17B5F81C76}" srcOrd="2" destOrd="0" parTransId="{7A4AC880-58DF-4C7D-BA72-A1BDD358BD97}" sibTransId="{A326408B-21F0-472F-8BF1-397E46BF2FC2}"/>
    <dgm:cxn modelId="{6DFC174D-4639-4A9D-A6DF-4221BE8EB686}" type="presOf" srcId="{A326408B-21F0-472F-8BF1-397E46BF2FC2}" destId="{C0FCFFC8-3B57-488A-BF16-9A4438667AD7}" srcOrd="0" destOrd="0" presId="urn:microsoft.com/office/officeart/2005/8/layout/gear1"/>
    <dgm:cxn modelId="{F8511651-D7B7-4F88-8EAD-ACD7FF08CEA9}" type="presOf" srcId="{8555DF78-6F2A-44C0-877D-DCEEED973EEE}" destId="{0CA2E119-48CC-4731-8781-AF3BE9CEBD44}" srcOrd="0" destOrd="0" presId="urn:microsoft.com/office/officeart/2005/8/layout/gear1"/>
    <dgm:cxn modelId="{01DBCA7E-32A9-4BC1-85D2-5FCB0134ACE8}" type="presOf" srcId="{4C5398C6-6936-4B9A-B4A7-DB17B5F81C76}" destId="{242E9494-A6C1-4C88-894A-88CFA5514591}" srcOrd="2" destOrd="0" presId="urn:microsoft.com/office/officeart/2005/8/layout/gear1"/>
    <dgm:cxn modelId="{E0430E85-A076-4899-AA17-DD898081DDD2}" type="presOf" srcId="{8555DF78-6F2A-44C0-877D-DCEEED973EEE}" destId="{D6A3A98E-0A30-4A51-BE62-3DA85485B28A}" srcOrd="2" destOrd="0" presId="urn:microsoft.com/office/officeart/2005/8/layout/gear1"/>
    <dgm:cxn modelId="{19751891-0B10-4A92-8540-2C9E85E42969}" type="presOf" srcId="{4D770457-1562-4133-B4C8-B722F88FC069}" destId="{B64A0D06-8B92-4045-8D30-0E9878B047CF}" srcOrd="0" destOrd="0" presId="urn:microsoft.com/office/officeart/2005/8/layout/gear1"/>
    <dgm:cxn modelId="{4012A397-DF3D-4886-BEE4-2B8A54738BB6}" type="presOf" srcId="{4CDF71FF-949A-40C2-BAC2-F8ED4F70C0B8}" destId="{F81E9888-BB09-4286-BB93-94F2DFB392F1}" srcOrd="0" destOrd="0" presId="urn:microsoft.com/office/officeart/2005/8/layout/gear1"/>
    <dgm:cxn modelId="{6871C1A5-7AEC-4491-ABF8-DC612E54EC0B}" srcId="{4D770457-1562-4133-B4C8-B722F88FC069}" destId="{8555DF78-6F2A-44C0-877D-DCEEED973EEE}" srcOrd="0" destOrd="0" parTransId="{60F77483-DAA9-4A0B-A01B-8EC34481687E}" sibTransId="{C97885C8-509B-4531-8BE2-BB237B6802DE}"/>
    <dgm:cxn modelId="{EB67F6AC-B8A4-4603-949B-60AFCD98826C}" type="presOf" srcId="{4C5398C6-6936-4B9A-B4A7-DB17B5F81C76}" destId="{8AB13F01-7795-4655-835A-E5C149171051}" srcOrd="3" destOrd="0" presId="urn:microsoft.com/office/officeart/2005/8/layout/gear1"/>
    <dgm:cxn modelId="{54C8AFB9-2F35-4C17-A0C5-C1815101FD14}" type="presOf" srcId="{4CDF71FF-949A-40C2-BAC2-F8ED4F70C0B8}" destId="{C8762675-3E1A-480E-9AE4-961EE44A9C23}" srcOrd="2" destOrd="0" presId="urn:microsoft.com/office/officeart/2005/8/layout/gear1"/>
    <dgm:cxn modelId="{67B72FC6-623F-4223-90DD-914C83A356C8}" type="presOf" srcId="{C97885C8-509B-4531-8BE2-BB237B6802DE}" destId="{4EA6AB5C-2B42-474B-A9A6-C934491683DD}" srcOrd="0" destOrd="0" presId="urn:microsoft.com/office/officeart/2005/8/layout/gear1"/>
    <dgm:cxn modelId="{96FA9EE4-419B-4A6B-98F5-CFEC1F093852}" type="presOf" srcId="{4CDF71FF-949A-40C2-BAC2-F8ED4F70C0B8}" destId="{F054B108-772C-491E-B449-BFF47500B9DC}" srcOrd="1" destOrd="0" presId="urn:microsoft.com/office/officeart/2005/8/layout/gear1"/>
    <dgm:cxn modelId="{022152E9-23DC-4284-9BF0-93F3D8A443DA}" srcId="{4D770457-1562-4133-B4C8-B722F88FC069}" destId="{4CDF71FF-949A-40C2-BAC2-F8ED4F70C0B8}" srcOrd="1" destOrd="0" parTransId="{33139035-4913-4178-9F9D-18946D2D6BE9}" sibTransId="{43552CDD-BB3F-4E2B-A74B-2FCDD8854597}"/>
    <dgm:cxn modelId="{25AD03FB-ABE6-4EFE-9CFD-BAFCADEBD83B}" type="presOf" srcId="{4C5398C6-6936-4B9A-B4A7-DB17B5F81C76}" destId="{0BC6B475-3543-4424-8658-C6CCC7A41F41}" srcOrd="0" destOrd="0" presId="urn:microsoft.com/office/officeart/2005/8/layout/gear1"/>
    <dgm:cxn modelId="{F060A311-ADFA-48DE-BDAD-C12C6B54D83A}" type="presParOf" srcId="{B64A0D06-8B92-4045-8D30-0E9878B047CF}" destId="{0CA2E119-48CC-4731-8781-AF3BE9CEBD44}" srcOrd="0" destOrd="0" presId="urn:microsoft.com/office/officeart/2005/8/layout/gear1"/>
    <dgm:cxn modelId="{C70AEAE5-08A8-4F29-88AC-7AF0F116A3E2}" type="presParOf" srcId="{B64A0D06-8B92-4045-8D30-0E9878B047CF}" destId="{2CF069C2-6FA8-4B7C-A585-86CAC183F88F}" srcOrd="1" destOrd="0" presId="urn:microsoft.com/office/officeart/2005/8/layout/gear1"/>
    <dgm:cxn modelId="{91C2AAF2-976B-4EE2-8E2F-560EB7ECFD14}" type="presParOf" srcId="{B64A0D06-8B92-4045-8D30-0E9878B047CF}" destId="{D6A3A98E-0A30-4A51-BE62-3DA85485B28A}" srcOrd="2" destOrd="0" presId="urn:microsoft.com/office/officeart/2005/8/layout/gear1"/>
    <dgm:cxn modelId="{A3FB6BDA-080B-4986-BDF9-61D3AE63FE96}" type="presParOf" srcId="{B64A0D06-8B92-4045-8D30-0E9878B047CF}" destId="{F81E9888-BB09-4286-BB93-94F2DFB392F1}" srcOrd="3" destOrd="0" presId="urn:microsoft.com/office/officeart/2005/8/layout/gear1"/>
    <dgm:cxn modelId="{4F68F65A-FF8F-404D-83A1-3F334FF2DDF2}" type="presParOf" srcId="{B64A0D06-8B92-4045-8D30-0E9878B047CF}" destId="{F054B108-772C-491E-B449-BFF47500B9DC}" srcOrd="4" destOrd="0" presId="urn:microsoft.com/office/officeart/2005/8/layout/gear1"/>
    <dgm:cxn modelId="{7E840EAC-7CA6-4403-9E64-747A4265D629}" type="presParOf" srcId="{B64A0D06-8B92-4045-8D30-0E9878B047CF}" destId="{C8762675-3E1A-480E-9AE4-961EE44A9C23}" srcOrd="5" destOrd="0" presId="urn:microsoft.com/office/officeart/2005/8/layout/gear1"/>
    <dgm:cxn modelId="{2DAAA496-9566-45B1-849E-C748E7EC9FD6}" type="presParOf" srcId="{B64A0D06-8B92-4045-8D30-0E9878B047CF}" destId="{0BC6B475-3543-4424-8658-C6CCC7A41F41}" srcOrd="6" destOrd="0" presId="urn:microsoft.com/office/officeart/2005/8/layout/gear1"/>
    <dgm:cxn modelId="{55D6F375-1B52-4E75-B0A6-6322386ECF48}" type="presParOf" srcId="{B64A0D06-8B92-4045-8D30-0E9878B047CF}" destId="{83A983BA-E8D4-43AB-930B-955D07203509}" srcOrd="7" destOrd="0" presId="urn:microsoft.com/office/officeart/2005/8/layout/gear1"/>
    <dgm:cxn modelId="{2F87C472-863E-4C5F-A608-C929907D5149}" type="presParOf" srcId="{B64A0D06-8B92-4045-8D30-0E9878B047CF}" destId="{242E9494-A6C1-4C88-894A-88CFA5514591}" srcOrd="8" destOrd="0" presId="urn:microsoft.com/office/officeart/2005/8/layout/gear1"/>
    <dgm:cxn modelId="{BA0CB2AB-2EBF-4C67-98B3-AB82A2916F7E}" type="presParOf" srcId="{B64A0D06-8B92-4045-8D30-0E9878B047CF}" destId="{8AB13F01-7795-4655-835A-E5C149171051}" srcOrd="9" destOrd="0" presId="urn:microsoft.com/office/officeart/2005/8/layout/gear1"/>
    <dgm:cxn modelId="{B698EAA8-F950-4335-9F50-45FBF0CFA706}" type="presParOf" srcId="{B64A0D06-8B92-4045-8D30-0E9878B047CF}" destId="{4EA6AB5C-2B42-474B-A9A6-C934491683DD}" srcOrd="10" destOrd="0" presId="urn:microsoft.com/office/officeart/2005/8/layout/gear1"/>
    <dgm:cxn modelId="{8E4DFBFC-DD41-4E35-9F82-4A31C7C75F62}" type="presParOf" srcId="{B64A0D06-8B92-4045-8D30-0E9878B047CF}" destId="{2447E907-7CAE-4046-BF70-04333C90AD15}" srcOrd="11" destOrd="0" presId="urn:microsoft.com/office/officeart/2005/8/layout/gear1"/>
    <dgm:cxn modelId="{F57C83DC-2803-4087-8F91-1A6032A2EB7F}" type="presParOf" srcId="{B64A0D06-8B92-4045-8D30-0E9878B047CF}" destId="{C0FCFFC8-3B57-488A-BF16-9A4438667AD7}" srcOrd="12" destOrd="0" presId="urn:microsoft.com/office/officeart/2005/8/layout/gear1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9E1FF-8990-441F-B528-4DA8EAD4145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0D621937-E3D6-4741-B1DB-3D3A0D8C214D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cs-CZ" sz="2900" dirty="0">
              <a:solidFill>
                <a:schemeClr val="tx1"/>
              </a:solidFill>
            </a:rPr>
            <a:t>Co nebylo v učebnici </a:t>
          </a:r>
          <a:endParaRPr lang="cs-CZ" sz="2900" dirty="0"/>
        </a:p>
      </dgm:t>
    </dgm:pt>
    <dgm:pt modelId="{DA49AC8D-AF7F-4BFE-9D39-D56C7C75167C}" type="parTrans" cxnId="{62EA3F7C-7949-4762-896B-8941FB1AF977}">
      <dgm:prSet/>
      <dgm:spPr/>
      <dgm:t>
        <a:bodyPr/>
        <a:lstStyle/>
        <a:p>
          <a:endParaRPr lang="cs-CZ"/>
        </a:p>
      </dgm:t>
    </dgm:pt>
    <dgm:pt modelId="{94701AB1-22AF-43AD-949F-E9D9C221772C}" type="sibTrans" cxnId="{62EA3F7C-7949-4762-896B-8941FB1AF977}">
      <dgm:prSet/>
      <dgm:spPr/>
      <dgm:t>
        <a:bodyPr/>
        <a:lstStyle/>
        <a:p>
          <a:endParaRPr lang="cs-CZ"/>
        </a:p>
      </dgm:t>
    </dgm:pt>
    <dgm:pt modelId="{8AF1C260-4971-4F98-AE78-E81B55C7B9F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1</a:t>
          </a:r>
        </a:p>
      </dgm:t>
    </dgm:pt>
    <dgm:pt modelId="{52DCF2A6-2E03-4A93-A470-3C4E619B4C38}" type="parTrans" cxnId="{4DF6A6E1-97E8-4C54-8624-9A7FAE0210C0}">
      <dgm:prSet/>
      <dgm:spPr/>
      <dgm:t>
        <a:bodyPr/>
        <a:lstStyle/>
        <a:p>
          <a:endParaRPr lang="cs-CZ"/>
        </a:p>
      </dgm:t>
    </dgm:pt>
    <dgm:pt modelId="{75AD765B-1850-4810-B84F-43810E0369E7}" type="sibTrans" cxnId="{4DF6A6E1-97E8-4C54-8624-9A7FAE0210C0}">
      <dgm:prSet/>
      <dgm:spPr/>
      <dgm:t>
        <a:bodyPr/>
        <a:lstStyle/>
        <a:p>
          <a:endParaRPr lang="cs-CZ"/>
        </a:p>
      </dgm:t>
    </dgm:pt>
    <dgm:pt modelId="{BAB89F6D-9390-4A8F-87B1-6D9D7444388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dirty="0">
              <a:solidFill>
                <a:schemeClr val="tx1"/>
              </a:solidFill>
            </a:rPr>
            <a:t>Téma II</a:t>
          </a:r>
        </a:p>
        <a:p>
          <a:r>
            <a:rPr lang="cs-CZ" sz="1800" b="1" i="1" dirty="0">
              <a:solidFill>
                <a:schemeClr val="tx1"/>
              </a:solidFill>
            </a:rPr>
            <a:t>S informacemi za lepším celoživotním učením</a:t>
          </a:r>
        </a:p>
      </dgm:t>
    </dgm:pt>
    <dgm:pt modelId="{30DE2A9B-1ED0-4FBC-8271-E946574DA08C}" type="parTrans" cxnId="{E13E513E-7D4E-4391-B328-F3F169CF8DC0}">
      <dgm:prSet/>
      <dgm:spPr/>
      <dgm:t>
        <a:bodyPr/>
        <a:lstStyle/>
        <a:p>
          <a:endParaRPr lang="cs-CZ"/>
        </a:p>
      </dgm:t>
    </dgm:pt>
    <dgm:pt modelId="{EC9EB193-9575-42B5-A998-901CC7E6EF72}" type="sibTrans" cxnId="{E13E513E-7D4E-4391-B328-F3F169CF8DC0}">
      <dgm:prSet/>
      <dgm:spPr/>
      <dgm:t>
        <a:bodyPr/>
        <a:lstStyle/>
        <a:p>
          <a:endParaRPr lang="cs-CZ"/>
        </a:p>
      </dgm:t>
    </dgm:pt>
    <dgm:pt modelId="{5D3329C4-851A-4884-9ECF-E083F6968374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>
              <a:solidFill>
                <a:schemeClr val="bg1"/>
              </a:solidFill>
            </a:rPr>
            <a:t>Téma III</a:t>
          </a:r>
        </a:p>
        <a:p>
          <a:r>
            <a:rPr lang="cs-CZ" sz="1800" b="1" dirty="0">
              <a:solidFill>
                <a:schemeClr val="bg1"/>
              </a:solidFill>
            </a:rPr>
            <a:t>Bádám </a:t>
          </a:r>
          <a:br>
            <a:rPr lang="cs-CZ" sz="1800" b="1" dirty="0">
              <a:solidFill>
                <a:schemeClr val="bg1"/>
              </a:solidFill>
            </a:rPr>
          </a:br>
          <a:r>
            <a:rPr lang="cs-CZ" sz="1800" b="1" dirty="0">
              <a:solidFill>
                <a:schemeClr val="bg1"/>
              </a:solidFill>
            </a:rPr>
            <a:t>v knihovně </a:t>
          </a:r>
          <a:br>
            <a:rPr lang="cs-CZ" sz="1800" b="1" dirty="0">
              <a:solidFill>
                <a:schemeClr val="bg1"/>
              </a:solidFill>
            </a:rPr>
          </a:br>
          <a:r>
            <a:rPr lang="cs-CZ" sz="1800" b="1" dirty="0">
              <a:solidFill>
                <a:schemeClr val="bg1"/>
              </a:solidFill>
            </a:rPr>
            <a:t>a píšu svůj odborný text</a:t>
          </a:r>
        </a:p>
      </dgm:t>
    </dgm:pt>
    <dgm:pt modelId="{29B7B9C6-F69A-4091-A6A5-23A18647AC0B}" type="parTrans" cxnId="{7C90F3DC-DAD8-4EB1-8346-3DAD4720A374}">
      <dgm:prSet/>
      <dgm:spPr/>
      <dgm:t>
        <a:bodyPr/>
        <a:lstStyle/>
        <a:p>
          <a:endParaRPr lang="cs-CZ"/>
        </a:p>
      </dgm:t>
    </dgm:pt>
    <dgm:pt modelId="{85D71ED2-A205-412F-BAA7-9CE4769D4B98}" type="sibTrans" cxnId="{7C90F3DC-DAD8-4EB1-8346-3DAD4720A374}">
      <dgm:prSet/>
      <dgm:spPr/>
      <dgm:t>
        <a:bodyPr/>
        <a:lstStyle/>
        <a:p>
          <a:endParaRPr lang="cs-CZ"/>
        </a:p>
      </dgm:t>
    </dgm:pt>
    <dgm:pt modelId="{F88932F1-8B0E-4846-A540-C2F72A09FDF7}">
      <dgm:prSet custT="1"/>
      <dgm:spPr/>
      <dgm:t>
        <a:bodyPr/>
        <a:lstStyle/>
        <a:p>
          <a:r>
            <a:rPr lang="cs-CZ" sz="1600" dirty="0">
              <a:solidFill>
                <a:schemeClr val="tx1"/>
              </a:solidFill>
            </a:rPr>
            <a:t>Téma I</a:t>
          </a:r>
        </a:p>
        <a:p>
          <a:r>
            <a:rPr lang="cs-CZ" sz="1800" b="1" i="1" dirty="0">
              <a:solidFill>
                <a:schemeClr val="tx1"/>
              </a:solidFill>
            </a:rPr>
            <a:t>Od autora ke čtenáři</a:t>
          </a:r>
        </a:p>
      </dgm:t>
    </dgm:pt>
    <dgm:pt modelId="{0AF7CE43-FF19-4246-8303-B3D503102EF9}" type="parTrans" cxnId="{31F23F19-DD79-4593-B596-7FD19C292E4C}">
      <dgm:prSet/>
      <dgm:spPr/>
      <dgm:t>
        <a:bodyPr/>
        <a:lstStyle/>
        <a:p>
          <a:endParaRPr lang="cs-CZ"/>
        </a:p>
      </dgm:t>
    </dgm:pt>
    <dgm:pt modelId="{772E4EB9-33EC-471E-8B11-04A1063B0EEF}" type="sibTrans" cxnId="{31F23F19-DD79-4593-B596-7FD19C292E4C}">
      <dgm:prSet/>
      <dgm:spPr/>
      <dgm:t>
        <a:bodyPr/>
        <a:lstStyle/>
        <a:p>
          <a:endParaRPr lang="cs-CZ"/>
        </a:p>
      </dgm:t>
    </dgm:pt>
    <dgm:pt modelId="{D0B37B6E-F546-4108-A54D-3371C1478F8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2 </a:t>
          </a:r>
          <a:endParaRPr lang="cs-CZ" sz="2000" dirty="0"/>
        </a:p>
      </dgm:t>
    </dgm:pt>
    <dgm:pt modelId="{5CAB4181-9CFF-4F0C-88D4-837934BC4CB5}" type="parTrans" cxnId="{BA4CFB1D-C92F-4877-A6B9-E421CCAAD4CE}">
      <dgm:prSet/>
      <dgm:spPr/>
      <dgm:t>
        <a:bodyPr/>
        <a:lstStyle/>
        <a:p>
          <a:endParaRPr lang="cs-CZ"/>
        </a:p>
      </dgm:t>
    </dgm:pt>
    <dgm:pt modelId="{F86FF5AD-F762-4EBD-9524-449BE01A4601}" type="sibTrans" cxnId="{BA4CFB1D-C92F-4877-A6B9-E421CCAAD4CE}">
      <dgm:prSet/>
      <dgm:spPr/>
      <dgm:t>
        <a:bodyPr/>
        <a:lstStyle/>
        <a:p>
          <a:endParaRPr lang="cs-CZ"/>
        </a:p>
      </dgm:t>
    </dgm:pt>
    <dgm:pt modelId="{A72AF079-09DD-479F-B164-3FCAAE28721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DC7865E1-2978-405E-BFE8-0BF9027D75F3}" type="parTrans" cxnId="{FA9D6F41-CE8B-471D-9D1E-B92C56744A61}">
      <dgm:prSet/>
      <dgm:spPr/>
      <dgm:t>
        <a:bodyPr/>
        <a:lstStyle/>
        <a:p>
          <a:endParaRPr lang="cs-CZ"/>
        </a:p>
      </dgm:t>
    </dgm:pt>
    <dgm:pt modelId="{2D5BEC16-786C-4932-8F82-5CD88277F1A1}" type="sibTrans" cxnId="{FA9D6F41-CE8B-471D-9D1E-B92C56744A61}">
      <dgm:prSet/>
      <dgm:spPr/>
      <dgm:t>
        <a:bodyPr/>
        <a:lstStyle/>
        <a:p>
          <a:endParaRPr lang="cs-CZ"/>
        </a:p>
      </dgm:t>
    </dgm:pt>
    <dgm:pt modelId="{545D1B40-1B42-480D-BA65-FAD6F976FEA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3</a:t>
          </a:r>
          <a:r>
            <a:rPr lang="cs-CZ" sz="2400" dirty="0">
              <a:solidFill>
                <a:schemeClr val="tx1"/>
              </a:solidFill>
            </a:rPr>
            <a:t> </a:t>
          </a:r>
          <a:endParaRPr lang="cs-CZ" sz="2400" dirty="0"/>
        </a:p>
      </dgm:t>
    </dgm:pt>
    <dgm:pt modelId="{EBFB215C-A415-4EB0-8472-31E84AE4D62D}" type="parTrans" cxnId="{1EB15CBC-409D-4B95-B042-4845297569E3}">
      <dgm:prSet/>
      <dgm:spPr/>
      <dgm:t>
        <a:bodyPr/>
        <a:lstStyle/>
        <a:p>
          <a:endParaRPr lang="cs-CZ"/>
        </a:p>
      </dgm:t>
    </dgm:pt>
    <dgm:pt modelId="{F7493E19-4308-46C2-B264-E9C274D8CB57}" type="sibTrans" cxnId="{1EB15CBC-409D-4B95-B042-4845297569E3}">
      <dgm:prSet/>
      <dgm:spPr/>
      <dgm:t>
        <a:bodyPr/>
        <a:lstStyle/>
        <a:p>
          <a:endParaRPr lang="cs-CZ"/>
        </a:p>
      </dgm:t>
    </dgm:pt>
    <dgm:pt modelId="{447AA0AF-4896-41FA-BEA2-6D7767C0BF8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4 </a:t>
          </a:r>
          <a:endParaRPr lang="cs-CZ" sz="2000" dirty="0"/>
        </a:p>
      </dgm:t>
    </dgm:pt>
    <dgm:pt modelId="{32DE5C4C-CE07-478D-ABBB-9DD6934EA9F9}" type="parTrans" cxnId="{8747BB4B-18A5-41F7-B072-F9AB7139FF31}">
      <dgm:prSet/>
      <dgm:spPr/>
      <dgm:t>
        <a:bodyPr/>
        <a:lstStyle/>
        <a:p>
          <a:endParaRPr lang="cs-CZ"/>
        </a:p>
      </dgm:t>
    </dgm:pt>
    <dgm:pt modelId="{A884F128-DC25-451E-82C5-6831ED522E15}" type="sibTrans" cxnId="{8747BB4B-18A5-41F7-B072-F9AB7139FF31}">
      <dgm:prSet/>
      <dgm:spPr/>
      <dgm:t>
        <a:bodyPr/>
        <a:lstStyle/>
        <a:p>
          <a:endParaRPr lang="cs-CZ"/>
        </a:p>
      </dgm:t>
    </dgm:pt>
    <dgm:pt modelId="{FDC8DBCD-0707-4A4D-8663-EF80BA2EACA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5 </a:t>
          </a:r>
          <a:endParaRPr lang="cs-CZ" sz="2000" dirty="0"/>
        </a:p>
      </dgm:t>
    </dgm:pt>
    <dgm:pt modelId="{5D66A87C-5C0E-497B-BF9C-3EFA0C1ABD13}" type="parTrans" cxnId="{CBA7818F-F473-4754-9625-5A50757AD3B4}">
      <dgm:prSet/>
      <dgm:spPr/>
      <dgm:t>
        <a:bodyPr/>
        <a:lstStyle/>
        <a:p>
          <a:endParaRPr lang="cs-CZ"/>
        </a:p>
      </dgm:t>
    </dgm:pt>
    <dgm:pt modelId="{72572E75-E574-4604-82DE-8B1EA7B9B1C7}" type="sibTrans" cxnId="{CBA7818F-F473-4754-9625-5A50757AD3B4}">
      <dgm:prSet/>
      <dgm:spPr/>
      <dgm:t>
        <a:bodyPr/>
        <a:lstStyle/>
        <a:p>
          <a:endParaRPr lang="cs-CZ"/>
        </a:p>
      </dgm:t>
    </dgm:pt>
    <dgm:pt modelId="{9CDC0CCA-DE31-4FA6-968E-84FB0A8D86F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6 </a:t>
          </a:r>
          <a:endParaRPr lang="cs-CZ" sz="2000" dirty="0"/>
        </a:p>
      </dgm:t>
    </dgm:pt>
    <dgm:pt modelId="{22D537ED-A23E-49C3-A4C6-5A1907CA0440}" type="parTrans" cxnId="{5AE71DBF-86F6-428C-ACBF-DDB7C7904803}">
      <dgm:prSet/>
      <dgm:spPr/>
      <dgm:t>
        <a:bodyPr/>
        <a:lstStyle/>
        <a:p>
          <a:endParaRPr lang="cs-CZ"/>
        </a:p>
      </dgm:t>
    </dgm:pt>
    <dgm:pt modelId="{4A043B55-B1C1-4762-BE38-578375289DE4}" type="sibTrans" cxnId="{5AE71DBF-86F6-428C-ACBF-DDB7C7904803}">
      <dgm:prSet/>
      <dgm:spPr/>
      <dgm:t>
        <a:bodyPr/>
        <a:lstStyle/>
        <a:p>
          <a:endParaRPr lang="cs-CZ"/>
        </a:p>
      </dgm:t>
    </dgm:pt>
    <dgm:pt modelId="{9C2B886D-DF5A-4558-9254-70DE14A0333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7  </a:t>
          </a:r>
          <a:endParaRPr lang="cs-CZ" sz="2000" dirty="0"/>
        </a:p>
      </dgm:t>
    </dgm:pt>
    <dgm:pt modelId="{3ACF555D-44D0-4CBC-AC54-9EA14CB0496C}" type="parTrans" cxnId="{E035794D-BF4D-4F63-9BE6-04B58359E180}">
      <dgm:prSet/>
      <dgm:spPr/>
      <dgm:t>
        <a:bodyPr/>
        <a:lstStyle/>
        <a:p>
          <a:endParaRPr lang="cs-CZ"/>
        </a:p>
      </dgm:t>
    </dgm:pt>
    <dgm:pt modelId="{FAE7716D-E468-46AD-891C-E4799AC8E24D}" type="sibTrans" cxnId="{E035794D-BF4D-4F63-9BE6-04B58359E180}">
      <dgm:prSet/>
      <dgm:spPr/>
      <dgm:t>
        <a:bodyPr/>
        <a:lstStyle/>
        <a:p>
          <a:endParaRPr lang="cs-CZ"/>
        </a:p>
      </dgm:t>
    </dgm:pt>
    <dgm:pt modelId="{7BFCF795-D6C5-4179-B672-9F23ECCC085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8 </a:t>
          </a:r>
          <a:endParaRPr lang="cs-CZ" sz="2000" dirty="0"/>
        </a:p>
      </dgm:t>
    </dgm:pt>
    <dgm:pt modelId="{B7CA6C5B-9B5F-480A-8C5F-AADB9CE15CF4}" type="parTrans" cxnId="{EBFA9F84-5FB2-465D-A19D-255B23A8DDAC}">
      <dgm:prSet/>
      <dgm:spPr/>
      <dgm:t>
        <a:bodyPr/>
        <a:lstStyle/>
        <a:p>
          <a:endParaRPr lang="cs-CZ"/>
        </a:p>
      </dgm:t>
    </dgm:pt>
    <dgm:pt modelId="{EFE94D85-FDF9-48A9-9F9E-C87694C16C39}" type="sibTrans" cxnId="{EBFA9F84-5FB2-465D-A19D-255B23A8DDAC}">
      <dgm:prSet/>
      <dgm:spPr/>
      <dgm:t>
        <a:bodyPr/>
        <a:lstStyle/>
        <a:p>
          <a:endParaRPr lang="cs-CZ"/>
        </a:p>
      </dgm:t>
    </dgm:pt>
    <dgm:pt modelId="{EAD21134-B76B-4B9E-A81E-2D19B99F6E8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Expertní tým 9 </a:t>
          </a:r>
          <a:endParaRPr lang="cs-CZ" sz="2000" dirty="0"/>
        </a:p>
      </dgm:t>
    </dgm:pt>
    <dgm:pt modelId="{7CA84999-7E7F-4514-9A44-B40787398C7A}" type="parTrans" cxnId="{7D86C9F1-8DA7-4DF4-B929-E09A9C6854A5}">
      <dgm:prSet/>
      <dgm:spPr/>
      <dgm:t>
        <a:bodyPr/>
        <a:lstStyle/>
        <a:p>
          <a:endParaRPr lang="cs-CZ"/>
        </a:p>
      </dgm:t>
    </dgm:pt>
    <dgm:pt modelId="{A2261825-D0A2-4F78-91AB-7ADB4E50C17E}" type="sibTrans" cxnId="{7D86C9F1-8DA7-4DF4-B929-E09A9C6854A5}">
      <dgm:prSet/>
      <dgm:spPr/>
      <dgm:t>
        <a:bodyPr/>
        <a:lstStyle/>
        <a:p>
          <a:endParaRPr lang="cs-CZ"/>
        </a:p>
      </dgm:t>
    </dgm:pt>
    <dgm:pt modelId="{8BF54781-F3B5-47E5-A986-E0D62F9A77F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  </a:t>
          </a:r>
        </a:p>
      </dgm:t>
    </dgm:pt>
    <dgm:pt modelId="{F1CC3143-57AA-4B64-BE0C-8F3B25777961}" type="parTrans" cxnId="{9A366D91-3A45-4E24-BD98-5B7E267B0466}">
      <dgm:prSet/>
      <dgm:spPr/>
      <dgm:t>
        <a:bodyPr/>
        <a:lstStyle/>
        <a:p>
          <a:endParaRPr lang="cs-CZ"/>
        </a:p>
      </dgm:t>
    </dgm:pt>
    <dgm:pt modelId="{D4B55C31-4024-4582-B0C6-1D109B340546}" type="sibTrans" cxnId="{9A366D91-3A45-4E24-BD98-5B7E267B0466}">
      <dgm:prSet/>
      <dgm:spPr/>
      <dgm:t>
        <a:bodyPr/>
        <a:lstStyle/>
        <a:p>
          <a:endParaRPr lang="cs-CZ"/>
        </a:p>
      </dgm:t>
    </dgm:pt>
    <dgm:pt modelId="{325A88D9-5BA5-47F6-B8BD-158E923A3B7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7275323E-B160-4767-ABFA-9AAA8D962644}" type="parTrans" cxnId="{20288125-A8BB-4223-BBAF-947C65F85D82}">
      <dgm:prSet/>
      <dgm:spPr/>
      <dgm:t>
        <a:bodyPr/>
        <a:lstStyle/>
        <a:p>
          <a:endParaRPr lang="cs-CZ"/>
        </a:p>
      </dgm:t>
    </dgm:pt>
    <dgm:pt modelId="{EFB63B44-C6ED-4DB7-8924-F78FAF0BE67A}" type="sibTrans" cxnId="{20288125-A8BB-4223-BBAF-947C65F85D82}">
      <dgm:prSet/>
      <dgm:spPr/>
      <dgm:t>
        <a:bodyPr/>
        <a:lstStyle/>
        <a:p>
          <a:endParaRPr lang="cs-CZ"/>
        </a:p>
      </dgm:t>
    </dgm:pt>
    <dgm:pt modelId="{2EC1F516-F95A-4BF6-A990-A336C988D824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D7EDB347-E128-49B3-86C4-1A00F041FE1B}" type="parTrans" cxnId="{C7B0732A-1B83-4CA0-AB69-311BFAE16D07}">
      <dgm:prSet/>
      <dgm:spPr/>
      <dgm:t>
        <a:bodyPr/>
        <a:lstStyle/>
        <a:p>
          <a:endParaRPr lang="cs-CZ"/>
        </a:p>
      </dgm:t>
    </dgm:pt>
    <dgm:pt modelId="{709AB984-2EA1-4779-A091-7F952942D9E2}" type="sibTrans" cxnId="{C7B0732A-1B83-4CA0-AB69-311BFAE16D07}">
      <dgm:prSet/>
      <dgm:spPr/>
      <dgm:t>
        <a:bodyPr/>
        <a:lstStyle/>
        <a:p>
          <a:endParaRPr lang="cs-CZ"/>
        </a:p>
      </dgm:t>
    </dgm:pt>
    <dgm:pt modelId="{8087331D-7D95-4972-A465-58E34114A6A5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5852A20E-DCEB-4900-BED8-9586B8B6670E}" type="parTrans" cxnId="{2F8D406B-EEEE-46CE-8A14-749E3FE3362B}">
      <dgm:prSet/>
      <dgm:spPr/>
      <dgm:t>
        <a:bodyPr/>
        <a:lstStyle/>
        <a:p>
          <a:endParaRPr lang="cs-CZ"/>
        </a:p>
      </dgm:t>
    </dgm:pt>
    <dgm:pt modelId="{9F81E410-EBF4-4287-A235-5D091E79D458}" type="sibTrans" cxnId="{2F8D406B-EEEE-46CE-8A14-749E3FE3362B}">
      <dgm:prSet/>
      <dgm:spPr/>
      <dgm:t>
        <a:bodyPr/>
        <a:lstStyle/>
        <a:p>
          <a:endParaRPr lang="cs-CZ"/>
        </a:p>
      </dgm:t>
    </dgm:pt>
    <dgm:pt modelId="{2C04C85D-0B0D-44AC-8762-8A1B2D019DC6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69CB7B9E-D936-4374-89E5-6450DCD7EF18}" type="parTrans" cxnId="{18F318C6-807A-4B3B-88D5-39E2E6082844}">
      <dgm:prSet/>
      <dgm:spPr/>
      <dgm:t>
        <a:bodyPr/>
        <a:lstStyle/>
        <a:p>
          <a:endParaRPr lang="cs-CZ"/>
        </a:p>
      </dgm:t>
    </dgm:pt>
    <dgm:pt modelId="{1F7D60A8-3C3D-483E-802F-7C432D7712E9}" type="sibTrans" cxnId="{18F318C6-807A-4B3B-88D5-39E2E6082844}">
      <dgm:prSet/>
      <dgm:spPr/>
      <dgm:t>
        <a:bodyPr/>
        <a:lstStyle/>
        <a:p>
          <a:endParaRPr lang="cs-CZ"/>
        </a:p>
      </dgm:t>
    </dgm:pt>
    <dgm:pt modelId="{FADA98E4-1147-4CD5-B2E7-136C7D917CC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DF7DDADC-00F4-4345-A539-DAB192F81792}" type="parTrans" cxnId="{CC4951B5-1BDD-4E28-972C-901CCB3EE522}">
      <dgm:prSet/>
      <dgm:spPr/>
      <dgm:t>
        <a:bodyPr/>
        <a:lstStyle/>
        <a:p>
          <a:endParaRPr lang="cs-CZ"/>
        </a:p>
      </dgm:t>
    </dgm:pt>
    <dgm:pt modelId="{895207D5-10DC-43E1-AA58-A07EF3905798}" type="sibTrans" cxnId="{CC4951B5-1BDD-4E28-972C-901CCB3EE522}">
      <dgm:prSet/>
      <dgm:spPr/>
      <dgm:t>
        <a:bodyPr/>
        <a:lstStyle/>
        <a:p>
          <a:endParaRPr lang="cs-CZ"/>
        </a:p>
      </dgm:t>
    </dgm:pt>
    <dgm:pt modelId="{EDFAEEDE-66EC-4E4A-B3F6-546D5EAB922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F8B2C2EF-9563-47C1-AF9E-787FFE3AB636}" type="parTrans" cxnId="{C46023CA-B5C2-4D76-9806-7C98BE9422C9}">
      <dgm:prSet/>
      <dgm:spPr/>
      <dgm:t>
        <a:bodyPr/>
        <a:lstStyle/>
        <a:p>
          <a:endParaRPr lang="cs-CZ"/>
        </a:p>
      </dgm:t>
    </dgm:pt>
    <dgm:pt modelId="{49EE366B-881F-4048-9913-BE6173E6F826}" type="sibTrans" cxnId="{C46023CA-B5C2-4D76-9806-7C98BE9422C9}">
      <dgm:prSet/>
      <dgm:spPr/>
      <dgm:t>
        <a:bodyPr/>
        <a:lstStyle/>
        <a:p>
          <a:endParaRPr lang="cs-CZ"/>
        </a:p>
      </dgm:t>
    </dgm:pt>
    <dgm:pt modelId="{8DC2AAC2-07FA-4BF9-B57B-67A971E3B29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Edukační jednotky </a:t>
          </a:r>
          <a:r>
            <a:rPr lang="cs-CZ" sz="1800" i="1" dirty="0">
              <a:solidFill>
                <a:schemeClr val="tx1"/>
              </a:solidFill>
            </a:rPr>
            <a:t>knihovník + učitel</a:t>
          </a:r>
        </a:p>
      </dgm:t>
    </dgm:pt>
    <dgm:pt modelId="{D7217806-DB91-4B7E-8A9E-98E41BC8DBA8}" type="parTrans" cxnId="{42D01F3D-7893-4D5E-8E8B-DEA50BDC1A9D}">
      <dgm:prSet/>
      <dgm:spPr/>
      <dgm:t>
        <a:bodyPr/>
        <a:lstStyle/>
        <a:p>
          <a:endParaRPr lang="cs-CZ"/>
        </a:p>
      </dgm:t>
    </dgm:pt>
    <dgm:pt modelId="{5C5517AB-4AB8-4C52-9466-B7457BC416C8}" type="sibTrans" cxnId="{42D01F3D-7893-4D5E-8E8B-DEA50BDC1A9D}">
      <dgm:prSet/>
      <dgm:spPr/>
      <dgm:t>
        <a:bodyPr/>
        <a:lstStyle/>
        <a:p>
          <a:endParaRPr lang="cs-CZ"/>
        </a:p>
      </dgm:t>
    </dgm:pt>
    <dgm:pt modelId="{86E7E209-27A9-4F90-ADAC-9D3DE19BDDBA}">
      <dgm:prSet custT="1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2</a:t>
          </a:r>
          <a:r>
            <a:rPr lang="cs-CZ" sz="2200" dirty="0"/>
            <a:t>ací </a:t>
          </a:r>
        </a:p>
      </dgm:t>
    </dgm:pt>
    <dgm:pt modelId="{FFC6530B-AD17-4AD8-955B-2D631E749B45}" type="parTrans" cxnId="{1B291746-A2F3-449F-80B9-C8074264984E}">
      <dgm:prSet/>
      <dgm:spPr/>
      <dgm:t>
        <a:bodyPr/>
        <a:lstStyle/>
        <a:p>
          <a:endParaRPr lang="cs-CZ"/>
        </a:p>
      </dgm:t>
    </dgm:pt>
    <dgm:pt modelId="{B5259EDC-63DE-4CC8-A2F0-9D86CDFB76FC}" type="sibTrans" cxnId="{1B291746-A2F3-449F-80B9-C8074264984E}">
      <dgm:prSet/>
      <dgm:spPr/>
      <dgm:t>
        <a:bodyPr/>
        <a:lstStyle/>
        <a:p>
          <a:endParaRPr lang="cs-CZ"/>
        </a:p>
      </dgm:t>
    </dgm:pt>
    <dgm:pt modelId="{B72C9A29-DF59-4F40-9B0E-3A73723FE4B1}">
      <dgm:prSet custT="1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3</a:t>
          </a:r>
          <a:r>
            <a:rPr lang="cs-CZ" sz="1200" dirty="0"/>
            <a:t>ací </a:t>
          </a:r>
        </a:p>
      </dgm:t>
    </dgm:pt>
    <dgm:pt modelId="{9B468BDA-B556-469A-A82A-430CAC8B9CAB}" type="parTrans" cxnId="{AC8483E8-566C-42A6-A2B4-52D5D4F35AA1}">
      <dgm:prSet/>
      <dgm:spPr/>
      <dgm:t>
        <a:bodyPr/>
        <a:lstStyle/>
        <a:p>
          <a:endParaRPr lang="cs-CZ"/>
        </a:p>
      </dgm:t>
    </dgm:pt>
    <dgm:pt modelId="{8868E8BD-AB0A-4119-A153-7E934EFF2985}" type="sibTrans" cxnId="{AC8483E8-566C-42A6-A2B4-52D5D4F35AA1}">
      <dgm:prSet/>
      <dgm:spPr/>
      <dgm:t>
        <a:bodyPr/>
        <a:lstStyle/>
        <a:p>
          <a:endParaRPr lang="cs-CZ"/>
        </a:p>
      </dgm:t>
    </dgm:pt>
    <dgm:pt modelId="{79A260EA-D23A-4685-AF02-B2572E28161D}">
      <dgm:prSet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4</a:t>
          </a:r>
          <a:r>
            <a:rPr lang="cs-CZ" sz="1200" dirty="0"/>
            <a:t>cí </a:t>
          </a:r>
        </a:p>
      </dgm:t>
    </dgm:pt>
    <dgm:pt modelId="{ABDED4E5-3A59-448C-93E1-2C9642119E46}" type="parTrans" cxnId="{51AA0A6F-C3BF-4989-A6FF-BFB4EBDD1A64}">
      <dgm:prSet/>
      <dgm:spPr/>
      <dgm:t>
        <a:bodyPr/>
        <a:lstStyle/>
        <a:p>
          <a:endParaRPr lang="cs-CZ"/>
        </a:p>
      </dgm:t>
    </dgm:pt>
    <dgm:pt modelId="{AD792E8E-D00A-469E-9A91-50F3680FCC67}" type="sibTrans" cxnId="{51AA0A6F-C3BF-4989-A6FF-BFB4EBDD1A64}">
      <dgm:prSet/>
      <dgm:spPr/>
      <dgm:t>
        <a:bodyPr/>
        <a:lstStyle/>
        <a:p>
          <a:endParaRPr lang="cs-CZ"/>
        </a:p>
      </dgm:t>
    </dgm:pt>
    <dgm:pt modelId="{9D787074-81BC-4012-94BD-CD3431CF40CE}">
      <dgm:prSet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5</a:t>
          </a:r>
          <a:r>
            <a:rPr lang="cs-CZ" sz="1200" dirty="0"/>
            <a:t>ací </a:t>
          </a:r>
        </a:p>
      </dgm:t>
    </dgm:pt>
    <dgm:pt modelId="{E9D82C5D-6C9E-4F4C-BD87-77D5942E2A06}" type="parTrans" cxnId="{D37B88E5-E059-42BB-AD15-0D8059A23A2B}">
      <dgm:prSet/>
      <dgm:spPr/>
      <dgm:t>
        <a:bodyPr/>
        <a:lstStyle/>
        <a:p>
          <a:endParaRPr lang="cs-CZ"/>
        </a:p>
      </dgm:t>
    </dgm:pt>
    <dgm:pt modelId="{069FF5FE-C37E-4E87-AFF2-367EEB66BB2B}" type="sibTrans" cxnId="{D37B88E5-E059-42BB-AD15-0D8059A23A2B}">
      <dgm:prSet/>
      <dgm:spPr/>
      <dgm:t>
        <a:bodyPr/>
        <a:lstStyle/>
        <a:p>
          <a:endParaRPr lang="cs-CZ"/>
        </a:p>
      </dgm:t>
    </dgm:pt>
    <dgm:pt modelId="{53342901-56D3-44BC-8784-E230D88D767F}">
      <dgm:prSet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6</a:t>
          </a:r>
          <a:r>
            <a:rPr lang="cs-CZ" sz="1200" dirty="0"/>
            <a:t>ací </a:t>
          </a:r>
        </a:p>
      </dgm:t>
    </dgm:pt>
    <dgm:pt modelId="{7FFC9CDE-9F79-4035-AC87-D4FA889AE14D}" type="parTrans" cxnId="{FE781E0C-72A5-4C0B-86FC-ADB74E137EA4}">
      <dgm:prSet/>
      <dgm:spPr/>
      <dgm:t>
        <a:bodyPr/>
        <a:lstStyle/>
        <a:p>
          <a:endParaRPr lang="cs-CZ"/>
        </a:p>
      </dgm:t>
    </dgm:pt>
    <dgm:pt modelId="{ACF9BC67-E2DA-4772-866A-2733B9B4B341}" type="sibTrans" cxnId="{FE781E0C-72A5-4C0B-86FC-ADB74E137EA4}">
      <dgm:prSet/>
      <dgm:spPr/>
      <dgm:t>
        <a:bodyPr/>
        <a:lstStyle/>
        <a:p>
          <a:endParaRPr lang="cs-CZ"/>
        </a:p>
      </dgm:t>
    </dgm:pt>
    <dgm:pt modelId="{E0E0A824-8151-4A16-86B3-729F8773B623}">
      <dgm:prSet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7</a:t>
          </a:r>
          <a:r>
            <a:rPr lang="cs-CZ" sz="1200" dirty="0"/>
            <a:t>cí </a:t>
          </a:r>
        </a:p>
      </dgm:t>
    </dgm:pt>
    <dgm:pt modelId="{BE2DCFF8-249E-4166-9487-13F4CC05E1F5}" type="parTrans" cxnId="{B51E2829-FA0F-4E7D-840C-7487C480071E}">
      <dgm:prSet/>
      <dgm:spPr/>
      <dgm:t>
        <a:bodyPr/>
        <a:lstStyle/>
        <a:p>
          <a:endParaRPr lang="cs-CZ"/>
        </a:p>
      </dgm:t>
    </dgm:pt>
    <dgm:pt modelId="{0F5FDCA3-3D7F-46EB-9AF1-35B61EE151A4}" type="sibTrans" cxnId="{B51E2829-FA0F-4E7D-840C-7487C480071E}">
      <dgm:prSet/>
      <dgm:spPr/>
      <dgm:t>
        <a:bodyPr/>
        <a:lstStyle/>
        <a:p>
          <a:endParaRPr lang="cs-CZ"/>
        </a:p>
      </dgm:t>
    </dgm:pt>
    <dgm:pt modelId="{A314F696-8271-4796-BDF7-70533BEFE603}">
      <dgm:prSet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8</a:t>
          </a:r>
          <a:r>
            <a:rPr lang="cs-CZ" sz="1200" dirty="0"/>
            <a:t>ací </a:t>
          </a:r>
        </a:p>
      </dgm:t>
    </dgm:pt>
    <dgm:pt modelId="{E599061C-94E1-4DFA-B33A-82F95F61F216}" type="parTrans" cxnId="{7E934B77-D845-42BD-83EE-1BE1285C6043}">
      <dgm:prSet/>
      <dgm:spPr/>
      <dgm:t>
        <a:bodyPr/>
        <a:lstStyle/>
        <a:p>
          <a:endParaRPr lang="cs-CZ"/>
        </a:p>
      </dgm:t>
    </dgm:pt>
    <dgm:pt modelId="{8AD87AAE-35E4-4C49-9676-525D8C2CC768}" type="sibTrans" cxnId="{7E934B77-D845-42BD-83EE-1BE1285C6043}">
      <dgm:prSet/>
      <dgm:spPr/>
      <dgm:t>
        <a:bodyPr/>
        <a:lstStyle/>
        <a:p>
          <a:endParaRPr lang="cs-CZ"/>
        </a:p>
      </dgm:t>
    </dgm:pt>
    <dgm:pt modelId="{C8BF24D9-0409-49CE-8257-C8EAFC4C0136}">
      <dgm:prSet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9</a:t>
          </a:r>
          <a:r>
            <a:rPr lang="cs-CZ" sz="1200" dirty="0"/>
            <a:t>ací </a:t>
          </a:r>
        </a:p>
      </dgm:t>
    </dgm:pt>
    <dgm:pt modelId="{C53CC4BD-9677-4051-B1DF-1205652B3F14}" type="parTrans" cxnId="{6E37D622-3F9A-4DDA-8EA1-94330DA7EFCD}">
      <dgm:prSet/>
      <dgm:spPr/>
      <dgm:t>
        <a:bodyPr/>
        <a:lstStyle/>
        <a:p>
          <a:endParaRPr lang="cs-CZ"/>
        </a:p>
      </dgm:t>
    </dgm:pt>
    <dgm:pt modelId="{A74D4A1A-658B-4B64-AE2E-BF6F363F0E24}" type="sibTrans" cxnId="{6E37D622-3F9A-4DDA-8EA1-94330DA7EFCD}">
      <dgm:prSet/>
      <dgm:spPr/>
      <dgm:t>
        <a:bodyPr/>
        <a:lstStyle/>
        <a:p>
          <a:endParaRPr lang="cs-CZ"/>
        </a:p>
      </dgm:t>
    </dgm:pt>
    <dgm:pt modelId="{32E97E24-E91A-4575-890E-29EC620A2248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cs-CZ" sz="1200" dirty="0">
              <a:solidFill>
                <a:schemeClr val="tx1"/>
              </a:solidFill>
            </a:rPr>
            <a:t>Vzdělávací program 1</a:t>
          </a:r>
          <a:r>
            <a:rPr lang="cs-CZ" sz="1200" dirty="0"/>
            <a:t>ací</a:t>
          </a:r>
          <a:r>
            <a:rPr lang="cs-CZ" sz="2200" dirty="0"/>
            <a:t> program 1</a:t>
          </a:r>
        </a:p>
      </dgm:t>
    </dgm:pt>
    <dgm:pt modelId="{4032F70F-C608-4CED-BC29-EF5956B9E71D}" type="sibTrans" cxnId="{27A8484A-2EAC-4394-9FC7-960C1C842132}">
      <dgm:prSet/>
      <dgm:spPr/>
      <dgm:t>
        <a:bodyPr/>
        <a:lstStyle/>
        <a:p>
          <a:endParaRPr lang="cs-CZ"/>
        </a:p>
      </dgm:t>
    </dgm:pt>
    <dgm:pt modelId="{08F32A57-49C7-4FA8-A054-C7AF258F275A}" type="parTrans" cxnId="{27A8484A-2EAC-4394-9FC7-960C1C842132}">
      <dgm:prSet/>
      <dgm:spPr/>
      <dgm:t>
        <a:bodyPr/>
        <a:lstStyle/>
        <a:p>
          <a:endParaRPr lang="cs-CZ"/>
        </a:p>
      </dgm:t>
    </dgm:pt>
    <dgm:pt modelId="{6406CD95-18DC-4DD0-B044-10A7F7174EB5}" type="pres">
      <dgm:prSet presAssocID="{0379E1FF-8990-441F-B528-4DA8EAD414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41C2F0-7F10-407C-921D-FAFD017B0D55}" type="pres">
      <dgm:prSet presAssocID="{0D621937-E3D6-4741-B1DB-3D3A0D8C214D}" presName="root1" presStyleCnt="0"/>
      <dgm:spPr/>
    </dgm:pt>
    <dgm:pt modelId="{AF136159-12EC-48E7-A3D0-E4E5BE2A526A}" type="pres">
      <dgm:prSet presAssocID="{0D621937-E3D6-4741-B1DB-3D3A0D8C214D}" presName="LevelOneTextNode" presStyleLbl="node0" presStyleIdx="0" presStyleCnt="1" custScaleX="66213" custScaleY="132794" custLinFactNeighborX="-21932">
        <dgm:presLayoutVars>
          <dgm:chPref val="3"/>
        </dgm:presLayoutVars>
      </dgm:prSet>
      <dgm:spPr/>
    </dgm:pt>
    <dgm:pt modelId="{0AC03B1D-E12C-4AE3-B0B2-E35BC5E0C781}" type="pres">
      <dgm:prSet presAssocID="{0D621937-E3D6-4741-B1DB-3D3A0D8C214D}" presName="level2hierChild" presStyleCnt="0"/>
      <dgm:spPr/>
    </dgm:pt>
    <dgm:pt modelId="{05D089FD-2098-4B95-ABCE-5C6EE8465452}" type="pres">
      <dgm:prSet presAssocID="{0AF7CE43-FF19-4246-8303-B3D503102EF9}" presName="conn2-1" presStyleLbl="parChTrans1D2" presStyleIdx="0" presStyleCnt="3"/>
      <dgm:spPr/>
    </dgm:pt>
    <dgm:pt modelId="{F87CB4E0-3285-4BA1-BD7A-4B1D95097D71}" type="pres">
      <dgm:prSet presAssocID="{0AF7CE43-FF19-4246-8303-B3D503102EF9}" presName="connTx" presStyleLbl="parChTrans1D2" presStyleIdx="0" presStyleCnt="3"/>
      <dgm:spPr/>
    </dgm:pt>
    <dgm:pt modelId="{018D30F1-B205-4691-B306-9FAF6A9010E0}" type="pres">
      <dgm:prSet presAssocID="{F88932F1-8B0E-4846-A540-C2F72A09FDF7}" presName="root2" presStyleCnt="0"/>
      <dgm:spPr/>
    </dgm:pt>
    <dgm:pt modelId="{B62BE599-D45A-4C4F-8E31-C624D9A0FE8F}" type="pres">
      <dgm:prSet presAssocID="{F88932F1-8B0E-4846-A540-C2F72A09FDF7}" presName="LevelTwoTextNode" presStyleLbl="node2" presStyleIdx="0" presStyleCnt="3" custScaleY="199751">
        <dgm:presLayoutVars>
          <dgm:chPref val="3"/>
        </dgm:presLayoutVars>
      </dgm:prSet>
      <dgm:spPr/>
    </dgm:pt>
    <dgm:pt modelId="{7BD45459-BE8C-4FED-84E0-42F6D3BDF53B}" type="pres">
      <dgm:prSet presAssocID="{F88932F1-8B0E-4846-A540-C2F72A09FDF7}" presName="level3hierChild" presStyleCnt="0"/>
      <dgm:spPr/>
    </dgm:pt>
    <dgm:pt modelId="{DA3104AC-671D-4BB8-90D4-8C64362197E1}" type="pres">
      <dgm:prSet presAssocID="{52DCF2A6-2E03-4A93-A470-3C4E619B4C38}" presName="conn2-1" presStyleLbl="parChTrans1D3" presStyleIdx="0" presStyleCnt="9"/>
      <dgm:spPr/>
    </dgm:pt>
    <dgm:pt modelId="{9E3F2136-63E2-4D90-A4CF-EFF0B239D462}" type="pres">
      <dgm:prSet presAssocID="{52DCF2A6-2E03-4A93-A470-3C4E619B4C38}" presName="connTx" presStyleLbl="parChTrans1D3" presStyleIdx="0" presStyleCnt="9"/>
      <dgm:spPr/>
    </dgm:pt>
    <dgm:pt modelId="{6D9E4F38-2236-40BB-BE7F-1C9B250E28A5}" type="pres">
      <dgm:prSet presAssocID="{8AF1C260-4971-4F98-AE78-E81B55C7B9FE}" presName="root2" presStyleCnt="0"/>
      <dgm:spPr/>
    </dgm:pt>
    <dgm:pt modelId="{1D8C33F1-52EF-4E98-93CA-D3731690B056}" type="pres">
      <dgm:prSet presAssocID="{8AF1C260-4971-4F98-AE78-E81B55C7B9FE}" presName="LevelTwoTextNode" presStyleLbl="node3" presStyleIdx="0" presStyleCnt="9">
        <dgm:presLayoutVars>
          <dgm:chPref val="3"/>
        </dgm:presLayoutVars>
      </dgm:prSet>
      <dgm:spPr/>
    </dgm:pt>
    <dgm:pt modelId="{8C0CDE45-6DA0-4939-8FA8-33DE5E4BDFF5}" type="pres">
      <dgm:prSet presAssocID="{8AF1C260-4971-4F98-AE78-E81B55C7B9FE}" presName="level3hierChild" presStyleCnt="0"/>
      <dgm:spPr/>
    </dgm:pt>
    <dgm:pt modelId="{BD204BB5-1D14-4A7F-A5F6-DD7A693BA0F7}" type="pres">
      <dgm:prSet presAssocID="{F1CC3143-57AA-4B64-BE0C-8F3B25777961}" presName="conn2-1" presStyleLbl="parChTrans1D4" presStyleIdx="0" presStyleCnt="18"/>
      <dgm:spPr/>
    </dgm:pt>
    <dgm:pt modelId="{925BC17C-E460-4768-852C-8634328FD0E4}" type="pres">
      <dgm:prSet presAssocID="{F1CC3143-57AA-4B64-BE0C-8F3B25777961}" presName="connTx" presStyleLbl="parChTrans1D4" presStyleIdx="0" presStyleCnt="18"/>
      <dgm:spPr/>
    </dgm:pt>
    <dgm:pt modelId="{00FAF4F7-BEC5-4970-B755-5A97C4DFE9D7}" type="pres">
      <dgm:prSet presAssocID="{8BF54781-F3B5-47E5-A986-E0D62F9A77F1}" presName="root2" presStyleCnt="0"/>
      <dgm:spPr/>
    </dgm:pt>
    <dgm:pt modelId="{87B31D32-705E-424D-9E0B-DDBCF21B13E0}" type="pres">
      <dgm:prSet presAssocID="{8BF54781-F3B5-47E5-A986-E0D62F9A77F1}" presName="LevelTwoTextNode" presStyleLbl="node4" presStyleIdx="0" presStyleCnt="18">
        <dgm:presLayoutVars>
          <dgm:chPref val="3"/>
        </dgm:presLayoutVars>
      </dgm:prSet>
      <dgm:spPr/>
    </dgm:pt>
    <dgm:pt modelId="{A47BCA58-558B-4700-8977-7487FED0FF71}" type="pres">
      <dgm:prSet presAssocID="{8BF54781-F3B5-47E5-A986-E0D62F9A77F1}" presName="level3hierChild" presStyleCnt="0"/>
      <dgm:spPr/>
    </dgm:pt>
    <dgm:pt modelId="{1246A822-9737-4A27-937D-626F6A75AA8D}" type="pres">
      <dgm:prSet presAssocID="{08F32A57-49C7-4FA8-A054-C7AF258F275A}" presName="conn2-1" presStyleLbl="parChTrans1D4" presStyleIdx="1" presStyleCnt="18"/>
      <dgm:spPr/>
    </dgm:pt>
    <dgm:pt modelId="{DB85CB92-BDF5-4D74-A882-70B159A57840}" type="pres">
      <dgm:prSet presAssocID="{08F32A57-49C7-4FA8-A054-C7AF258F275A}" presName="connTx" presStyleLbl="parChTrans1D4" presStyleIdx="1" presStyleCnt="18"/>
      <dgm:spPr/>
    </dgm:pt>
    <dgm:pt modelId="{DB98C785-49FC-4391-AACB-5F6B02DBFF90}" type="pres">
      <dgm:prSet presAssocID="{32E97E24-E91A-4575-890E-29EC620A2248}" presName="root2" presStyleCnt="0"/>
      <dgm:spPr/>
    </dgm:pt>
    <dgm:pt modelId="{8D3362AA-1319-4477-B7F8-8102C278D24A}" type="pres">
      <dgm:prSet presAssocID="{32E97E24-E91A-4575-890E-29EC620A2248}" presName="LevelTwoTextNode" presStyleLbl="node4" presStyleIdx="1" presStyleCnt="18">
        <dgm:presLayoutVars>
          <dgm:chPref val="3"/>
        </dgm:presLayoutVars>
      </dgm:prSet>
      <dgm:spPr/>
    </dgm:pt>
    <dgm:pt modelId="{CE5A6BD0-9B13-41BE-9089-E75E45B09A0D}" type="pres">
      <dgm:prSet presAssocID="{32E97E24-E91A-4575-890E-29EC620A2248}" presName="level3hierChild" presStyleCnt="0"/>
      <dgm:spPr/>
    </dgm:pt>
    <dgm:pt modelId="{F84D3520-3452-4A03-9A7E-FCBE6FDACBED}" type="pres">
      <dgm:prSet presAssocID="{5CAB4181-9CFF-4F0C-88D4-837934BC4CB5}" presName="conn2-1" presStyleLbl="parChTrans1D3" presStyleIdx="1" presStyleCnt="9"/>
      <dgm:spPr/>
    </dgm:pt>
    <dgm:pt modelId="{AED891B1-E27F-483A-9FCE-CA56E5556807}" type="pres">
      <dgm:prSet presAssocID="{5CAB4181-9CFF-4F0C-88D4-837934BC4CB5}" presName="connTx" presStyleLbl="parChTrans1D3" presStyleIdx="1" presStyleCnt="9"/>
      <dgm:spPr/>
    </dgm:pt>
    <dgm:pt modelId="{50F513A2-1492-4453-A998-EB96C959D637}" type="pres">
      <dgm:prSet presAssocID="{D0B37B6E-F546-4108-A54D-3371C1478F8D}" presName="root2" presStyleCnt="0"/>
      <dgm:spPr/>
    </dgm:pt>
    <dgm:pt modelId="{A69B998B-29F5-4346-8365-294245D9E442}" type="pres">
      <dgm:prSet presAssocID="{D0B37B6E-F546-4108-A54D-3371C1478F8D}" presName="LevelTwoTextNode" presStyleLbl="node3" presStyleIdx="1" presStyleCnt="9">
        <dgm:presLayoutVars>
          <dgm:chPref val="3"/>
        </dgm:presLayoutVars>
      </dgm:prSet>
      <dgm:spPr/>
    </dgm:pt>
    <dgm:pt modelId="{C0F041D3-08BB-4FC7-A9E9-471315AAB675}" type="pres">
      <dgm:prSet presAssocID="{D0B37B6E-F546-4108-A54D-3371C1478F8D}" presName="level3hierChild" presStyleCnt="0"/>
      <dgm:spPr/>
    </dgm:pt>
    <dgm:pt modelId="{9A6E943F-FA0E-407E-AFF0-724305F7B408}" type="pres">
      <dgm:prSet presAssocID="{DC7865E1-2978-405E-BFE8-0BF9027D75F3}" presName="conn2-1" presStyleLbl="parChTrans1D4" presStyleIdx="2" presStyleCnt="18"/>
      <dgm:spPr/>
    </dgm:pt>
    <dgm:pt modelId="{473C40A8-639C-455D-820A-93CCF7FE5A80}" type="pres">
      <dgm:prSet presAssocID="{DC7865E1-2978-405E-BFE8-0BF9027D75F3}" presName="connTx" presStyleLbl="parChTrans1D4" presStyleIdx="2" presStyleCnt="18"/>
      <dgm:spPr/>
    </dgm:pt>
    <dgm:pt modelId="{E6E5BC4A-8F84-4317-818A-6D18E5379909}" type="pres">
      <dgm:prSet presAssocID="{A72AF079-09DD-479F-B164-3FCAAE28721E}" presName="root2" presStyleCnt="0"/>
      <dgm:spPr/>
    </dgm:pt>
    <dgm:pt modelId="{F916B202-A330-41F2-A9EE-8CCDFE236A58}" type="pres">
      <dgm:prSet presAssocID="{A72AF079-09DD-479F-B164-3FCAAE28721E}" presName="LevelTwoTextNode" presStyleLbl="node4" presStyleIdx="2" presStyleCnt="18">
        <dgm:presLayoutVars>
          <dgm:chPref val="3"/>
        </dgm:presLayoutVars>
      </dgm:prSet>
      <dgm:spPr/>
    </dgm:pt>
    <dgm:pt modelId="{8B87B0BF-8CBD-49D5-8CC2-C1685315C463}" type="pres">
      <dgm:prSet presAssocID="{A72AF079-09DD-479F-B164-3FCAAE28721E}" presName="level3hierChild" presStyleCnt="0"/>
      <dgm:spPr/>
    </dgm:pt>
    <dgm:pt modelId="{F6CFB9B5-455C-4AEE-82CD-D7F07F878BB0}" type="pres">
      <dgm:prSet presAssocID="{FFC6530B-AD17-4AD8-955B-2D631E749B45}" presName="conn2-1" presStyleLbl="parChTrans1D4" presStyleIdx="3" presStyleCnt="18"/>
      <dgm:spPr/>
    </dgm:pt>
    <dgm:pt modelId="{42C136E2-CE5F-4C44-A9CE-F5BEFD8F74CC}" type="pres">
      <dgm:prSet presAssocID="{FFC6530B-AD17-4AD8-955B-2D631E749B45}" presName="connTx" presStyleLbl="parChTrans1D4" presStyleIdx="3" presStyleCnt="18"/>
      <dgm:spPr/>
    </dgm:pt>
    <dgm:pt modelId="{0B724445-0E48-41A2-B566-EC8DACFCA847}" type="pres">
      <dgm:prSet presAssocID="{86E7E209-27A9-4F90-ADAC-9D3DE19BDDBA}" presName="root2" presStyleCnt="0"/>
      <dgm:spPr/>
    </dgm:pt>
    <dgm:pt modelId="{34326DAF-73B0-45FB-9B80-E839F8E25B2A}" type="pres">
      <dgm:prSet presAssocID="{86E7E209-27A9-4F90-ADAC-9D3DE19BDDBA}" presName="LevelTwoTextNode" presStyleLbl="node4" presStyleIdx="3" presStyleCnt="18">
        <dgm:presLayoutVars>
          <dgm:chPref val="3"/>
        </dgm:presLayoutVars>
      </dgm:prSet>
      <dgm:spPr/>
    </dgm:pt>
    <dgm:pt modelId="{B3966428-1472-48EB-9429-B795A3238AC4}" type="pres">
      <dgm:prSet presAssocID="{86E7E209-27A9-4F90-ADAC-9D3DE19BDDBA}" presName="level3hierChild" presStyleCnt="0"/>
      <dgm:spPr/>
    </dgm:pt>
    <dgm:pt modelId="{6E8372C9-2646-4F8F-AE8A-458B57757F59}" type="pres">
      <dgm:prSet presAssocID="{EBFB215C-A415-4EB0-8472-31E84AE4D62D}" presName="conn2-1" presStyleLbl="parChTrans1D3" presStyleIdx="2" presStyleCnt="9"/>
      <dgm:spPr/>
    </dgm:pt>
    <dgm:pt modelId="{5F31CEAF-7DA1-4286-810E-FC92CB7D1BCF}" type="pres">
      <dgm:prSet presAssocID="{EBFB215C-A415-4EB0-8472-31E84AE4D62D}" presName="connTx" presStyleLbl="parChTrans1D3" presStyleIdx="2" presStyleCnt="9"/>
      <dgm:spPr/>
    </dgm:pt>
    <dgm:pt modelId="{78C3ECF9-07FF-4E98-B243-A59F01F9E890}" type="pres">
      <dgm:prSet presAssocID="{545D1B40-1B42-480D-BA65-FAD6F976FEA8}" presName="root2" presStyleCnt="0"/>
      <dgm:spPr/>
    </dgm:pt>
    <dgm:pt modelId="{0D3A9AFD-4D90-474D-ABCF-E12F6BF09A4A}" type="pres">
      <dgm:prSet presAssocID="{545D1B40-1B42-480D-BA65-FAD6F976FEA8}" presName="LevelTwoTextNode" presStyleLbl="node3" presStyleIdx="2" presStyleCnt="9">
        <dgm:presLayoutVars>
          <dgm:chPref val="3"/>
        </dgm:presLayoutVars>
      </dgm:prSet>
      <dgm:spPr/>
    </dgm:pt>
    <dgm:pt modelId="{61024AD9-407B-4F1D-9C60-B186301CF8C2}" type="pres">
      <dgm:prSet presAssocID="{545D1B40-1B42-480D-BA65-FAD6F976FEA8}" presName="level3hierChild" presStyleCnt="0"/>
      <dgm:spPr/>
    </dgm:pt>
    <dgm:pt modelId="{525AE40D-2529-4101-93ED-5855F5744C8C}" type="pres">
      <dgm:prSet presAssocID="{7275323E-B160-4767-ABFA-9AAA8D962644}" presName="conn2-1" presStyleLbl="parChTrans1D4" presStyleIdx="4" presStyleCnt="18"/>
      <dgm:spPr/>
    </dgm:pt>
    <dgm:pt modelId="{2E1E9DC2-0215-46F0-8EC4-6BC7F8659D87}" type="pres">
      <dgm:prSet presAssocID="{7275323E-B160-4767-ABFA-9AAA8D962644}" presName="connTx" presStyleLbl="parChTrans1D4" presStyleIdx="4" presStyleCnt="18"/>
      <dgm:spPr/>
    </dgm:pt>
    <dgm:pt modelId="{A9A70215-737B-4A4E-858C-72A9B83B1979}" type="pres">
      <dgm:prSet presAssocID="{325A88D9-5BA5-47F6-B8BD-158E923A3B7A}" presName="root2" presStyleCnt="0"/>
      <dgm:spPr/>
    </dgm:pt>
    <dgm:pt modelId="{AC1055FF-7B15-4C54-927E-CB9999522A6E}" type="pres">
      <dgm:prSet presAssocID="{325A88D9-5BA5-47F6-B8BD-158E923A3B7A}" presName="LevelTwoTextNode" presStyleLbl="node4" presStyleIdx="4" presStyleCnt="18">
        <dgm:presLayoutVars>
          <dgm:chPref val="3"/>
        </dgm:presLayoutVars>
      </dgm:prSet>
      <dgm:spPr/>
    </dgm:pt>
    <dgm:pt modelId="{49B8508D-5BAB-4DB5-AB2C-19D0873D5F9B}" type="pres">
      <dgm:prSet presAssocID="{325A88D9-5BA5-47F6-B8BD-158E923A3B7A}" presName="level3hierChild" presStyleCnt="0"/>
      <dgm:spPr/>
    </dgm:pt>
    <dgm:pt modelId="{921D55D3-06AC-4445-A9C3-E59A624F79A1}" type="pres">
      <dgm:prSet presAssocID="{9B468BDA-B556-469A-A82A-430CAC8B9CAB}" presName="conn2-1" presStyleLbl="parChTrans1D4" presStyleIdx="5" presStyleCnt="18"/>
      <dgm:spPr/>
    </dgm:pt>
    <dgm:pt modelId="{B9B0DA11-A0C1-4C1E-B41F-3FD167569442}" type="pres">
      <dgm:prSet presAssocID="{9B468BDA-B556-469A-A82A-430CAC8B9CAB}" presName="connTx" presStyleLbl="parChTrans1D4" presStyleIdx="5" presStyleCnt="18"/>
      <dgm:spPr/>
    </dgm:pt>
    <dgm:pt modelId="{E35F5DB2-8B4B-4830-9B20-1B14DD4720A7}" type="pres">
      <dgm:prSet presAssocID="{B72C9A29-DF59-4F40-9B0E-3A73723FE4B1}" presName="root2" presStyleCnt="0"/>
      <dgm:spPr/>
    </dgm:pt>
    <dgm:pt modelId="{9EAD39AB-AB99-4E69-A326-F5A0ABB42E44}" type="pres">
      <dgm:prSet presAssocID="{B72C9A29-DF59-4F40-9B0E-3A73723FE4B1}" presName="LevelTwoTextNode" presStyleLbl="node4" presStyleIdx="5" presStyleCnt="18">
        <dgm:presLayoutVars>
          <dgm:chPref val="3"/>
        </dgm:presLayoutVars>
      </dgm:prSet>
      <dgm:spPr/>
    </dgm:pt>
    <dgm:pt modelId="{6EF2A15B-31F9-40DD-8F45-47D02DB55783}" type="pres">
      <dgm:prSet presAssocID="{B72C9A29-DF59-4F40-9B0E-3A73723FE4B1}" presName="level3hierChild" presStyleCnt="0"/>
      <dgm:spPr/>
    </dgm:pt>
    <dgm:pt modelId="{4A1B4CAF-ECAB-44CF-A84A-1CBBFBA72F4C}" type="pres">
      <dgm:prSet presAssocID="{30DE2A9B-1ED0-4FBC-8271-E946574DA08C}" presName="conn2-1" presStyleLbl="parChTrans1D2" presStyleIdx="1" presStyleCnt="3"/>
      <dgm:spPr/>
    </dgm:pt>
    <dgm:pt modelId="{C6B98517-8A30-4D00-8A6E-878B38F3FDC6}" type="pres">
      <dgm:prSet presAssocID="{30DE2A9B-1ED0-4FBC-8271-E946574DA08C}" presName="connTx" presStyleLbl="parChTrans1D2" presStyleIdx="1" presStyleCnt="3"/>
      <dgm:spPr/>
    </dgm:pt>
    <dgm:pt modelId="{79BBE946-94DF-48CB-B138-53B9DF1B906E}" type="pres">
      <dgm:prSet presAssocID="{BAB89F6D-9390-4A8F-87B1-6D9D7444388C}" presName="root2" presStyleCnt="0"/>
      <dgm:spPr/>
    </dgm:pt>
    <dgm:pt modelId="{333E17B2-4BF1-4EBE-9F6A-8F5F87AA5BE4}" type="pres">
      <dgm:prSet presAssocID="{BAB89F6D-9390-4A8F-87B1-6D9D7444388C}" presName="LevelTwoTextNode" presStyleLbl="node2" presStyleIdx="1" presStyleCnt="3" custScaleY="272051">
        <dgm:presLayoutVars>
          <dgm:chPref val="3"/>
        </dgm:presLayoutVars>
      </dgm:prSet>
      <dgm:spPr/>
    </dgm:pt>
    <dgm:pt modelId="{48B5A808-619F-40BA-818A-14FB166CDA7B}" type="pres">
      <dgm:prSet presAssocID="{BAB89F6D-9390-4A8F-87B1-6D9D7444388C}" presName="level3hierChild" presStyleCnt="0"/>
      <dgm:spPr/>
    </dgm:pt>
    <dgm:pt modelId="{F9151025-F9F9-4CA8-94AA-954A7F9D9117}" type="pres">
      <dgm:prSet presAssocID="{32DE5C4C-CE07-478D-ABBB-9DD6934EA9F9}" presName="conn2-1" presStyleLbl="parChTrans1D3" presStyleIdx="3" presStyleCnt="9"/>
      <dgm:spPr/>
    </dgm:pt>
    <dgm:pt modelId="{60974D08-8A5D-444B-8147-8D2DC64506D1}" type="pres">
      <dgm:prSet presAssocID="{32DE5C4C-CE07-478D-ABBB-9DD6934EA9F9}" presName="connTx" presStyleLbl="parChTrans1D3" presStyleIdx="3" presStyleCnt="9"/>
      <dgm:spPr/>
    </dgm:pt>
    <dgm:pt modelId="{D9B5FA98-147F-4130-8C06-1FF41AF20F28}" type="pres">
      <dgm:prSet presAssocID="{447AA0AF-4896-41FA-BEA2-6D7767C0BF88}" presName="root2" presStyleCnt="0"/>
      <dgm:spPr/>
    </dgm:pt>
    <dgm:pt modelId="{D96C09E6-0042-40BF-9B21-B524E40A15E7}" type="pres">
      <dgm:prSet presAssocID="{447AA0AF-4896-41FA-BEA2-6D7767C0BF88}" presName="LevelTwoTextNode" presStyleLbl="node3" presStyleIdx="3" presStyleCnt="9">
        <dgm:presLayoutVars>
          <dgm:chPref val="3"/>
        </dgm:presLayoutVars>
      </dgm:prSet>
      <dgm:spPr/>
    </dgm:pt>
    <dgm:pt modelId="{82B5879D-02AE-4AFA-9849-9200B248E32D}" type="pres">
      <dgm:prSet presAssocID="{447AA0AF-4896-41FA-BEA2-6D7767C0BF88}" presName="level3hierChild" presStyleCnt="0"/>
      <dgm:spPr/>
    </dgm:pt>
    <dgm:pt modelId="{D321D757-823A-4B52-8E1E-541CA98DB670}" type="pres">
      <dgm:prSet presAssocID="{D7EDB347-E128-49B3-86C4-1A00F041FE1B}" presName="conn2-1" presStyleLbl="parChTrans1D4" presStyleIdx="6" presStyleCnt="18"/>
      <dgm:spPr/>
    </dgm:pt>
    <dgm:pt modelId="{4514C9EA-373F-4449-9FDF-066ED8D9D424}" type="pres">
      <dgm:prSet presAssocID="{D7EDB347-E128-49B3-86C4-1A00F041FE1B}" presName="connTx" presStyleLbl="parChTrans1D4" presStyleIdx="6" presStyleCnt="18"/>
      <dgm:spPr/>
    </dgm:pt>
    <dgm:pt modelId="{11DE95AA-B617-437D-ACD8-C11FB7C3D89A}" type="pres">
      <dgm:prSet presAssocID="{2EC1F516-F95A-4BF6-A990-A336C988D824}" presName="root2" presStyleCnt="0"/>
      <dgm:spPr/>
    </dgm:pt>
    <dgm:pt modelId="{02324266-AA9F-4A0C-AA71-C9C2C90D0CEC}" type="pres">
      <dgm:prSet presAssocID="{2EC1F516-F95A-4BF6-A990-A336C988D824}" presName="LevelTwoTextNode" presStyleLbl="node4" presStyleIdx="6" presStyleCnt="18">
        <dgm:presLayoutVars>
          <dgm:chPref val="3"/>
        </dgm:presLayoutVars>
      </dgm:prSet>
      <dgm:spPr/>
    </dgm:pt>
    <dgm:pt modelId="{1011CD08-9006-4C7F-B494-97A43B37326A}" type="pres">
      <dgm:prSet presAssocID="{2EC1F516-F95A-4BF6-A990-A336C988D824}" presName="level3hierChild" presStyleCnt="0"/>
      <dgm:spPr/>
    </dgm:pt>
    <dgm:pt modelId="{0611C5A4-3414-4A38-A4E6-D9E157744592}" type="pres">
      <dgm:prSet presAssocID="{ABDED4E5-3A59-448C-93E1-2C9642119E46}" presName="conn2-1" presStyleLbl="parChTrans1D4" presStyleIdx="7" presStyleCnt="18"/>
      <dgm:spPr/>
    </dgm:pt>
    <dgm:pt modelId="{A7B2DC15-467D-4D69-9D24-80BB07663A05}" type="pres">
      <dgm:prSet presAssocID="{ABDED4E5-3A59-448C-93E1-2C9642119E46}" presName="connTx" presStyleLbl="parChTrans1D4" presStyleIdx="7" presStyleCnt="18"/>
      <dgm:spPr/>
    </dgm:pt>
    <dgm:pt modelId="{B6B42FF8-0857-49AE-80B9-E365482D1C02}" type="pres">
      <dgm:prSet presAssocID="{79A260EA-D23A-4685-AF02-B2572E28161D}" presName="root2" presStyleCnt="0"/>
      <dgm:spPr/>
    </dgm:pt>
    <dgm:pt modelId="{F702CDFA-7375-4C6C-97BD-AFEC6A5A2281}" type="pres">
      <dgm:prSet presAssocID="{79A260EA-D23A-4685-AF02-B2572E28161D}" presName="LevelTwoTextNode" presStyleLbl="node4" presStyleIdx="7" presStyleCnt="18">
        <dgm:presLayoutVars>
          <dgm:chPref val="3"/>
        </dgm:presLayoutVars>
      </dgm:prSet>
      <dgm:spPr/>
    </dgm:pt>
    <dgm:pt modelId="{45828029-E26C-4852-B66B-B47DF9464843}" type="pres">
      <dgm:prSet presAssocID="{79A260EA-D23A-4685-AF02-B2572E28161D}" presName="level3hierChild" presStyleCnt="0"/>
      <dgm:spPr/>
    </dgm:pt>
    <dgm:pt modelId="{38506830-C1A9-41EC-953B-5B8523F3B570}" type="pres">
      <dgm:prSet presAssocID="{5D66A87C-5C0E-497B-BF9C-3EFA0C1ABD13}" presName="conn2-1" presStyleLbl="parChTrans1D3" presStyleIdx="4" presStyleCnt="9"/>
      <dgm:spPr/>
    </dgm:pt>
    <dgm:pt modelId="{089E5B94-B9C5-4976-A689-BE268A20B132}" type="pres">
      <dgm:prSet presAssocID="{5D66A87C-5C0E-497B-BF9C-3EFA0C1ABD13}" presName="connTx" presStyleLbl="parChTrans1D3" presStyleIdx="4" presStyleCnt="9"/>
      <dgm:spPr/>
    </dgm:pt>
    <dgm:pt modelId="{795DA64E-571A-4AA9-9A1B-2C66152861D1}" type="pres">
      <dgm:prSet presAssocID="{FDC8DBCD-0707-4A4D-8663-EF80BA2EACA8}" presName="root2" presStyleCnt="0"/>
      <dgm:spPr/>
    </dgm:pt>
    <dgm:pt modelId="{EED2FAC2-0F37-4FBF-AA51-F7B204AED4C5}" type="pres">
      <dgm:prSet presAssocID="{FDC8DBCD-0707-4A4D-8663-EF80BA2EACA8}" presName="LevelTwoTextNode" presStyleLbl="node3" presStyleIdx="4" presStyleCnt="9">
        <dgm:presLayoutVars>
          <dgm:chPref val="3"/>
        </dgm:presLayoutVars>
      </dgm:prSet>
      <dgm:spPr/>
    </dgm:pt>
    <dgm:pt modelId="{C130C2BA-2388-40B5-AC43-EEA506E6F00C}" type="pres">
      <dgm:prSet presAssocID="{FDC8DBCD-0707-4A4D-8663-EF80BA2EACA8}" presName="level3hierChild" presStyleCnt="0"/>
      <dgm:spPr/>
    </dgm:pt>
    <dgm:pt modelId="{8F107527-7D4B-4779-99D2-4C4703A645B1}" type="pres">
      <dgm:prSet presAssocID="{5852A20E-DCEB-4900-BED8-9586B8B6670E}" presName="conn2-1" presStyleLbl="parChTrans1D4" presStyleIdx="8" presStyleCnt="18"/>
      <dgm:spPr/>
    </dgm:pt>
    <dgm:pt modelId="{9FF2C1B2-CB10-4E3A-BDF2-34360CD398AE}" type="pres">
      <dgm:prSet presAssocID="{5852A20E-DCEB-4900-BED8-9586B8B6670E}" presName="connTx" presStyleLbl="parChTrans1D4" presStyleIdx="8" presStyleCnt="18"/>
      <dgm:spPr/>
    </dgm:pt>
    <dgm:pt modelId="{73487ADA-C399-466C-8364-F52E436151EC}" type="pres">
      <dgm:prSet presAssocID="{8087331D-7D95-4972-A465-58E34114A6A5}" presName="root2" presStyleCnt="0"/>
      <dgm:spPr/>
    </dgm:pt>
    <dgm:pt modelId="{6B961547-482A-4E1D-9177-0977481AF2D2}" type="pres">
      <dgm:prSet presAssocID="{8087331D-7D95-4972-A465-58E34114A6A5}" presName="LevelTwoTextNode" presStyleLbl="node4" presStyleIdx="8" presStyleCnt="18">
        <dgm:presLayoutVars>
          <dgm:chPref val="3"/>
        </dgm:presLayoutVars>
      </dgm:prSet>
      <dgm:spPr/>
    </dgm:pt>
    <dgm:pt modelId="{3ADFE047-B105-487D-B18D-D1BB68D86B86}" type="pres">
      <dgm:prSet presAssocID="{8087331D-7D95-4972-A465-58E34114A6A5}" presName="level3hierChild" presStyleCnt="0"/>
      <dgm:spPr/>
    </dgm:pt>
    <dgm:pt modelId="{E8E2B88C-5B3E-440B-A8D0-75F337B3BA53}" type="pres">
      <dgm:prSet presAssocID="{E9D82C5D-6C9E-4F4C-BD87-77D5942E2A06}" presName="conn2-1" presStyleLbl="parChTrans1D4" presStyleIdx="9" presStyleCnt="18"/>
      <dgm:spPr/>
    </dgm:pt>
    <dgm:pt modelId="{935D2CE8-29DB-45D8-98A4-0C90E1DAA655}" type="pres">
      <dgm:prSet presAssocID="{E9D82C5D-6C9E-4F4C-BD87-77D5942E2A06}" presName="connTx" presStyleLbl="parChTrans1D4" presStyleIdx="9" presStyleCnt="18"/>
      <dgm:spPr/>
    </dgm:pt>
    <dgm:pt modelId="{422E2C0D-B8BD-4F5E-BD16-D03B1F9C9B75}" type="pres">
      <dgm:prSet presAssocID="{9D787074-81BC-4012-94BD-CD3431CF40CE}" presName="root2" presStyleCnt="0"/>
      <dgm:spPr/>
    </dgm:pt>
    <dgm:pt modelId="{C6C6D33E-FE4C-4735-AE1A-643B1832DB3A}" type="pres">
      <dgm:prSet presAssocID="{9D787074-81BC-4012-94BD-CD3431CF40CE}" presName="LevelTwoTextNode" presStyleLbl="node4" presStyleIdx="9" presStyleCnt="18">
        <dgm:presLayoutVars>
          <dgm:chPref val="3"/>
        </dgm:presLayoutVars>
      </dgm:prSet>
      <dgm:spPr/>
    </dgm:pt>
    <dgm:pt modelId="{67A021AE-5B2F-47A8-9FEC-8FCC13F4E337}" type="pres">
      <dgm:prSet presAssocID="{9D787074-81BC-4012-94BD-CD3431CF40CE}" presName="level3hierChild" presStyleCnt="0"/>
      <dgm:spPr/>
    </dgm:pt>
    <dgm:pt modelId="{13D6ED83-6911-4FA8-A4E5-C95BFC213D2E}" type="pres">
      <dgm:prSet presAssocID="{22D537ED-A23E-49C3-A4C6-5A1907CA0440}" presName="conn2-1" presStyleLbl="parChTrans1D3" presStyleIdx="5" presStyleCnt="9"/>
      <dgm:spPr/>
    </dgm:pt>
    <dgm:pt modelId="{92D63FE3-F151-4339-AB3F-96C0F0C86EC3}" type="pres">
      <dgm:prSet presAssocID="{22D537ED-A23E-49C3-A4C6-5A1907CA0440}" presName="connTx" presStyleLbl="parChTrans1D3" presStyleIdx="5" presStyleCnt="9"/>
      <dgm:spPr/>
    </dgm:pt>
    <dgm:pt modelId="{57F45189-907D-4AE6-BD29-ED0CD8F569A1}" type="pres">
      <dgm:prSet presAssocID="{9CDC0CCA-DE31-4FA6-968E-84FB0A8D86F2}" presName="root2" presStyleCnt="0"/>
      <dgm:spPr/>
    </dgm:pt>
    <dgm:pt modelId="{F7D99974-1EB9-4AF1-B79C-5D45C65F62E7}" type="pres">
      <dgm:prSet presAssocID="{9CDC0CCA-DE31-4FA6-968E-84FB0A8D86F2}" presName="LevelTwoTextNode" presStyleLbl="node3" presStyleIdx="5" presStyleCnt="9">
        <dgm:presLayoutVars>
          <dgm:chPref val="3"/>
        </dgm:presLayoutVars>
      </dgm:prSet>
      <dgm:spPr/>
    </dgm:pt>
    <dgm:pt modelId="{D5101C95-FAAF-47F0-8FB2-844C7F5854A8}" type="pres">
      <dgm:prSet presAssocID="{9CDC0CCA-DE31-4FA6-968E-84FB0A8D86F2}" presName="level3hierChild" presStyleCnt="0"/>
      <dgm:spPr/>
    </dgm:pt>
    <dgm:pt modelId="{959C7CB3-AD3F-4245-A25C-1A39B751CA9D}" type="pres">
      <dgm:prSet presAssocID="{69CB7B9E-D936-4374-89E5-6450DCD7EF18}" presName="conn2-1" presStyleLbl="parChTrans1D4" presStyleIdx="10" presStyleCnt="18"/>
      <dgm:spPr/>
    </dgm:pt>
    <dgm:pt modelId="{465C6296-D745-4512-B48D-C218873EAE66}" type="pres">
      <dgm:prSet presAssocID="{69CB7B9E-D936-4374-89E5-6450DCD7EF18}" presName="connTx" presStyleLbl="parChTrans1D4" presStyleIdx="10" presStyleCnt="18"/>
      <dgm:spPr/>
    </dgm:pt>
    <dgm:pt modelId="{AD3D15BB-0EC6-4585-84EC-A138D896AED7}" type="pres">
      <dgm:prSet presAssocID="{2C04C85D-0B0D-44AC-8762-8A1B2D019DC6}" presName="root2" presStyleCnt="0"/>
      <dgm:spPr/>
    </dgm:pt>
    <dgm:pt modelId="{17399AFE-10C0-44C9-871F-F1F01F93460C}" type="pres">
      <dgm:prSet presAssocID="{2C04C85D-0B0D-44AC-8762-8A1B2D019DC6}" presName="LevelTwoTextNode" presStyleLbl="node4" presStyleIdx="10" presStyleCnt="18">
        <dgm:presLayoutVars>
          <dgm:chPref val="3"/>
        </dgm:presLayoutVars>
      </dgm:prSet>
      <dgm:spPr/>
    </dgm:pt>
    <dgm:pt modelId="{7919EEB6-CF41-4ECD-9508-9F8CC34FEC5D}" type="pres">
      <dgm:prSet presAssocID="{2C04C85D-0B0D-44AC-8762-8A1B2D019DC6}" presName="level3hierChild" presStyleCnt="0"/>
      <dgm:spPr/>
    </dgm:pt>
    <dgm:pt modelId="{D163340F-580F-41B4-9A5B-D012FE1FC626}" type="pres">
      <dgm:prSet presAssocID="{7FFC9CDE-9F79-4035-AC87-D4FA889AE14D}" presName="conn2-1" presStyleLbl="parChTrans1D4" presStyleIdx="11" presStyleCnt="18"/>
      <dgm:spPr/>
    </dgm:pt>
    <dgm:pt modelId="{BE13E201-201A-438D-A83B-B5357FBE3129}" type="pres">
      <dgm:prSet presAssocID="{7FFC9CDE-9F79-4035-AC87-D4FA889AE14D}" presName="connTx" presStyleLbl="parChTrans1D4" presStyleIdx="11" presStyleCnt="18"/>
      <dgm:spPr/>
    </dgm:pt>
    <dgm:pt modelId="{50B6C2AE-C405-4CBE-A86B-8195F3C16444}" type="pres">
      <dgm:prSet presAssocID="{53342901-56D3-44BC-8784-E230D88D767F}" presName="root2" presStyleCnt="0"/>
      <dgm:spPr/>
    </dgm:pt>
    <dgm:pt modelId="{ECB04C2D-62E3-449B-A2C5-F0E366E43AD5}" type="pres">
      <dgm:prSet presAssocID="{53342901-56D3-44BC-8784-E230D88D767F}" presName="LevelTwoTextNode" presStyleLbl="node4" presStyleIdx="11" presStyleCnt="18">
        <dgm:presLayoutVars>
          <dgm:chPref val="3"/>
        </dgm:presLayoutVars>
      </dgm:prSet>
      <dgm:spPr/>
    </dgm:pt>
    <dgm:pt modelId="{71F91225-09E2-4AC0-AAA9-8BA505FABA96}" type="pres">
      <dgm:prSet presAssocID="{53342901-56D3-44BC-8784-E230D88D767F}" presName="level3hierChild" presStyleCnt="0"/>
      <dgm:spPr/>
    </dgm:pt>
    <dgm:pt modelId="{BCDFD6E8-D30B-4F9D-AFAE-D63E1204170D}" type="pres">
      <dgm:prSet presAssocID="{29B7B9C6-F69A-4091-A6A5-23A18647AC0B}" presName="conn2-1" presStyleLbl="parChTrans1D2" presStyleIdx="2" presStyleCnt="3"/>
      <dgm:spPr/>
    </dgm:pt>
    <dgm:pt modelId="{BEDAAF19-7F9C-439C-BB7E-A3D15D9F4543}" type="pres">
      <dgm:prSet presAssocID="{29B7B9C6-F69A-4091-A6A5-23A18647AC0B}" presName="connTx" presStyleLbl="parChTrans1D2" presStyleIdx="2" presStyleCnt="3"/>
      <dgm:spPr/>
    </dgm:pt>
    <dgm:pt modelId="{0E281307-EBFF-42CF-8FCC-05A456F2EB63}" type="pres">
      <dgm:prSet presAssocID="{5D3329C4-851A-4884-9ECF-E083F6968374}" presName="root2" presStyleCnt="0"/>
      <dgm:spPr/>
    </dgm:pt>
    <dgm:pt modelId="{97F6038C-C831-4BB1-AED4-CE5E20B640E1}" type="pres">
      <dgm:prSet presAssocID="{5D3329C4-851A-4884-9ECF-E083F6968374}" presName="LevelTwoTextNode" presStyleLbl="node2" presStyleIdx="2" presStyleCnt="3" custScaleY="297733">
        <dgm:presLayoutVars>
          <dgm:chPref val="3"/>
        </dgm:presLayoutVars>
      </dgm:prSet>
      <dgm:spPr/>
    </dgm:pt>
    <dgm:pt modelId="{3206FFA6-2289-4310-A172-0970AED77C48}" type="pres">
      <dgm:prSet presAssocID="{5D3329C4-851A-4884-9ECF-E083F6968374}" presName="level3hierChild" presStyleCnt="0"/>
      <dgm:spPr/>
    </dgm:pt>
    <dgm:pt modelId="{1ADA4DB6-C7E9-4315-94E8-D16FB5FA3C3A}" type="pres">
      <dgm:prSet presAssocID="{3ACF555D-44D0-4CBC-AC54-9EA14CB0496C}" presName="conn2-1" presStyleLbl="parChTrans1D3" presStyleIdx="6" presStyleCnt="9"/>
      <dgm:spPr/>
    </dgm:pt>
    <dgm:pt modelId="{5109A6AC-722C-4A5C-85C8-E1EC3ADC9127}" type="pres">
      <dgm:prSet presAssocID="{3ACF555D-44D0-4CBC-AC54-9EA14CB0496C}" presName="connTx" presStyleLbl="parChTrans1D3" presStyleIdx="6" presStyleCnt="9"/>
      <dgm:spPr/>
    </dgm:pt>
    <dgm:pt modelId="{E27EB33E-6F14-445B-84BB-55387F5FE5D3}" type="pres">
      <dgm:prSet presAssocID="{9C2B886D-DF5A-4558-9254-70DE14A0333F}" presName="root2" presStyleCnt="0"/>
      <dgm:spPr/>
    </dgm:pt>
    <dgm:pt modelId="{410BD475-6702-45CF-B38E-373D0314F2F8}" type="pres">
      <dgm:prSet presAssocID="{9C2B886D-DF5A-4558-9254-70DE14A0333F}" presName="LevelTwoTextNode" presStyleLbl="node3" presStyleIdx="6" presStyleCnt="9">
        <dgm:presLayoutVars>
          <dgm:chPref val="3"/>
        </dgm:presLayoutVars>
      </dgm:prSet>
      <dgm:spPr/>
    </dgm:pt>
    <dgm:pt modelId="{7FB7A071-DC70-43B8-A927-1B1978BEAC84}" type="pres">
      <dgm:prSet presAssocID="{9C2B886D-DF5A-4558-9254-70DE14A0333F}" presName="level3hierChild" presStyleCnt="0"/>
      <dgm:spPr/>
    </dgm:pt>
    <dgm:pt modelId="{4928203F-1974-4F8B-A071-A803F8DED295}" type="pres">
      <dgm:prSet presAssocID="{DF7DDADC-00F4-4345-A539-DAB192F81792}" presName="conn2-1" presStyleLbl="parChTrans1D4" presStyleIdx="12" presStyleCnt="18"/>
      <dgm:spPr/>
    </dgm:pt>
    <dgm:pt modelId="{D756732B-E93F-4BD9-B01C-305F9C1BCE45}" type="pres">
      <dgm:prSet presAssocID="{DF7DDADC-00F4-4345-A539-DAB192F81792}" presName="connTx" presStyleLbl="parChTrans1D4" presStyleIdx="12" presStyleCnt="18"/>
      <dgm:spPr/>
    </dgm:pt>
    <dgm:pt modelId="{5095D925-C998-4B8F-A8B0-DCBAC5D15CA1}" type="pres">
      <dgm:prSet presAssocID="{FADA98E4-1147-4CD5-B2E7-136C7D917CC9}" presName="root2" presStyleCnt="0"/>
      <dgm:spPr/>
    </dgm:pt>
    <dgm:pt modelId="{379649C5-DC87-4CBA-AF90-69811A789893}" type="pres">
      <dgm:prSet presAssocID="{FADA98E4-1147-4CD5-B2E7-136C7D917CC9}" presName="LevelTwoTextNode" presStyleLbl="node4" presStyleIdx="12" presStyleCnt="18">
        <dgm:presLayoutVars>
          <dgm:chPref val="3"/>
        </dgm:presLayoutVars>
      </dgm:prSet>
      <dgm:spPr/>
    </dgm:pt>
    <dgm:pt modelId="{9E6B50E9-9893-407E-9FA3-DF57F5BF0DB0}" type="pres">
      <dgm:prSet presAssocID="{FADA98E4-1147-4CD5-B2E7-136C7D917CC9}" presName="level3hierChild" presStyleCnt="0"/>
      <dgm:spPr/>
    </dgm:pt>
    <dgm:pt modelId="{5FCEB3D4-67BF-4370-A4BE-3CE80CA3374A}" type="pres">
      <dgm:prSet presAssocID="{BE2DCFF8-249E-4166-9487-13F4CC05E1F5}" presName="conn2-1" presStyleLbl="parChTrans1D4" presStyleIdx="13" presStyleCnt="18"/>
      <dgm:spPr/>
    </dgm:pt>
    <dgm:pt modelId="{C35324FC-39FA-46AF-AB95-158089A53D8E}" type="pres">
      <dgm:prSet presAssocID="{BE2DCFF8-249E-4166-9487-13F4CC05E1F5}" presName="connTx" presStyleLbl="parChTrans1D4" presStyleIdx="13" presStyleCnt="18"/>
      <dgm:spPr/>
    </dgm:pt>
    <dgm:pt modelId="{A94E9697-6900-45E9-B9CC-ECD8EA176CE6}" type="pres">
      <dgm:prSet presAssocID="{E0E0A824-8151-4A16-86B3-729F8773B623}" presName="root2" presStyleCnt="0"/>
      <dgm:spPr/>
    </dgm:pt>
    <dgm:pt modelId="{ED2F056D-1D96-4EE3-AE42-9F31647A3D1B}" type="pres">
      <dgm:prSet presAssocID="{E0E0A824-8151-4A16-86B3-729F8773B623}" presName="LevelTwoTextNode" presStyleLbl="node4" presStyleIdx="13" presStyleCnt="18">
        <dgm:presLayoutVars>
          <dgm:chPref val="3"/>
        </dgm:presLayoutVars>
      </dgm:prSet>
      <dgm:spPr/>
    </dgm:pt>
    <dgm:pt modelId="{89CE9021-F8F5-4EF6-B105-BA1999F54647}" type="pres">
      <dgm:prSet presAssocID="{E0E0A824-8151-4A16-86B3-729F8773B623}" presName="level3hierChild" presStyleCnt="0"/>
      <dgm:spPr/>
    </dgm:pt>
    <dgm:pt modelId="{9C7F2A55-E588-4391-9E7B-8BD2EF643415}" type="pres">
      <dgm:prSet presAssocID="{B7CA6C5B-9B5F-480A-8C5F-AADB9CE15CF4}" presName="conn2-1" presStyleLbl="parChTrans1D3" presStyleIdx="7" presStyleCnt="9"/>
      <dgm:spPr/>
    </dgm:pt>
    <dgm:pt modelId="{481FBD9C-AEF3-4176-AA04-92481FA966EA}" type="pres">
      <dgm:prSet presAssocID="{B7CA6C5B-9B5F-480A-8C5F-AADB9CE15CF4}" presName="connTx" presStyleLbl="parChTrans1D3" presStyleIdx="7" presStyleCnt="9"/>
      <dgm:spPr/>
    </dgm:pt>
    <dgm:pt modelId="{60DAA18F-ABCA-4C66-BF93-1CEDC2190D80}" type="pres">
      <dgm:prSet presAssocID="{7BFCF795-D6C5-4179-B672-9F23ECCC085C}" presName="root2" presStyleCnt="0"/>
      <dgm:spPr/>
    </dgm:pt>
    <dgm:pt modelId="{3F55643A-95FF-4636-A939-9491A5B67C98}" type="pres">
      <dgm:prSet presAssocID="{7BFCF795-D6C5-4179-B672-9F23ECCC085C}" presName="LevelTwoTextNode" presStyleLbl="node3" presStyleIdx="7" presStyleCnt="9">
        <dgm:presLayoutVars>
          <dgm:chPref val="3"/>
        </dgm:presLayoutVars>
      </dgm:prSet>
      <dgm:spPr/>
    </dgm:pt>
    <dgm:pt modelId="{4AB09415-532D-419F-AB4A-62FECDEA1DDC}" type="pres">
      <dgm:prSet presAssocID="{7BFCF795-D6C5-4179-B672-9F23ECCC085C}" presName="level3hierChild" presStyleCnt="0"/>
      <dgm:spPr/>
    </dgm:pt>
    <dgm:pt modelId="{6FF4B222-F899-451C-965E-5913764B5C2A}" type="pres">
      <dgm:prSet presAssocID="{F8B2C2EF-9563-47C1-AF9E-787FFE3AB636}" presName="conn2-1" presStyleLbl="parChTrans1D4" presStyleIdx="14" presStyleCnt="18"/>
      <dgm:spPr/>
    </dgm:pt>
    <dgm:pt modelId="{F3D59BE6-BE60-4EB4-93B6-3422C8099314}" type="pres">
      <dgm:prSet presAssocID="{F8B2C2EF-9563-47C1-AF9E-787FFE3AB636}" presName="connTx" presStyleLbl="parChTrans1D4" presStyleIdx="14" presStyleCnt="18"/>
      <dgm:spPr/>
    </dgm:pt>
    <dgm:pt modelId="{C09E1D69-39FB-4BF4-9523-2FB30EE20A65}" type="pres">
      <dgm:prSet presAssocID="{EDFAEEDE-66EC-4E4A-B3F6-546D5EAB9227}" presName="root2" presStyleCnt="0"/>
      <dgm:spPr/>
    </dgm:pt>
    <dgm:pt modelId="{5956F9A0-C1F0-4EC6-A3E5-587A30DA7D32}" type="pres">
      <dgm:prSet presAssocID="{EDFAEEDE-66EC-4E4A-B3F6-546D5EAB9227}" presName="LevelTwoTextNode" presStyleLbl="node4" presStyleIdx="14" presStyleCnt="18">
        <dgm:presLayoutVars>
          <dgm:chPref val="3"/>
        </dgm:presLayoutVars>
      </dgm:prSet>
      <dgm:spPr/>
    </dgm:pt>
    <dgm:pt modelId="{3C92F13F-CF8B-4DB7-80C2-868B9D7ADF0D}" type="pres">
      <dgm:prSet presAssocID="{EDFAEEDE-66EC-4E4A-B3F6-546D5EAB9227}" presName="level3hierChild" presStyleCnt="0"/>
      <dgm:spPr/>
    </dgm:pt>
    <dgm:pt modelId="{6442E455-5CC5-4EBB-978E-B84CC595F3A7}" type="pres">
      <dgm:prSet presAssocID="{E599061C-94E1-4DFA-B33A-82F95F61F216}" presName="conn2-1" presStyleLbl="parChTrans1D4" presStyleIdx="15" presStyleCnt="18"/>
      <dgm:spPr/>
    </dgm:pt>
    <dgm:pt modelId="{BE6DF6B2-226F-4EA9-95A3-A267FD963F3E}" type="pres">
      <dgm:prSet presAssocID="{E599061C-94E1-4DFA-B33A-82F95F61F216}" presName="connTx" presStyleLbl="parChTrans1D4" presStyleIdx="15" presStyleCnt="18"/>
      <dgm:spPr/>
    </dgm:pt>
    <dgm:pt modelId="{5EC8956B-44CF-42BF-AA1C-577EE7A14B91}" type="pres">
      <dgm:prSet presAssocID="{A314F696-8271-4796-BDF7-70533BEFE603}" presName="root2" presStyleCnt="0"/>
      <dgm:spPr/>
    </dgm:pt>
    <dgm:pt modelId="{BF2E4B5F-2E45-4873-83B1-33E6F78DB079}" type="pres">
      <dgm:prSet presAssocID="{A314F696-8271-4796-BDF7-70533BEFE603}" presName="LevelTwoTextNode" presStyleLbl="node4" presStyleIdx="15" presStyleCnt="18">
        <dgm:presLayoutVars>
          <dgm:chPref val="3"/>
        </dgm:presLayoutVars>
      </dgm:prSet>
      <dgm:spPr/>
    </dgm:pt>
    <dgm:pt modelId="{239E046E-AEA4-45C5-93AB-929E14F106E2}" type="pres">
      <dgm:prSet presAssocID="{A314F696-8271-4796-BDF7-70533BEFE603}" presName="level3hierChild" presStyleCnt="0"/>
      <dgm:spPr/>
    </dgm:pt>
    <dgm:pt modelId="{7EA17583-0B31-408F-BA6B-32CE6A02E309}" type="pres">
      <dgm:prSet presAssocID="{7CA84999-7E7F-4514-9A44-B40787398C7A}" presName="conn2-1" presStyleLbl="parChTrans1D3" presStyleIdx="8" presStyleCnt="9"/>
      <dgm:spPr/>
    </dgm:pt>
    <dgm:pt modelId="{E19146D1-C5CF-46BB-9308-DE6A822CEF6D}" type="pres">
      <dgm:prSet presAssocID="{7CA84999-7E7F-4514-9A44-B40787398C7A}" presName="connTx" presStyleLbl="parChTrans1D3" presStyleIdx="8" presStyleCnt="9"/>
      <dgm:spPr/>
    </dgm:pt>
    <dgm:pt modelId="{213BD728-87B4-492F-BDA3-2300EB309588}" type="pres">
      <dgm:prSet presAssocID="{EAD21134-B76B-4B9E-A81E-2D19B99F6E83}" presName="root2" presStyleCnt="0"/>
      <dgm:spPr/>
    </dgm:pt>
    <dgm:pt modelId="{2D4747B7-9A7D-4618-8029-DF4B446C9759}" type="pres">
      <dgm:prSet presAssocID="{EAD21134-B76B-4B9E-A81E-2D19B99F6E83}" presName="LevelTwoTextNode" presStyleLbl="node3" presStyleIdx="8" presStyleCnt="9">
        <dgm:presLayoutVars>
          <dgm:chPref val="3"/>
        </dgm:presLayoutVars>
      </dgm:prSet>
      <dgm:spPr/>
    </dgm:pt>
    <dgm:pt modelId="{AF6C8B87-A4A3-4715-879A-2F441AEBF9A5}" type="pres">
      <dgm:prSet presAssocID="{EAD21134-B76B-4B9E-A81E-2D19B99F6E83}" presName="level3hierChild" presStyleCnt="0"/>
      <dgm:spPr/>
    </dgm:pt>
    <dgm:pt modelId="{AA09902C-5430-4071-A703-69DB59DCB926}" type="pres">
      <dgm:prSet presAssocID="{D7217806-DB91-4B7E-8A9E-98E41BC8DBA8}" presName="conn2-1" presStyleLbl="parChTrans1D4" presStyleIdx="16" presStyleCnt="18"/>
      <dgm:spPr/>
    </dgm:pt>
    <dgm:pt modelId="{12A2F134-9B33-4A54-B666-80E6BFAC7479}" type="pres">
      <dgm:prSet presAssocID="{D7217806-DB91-4B7E-8A9E-98E41BC8DBA8}" presName="connTx" presStyleLbl="parChTrans1D4" presStyleIdx="16" presStyleCnt="18"/>
      <dgm:spPr/>
    </dgm:pt>
    <dgm:pt modelId="{89BABAB2-79F5-4FB5-9B3B-E551033D93C4}" type="pres">
      <dgm:prSet presAssocID="{8DC2AAC2-07FA-4BF9-B57B-67A971E3B29B}" presName="root2" presStyleCnt="0"/>
      <dgm:spPr/>
    </dgm:pt>
    <dgm:pt modelId="{040BFD4F-1FA0-4729-BF82-7B30E87B41E6}" type="pres">
      <dgm:prSet presAssocID="{8DC2AAC2-07FA-4BF9-B57B-67A971E3B29B}" presName="LevelTwoTextNode" presStyleLbl="node4" presStyleIdx="16" presStyleCnt="18">
        <dgm:presLayoutVars>
          <dgm:chPref val="3"/>
        </dgm:presLayoutVars>
      </dgm:prSet>
      <dgm:spPr/>
    </dgm:pt>
    <dgm:pt modelId="{6BB7029B-2F43-49C5-8A85-FC23A8E13B3C}" type="pres">
      <dgm:prSet presAssocID="{8DC2AAC2-07FA-4BF9-B57B-67A971E3B29B}" presName="level3hierChild" presStyleCnt="0"/>
      <dgm:spPr/>
    </dgm:pt>
    <dgm:pt modelId="{4A632EE2-0CAB-4614-9C14-2D19EC58F30C}" type="pres">
      <dgm:prSet presAssocID="{C53CC4BD-9677-4051-B1DF-1205652B3F14}" presName="conn2-1" presStyleLbl="parChTrans1D4" presStyleIdx="17" presStyleCnt="18"/>
      <dgm:spPr/>
    </dgm:pt>
    <dgm:pt modelId="{1C579B3D-F7F9-4338-ABFD-1E777AABA631}" type="pres">
      <dgm:prSet presAssocID="{C53CC4BD-9677-4051-B1DF-1205652B3F14}" presName="connTx" presStyleLbl="parChTrans1D4" presStyleIdx="17" presStyleCnt="18"/>
      <dgm:spPr/>
    </dgm:pt>
    <dgm:pt modelId="{4F9889FC-279C-46CD-8311-3E53F2485BFA}" type="pres">
      <dgm:prSet presAssocID="{C8BF24D9-0409-49CE-8257-C8EAFC4C0136}" presName="root2" presStyleCnt="0"/>
      <dgm:spPr/>
    </dgm:pt>
    <dgm:pt modelId="{E9794EFE-2247-43E1-AC8D-A052422C5C4E}" type="pres">
      <dgm:prSet presAssocID="{C8BF24D9-0409-49CE-8257-C8EAFC4C0136}" presName="LevelTwoTextNode" presStyleLbl="node4" presStyleIdx="17" presStyleCnt="18">
        <dgm:presLayoutVars>
          <dgm:chPref val="3"/>
        </dgm:presLayoutVars>
      </dgm:prSet>
      <dgm:spPr/>
    </dgm:pt>
    <dgm:pt modelId="{A9F66C5C-9535-4449-9C04-AF09D4FC3544}" type="pres">
      <dgm:prSet presAssocID="{C8BF24D9-0409-49CE-8257-C8EAFC4C0136}" presName="level3hierChild" presStyleCnt="0"/>
      <dgm:spPr/>
    </dgm:pt>
  </dgm:ptLst>
  <dgm:cxnLst>
    <dgm:cxn modelId="{27F64300-8E57-43A2-992D-F6F3E49F4DCE}" type="presOf" srcId="{8DC2AAC2-07FA-4BF9-B57B-67A971E3B29B}" destId="{040BFD4F-1FA0-4729-BF82-7B30E87B41E6}" srcOrd="0" destOrd="0" presId="urn:microsoft.com/office/officeart/2008/layout/HorizontalMultiLevelHierarchy"/>
    <dgm:cxn modelId="{7DE6FD08-7EF7-4C36-99F2-F6E7934078FB}" type="presOf" srcId="{9C2B886D-DF5A-4558-9254-70DE14A0333F}" destId="{410BD475-6702-45CF-B38E-373D0314F2F8}" srcOrd="0" destOrd="0" presId="urn:microsoft.com/office/officeart/2008/layout/HorizontalMultiLevelHierarchy"/>
    <dgm:cxn modelId="{D72EA20A-5A79-4FD7-A28A-030D17478191}" type="presOf" srcId="{7275323E-B160-4767-ABFA-9AAA8D962644}" destId="{2E1E9DC2-0215-46F0-8EC4-6BC7F8659D87}" srcOrd="1" destOrd="0" presId="urn:microsoft.com/office/officeart/2008/layout/HorizontalMultiLevelHierarchy"/>
    <dgm:cxn modelId="{8450520B-88D1-4858-80D6-1995DCFB410E}" type="presOf" srcId="{EAD21134-B76B-4B9E-A81E-2D19B99F6E83}" destId="{2D4747B7-9A7D-4618-8029-DF4B446C9759}" srcOrd="0" destOrd="0" presId="urn:microsoft.com/office/officeart/2008/layout/HorizontalMultiLevelHierarchy"/>
    <dgm:cxn modelId="{FE781E0C-72A5-4C0B-86FC-ADB74E137EA4}" srcId="{2C04C85D-0B0D-44AC-8762-8A1B2D019DC6}" destId="{53342901-56D3-44BC-8784-E230D88D767F}" srcOrd="0" destOrd="0" parTransId="{7FFC9CDE-9F79-4035-AC87-D4FA889AE14D}" sibTransId="{ACF9BC67-E2DA-4772-866A-2733B9B4B341}"/>
    <dgm:cxn modelId="{64D6B50E-9D38-40A6-9806-FB096BA2003A}" type="presOf" srcId="{9CDC0CCA-DE31-4FA6-968E-84FB0A8D86F2}" destId="{F7D99974-1EB9-4AF1-B79C-5D45C65F62E7}" srcOrd="0" destOrd="0" presId="urn:microsoft.com/office/officeart/2008/layout/HorizontalMultiLevelHierarchy"/>
    <dgm:cxn modelId="{45FC4311-C519-4FD4-84FB-D70F7FF4BF7A}" type="presOf" srcId="{EBFB215C-A415-4EB0-8472-31E84AE4D62D}" destId="{5F31CEAF-7DA1-4286-810E-FC92CB7D1BCF}" srcOrd="1" destOrd="0" presId="urn:microsoft.com/office/officeart/2008/layout/HorizontalMultiLevelHierarchy"/>
    <dgm:cxn modelId="{5145EF11-F840-4891-A8C4-460DDEB080F7}" type="presOf" srcId="{C8BF24D9-0409-49CE-8257-C8EAFC4C0136}" destId="{E9794EFE-2247-43E1-AC8D-A052422C5C4E}" srcOrd="0" destOrd="0" presId="urn:microsoft.com/office/officeart/2008/layout/HorizontalMultiLevelHierarchy"/>
    <dgm:cxn modelId="{CF543C14-0156-4C6F-A2B1-1655027BB145}" type="presOf" srcId="{E9D82C5D-6C9E-4F4C-BD87-77D5942E2A06}" destId="{935D2CE8-29DB-45D8-98A4-0C90E1DAA655}" srcOrd="1" destOrd="0" presId="urn:microsoft.com/office/officeart/2008/layout/HorizontalMultiLevelHierarchy"/>
    <dgm:cxn modelId="{5693C515-EAA2-4076-911E-C8ABF7EA994B}" type="presOf" srcId="{2C04C85D-0B0D-44AC-8762-8A1B2D019DC6}" destId="{17399AFE-10C0-44C9-871F-F1F01F93460C}" srcOrd="0" destOrd="0" presId="urn:microsoft.com/office/officeart/2008/layout/HorizontalMultiLevelHierarchy"/>
    <dgm:cxn modelId="{BDF9C717-B5E6-459A-84C0-271C2FA8D8C3}" type="presOf" srcId="{0AF7CE43-FF19-4246-8303-B3D503102EF9}" destId="{F87CB4E0-3285-4BA1-BD7A-4B1D95097D71}" srcOrd="1" destOrd="0" presId="urn:microsoft.com/office/officeart/2008/layout/HorizontalMultiLevelHierarchy"/>
    <dgm:cxn modelId="{31F23F19-DD79-4593-B596-7FD19C292E4C}" srcId="{0D621937-E3D6-4741-B1DB-3D3A0D8C214D}" destId="{F88932F1-8B0E-4846-A540-C2F72A09FDF7}" srcOrd="0" destOrd="0" parTransId="{0AF7CE43-FF19-4246-8303-B3D503102EF9}" sibTransId="{772E4EB9-33EC-471E-8B11-04A1063B0EEF}"/>
    <dgm:cxn modelId="{F24B1A1C-F3B2-4E80-AA06-0FB23957D738}" type="presOf" srcId="{5D3329C4-851A-4884-9ECF-E083F6968374}" destId="{97F6038C-C831-4BB1-AED4-CE5E20B640E1}" srcOrd="0" destOrd="0" presId="urn:microsoft.com/office/officeart/2008/layout/HorizontalMultiLevelHierarchy"/>
    <dgm:cxn modelId="{689BB71C-CB53-4D6F-B4D0-37B1C2833148}" type="presOf" srcId="{B7CA6C5B-9B5F-480A-8C5F-AADB9CE15CF4}" destId="{481FBD9C-AEF3-4176-AA04-92481FA966EA}" srcOrd="1" destOrd="0" presId="urn:microsoft.com/office/officeart/2008/layout/HorizontalMultiLevelHierarchy"/>
    <dgm:cxn modelId="{1D8BE31D-E1A5-4331-A08E-D4106C335D20}" type="presOf" srcId="{5D66A87C-5C0E-497B-BF9C-3EFA0C1ABD13}" destId="{089E5B94-B9C5-4976-A689-BE268A20B132}" srcOrd="1" destOrd="0" presId="urn:microsoft.com/office/officeart/2008/layout/HorizontalMultiLevelHierarchy"/>
    <dgm:cxn modelId="{BA4CFB1D-C92F-4877-A6B9-E421CCAAD4CE}" srcId="{F88932F1-8B0E-4846-A540-C2F72A09FDF7}" destId="{D0B37B6E-F546-4108-A54D-3371C1478F8D}" srcOrd="1" destOrd="0" parTransId="{5CAB4181-9CFF-4F0C-88D4-837934BC4CB5}" sibTransId="{F86FF5AD-F762-4EBD-9524-449BE01A4601}"/>
    <dgm:cxn modelId="{607B491F-2325-4E98-BD67-4A19FD8E4D98}" type="presOf" srcId="{52DCF2A6-2E03-4A93-A470-3C4E619B4C38}" destId="{9E3F2136-63E2-4D90-A4CF-EFF0B239D462}" srcOrd="1" destOrd="0" presId="urn:microsoft.com/office/officeart/2008/layout/HorizontalMultiLevelHierarchy"/>
    <dgm:cxn modelId="{DE94A81F-A6D8-4963-B4D3-DCD3B3FFE72B}" type="presOf" srcId="{B72C9A29-DF59-4F40-9B0E-3A73723FE4B1}" destId="{9EAD39AB-AB99-4E69-A326-F5A0ABB42E44}" srcOrd="0" destOrd="0" presId="urn:microsoft.com/office/officeart/2008/layout/HorizontalMultiLevelHierarchy"/>
    <dgm:cxn modelId="{6E37D622-3F9A-4DDA-8EA1-94330DA7EFCD}" srcId="{8DC2AAC2-07FA-4BF9-B57B-67A971E3B29B}" destId="{C8BF24D9-0409-49CE-8257-C8EAFC4C0136}" srcOrd="0" destOrd="0" parTransId="{C53CC4BD-9677-4051-B1DF-1205652B3F14}" sibTransId="{A74D4A1A-658B-4B64-AE2E-BF6F363F0E24}"/>
    <dgm:cxn modelId="{8BCE4323-8AD8-4BF7-922F-E7DEB5178345}" type="presOf" srcId="{D7EDB347-E128-49B3-86C4-1A00F041FE1B}" destId="{D321D757-823A-4B52-8E1E-541CA98DB670}" srcOrd="0" destOrd="0" presId="urn:microsoft.com/office/officeart/2008/layout/HorizontalMultiLevelHierarchy"/>
    <dgm:cxn modelId="{42F04323-BAF8-46C3-A4C8-61156522E8CE}" type="presOf" srcId="{69CB7B9E-D936-4374-89E5-6450DCD7EF18}" destId="{465C6296-D745-4512-B48D-C218873EAE66}" srcOrd="1" destOrd="0" presId="urn:microsoft.com/office/officeart/2008/layout/HorizontalMultiLevelHierarchy"/>
    <dgm:cxn modelId="{8220A623-EE8E-4FCD-A97D-EE6B0C8EAA8D}" type="presOf" srcId="{7CA84999-7E7F-4514-9A44-B40787398C7A}" destId="{E19146D1-C5CF-46BB-9308-DE6A822CEF6D}" srcOrd="1" destOrd="0" presId="urn:microsoft.com/office/officeart/2008/layout/HorizontalMultiLevelHierarchy"/>
    <dgm:cxn modelId="{E7865C25-FF62-4F63-995E-744641B34EB3}" type="presOf" srcId="{BE2DCFF8-249E-4166-9487-13F4CC05E1F5}" destId="{5FCEB3D4-67BF-4370-A4BE-3CE80CA3374A}" srcOrd="0" destOrd="0" presId="urn:microsoft.com/office/officeart/2008/layout/HorizontalMultiLevelHierarchy"/>
    <dgm:cxn modelId="{20288125-A8BB-4223-BBAF-947C65F85D82}" srcId="{545D1B40-1B42-480D-BA65-FAD6F976FEA8}" destId="{325A88D9-5BA5-47F6-B8BD-158E923A3B7A}" srcOrd="0" destOrd="0" parTransId="{7275323E-B160-4767-ABFA-9AAA8D962644}" sibTransId="{EFB63B44-C6ED-4DB7-8924-F78FAF0BE67A}"/>
    <dgm:cxn modelId="{B5B31E28-D255-4BFE-AF69-FFD5C8BF3B17}" type="presOf" srcId="{8AF1C260-4971-4F98-AE78-E81B55C7B9FE}" destId="{1D8C33F1-52EF-4E98-93CA-D3731690B056}" srcOrd="0" destOrd="0" presId="urn:microsoft.com/office/officeart/2008/layout/HorizontalMultiLevelHierarchy"/>
    <dgm:cxn modelId="{B51E2829-FA0F-4E7D-840C-7487C480071E}" srcId="{FADA98E4-1147-4CD5-B2E7-136C7D917CC9}" destId="{E0E0A824-8151-4A16-86B3-729F8773B623}" srcOrd="0" destOrd="0" parTransId="{BE2DCFF8-249E-4166-9487-13F4CC05E1F5}" sibTransId="{0F5FDCA3-3D7F-46EB-9AF1-35B61EE151A4}"/>
    <dgm:cxn modelId="{C7B0732A-1B83-4CA0-AB69-311BFAE16D07}" srcId="{447AA0AF-4896-41FA-BEA2-6D7767C0BF88}" destId="{2EC1F516-F95A-4BF6-A990-A336C988D824}" srcOrd="0" destOrd="0" parTransId="{D7EDB347-E128-49B3-86C4-1A00F041FE1B}" sibTransId="{709AB984-2EA1-4779-A091-7F952942D9E2}"/>
    <dgm:cxn modelId="{C8A0FD30-D219-426A-BC2C-715DCFE19C64}" type="presOf" srcId="{E0E0A824-8151-4A16-86B3-729F8773B623}" destId="{ED2F056D-1D96-4EE3-AE42-9F31647A3D1B}" srcOrd="0" destOrd="0" presId="urn:microsoft.com/office/officeart/2008/layout/HorizontalMultiLevelHierarchy"/>
    <dgm:cxn modelId="{ABAD5732-243C-4735-B9B8-0C7D03C748B5}" type="presOf" srcId="{32DE5C4C-CE07-478D-ABBB-9DD6934EA9F9}" destId="{F9151025-F9F9-4CA8-94AA-954A7F9D9117}" srcOrd="0" destOrd="0" presId="urn:microsoft.com/office/officeart/2008/layout/HorizontalMultiLevelHierarchy"/>
    <dgm:cxn modelId="{AADE7B35-3EA6-45FA-BE9B-CA4FF18C283B}" type="presOf" srcId="{447AA0AF-4896-41FA-BEA2-6D7767C0BF88}" destId="{D96C09E6-0042-40BF-9B21-B524E40A15E7}" srcOrd="0" destOrd="0" presId="urn:microsoft.com/office/officeart/2008/layout/HorizontalMultiLevelHierarchy"/>
    <dgm:cxn modelId="{D8583336-77A0-442A-9451-ADD9D6620B2A}" type="presOf" srcId="{DF7DDADC-00F4-4345-A539-DAB192F81792}" destId="{D756732B-E93F-4BD9-B01C-305F9C1BCE45}" srcOrd="1" destOrd="0" presId="urn:microsoft.com/office/officeart/2008/layout/HorizontalMultiLevelHierarchy"/>
    <dgm:cxn modelId="{42D01F3D-7893-4D5E-8E8B-DEA50BDC1A9D}" srcId="{EAD21134-B76B-4B9E-A81E-2D19B99F6E83}" destId="{8DC2AAC2-07FA-4BF9-B57B-67A971E3B29B}" srcOrd="0" destOrd="0" parTransId="{D7217806-DB91-4B7E-8A9E-98E41BC8DBA8}" sibTransId="{5C5517AB-4AB8-4C52-9466-B7457BC416C8}"/>
    <dgm:cxn modelId="{E13E513E-7D4E-4391-B328-F3F169CF8DC0}" srcId="{0D621937-E3D6-4741-B1DB-3D3A0D8C214D}" destId="{BAB89F6D-9390-4A8F-87B1-6D9D7444388C}" srcOrd="1" destOrd="0" parTransId="{30DE2A9B-1ED0-4FBC-8271-E946574DA08C}" sibTransId="{EC9EB193-9575-42B5-A998-901CC7E6EF72}"/>
    <dgm:cxn modelId="{39F9AE5D-3DC7-4C41-8592-01615735149E}" type="presOf" srcId="{5852A20E-DCEB-4900-BED8-9586B8B6670E}" destId="{9FF2C1B2-CB10-4E3A-BDF2-34360CD398AE}" srcOrd="1" destOrd="0" presId="urn:microsoft.com/office/officeart/2008/layout/HorizontalMultiLevelHierarchy"/>
    <dgm:cxn modelId="{FA9D6F41-CE8B-471D-9D1E-B92C56744A61}" srcId="{D0B37B6E-F546-4108-A54D-3371C1478F8D}" destId="{A72AF079-09DD-479F-B164-3FCAAE28721E}" srcOrd="0" destOrd="0" parTransId="{DC7865E1-2978-405E-BFE8-0BF9027D75F3}" sibTransId="{2D5BEC16-786C-4932-8F82-5CD88277F1A1}"/>
    <dgm:cxn modelId="{FB646F42-CBF0-4403-9130-2B222F03406E}" type="presOf" srcId="{22D537ED-A23E-49C3-A4C6-5A1907CA0440}" destId="{92D63FE3-F151-4339-AB3F-96C0F0C86EC3}" srcOrd="1" destOrd="0" presId="urn:microsoft.com/office/officeart/2008/layout/HorizontalMultiLevelHierarchy"/>
    <dgm:cxn modelId="{C70EC464-EF1D-4CBD-82DA-530EB5044467}" type="presOf" srcId="{325A88D9-5BA5-47F6-B8BD-158E923A3B7A}" destId="{AC1055FF-7B15-4C54-927E-CB9999522A6E}" srcOrd="0" destOrd="0" presId="urn:microsoft.com/office/officeart/2008/layout/HorizontalMultiLevelHierarchy"/>
    <dgm:cxn modelId="{55013D45-F34B-49E4-8F13-192AB8C49400}" type="presOf" srcId="{A72AF079-09DD-479F-B164-3FCAAE28721E}" destId="{F916B202-A330-41F2-A9EE-8CCDFE236A58}" srcOrd="0" destOrd="0" presId="urn:microsoft.com/office/officeart/2008/layout/HorizontalMultiLevelHierarchy"/>
    <dgm:cxn modelId="{4B9C4B45-4859-4890-A049-77B3B7F8DCFB}" type="presOf" srcId="{F8B2C2EF-9563-47C1-AF9E-787FFE3AB636}" destId="{F3D59BE6-BE60-4EB4-93B6-3422C8099314}" srcOrd="1" destOrd="0" presId="urn:microsoft.com/office/officeart/2008/layout/HorizontalMultiLevelHierarchy"/>
    <dgm:cxn modelId="{1B291746-A2F3-449F-80B9-C8074264984E}" srcId="{A72AF079-09DD-479F-B164-3FCAAE28721E}" destId="{86E7E209-27A9-4F90-ADAC-9D3DE19BDDBA}" srcOrd="0" destOrd="0" parTransId="{FFC6530B-AD17-4AD8-955B-2D631E749B45}" sibTransId="{B5259EDC-63DE-4CC8-A2F0-9D86CDFB76FC}"/>
    <dgm:cxn modelId="{7A1C6F47-6084-4128-895A-5E96DFA775C5}" type="presOf" srcId="{FFC6530B-AD17-4AD8-955B-2D631E749B45}" destId="{42C136E2-CE5F-4C44-A9CE-F5BEFD8F74CC}" srcOrd="1" destOrd="0" presId="urn:microsoft.com/office/officeart/2008/layout/HorizontalMultiLevelHierarchy"/>
    <dgm:cxn modelId="{48FBDF67-9413-4EF7-BA32-53B1C9E04218}" type="presOf" srcId="{F1CC3143-57AA-4B64-BE0C-8F3B25777961}" destId="{925BC17C-E460-4768-852C-8634328FD0E4}" srcOrd="1" destOrd="0" presId="urn:microsoft.com/office/officeart/2008/layout/HorizontalMultiLevelHierarchy"/>
    <dgm:cxn modelId="{27A8484A-2EAC-4394-9FC7-960C1C842132}" srcId="{8BF54781-F3B5-47E5-A986-E0D62F9A77F1}" destId="{32E97E24-E91A-4575-890E-29EC620A2248}" srcOrd="0" destOrd="0" parTransId="{08F32A57-49C7-4FA8-A054-C7AF258F275A}" sibTransId="{4032F70F-C608-4CED-BC29-EF5956B9E71D}"/>
    <dgm:cxn modelId="{2F8D406B-EEEE-46CE-8A14-749E3FE3362B}" srcId="{FDC8DBCD-0707-4A4D-8663-EF80BA2EACA8}" destId="{8087331D-7D95-4972-A465-58E34114A6A5}" srcOrd="0" destOrd="0" parTransId="{5852A20E-DCEB-4900-BED8-9586B8B6670E}" sibTransId="{9F81E410-EBF4-4287-A235-5D091E79D458}"/>
    <dgm:cxn modelId="{314A554B-5271-4A26-A998-0A1595299E32}" type="presOf" srcId="{DC7865E1-2978-405E-BFE8-0BF9027D75F3}" destId="{473C40A8-639C-455D-820A-93CCF7FE5A80}" srcOrd="1" destOrd="0" presId="urn:microsoft.com/office/officeart/2008/layout/HorizontalMultiLevelHierarchy"/>
    <dgm:cxn modelId="{8747BB4B-18A5-41F7-B072-F9AB7139FF31}" srcId="{BAB89F6D-9390-4A8F-87B1-6D9D7444388C}" destId="{447AA0AF-4896-41FA-BEA2-6D7767C0BF88}" srcOrd="0" destOrd="0" parTransId="{32DE5C4C-CE07-478D-ABBB-9DD6934EA9F9}" sibTransId="{A884F128-DC25-451E-82C5-6831ED522E15}"/>
    <dgm:cxn modelId="{E035794D-BF4D-4F63-9BE6-04B58359E180}" srcId="{5D3329C4-851A-4884-9ECF-E083F6968374}" destId="{9C2B886D-DF5A-4558-9254-70DE14A0333F}" srcOrd="0" destOrd="0" parTransId="{3ACF555D-44D0-4CBC-AC54-9EA14CB0496C}" sibTransId="{FAE7716D-E468-46AD-891C-E4799AC8E24D}"/>
    <dgm:cxn modelId="{51AA0A6F-C3BF-4989-A6FF-BFB4EBDD1A64}" srcId="{2EC1F516-F95A-4BF6-A990-A336C988D824}" destId="{79A260EA-D23A-4685-AF02-B2572E28161D}" srcOrd="0" destOrd="0" parTransId="{ABDED4E5-3A59-448C-93E1-2C9642119E46}" sibTransId="{AD792E8E-D00A-469E-9A91-50F3680FCC67}"/>
    <dgm:cxn modelId="{4FA3B950-6FE4-4AF3-8AC9-E80918342E3E}" type="presOf" srcId="{9B468BDA-B556-469A-A82A-430CAC8B9CAB}" destId="{B9B0DA11-A0C1-4C1E-B41F-3FD167569442}" srcOrd="1" destOrd="0" presId="urn:microsoft.com/office/officeart/2008/layout/HorizontalMultiLevelHierarchy"/>
    <dgm:cxn modelId="{F119DD50-F28B-47E7-AD61-5FD9987DA0CD}" type="presOf" srcId="{EDFAEEDE-66EC-4E4A-B3F6-546D5EAB9227}" destId="{5956F9A0-C1F0-4EC6-A3E5-587A30DA7D32}" srcOrd="0" destOrd="0" presId="urn:microsoft.com/office/officeart/2008/layout/HorizontalMultiLevelHierarchy"/>
    <dgm:cxn modelId="{A9282854-A66D-44DF-AECB-442A9EC2ADD9}" type="presOf" srcId="{53342901-56D3-44BC-8784-E230D88D767F}" destId="{ECB04C2D-62E3-449B-A2C5-F0E366E43AD5}" srcOrd="0" destOrd="0" presId="urn:microsoft.com/office/officeart/2008/layout/HorizontalMultiLevelHierarchy"/>
    <dgm:cxn modelId="{F4C52D54-F3B4-4ADA-AA27-FDA723D2C9F4}" type="presOf" srcId="{5CAB4181-9CFF-4F0C-88D4-837934BC4CB5}" destId="{F84D3520-3452-4A03-9A7E-FCBE6FDACBED}" srcOrd="0" destOrd="0" presId="urn:microsoft.com/office/officeart/2008/layout/HorizontalMultiLevelHierarchy"/>
    <dgm:cxn modelId="{B3206874-131B-4C80-A052-3B8B6F6DEEE3}" type="presOf" srcId="{30DE2A9B-1ED0-4FBC-8271-E946574DA08C}" destId="{C6B98517-8A30-4D00-8A6E-878B38F3FDC6}" srcOrd="1" destOrd="0" presId="urn:microsoft.com/office/officeart/2008/layout/HorizontalMultiLevelHierarchy"/>
    <dgm:cxn modelId="{ABD38274-FCED-4B0D-AC85-278D2B9FF3CC}" type="presOf" srcId="{7BFCF795-D6C5-4179-B672-9F23ECCC085C}" destId="{3F55643A-95FF-4636-A939-9491A5B67C98}" srcOrd="0" destOrd="0" presId="urn:microsoft.com/office/officeart/2008/layout/HorizontalMultiLevelHierarchy"/>
    <dgm:cxn modelId="{2F98E355-6780-42B6-9E70-A929C233E22B}" type="presOf" srcId="{FFC6530B-AD17-4AD8-955B-2D631E749B45}" destId="{F6CFB9B5-455C-4AEE-82CD-D7F07F878BB0}" srcOrd="0" destOrd="0" presId="urn:microsoft.com/office/officeart/2008/layout/HorizontalMultiLevelHierarchy"/>
    <dgm:cxn modelId="{C521E976-04B6-4293-A2DE-B876AF72DD5B}" type="presOf" srcId="{ABDED4E5-3A59-448C-93E1-2C9642119E46}" destId="{0611C5A4-3414-4A38-A4E6-D9E157744592}" srcOrd="0" destOrd="0" presId="urn:microsoft.com/office/officeart/2008/layout/HorizontalMultiLevelHierarchy"/>
    <dgm:cxn modelId="{7E934B77-D845-42BD-83EE-1BE1285C6043}" srcId="{EDFAEEDE-66EC-4E4A-B3F6-546D5EAB9227}" destId="{A314F696-8271-4796-BDF7-70533BEFE603}" srcOrd="0" destOrd="0" parTransId="{E599061C-94E1-4DFA-B33A-82F95F61F216}" sibTransId="{8AD87AAE-35E4-4C49-9676-525D8C2CC768}"/>
    <dgm:cxn modelId="{5AB39177-26F4-4357-AC73-6802AA0A5774}" type="presOf" srcId="{9B468BDA-B556-469A-A82A-430CAC8B9CAB}" destId="{921D55D3-06AC-4445-A9C3-E59A624F79A1}" srcOrd="0" destOrd="0" presId="urn:microsoft.com/office/officeart/2008/layout/HorizontalMultiLevelHierarchy"/>
    <dgm:cxn modelId="{F75F9278-2C77-43FD-8A73-C5AD7A016AD8}" type="presOf" srcId="{E9D82C5D-6C9E-4F4C-BD87-77D5942E2A06}" destId="{E8E2B88C-5B3E-440B-A8D0-75F337B3BA53}" srcOrd="0" destOrd="0" presId="urn:microsoft.com/office/officeart/2008/layout/HorizontalMultiLevelHierarchy"/>
    <dgm:cxn modelId="{29094C59-BFD3-4985-AE7A-54CC2040D794}" type="presOf" srcId="{0D621937-E3D6-4741-B1DB-3D3A0D8C214D}" destId="{AF136159-12EC-48E7-A3D0-E4E5BE2A526A}" srcOrd="0" destOrd="0" presId="urn:microsoft.com/office/officeart/2008/layout/HorizontalMultiLevelHierarchy"/>
    <dgm:cxn modelId="{10082D7A-92F2-465C-8A2A-56709F3F9C2B}" type="presOf" srcId="{BE2DCFF8-249E-4166-9487-13F4CC05E1F5}" destId="{C35324FC-39FA-46AF-AB95-158089A53D8E}" srcOrd="1" destOrd="0" presId="urn:microsoft.com/office/officeart/2008/layout/HorizontalMultiLevelHierarchy"/>
    <dgm:cxn modelId="{ED29A05A-B925-4040-AED3-FE1C912810B9}" type="presOf" srcId="{C53CC4BD-9677-4051-B1DF-1205652B3F14}" destId="{4A632EE2-0CAB-4614-9C14-2D19EC58F30C}" srcOrd="0" destOrd="0" presId="urn:microsoft.com/office/officeart/2008/layout/HorizontalMultiLevelHierarchy"/>
    <dgm:cxn modelId="{62EA3F7C-7949-4762-896B-8941FB1AF977}" srcId="{0379E1FF-8990-441F-B528-4DA8EAD41456}" destId="{0D621937-E3D6-4741-B1DB-3D3A0D8C214D}" srcOrd="0" destOrd="0" parTransId="{DA49AC8D-AF7F-4BFE-9D39-D56C7C75167C}" sibTransId="{94701AB1-22AF-43AD-949F-E9D9C221772C}"/>
    <dgm:cxn modelId="{8ED22D80-986C-41C8-9880-99C24A5BB00A}" type="presOf" srcId="{5D66A87C-5C0E-497B-BF9C-3EFA0C1ABD13}" destId="{38506830-C1A9-41EC-953B-5B8523F3B570}" srcOrd="0" destOrd="0" presId="urn:microsoft.com/office/officeart/2008/layout/HorizontalMultiLevelHierarchy"/>
    <dgm:cxn modelId="{42053480-738F-4370-BF1E-13D67C95C3FF}" type="presOf" srcId="{D0B37B6E-F546-4108-A54D-3371C1478F8D}" destId="{A69B998B-29F5-4346-8365-294245D9E442}" srcOrd="0" destOrd="0" presId="urn:microsoft.com/office/officeart/2008/layout/HorizontalMultiLevelHierarchy"/>
    <dgm:cxn modelId="{3D467E84-A3C5-4E2E-891F-DF54B5C5EDD7}" type="presOf" srcId="{F8B2C2EF-9563-47C1-AF9E-787FFE3AB636}" destId="{6FF4B222-F899-451C-965E-5913764B5C2A}" srcOrd="0" destOrd="0" presId="urn:microsoft.com/office/officeart/2008/layout/HorizontalMultiLevelHierarchy"/>
    <dgm:cxn modelId="{EBFA9F84-5FB2-465D-A19D-255B23A8DDAC}" srcId="{5D3329C4-851A-4884-9ECF-E083F6968374}" destId="{7BFCF795-D6C5-4179-B672-9F23ECCC085C}" srcOrd="1" destOrd="0" parTransId="{B7CA6C5B-9B5F-480A-8C5F-AADB9CE15CF4}" sibTransId="{EFE94D85-FDF9-48A9-9F9E-C87694C16C39}"/>
    <dgm:cxn modelId="{8DFDE189-15AC-419E-BF80-2B858794AEAB}" type="presOf" srcId="{0AF7CE43-FF19-4246-8303-B3D503102EF9}" destId="{05D089FD-2098-4B95-ABCE-5C6EE8465452}" srcOrd="0" destOrd="0" presId="urn:microsoft.com/office/officeart/2008/layout/HorizontalMultiLevelHierarchy"/>
    <dgm:cxn modelId="{53B1DE8D-EE3A-43F3-91B6-289C402CB1BE}" type="presOf" srcId="{D7217806-DB91-4B7E-8A9E-98E41BC8DBA8}" destId="{AA09902C-5430-4071-A703-69DB59DCB926}" srcOrd="0" destOrd="0" presId="urn:microsoft.com/office/officeart/2008/layout/HorizontalMultiLevelHierarchy"/>
    <dgm:cxn modelId="{3861268E-F005-422D-803F-C196C49B9DBB}" type="presOf" srcId="{7FFC9CDE-9F79-4035-AC87-D4FA889AE14D}" destId="{BE13E201-201A-438D-A83B-B5357FBE3129}" srcOrd="1" destOrd="0" presId="urn:microsoft.com/office/officeart/2008/layout/HorizontalMultiLevelHierarchy"/>
    <dgm:cxn modelId="{8D40718E-DD25-4B2E-BB29-2184F8F19A61}" type="presOf" srcId="{2EC1F516-F95A-4BF6-A990-A336C988D824}" destId="{02324266-AA9F-4A0C-AA71-C9C2C90D0CEC}" srcOrd="0" destOrd="0" presId="urn:microsoft.com/office/officeart/2008/layout/HorizontalMultiLevelHierarchy"/>
    <dgm:cxn modelId="{CBA7818F-F473-4754-9625-5A50757AD3B4}" srcId="{BAB89F6D-9390-4A8F-87B1-6D9D7444388C}" destId="{FDC8DBCD-0707-4A4D-8663-EF80BA2EACA8}" srcOrd="1" destOrd="0" parTransId="{5D66A87C-5C0E-497B-BF9C-3EFA0C1ABD13}" sibTransId="{72572E75-E574-4604-82DE-8B1EA7B9B1C7}"/>
    <dgm:cxn modelId="{9A366D91-3A45-4E24-BD98-5B7E267B0466}" srcId="{8AF1C260-4971-4F98-AE78-E81B55C7B9FE}" destId="{8BF54781-F3B5-47E5-A986-E0D62F9A77F1}" srcOrd="0" destOrd="0" parTransId="{F1CC3143-57AA-4B64-BE0C-8F3B25777961}" sibTransId="{D4B55C31-4024-4582-B0C6-1D109B340546}"/>
    <dgm:cxn modelId="{7145FE92-2497-4D83-BBF6-212288AA1BAC}" type="presOf" srcId="{86E7E209-27A9-4F90-ADAC-9D3DE19BDDBA}" destId="{34326DAF-73B0-45FB-9B80-E839F8E25B2A}" srcOrd="0" destOrd="0" presId="urn:microsoft.com/office/officeart/2008/layout/HorizontalMultiLevelHierarchy"/>
    <dgm:cxn modelId="{27776395-839C-4625-9882-4398F6BA4343}" type="presOf" srcId="{D7217806-DB91-4B7E-8A9E-98E41BC8DBA8}" destId="{12A2F134-9B33-4A54-B666-80E6BFAC7479}" srcOrd="1" destOrd="0" presId="urn:microsoft.com/office/officeart/2008/layout/HorizontalMultiLevelHierarchy"/>
    <dgm:cxn modelId="{EEB41896-F92B-454C-9278-00D9DF2A1D2D}" type="presOf" srcId="{E599061C-94E1-4DFA-B33A-82F95F61F216}" destId="{BE6DF6B2-226F-4EA9-95A3-A267FD963F3E}" srcOrd="1" destOrd="0" presId="urn:microsoft.com/office/officeart/2008/layout/HorizontalMultiLevelHierarchy"/>
    <dgm:cxn modelId="{2845D798-80C9-45A7-A19A-F9958D569288}" type="presOf" srcId="{29B7B9C6-F69A-4091-A6A5-23A18647AC0B}" destId="{BEDAAF19-7F9C-439C-BB7E-A3D15D9F4543}" srcOrd="1" destOrd="0" presId="urn:microsoft.com/office/officeart/2008/layout/HorizontalMultiLevelHierarchy"/>
    <dgm:cxn modelId="{91BA839A-7FE9-4A0C-8CD9-A8E38BA790AA}" type="presOf" srcId="{52DCF2A6-2E03-4A93-A470-3C4E619B4C38}" destId="{DA3104AC-671D-4BB8-90D4-8C64362197E1}" srcOrd="0" destOrd="0" presId="urn:microsoft.com/office/officeart/2008/layout/HorizontalMultiLevelHierarchy"/>
    <dgm:cxn modelId="{450BA39A-4B0E-490F-B464-7B945FFE5F4C}" type="presOf" srcId="{ABDED4E5-3A59-448C-93E1-2C9642119E46}" destId="{A7B2DC15-467D-4D69-9D24-80BB07663A05}" srcOrd="1" destOrd="0" presId="urn:microsoft.com/office/officeart/2008/layout/HorizontalMultiLevelHierarchy"/>
    <dgm:cxn modelId="{E47DD69E-E797-4067-B7DD-ABFFB7EF506C}" type="presOf" srcId="{0379E1FF-8990-441F-B528-4DA8EAD41456}" destId="{6406CD95-18DC-4DD0-B044-10A7F7174EB5}" srcOrd="0" destOrd="0" presId="urn:microsoft.com/office/officeart/2008/layout/HorizontalMultiLevelHierarchy"/>
    <dgm:cxn modelId="{6F94A89F-390E-4015-93C7-D8C7365664C0}" type="presOf" srcId="{22D537ED-A23E-49C3-A4C6-5A1907CA0440}" destId="{13D6ED83-6911-4FA8-A4E5-C95BFC213D2E}" srcOrd="0" destOrd="0" presId="urn:microsoft.com/office/officeart/2008/layout/HorizontalMultiLevelHierarchy"/>
    <dgm:cxn modelId="{12A6ECA1-B944-4C68-9174-55DD556015AD}" type="presOf" srcId="{08F32A57-49C7-4FA8-A054-C7AF258F275A}" destId="{1246A822-9737-4A27-937D-626F6A75AA8D}" srcOrd="0" destOrd="0" presId="urn:microsoft.com/office/officeart/2008/layout/HorizontalMultiLevelHierarchy"/>
    <dgm:cxn modelId="{45DF30A6-E921-4DE8-94FA-BA66E1201BCF}" type="presOf" srcId="{7CA84999-7E7F-4514-9A44-B40787398C7A}" destId="{7EA17583-0B31-408F-BA6B-32CE6A02E309}" srcOrd="0" destOrd="0" presId="urn:microsoft.com/office/officeart/2008/layout/HorizontalMultiLevelHierarchy"/>
    <dgm:cxn modelId="{E1316AA8-EC10-4964-9149-162B405CB680}" type="presOf" srcId="{29B7B9C6-F69A-4091-A6A5-23A18647AC0B}" destId="{BCDFD6E8-D30B-4F9D-AFAE-D63E1204170D}" srcOrd="0" destOrd="0" presId="urn:microsoft.com/office/officeart/2008/layout/HorizontalMultiLevelHierarchy"/>
    <dgm:cxn modelId="{F1CD46AA-3B29-4195-B0D5-B2B8A4F6CE3F}" type="presOf" srcId="{69CB7B9E-D936-4374-89E5-6450DCD7EF18}" destId="{959C7CB3-AD3F-4245-A25C-1A39B751CA9D}" srcOrd="0" destOrd="0" presId="urn:microsoft.com/office/officeart/2008/layout/HorizontalMultiLevelHierarchy"/>
    <dgm:cxn modelId="{784B30AB-FB32-4844-A4A2-8049C7969B6C}" type="presOf" srcId="{B7CA6C5B-9B5F-480A-8C5F-AADB9CE15CF4}" destId="{9C7F2A55-E588-4391-9E7B-8BD2EF643415}" srcOrd="0" destOrd="0" presId="urn:microsoft.com/office/officeart/2008/layout/HorizontalMultiLevelHierarchy"/>
    <dgm:cxn modelId="{4E890AAF-3FD2-4C63-9DB1-3C47F119D5AF}" type="presOf" srcId="{3ACF555D-44D0-4CBC-AC54-9EA14CB0496C}" destId="{5109A6AC-722C-4A5C-85C8-E1EC3ADC9127}" srcOrd="1" destOrd="0" presId="urn:microsoft.com/office/officeart/2008/layout/HorizontalMultiLevelHierarchy"/>
    <dgm:cxn modelId="{7E6A5CAF-DC18-446C-A443-560BC42D85B1}" type="presOf" srcId="{5CAB4181-9CFF-4F0C-88D4-837934BC4CB5}" destId="{AED891B1-E27F-483A-9FCE-CA56E5556807}" srcOrd="1" destOrd="0" presId="urn:microsoft.com/office/officeart/2008/layout/HorizontalMultiLevelHierarchy"/>
    <dgm:cxn modelId="{06C275B4-3CBF-4D7E-A078-66FA92972536}" type="presOf" srcId="{3ACF555D-44D0-4CBC-AC54-9EA14CB0496C}" destId="{1ADA4DB6-C7E9-4315-94E8-D16FB5FA3C3A}" srcOrd="0" destOrd="0" presId="urn:microsoft.com/office/officeart/2008/layout/HorizontalMultiLevelHierarchy"/>
    <dgm:cxn modelId="{CC4951B5-1BDD-4E28-972C-901CCB3EE522}" srcId="{9C2B886D-DF5A-4558-9254-70DE14A0333F}" destId="{FADA98E4-1147-4CD5-B2E7-136C7D917CC9}" srcOrd="0" destOrd="0" parTransId="{DF7DDADC-00F4-4345-A539-DAB192F81792}" sibTransId="{895207D5-10DC-43E1-AA58-A07EF3905798}"/>
    <dgm:cxn modelId="{556438BA-D6C7-45E7-9B14-3E4584BC4356}" type="presOf" srcId="{5852A20E-DCEB-4900-BED8-9586B8B6670E}" destId="{8F107527-7D4B-4779-99D2-4C4703A645B1}" srcOrd="0" destOrd="0" presId="urn:microsoft.com/office/officeart/2008/layout/HorizontalMultiLevelHierarchy"/>
    <dgm:cxn modelId="{1EB15CBC-409D-4B95-B042-4845297569E3}" srcId="{F88932F1-8B0E-4846-A540-C2F72A09FDF7}" destId="{545D1B40-1B42-480D-BA65-FAD6F976FEA8}" srcOrd="2" destOrd="0" parTransId="{EBFB215C-A415-4EB0-8472-31E84AE4D62D}" sibTransId="{F7493E19-4308-46C2-B264-E9C274D8CB57}"/>
    <dgm:cxn modelId="{0E9192BD-5536-4CCC-A711-465ED4E22465}" type="presOf" srcId="{DF7DDADC-00F4-4345-A539-DAB192F81792}" destId="{4928203F-1974-4F8B-A071-A803F8DED295}" srcOrd="0" destOrd="0" presId="urn:microsoft.com/office/officeart/2008/layout/HorizontalMultiLevelHierarchy"/>
    <dgm:cxn modelId="{5AE71DBF-86F6-428C-ACBF-DDB7C7904803}" srcId="{BAB89F6D-9390-4A8F-87B1-6D9D7444388C}" destId="{9CDC0CCA-DE31-4FA6-968E-84FB0A8D86F2}" srcOrd="2" destOrd="0" parTransId="{22D537ED-A23E-49C3-A4C6-5A1907CA0440}" sibTransId="{4A043B55-B1C1-4762-BE38-578375289DE4}"/>
    <dgm:cxn modelId="{FC37ECBF-B7DA-4498-A112-2E1992F53413}" type="presOf" srcId="{545D1B40-1B42-480D-BA65-FAD6F976FEA8}" destId="{0D3A9AFD-4D90-474D-ABCF-E12F6BF09A4A}" srcOrd="0" destOrd="0" presId="urn:microsoft.com/office/officeart/2008/layout/HorizontalMultiLevelHierarchy"/>
    <dgm:cxn modelId="{48C62BC0-AE3F-4707-AD83-FF9EC8D26C51}" type="presOf" srcId="{32E97E24-E91A-4575-890E-29EC620A2248}" destId="{8D3362AA-1319-4477-B7F8-8102C278D24A}" srcOrd="0" destOrd="0" presId="urn:microsoft.com/office/officeart/2008/layout/HorizontalMultiLevelHierarchy"/>
    <dgm:cxn modelId="{400080C2-3FCE-4086-AF94-28625AB17ACD}" type="presOf" srcId="{79A260EA-D23A-4685-AF02-B2572E28161D}" destId="{F702CDFA-7375-4C6C-97BD-AFEC6A5A2281}" srcOrd="0" destOrd="0" presId="urn:microsoft.com/office/officeart/2008/layout/HorizontalMultiLevelHierarchy"/>
    <dgm:cxn modelId="{B3AF2FC3-D976-491F-8593-E0CB988BADEE}" type="presOf" srcId="{FDC8DBCD-0707-4A4D-8663-EF80BA2EACA8}" destId="{EED2FAC2-0F37-4FBF-AA51-F7B204AED4C5}" srcOrd="0" destOrd="0" presId="urn:microsoft.com/office/officeart/2008/layout/HorizontalMultiLevelHierarchy"/>
    <dgm:cxn modelId="{18F318C6-807A-4B3B-88D5-39E2E6082844}" srcId="{9CDC0CCA-DE31-4FA6-968E-84FB0A8D86F2}" destId="{2C04C85D-0B0D-44AC-8762-8A1B2D019DC6}" srcOrd="0" destOrd="0" parTransId="{69CB7B9E-D936-4374-89E5-6450DCD7EF18}" sibTransId="{1F7D60A8-3C3D-483E-802F-7C432D7712E9}"/>
    <dgm:cxn modelId="{C2BE37C7-0956-41FE-A1FB-910F7573E019}" type="presOf" srcId="{DC7865E1-2978-405E-BFE8-0BF9027D75F3}" destId="{9A6E943F-FA0E-407E-AFF0-724305F7B408}" srcOrd="0" destOrd="0" presId="urn:microsoft.com/office/officeart/2008/layout/HorizontalMultiLevelHierarchy"/>
    <dgm:cxn modelId="{C46023CA-B5C2-4D76-9806-7C98BE9422C9}" srcId="{7BFCF795-D6C5-4179-B672-9F23ECCC085C}" destId="{EDFAEEDE-66EC-4E4A-B3F6-546D5EAB9227}" srcOrd="0" destOrd="0" parTransId="{F8B2C2EF-9563-47C1-AF9E-787FFE3AB636}" sibTransId="{49EE366B-881F-4048-9913-BE6173E6F826}"/>
    <dgm:cxn modelId="{10C304CE-9880-4B5A-8625-111B69E2A3A2}" type="presOf" srcId="{8087331D-7D95-4972-A465-58E34114A6A5}" destId="{6B961547-482A-4E1D-9177-0977481AF2D2}" srcOrd="0" destOrd="0" presId="urn:microsoft.com/office/officeart/2008/layout/HorizontalMultiLevelHierarchy"/>
    <dgm:cxn modelId="{B7A9C7CE-5D85-42CB-B682-93A5045C82BD}" type="presOf" srcId="{08F32A57-49C7-4FA8-A054-C7AF258F275A}" destId="{DB85CB92-BDF5-4D74-A882-70B159A57840}" srcOrd="1" destOrd="0" presId="urn:microsoft.com/office/officeart/2008/layout/HorizontalMultiLevelHierarchy"/>
    <dgm:cxn modelId="{6AE246D3-D4C7-4D81-99DC-5636252DA694}" type="presOf" srcId="{FADA98E4-1147-4CD5-B2E7-136C7D917CC9}" destId="{379649C5-DC87-4CBA-AF90-69811A789893}" srcOrd="0" destOrd="0" presId="urn:microsoft.com/office/officeart/2008/layout/HorizontalMultiLevelHierarchy"/>
    <dgm:cxn modelId="{5AB2C7D5-5507-496B-895D-CF49A10C3F8F}" type="presOf" srcId="{D7EDB347-E128-49B3-86C4-1A00F041FE1B}" destId="{4514C9EA-373F-4449-9FDF-066ED8D9D424}" srcOrd="1" destOrd="0" presId="urn:microsoft.com/office/officeart/2008/layout/HorizontalMultiLevelHierarchy"/>
    <dgm:cxn modelId="{F56260D6-D976-43E1-BB63-3255EA787915}" type="presOf" srcId="{7FFC9CDE-9F79-4035-AC87-D4FA889AE14D}" destId="{D163340F-580F-41B4-9A5B-D012FE1FC626}" srcOrd="0" destOrd="0" presId="urn:microsoft.com/office/officeart/2008/layout/HorizontalMultiLevelHierarchy"/>
    <dgm:cxn modelId="{DD91C5D8-D2F8-4886-B9FE-B9B2D8ECF545}" type="presOf" srcId="{C53CC4BD-9677-4051-B1DF-1205652B3F14}" destId="{1C579B3D-F7F9-4338-ABFD-1E777AABA631}" srcOrd="1" destOrd="0" presId="urn:microsoft.com/office/officeart/2008/layout/HorizontalMultiLevelHierarchy"/>
    <dgm:cxn modelId="{7C90F3DC-DAD8-4EB1-8346-3DAD4720A374}" srcId="{0D621937-E3D6-4741-B1DB-3D3A0D8C214D}" destId="{5D3329C4-851A-4884-9ECF-E083F6968374}" srcOrd="2" destOrd="0" parTransId="{29B7B9C6-F69A-4091-A6A5-23A18647AC0B}" sibTransId="{85D71ED2-A205-412F-BAA7-9CE4769D4B98}"/>
    <dgm:cxn modelId="{4DF6A6E1-97E8-4C54-8624-9A7FAE0210C0}" srcId="{F88932F1-8B0E-4846-A540-C2F72A09FDF7}" destId="{8AF1C260-4971-4F98-AE78-E81B55C7B9FE}" srcOrd="0" destOrd="0" parTransId="{52DCF2A6-2E03-4A93-A470-3C4E619B4C38}" sibTransId="{75AD765B-1850-4810-B84F-43810E0369E7}"/>
    <dgm:cxn modelId="{4D497AE5-3713-4630-AC65-8BDC6D01FE98}" type="presOf" srcId="{32DE5C4C-CE07-478D-ABBB-9DD6934EA9F9}" destId="{60974D08-8A5D-444B-8147-8D2DC64506D1}" srcOrd="1" destOrd="0" presId="urn:microsoft.com/office/officeart/2008/layout/HorizontalMultiLevelHierarchy"/>
    <dgm:cxn modelId="{D37B88E5-E059-42BB-AD15-0D8059A23A2B}" srcId="{8087331D-7D95-4972-A465-58E34114A6A5}" destId="{9D787074-81BC-4012-94BD-CD3431CF40CE}" srcOrd="0" destOrd="0" parTransId="{E9D82C5D-6C9E-4F4C-BD87-77D5942E2A06}" sibTransId="{069FF5FE-C37E-4E87-AFF2-367EEB66BB2B}"/>
    <dgm:cxn modelId="{421396E5-0D79-4065-8AA4-9EA477D347FC}" type="presOf" srcId="{30DE2A9B-1ED0-4FBC-8271-E946574DA08C}" destId="{4A1B4CAF-ECAB-44CF-A84A-1CBBFBA72F4C}" srcOrd="0" destOrd="0" presId="urn:microsoft.com/office/officeart/2008/layout/HorizontalMultiLevelHierarchy"/>
    <dgm:cxn modelId="{AC8483E8-566C-42A6-A2B4-52D5D4F35AA1}" srcId="{325A88D9-5BA5-47F6-B8BD-158E923A3B7A}" destId="{B72C9A29-DF59-4F40-9B0E-3A73723FE4B1}" srcOrd="0" destOrd="0" parTransId="{9B468BDA-B556-469A-A82A-430CAC8B9CAB}" sibTransId="{8868E8BD-AB0A-4119-A153-7E934EFF2985}"/>
    <dgm:cxn modelId="{FA2DB8E9-5CDB-40A3-A9AE-60EA94FECE8D}" type="presOf" srcId="{EBFB215C-A415-4EB0-8472-31E84AE4D62D}" destId="{6E8372C9-2646-4F8F-AE8A-458B57757F59}" srcOrd="0" destOrd="0" presId="urn:microsoft.com/office/officeart/2008/layout/HorizontalMultiLevelHierarchy"/>
    <dgm:cxn modelId="{DCDFE5F0-1252-45E5-B860-EA95E11329AE}" type="presOf" srcId="{E599061C-94E1-4DFA-B33A-82F95F61F216}" destId="{6442E455-5CC5-4EBB-978E-B84CC595F3A7}" srcOrd="0" destOrd="0" presId="urn:microsoft.com/office/officeart/2008/layout/HorizontalMultiLevelHierarchy"/>
    <dgm:cxn modelId="{7D86C9F1-8DA7-4DF4-B929-E09A9C6854A5}" srcId="{5D3329C4-851A-4884-9ECF-E083F6968374}" destId="{EAD21134-B76B-4B9E-A81E-2D19B99F6E83}" srcOrd="2" destOrd="0" parTransId="{7CA84999-7E7F-4514-9A44-B40787398C7A}" sibTransId="{A2261825-D0A2-4F78-91AB-7ADB4E50C17E}"/>
    <dgm:cxn modelId="{AE1759F4-9C7F-4955-BD4C-00AA8F538FCB}" type="presOf" srcId="{8BF54781-F3B5-47E5-A986-E0D62F9A77F1}" destId="{87B31D32-705E-424D-9E0B-DDBCF21B13E0}" srcOrd="0" destOrd="0" presId="urn:microsoft.com/office/officeart/2008/layout/HorizontalMultiLevelHierarchy"/>
    <dgm:cxn modelId="{A6153BF6-0F7C-4CF3-8434-D90552ADC680}" type="presOf" srcId="{A314F696-8271-4796-BDF7-70533BEFE603}" destId="{BF2E4B5F-2E45-4873-83B1-33E6F78DB079}" srcOrd="0" destOrd="0" presId="urn:microsoft.com/office/officeart/2008/layout/HorizontalMultiLevelHierarchy"/>
    <dgm:cxn modelId="{C92596F8-08D2-4E7A-9BF3-3B87B31C3448}" type="presOf" srcId="{F88932F1-8B0E-4846-A540-C2F72A09FDF7}" destId="{B62BE599-D45A-4C4F-8E31-C624D9A0FE8F}" srcOrd="0" destOrd="0" presId="urn:microsoft.com/office/officeart/2008/layout/HorizontalMultiLevelHierarchy"/>
    <dgm:cxn modelId="{6D6683F9-FEF8-4149-A5E6-575D23197ADD}" type="presOf" srcId="{F1CC3143-57AA-4B64-BE0C-8F3B25777961}" destId="{BD204BB5-1D14-4A7F-A5F6-DD7A693BA0F7}" srcOrd="0" destOrd="0" presId="urn:microsoft.com/office/officeart/2008/layout/HorizontalMultiLevelHierarchy"/>
    <dgm:cxn modelId="{A2807BFD-26F0-4790-8CE2-F881518CDE5B}" type="presOf" srcId="{BAB89F6D-9390-4A8F-87B1-6D9D7444388C}" destId="{333E17B2-4BF1-4EBE-9F6A-8F5F87AA5BE4}" srcOrd="0" destOrd="0" presId="urn:microsoft.com/office/officeart/2008/layout/HorizontalMultiLevelHierarchy"/>
    <dgm:cxn modelId="{866EEEFE-FA78-4849-8377-21F033769270}" type="presOf" srcId="{9D787074-81BC-4012-94BD-CD3431CF40CE}" destId="{C6C6D33E-FE4C-4735-AE1A-643B1832DB3A}" srcOrd="0" destOrd="0" presId="urn:microsoft.com/office/officeart/2008/layout/HorizontalMultiLevelHierarchy"/>
    <dgm:cxn modelId="{A27EAEFF-2F4B-4A95-BF38-7EDBC088CA1A}" type="presOf" srcId="{7275323E-B160-4767-ABFA-9AAA8D962644}" destId="{525AE40D-2529-4101-93ED-5855F5744C8C}" srcOrd="0" destOrd="0" presId="urn:microsoft.com/office/officeart/2008/layout/HorizontalMultiLevelHierarchy"/>
    <dgm:cxn modelId="{8CA73686-116F-4112-8F84-485671B4DA2B}" type="presParOf" srcId="{6406CD95-18DC-4DD0-B044-10A7F7174EB5}" destId="{8E41C2F0-7F10-407C-921D-FAFD017B0D55}" srcOrd="0" destOrd="0" presId="urn:microsoft.com/office/officeart/2008/layout/HorizontalMultiLevelHierarchy"/>
    <dgm:cxn modelId="{6E3BD66B-CB1A-4B8B-A0E7-184F0A9EC358}" type="presParOf" srcId="{8E41C2F0-7F10-407C-921D-FAFD017B0D55}" destId="{AF136159-12EC-48E7-A3D0-E4E5BE2A526A}" srcOrd="0" destOrd="0" presId="urn:microsoft.com/office/officeart/2008/layout/HorizontalMultiLevelHierarchy"/>
    <dgm:cxn modelId="{29BEF7B8-3180-4BE0-AC85-DF8976BDDF55}" type="presParOf" srcId="{8E41C2F0-7F10-407C-921D-FAFD017B0D55}" destId="{0AC03B1D-E12C-4AE3-B0B2-E35BC5E0C781}" srcOrd="1" destOrd="0" presId="urn:microsoft.com/office/officeart/2008/layout/HorizontalMultiLevelHierarchy"/>
    <dgm:cxn modelId="{1117D4F4-067A-4130-A7A4-407C363EF840}" type="presParOf" srcId="{0AC03B1D-E12C-4AE3-B0B2-E35BC5E0C781}" destId="{05D089FD-2098-4B95-ABCE-5C6EE8465452}" srcOrd="0" destOrd="0" presId="urn:microsoft.com/office/officeart/2008/layout/HorizontalMultiLevelHierarchy"/>
    <dgm:cxn modelId="{52F60D47-DCC5-4280-AFB7-C8B81DDB82AF}" type="presParOf" srcId="{05D089FD-2098-4B95-ABCE-5C6EE8465452}" destId="{F87CB4E0-3285-4BA1-BD7A-4B1D95097D71}" srcOrd="0" destOrd="0" presId="urn:microsoft.com/office/officeart/2008/layout/HorizontalMultiLevelHierarchy"/>
    <dgm:cxn modelId="{DFA15A3C-F379-490E-B14D-403DACF4E0B0}" type="presParOf" srcId="{0AC03B1D-E12C-4AE3-B0B2-E35BC5E0C781}" destId="{018D30F1-B205-4691-B306-9FAF6A9010E0}" srcOrd="1" destOrd="0" presId="urn:microsoft.com/office/officeart/2008/layout/HorizontalMultiLevelHierarchy"/>
    <dgm:cxn modelId="{8B2C0264-A576-4592-868F-A7D800FA0D33}" type="presParOf" srcId="{018D30F1-B205-4691-B306-9FAF6A9010E0}" destId="{B62BE599-D45A-4C4F-8E31-C624D9A0FE8F}" srcOrd="0" destOrd="0" presId="urn:microsoft.com/office/officeart/2008/layout/HorizontalMultiLevelHierarchy"/>
    <dgm:cxn modelId="{1DB2FF45-06A0-47DA-8044-9DCB4CFB57EB}" type="presParOf" srcId="{018D30F1-B205-4691-B306-9FAF6A9010E0}" destId="{7BD45459-BE8C-4FED-84E0-42F6D3BDF53B}" srcOrd="1" destOrd="0" presId="urn:microsoft.com/office/officeart/2008/layout/HorizontalMultiLevelHierarchy"/>
    <dgm:cxn modelId="{0D3B0980-C25C-4458-86C7-16C5FAD47C8A}" type="presParOf" srcId="{7BD45459-BE8C-4FED-84E0-42F6D3BDF53B}" destId="{DA3104AC-671D-4BB8-90D4-8C64362197E1}" srcOrd="0" destOrd="0" presId="urn:microsoft.com/office/officeart/2008/layout/HorizontalMultiLevelHierarchy"/>
    <dgm:cxn modelId="{FAB31EA1-8E94-458D-8D73-B45955845522}" type="presParOf" srcId="{DA3104AC-671D-4BB8-90D4-8C64362197E1}" destId="{9E3F2136-63E2-4D90-A4CF-EFF0B239D462}" srcOrd="0" destOrd="0" presId="urn:microsoft.com/office/officeart/2008/layout/HorizontalMultiLevelHierarchy"/>
    <dgm:cxn modelId="{6FE66FD1-95FD-4E44-9160-A19C8FA89EE4}" type="presParOf" srcId="{7BD45459-BE8C-4FED-84E0-42F6D3BDF53B}" destId="{6D9E4F38-2236-40BB-BE7F-1C9B250E28A5}" srcOrd="1" destOrd="0" presId="urn:microsoft.com/office/officeart/2008/layout/HorizontalMultiLevelHierarchy"/>
    <dgm:cxn modelId="{23F003B1-6882-4101-BD9E-349B8358F3DA}" type="presParOf" srcId="{6D9E4F38-2236-40BB-BE7F-1C9B250E28A5}" destId="{1D8C33F1-52EF-4E98-93CA-D3731690B056}" srcOrd="0" destOrd="0" presId="urn:microsoft.com/office/officeart/2008/layout/HorizontalMultiLevelHierarchy"/>
    <dgm:cxn modelId="{1A40AA68-7D45-4EDA-B7B5-510712A85D5B}" type="presParOf" srcId="{6D9E4F38-2236-40BB-BE7F-1C9B250E28A5}" destId="{8C0CDE45-6DA0-4939-8FA8-33DE5E4BDFF5}" srcOrd="1" destOrd="0" presId="urn:microsoft.com/office/officeart/2008/layout/HorizontalMultiLevelHierarchy"/>
    <dgm:cxn modelId="{89DA44B8-41A7-4D69-98E8-4FCDFCBE1CD7}" type="presParOf" srcId="{8C0CDE45-6DA0-4939-8FA8-33DE5E4BDFF5}" destId="{BD204BB5-1D14-4A7F-A5F6-DD7A693BA0F7}" srcOrd="0" destOrd="0" presId="urn:microsoft.com/office/officeart/2008/layout/HorizontalMultiLevelHierarchy"/>
    <dgm:cxn modelId="{4DB81BF2-D5E7-46D9-9582-543CBD81C2E8}" type="presParOf" srcId="{BD204BB5-1D14-4A7F-A5F6-DD7A693BA0F7}" destId="{925BC17C-E460-4768-852C-8634328FD0E4}" srcOrd="0" destOrd="0" presId="urn:microsoft.com/office/officeart/2008/layout/HorizontalMultiLevelHierarchy"/>
    <dgm:cxn modelId="{A53A52AF-1B0E-44BF-93A7-5E9C5532CA5C}" type="presParOf" srcId="{8C0CDE45-6DA0-4939-8FA8-33DE5E4BDFF5}" destId="{00FAF4F7-BEC5-4970-B755-5A97C4DFE9D7}" srcOrd="1" destOrd="0" presId="urn:microsoft.com/office/officeart/2008/layout/HorizontalMultiLevelHierarchy"/>
    <dgm:cxn modelId="{48DF486E-EA58-4AFD-99FB-A21DBC17802C}" type="presParOf" srcId="{00FAF4F7-BEC5-4970-B755-5A97C4DFE9D7}" destId="{87B31D32-705E-424D-9E0B-DDBCF21B13E0}" srcOrd="0" destOrd="0" presId="urn:microsoft.com/office/officeart/2008/layout/HorizontalMultiLevelHierarchy"/>
    <dgm:cxn modelId="{18693CD2-5104-4378-A768-4EEDDF02C60C}" type="presParOf" srcId="{00FAF4F7-BEC5-4970-B755-5A97C4DFE9D7}" destId="{A47BCA58-558B-4700-8977-7487FED0FF71}" srcOrd="1" destOrd="0" presId="urn:microsoft.com/office/officeart/2008/layout/HorizontalMultiLevelHierarchy"/>
    <dgm:cxn modelId="{52567C5A-EE88-4C30-9B94-B2CCD0BB10F5}" type="presParOf" srcId="{A47BCA58-558B-4700-8977-7487FED0FF71}" destId="{1246A822-9737-4A27-937D-626F6A75AA8D}" srcOrd="0" destOrd="0" presId="urn:microsoft.com/office/officeart/2008/layout/HorizontalMultiLevelHierarchy"/>
    <dgm:cxn modelId="{3C03CDAD-0CB1-40D8-88EC-F8254EC5B05A}" type="presParOf" srcId="{1246A822-9737-4A27-937D-626F6A75AA8D}" destId="{DB85CB92-BDF5-4D74-A882-70B159A57840}" srcOrd="0" destOrd="0" presId="urn:microsoft.com/office/officeart/2008/layout/HorizontalMultiLevelHierarchy"/>
    <dgm:cxn modelId="{7B808372-D31E-4D65-AD24-7B0793AC61C0}" type="presParOf" srcId="{A47BCA58-558B-4700-8977-7487FED0FF71}" destId="{DB98C785-49FC-4391-AACB-5F6B02DBFF90}" srcOrd="1" destOrd="0" presId="urn:microsoft.com/office/officeart/2008/layout/HorizontalMultiLevelHierarchy"/>
    <dgm:cxn modelId="{C4C2875A-A087-45AF-AC93-FBDB0E4B5003}" type="presParOf" srcId="{DB98C785-49FC-4391-AACB-5F6B02DBFF90}" destId="{8D3362AA-1319-4477-B7F8-8102C278D24A}" srcOrd="0" destOrd="0" presId="urn:microsoft.com/office/officeart/2008/layout/HorizontalMultiLevelHierarchy"/>
    <dgm:cxn modelId="{F635AA47-A2CC-424C-AE57-975B6A34510A}" type="presParOf" srcId="{DB98C785-49FC-4391-AACB-5F6B02DBFF90}" destId="{CE5A6BD0-9B13-41BE-9089-E75E45B09A0D}" srcOrd="1" destOrd="0" presId="urn:microsoft.com/office/officeart/2008/layout/HorizontalMultiLevelHierarchy"/>
    <dgm:cxn modelId="{2806E1ED-16FF-4C94-A944-7AB368E2B9E9}" type="presParOf" srcId="{7BD45459-BE8C-4FED-84E0-42F6D3BDF53B}" destId="{F84D3520-3452-4A03-9A7E-FCBE6FDACBED}" srcOrd="2" destOrd="0" presId="urn:microsoft.com/office/officeart/2008/layout/HorizontalMultiLevelHierarchy"/>
    <dgm:cxn modelId="{6534CD8D-E569-4A47-99CF-09F13FD451B1}" type="presParOf" srcId="{F84D3520-3452-4A03-9A7E-FCBE6FDACBED}" destId="{AED891B1-E27F-483A-9FCE-CA56E5556807}" srcOrd="0" destOrd="0" presId="urn:microsoft.com/office/officeart/2008/layout/HorizontalMultiLevelHierarchy"/>
    <dgm:cxn modelId="{657F058E-9BA6-4B24-A2B7-D28B6A8E22D1}" type="presParOf" srcId="{7BD45459-BE8C-4FED-84E0-42F6D3BDF53B}" destId="{50F513A2-1492-4453-A998-EB96C959D637}" srcOrd="3" destOrd="0" presId="urn:microsoft.com/office/officeart/2008/layout/HorizontalMultiLevelHierarchy"/>
    <dgm:cxn modelId="{AC260E57-F747-4402-9965-BF8383E10FA2}" type="presParOf" srcId="{50F513A2-1492-4453-A998-EB96C959D637}" destId="{A69B998B-29F5-4346-8365-294245D9E442}" srcOrd="0" destOrd="0" presId="urn:microsoft.com/office/officeart/2008/layout/HorizontalMultiLevelHierarchy"/>
    <dgm:cxn modelId="{5BA28C4B-8348-4717-9CAF-52D0C0500F94}" type="presParOf" srcId="{50F513A2-1492-4453-A998-EB96C959D637}" destId="{C0F041D3-08BB-4FC7-A9E9-471315AAB675}" srcOrd="1" destOrd="0" presId="urn:microsoft.com/office/officeart/2008/layout/HorizontalMultiLevelHierarchy"/>
    <dgm:cxn modelId="{1C2912A8-47A7-460D-B331-E0749A91042D}" type="presParOf" srcId="{C0F041D3-08BB-4FC7-A9E9-471315AAB675}" destId="{9A6E943F-FA0E-407E-AFF0-724305F7B408}" srcOrd="0" destOrd="0" presId="urn:microsoft.com/office/officeart/2008/layout/HorizontalMultiLevelHierarchy"/>
    <dgm:cxn modelId="{9AC809B5-81EE-48D7-A9AA-55009772491B}" type="presParOf" srcId="{9A6E943F-FA0E-407E-AFF0-724305F7B408}" destId="{473C40A8-639C-455D-820A-93CCF7FE5A80}" srcOrd="0" destOrd="0" presId="urn:microsoft.com/office/officeart/2008/layout/HorizontalMultiLevelHierarchy"/>
    <dgm:cxn modelId="{02919923-1444-4397-83DD-FCA17A563131}" type="presParOf" srcId="{C0F041D3-08BB-4FC7-A9E9-471315AAB675}" destId="{E6E5BC4A-8F84-4317-818A-6D18E5379909}" srcOrd="1" destOrd="0" presId="urn:microsoft.com/office/officeart/2008/layout/HorizontalMultiLevelHierarchy"/>
    <dgm:cxn modelId="{A0E023F4-0030-4638-8B2E-92D94709E994}" type="presParOf" srcId="{E6E5BC4A-8F84-4317-818A-6D18E5379909}" destId="{F916B202-A330-41F2-A9EE-8CCDFE236A58}" srcOrd="0" destOrd="0" presId="urn:microsoft.com/office/officeart/2008/layout/HorizontalMultiLevelHierarchy"/>
    <dgm:cxn modelId="{DFA059F8-7A41-47E8-B876-DC702A5B4324}" type="presParOf" srcId="{E6E5BC4A-8F84-4317-818A-6D18E5379909}" destId="{8B87B0BF-8CBD-49D5-8CC2-C1685315C463}" srcOrd="1" destOrd="0" presId="urn:microsoft.com/office/officeart/2008/layout/HorizontalMultiLevelHierarchy"/>
    <dgm:cxn modelId="{3C7025A2-6C18-483A-8329-4DFA0ABB4AC6}" type="presParOf" srcId="{8B87B0BF-8CBD-49D5-8CC2-C1685315C463}" destId="{F6CFB9B5-455C-4AEE-82CD-D7F07F878BB0}" srcOrd="0" destOrd="0" presId="urn:microsoft.com/office/officeart/2008/layout/HorizontalMultiLevelHierarchy"/>
    <dgm:cxn modelId="{7449C3AF-2A65-4936-8F50-2D284B868D43}" type="presParOf" srcId="{F6CFB9B5-455C-4AEE-82CD-D7F07F878BB0}" destId="{42C136E2-CE5F-4C44-A9CE-F5BEFD8F74CC}" srcOrd="0" destOrd="0" presId="urn:microsoft.com/office/officeart/2008/layout/HorizontalMultiLevelHierarchy"/>
    <dgm:cxn modelId="{AD923A7C-0303-4547-85D0-0CF34B20FFF3}" type="presParOf" srcId="{8B87B0BF-8CBD-49D5-8CC2-C1685315C463}" destId="{0B724445-0E48-41A2-B566-EC8DACFCA847}" srcOrd="1" destOrd="0" presId="urn:microsoft.com/office/officeart/2008/layout/HorizontalMultiLevelHierarchy"/>
    <dgm:cxn modelId="{9404ADAB-D5EF-4FAF-8417-7ADCAB0BB1EB}" type="presParOf" srcId="{0B724445-0E48-41A2-B566-EC8DACFCA847}" destId="{34326DAF-73B0-45FB-9B80-E839F8E25B2A}" srcOrd="0" destOrd="0" presId="urn:microsoft.com/office/officeart/2008/layout/HorizontalMultiLevelHierarchy"/>
    <dgm:cxn modelId="{63BDA1A1-A5B6-4F7B-BA1B-D4082A633C4C}" type="presParOf" srcId="{0B724445-0E48-41A2-B566-EC8DACFCA847}" destId="{B3966428-1472-48EB-9429-B795A3238AC4}" srcOrd="1" destOrd="0" presId="urn:microsoft.com/office/officeart/2008/layout/HorizontalMultiLevelHierarchy"/>
    <dgm:cxn modelId="{66C279DC-FEF1-40BD-96E6-03FD8871E439}" type="presParOf" srcId="{7BD45459-BE8C-4FED-84E0-42F6D3BDF53B}" destId="{6E8372C9-2646-4F8F-AE8A-458B57757F59}" srcOrd="4" destOrd="0" presId="urn:microsoft.com/office/officeart/2008/layout/HorizontalMultiLevelHierarchy"/>
    <dgm:cxn modelId="{11D72443-CFE0-477B-B3DB-C03712A9FDAD}" type="presParOf" srcId="{6E8372C9-2646-4F8F-AE8A-458B57757F59}" destId="{5F31CEAF-7DA1-4286-810E-FC92CB7D1BCF}" srcOrd="0" destOrd="0" presId="urn:microsoft.com/office/officeart/2008/layout/HorizontalMultiLevelHierarchy"/>
    <dgm:cxn modelId="{B3050A5C-ABC2-43BB-9360-8E9959956BC2}" type="presParOf" srcId="{7BD45459-BE8C-4FED-84E0-42F6D3BDF53B}" destId="{78C3ECF9-07FF-4E98-B243-A59F01F9E890}" srcOrd="5" destOrd="0" presId="urn:microsoft.com/office/officeart/2008/layout/HorizontalMultiLevelHierarchy"/>
    <dgm:cxn modelId="{AFACC494-190B-4AC0-A0BA-CAEF2E61B265}" type="presParOf" srcId="{78C3ECF9-07FF-4E98-B243-A59F01F9E890}" destId="{0D3A9AFD-4D90-474D-ABCF-E12F6BF09A4A}" srcOrd="0" destOrd="0" presId="urn:microsoft.com/office/officeart/2008/layout/HorizontalMultiLevelHierarchy"/>
    <dgm:cxn modelId="{912F6648-61B9-46BB-9769-223DABC8ADCE}" type="presParOf" srcId="{78C3ECF9-07FF-4E98-B243-A59F01F9E890}" destId="{61024AD9-407B-4F1D-9C60-B186301CF8C2}" srcOrd="1" destOrd="0" presId="urn:microsoft.com/office/officeart/2008/layout/HorizontalMultiLevelHierarchy"/>
    <dgm:cxn modelId="{18805E5A-C8A0-4818-853F-6AC1EA4D630C}" type="presParOf" srcId="{61024AD9-407B-4F1D-9C60-B186301CF8C2}" destId="{525AE40D-2529-4101-93ED-5855F5744C8C}" srcOrd="0" destOrd="0" presId="urn:microsoft.com/office/officeart/2008/layout/HorizontalMultiLevelHierarchy"/>
    <dgm:cxn modelId="{C737FD42-13BA-4D30-B6C0-C0E50B581804}" type="presParOf" srcId="{525AE40D-2529-4101-93ED-5855F5744C8C}" destId="{2E1E9DC2-0215-46F0-8EC4-6BC7F8659D87}" srcOrd="0" destOrd="0" presId="urn:microsoft.com/office/officeart/2008/layout/HorizontalMultiLevelHierarchy"/>
    <dgm:cxn modelId="{413F9F22-25A1-4658-97BE-0D90252F1C76}" type="presParOf" srcId="{61024AD9-407B-4F1D-9C60-B186301CF8C2}" destId="{A9A70215-737B-4A4E-858C-72A9B83B1979}" srcOrd="1" destOrd="0" presId="urn:microsoft.com/office/officeart/2008/layout/HorizontalMultiLevelHierarchy"/>
    <dgm:cxn modelId="{4FD3D7CF-8A8E-4525-9F2D-BABEE78D10DF}" type="presParOf" srcId="{A9A70215-737B-4A4E-858C-72A9B83B1979}" destId="{AC1055FF-7B15-4C54-927E-CB9999522A6E}" srcOrd="0" destOrd="0" presId="urn:microsoft.com/office/officeart/2008/layout/HorizontalMultiLevelHierarchy"/>
    <dgm:cxn modelId="{A5D2A778-6B5A-47C7-BDC5-9E716F62D156}" type="presParOf" srcId="{A9A70215-737B-4A4E-858C-72A9B83B1979}" destId="{49B8508D-5BAB-4DB5-AB2C-19D0873D5F9B}" srcOrd="1" destOrd="0" presId="urn:microsoft.com/office/officeart/2008/layout/HorizontalMultiLevelHierarchy"/>
    <dgm:cxn modelId="{C42267A5-AD4F-44F3-8B21-2F47A678C9AC}" type="presParOf" srcId="{49B8508D-5BAB-4DB5-AB2C-19D0873D5F9B}" destId="{921D55D3-06AC-4445-A9C3-E59A624F79A1}" srcOrd="0" destOrd="0" presId="urn:microsoft.com/office/officeart/2008/layout/HorizontalMultiLevelHierarchy"/>
    <dgm:cxn modelId="{898D3BAD-BA9F-40DA-B282-28D81A05AE7F}" type="presParOf" srcId="{921D55D3-06AC-4445-A9C3-E59A624F79A1}" destId="{B9B0DA11-A0C1-4C1E-B41F-3FD167569442}" srcOrd="0" destOrd="0" presId="urn:microsoft.com/office/officeart/2008/layout/HorizontalMultiLevelHierarchy"/>
    <dgm:cxn modelId="{6D4486D0-E77A-4DAE-AF6B-E51E5641371B}" type="presParOf" srcId="{49B8508D-5BAB-4DB5-AB2C-19D0873D5F9B}" destId="{E35F5DB2-8B4B-4830-9B20-1B14DD4720A7}" srcOrd="1" destOrd="0" presId="urn:microsoft.com/office/officeart/2008/layout/HorizontalMultiLevelHierarchy"/>
    <dgm:cxn modelId="{D907922B-EF97-4312-ACEB-547022CCCC6D}" type="presParOf" srcId="{E35F5DB2-8B4B-4830-9B20-1B14DD4720A7}" destId="{9EAD39AB-AB99-4E69-A326-F5A0ABB42E44}" srcOrd="0" destOrd="0" presId="urn:microsoft.com/office/officeart/2008/layout/HorizontalMultiLevelHierarchy"/>
    <dgm:cxn modelId="{A752ACC0-0801-4956-A8EB-2B33940C5B62}" type="presParOf" srcId="{E35F5DB2-8B4B-4830-9B20-1B14DD4720A7}" destId="{6EF2A15B-31F9-40DD-8F45-47D02DB55783}" srcOrd="1" destOrd="0" presId="urn:microsoft.com/office/officeart/2008/layout/HorizontalMultiLevelHierarchy"/>
    <dgm:cxn modelId="{4BDDC20C-7242-4ADF-BDD0-9CE64BA0C481}" type="presParOf" srcId="{0AC03B1D-E12C-4AE3-B0B2-E35BC5E0C781}" destId="{4A1B4CAF-ECAB-44CF-A84A-1CBBFBA72F4C}" srcOrd="2" destOrd="0" presId="urn:microsoft.com/office/officeart/2008/layout/HorizontalMultiLevelHierarchy"/>
    <dgm:cxn modelId="{84B3EE04-BFDE-4EAB-A4C7-06FA018B897D}" type="presParOf" srcId="{4A1B4CAF-ECAB-44CF-A84A-1CBBFBA72F4C}" destId="{C6B98517-8A30-4D00-8A6E-878B38F3FDC6}" srcOrd="0" destOrd="0" presId="urn:microsoft.com/office/officeart/2008/layout/HorizontalMultiLevelHierarchy"/>
    <dgm:cxn modelId="{C26EC981-144B-4156-867D-902252105D1B}" type="presParOf" srcId="{0AC03B1D-E12C-4AE3-B0B2-E35BC5E0C781}" destId="{79BBE946-94DF-48CB-B138-53B9DF1B906E}" srcOrd="3" destOrd="0" presId="urn:microsoft.com/office/officeart/2008/layout/HorizontalMultiLevelHierarchy"/>
    <dgm:cxn modelId="{5EFA507B-4E86-4FD9-AE67-68E5D9A32D38}" type="presParOf" srcId="{79BBE946-94DF-48CB-B138-53B9DF1B906E}" destId="{333E17B2-4BF1-4EBE-9F6A-8F5F87AA5BE4}" srcOrd="0" destOrd="0" presId="urn:microsoft.com/office/officeart/2008/layout/HorizontalMultiLevelHierarchy"/>
    <dgm:cxn modelId="{DF08E65E-154A-4788-937B-F3F50391A5FA}" type="presParOf" srcId="{79BBE946-94DF-48CB-B138-53B9DF1B906E}" destId="{48B5A808-619F-40BA-818A-14FB166CDA7B}" srcOrd="1" destOrd="0" presId="urn:microsoft.com/office/officeart/2008/layout/HorizontalMultiLevelHierarchy"/>
    <dgm:cxn modelId="{B132A07D-946C-4DA1-97CA-6BEE146280C0}" type="presParOf" srcId="{48B5A808-619F-40BA-818A-14FB166CDA7B}" destId="{F9151025-F9F9-4CA8-94AA-954A7F9D9117}" srcOrd="0" destOrd="0" presId="urn:microsoft.com/office/officeart/2008/layout/HorizontalMultiLevelHierarchy"/>
    <dgm:cxn modelId="{6E10BEE6-944B-404F-BDD8-B0E64F6FF09A}" type="presParOf" srcId="{F9151025-F9F9-4CA8-94AA-954A7F9D9117}" destId="{60974D08-8A5D-444B-8147-8D2DC64506D1}" srcOrd="0" destOrd="0" presId="urn:microsoft.com/office/officeart/2008/layout/HorizontalMultiLevelHierarchy"/>
    <dgm:cxn modelId="{59A21216-A083-494A-AB84-1168D738F64E}" type="presParOf" srcId="{48B5A808-619F-40BA-818A-14FB166CDA7B}" destId="{D9B5FA98-147F-4130-8C06-1FF41AF20F28}" srcOrd="1" destOrd="0" presId="urn:microsoft.com/office/officeart/2008/layout/HorizontalMultiLevelHierarchy"/>
    <dgm:cxn modelId="{F655A99C-6199-4053-A2BD-36AC96B7C685}" type="presParOf" srcId="{D9B5FA98-147F-4130-8C06-1FF41AF20F28}" destId="{D96C09E6-0042-40BF-9B21-B524E40A15E7}" srcOrd="0" destOrd="0" presId="urn:microsoft.com/office/officeart/2008/layout/HorizontalMultiLevelHierarchy"/>
    <dgm:cxn modelId="{D2DADE97-C279-40F2-85EB-812C21C098F6}" type="presParOf" srcId="{D9B5FA98-147F-4130-8C06-1FF41AF20F28}" destId="{82B5879D-02AE-4AFA-9849-9200B248E32D}" srcOrd="1" destOrd="0" presId="urn:microsoft.com/office/officeart/2008/layout/HorizontalMultiLevelHierarchy"/>
    <dgm:cxn modelId="{326009B9-C241-41C8-973E-E6836C0AAB76}" type="presParOf" srcId="{82B5879D-02AE-4AFA-9849-9200B248E32D}" destId="{D321D757-823A-4B52-8E1E-541CA98DB670}" srcOrd="0" destOrd="0" presId="urn:microsoft.com/office/officeart/2008/layout/HorizontalMultiLevelHierarchy"/>
    <dgm:cxn modelId="{8CF5F7A7-A9AF-4FFD-9A97-00874BD55099}" type="presParOf" srcId="{D321D757-823A-4B52-8E1E-541CA98DB670}" destId="{4514C9EA-373F-4449-9FDF-066ED8D9D424}" srcOrd="0" destOrd="0" presId="urn:microsoft.com/office/officeart/2008/layout/HorizontalMultiLevelHierarchy"/>
    <dgm:cxn modelId="{315754BD-A2F2-468F-A87A-7FC3C61CEE17}" type="presParOf" srcId="{82B5879D-02AE-4AFA-9849-9200B248E32D}" destId="{11DE95AA-B617-437D-ACD8-C11FB7C3D89A}" srcOrd="1" destOrd="0" presId="urn:microsoft.com/office/officeart/2008/layout/HorizontalMultiLevelHierarchy"/>
    <dgm:cxn modelId="{FD6FF47A-37C7-4F5D-A758-631265E2CA50}" type="presParOf" srcId="{11DE95AA-B617-437D-ACD8-C11FB7C3D89A}" destId="{02324266-AA9F-4A0C-AA71-C9C2C90D0CEC}" srcOrd="0" destOrd="0" presId="urn:microsoft.com/office/officeart/2008/layout/HorizontalMultiLevelHierarchy"/>
    <dgm:cxn modelId="{F9E503E9-0C76-474E-B3C8-D68C72223735}" type="presParOf" srcId="{11DE95AA-B617-437D-ACD8-C11FB7C3D89A}" destId="{1011CD08-9006-4C7F-B494-97A43B37326A}" srcOrd="1" destOrd="0" presId="urn:microsoft.com/office/officeart/2008/layout/HorizontalMultiLevelHierarchy"/>
    <dgm:cxn modelId="{CFFF0FED-FE45-4B1A-87E6-08C2F3443348}" type="presParOf" srcId="{1011CD08-9006-4C7F-B494-97A43B37326A}" destId="{0611C5A4-3414-4A38-A4E6-D9E157744592}" srcOrd="0" destOrd="0" presId="urn:microsoft.com/office/officeart/2008/layout/HorizontalMultiLevelHierarchy"/>
    <dgm:cxn modelId="{33F9444A-29A4-4C7B-9A91-90FB8AB8A625}" type="presParOf" srcId="{0611C5A4-3414-4A38-A4E6-D9E157744592}" destId="{A7B2DC15-467D-4D69-9D24-80BB07663A05}" srcOrd="0" destOrd="0" presId="urn:microsoft.com/office/officeart/2008/layout/HorizontalMultiLevelHierarchy"/>
    <dgm:cxn modelId="{DE73E9FF-E398-495D-86D2-1D9AAD9DE741}" type="presParOf" srcId="{1011CD08-9006-4C7F-B494-97A43B37326A}" destId="{B6B42FF8-0857-49AE-80B9-E365482D1C02}" srcOrd="1" destOrd="0" presId="urn:microsoft.com/office/officeart/2008/layout/HorizontalMultiLevelHierarchy"/>
    <dgm:cxn modelId="{7355CEF7-5D49-401B-A9D7-0CBB547CAD23}" type="presParOf" srcId="{B6B42FF8-0857-49AE-80B9-E365482D1C02}" destId="{F702CDFA-7375-4C6C-97BD-AFEC6A5A2281}" srcOrd="0" destOrd="0" presId="urn:microsoft.com/office/officeart/2008/layout/HorizontalMultiLevelHierarchy"/>
    <dgm:cxn modelId="{6D2C1E99-251C-4722-8A50-D16AD6701323}" type="presParOf" srcId="{B6B42FF8-0857-49AE-80B9-E365482D1C02}" destId="{45828029-E26C-4852-B66B-B47DF9464843}" srcOrd="1" destOrd="0" presId="urn:microsoft.com/office/officeart/2008/layout/HorizontalMultiLevelHierarchy"/>
    <dgm:cxn modelId="{C7FDF44F-652E-45F9-80B8-F73495C824B5}" type="presParOf" srcId="{48B5A808-619F-40BA-818A-14FB166CDA7B}" destId="{38506830-C1A9-41EC-953B-5B8523F3B570}" srcOrd="2" destOrd="0" presId="urn:microsoft.com/office/officeart/2008/layout/HorizontalMultiLevelHierarchy"/>
    <dgm:cxn modelId="{AB216D96-B1F0-41F7-BECC-98AD95A865CC}" type="presParOf" srcId="{38506830-C1A9-41EC-953B-5B8523F3B570}" destId="{089E5B94-B9C5-4976-A689-BE268A20B132}" srcOrd="0" destOrd="0" presId="urn:microsoft.com/office/officeart/2008/layout/HorizontalMultiLevelHierarchy"/>
    <dgm:cxn modelId="{F6E41677-06A2-406A-9BA0-1E1E58D0634A}" type="presParOf" srcId="{48B5A808-619F-40BA-818A-14FB166CDA7B}" destId="{795DA64E-571A-4AA9-9A1B-2C66152861D1}" srcOrd="3" destOrd="0" presId="urn:microsoft.com/office/officeart/2008/layout/HorizontalMultiLevelHierarchy"/>
    <dgm:cxn modelId="{29B898B6-67E5-420E-AB9F-419EB0AB9E75}" type="presParOf" srcId="{795DA64E-571A-4AA9-9A1B-2C66152861D1}" destId="{EED2FAC2-0F37-4FBF-AA51-F7B204AED4C5}" srcOrd="0" destOrd="0" presId="urn:microsoft.com/office/officeart/2008/layout/HorizontalMultiLevelHierarchy"/>
    <dgm:cxn modelId="{679012D7-B006-4024-B5A3-946F2A9146C2}" type="presParOf" srcId="{795DA64E-571A-4AA9-9A1B-2C66152861D1}" destId="{C130C2BA-2388-40B5-AC43-EEA506E6F00C}" srcOrd="1" destOrd="0" presId="urn:microsoft.com/office/officeart/2008/layout/HorizontalMultiLevelHierarchy"/>
    <dgm:cxn modelId="{599348FF-1B46-4DAC-BA06-4372C29072B1}" type="presParOf" srcId="{C130C2BA-2388-40B5-AC43-EEA506E6F00C}" destId="{8F107527-7D4B-4779-99D2-4C4703A645B1}" srcOrd="0" destOrd="0" presId="urn:microsoft.com/office/officeart/2008/layout/HorizontalMultiLevelHierarchy"/>
    <dgm:cxn modelId="{3261582A-E1AE-44F7-B47C-76A6560319FE}" type="presParOf" srcId="{8F107527-7D4B-4779-99D2-4C4703A645B1}" destId="{9FF2C1B2-CB10-4E3A-BDF2-34360CD398AE}" srcOrd="0" destOrd="0" presId="urn:microsoft.com/office/officeart/2008/layout/HorizontalMultiLevelHierarchy"/>
    <dgm:cxn modelId="{A3598DA3-7CDE-4544-9946-35890C7F2567}" type="presParOf" srcId="{C130C2BA-2388-40B5-AC43-EEA506E6F00C}" destId="{73487ADA-C399-466C-8364-F52E436151EC}" srcOrd="1" destOrd="0" presId="urn:microsoft.com/office/officeart/2008/layout/HorizontalMultiLevelHierarchy"/>
    <dgm:cxn modelId="{421790C3-929A-4BC9-AA72-ED7A5439E771}" type="presParOf" srcId="{73487ADA-C399-466C-8364-F52E436151EC}" destId="{6B961547-482A-4E1D-9177-0977481AF2D2}" srcOrd="0" destOrd="0" presId="urn:microsoft.com/office/officeart/2008/layout/HorizontalMultiLevelHierarchy"/>
    <dgm:cxn modelId="{124BF0EB-9FA5-4B71-8ECE-43619D058EE5}" type="presParOf" srcId="{73487ADA-C399-466C-8364-F52E436151EC}" destId="{3ADFE047-B105-487D-B18D-D1BB68D86B86}" srcOrd="1" destOrd="0" presId="urn:microsoft.com/office/officeart/2008/layout/HorizontalMultiLevelHierarchy"/>
    <dgm:cxn modelId="{D464B958-7D93-4ACE-982C-053E4C793725}" type="presParOf" srcId="{3ADFE047-B105-487D-B18D-D1BB68D86B86}" destId="{E8E2B88C-5B3E-440B-A8D0-75F337B3BA53}" srcOrd="0" destOrd="0" presId="urn:microsoft.com/office/officeart/2008/layout/HorizontalMultiLevelHierarchy"/>
    <dgm:cxn modelId="{53EA108E-8A3A-477A-81FF-F0F5F4645D6F}" type="presParOf" srcId="{E8E2B88C-5B3E-440B-A8D0-75F337B3BA53}" destId="{935D2CE8-29DB-45D8-98A4-0C90E1DAA655}" srcOrd="0" destOrd="0" presId="urn:microsoft.com/office/officeart/2008/layout/HorizontalMultiLevelHierarchy"/>
    <dgm:cxn modelId="{035AC0D3-7D8C-46B0-BB78-9692EB0A985B}" type="presParOf" srcId="{3ADFE047-B105-487D-B18D-D1BB68D86B86}" destId="{422E2C0D-B8BD-4F5E-BD16-D03B1F9C9B75}" srcOrd="1" destOrd="0" presId="urn:microsoft.com/office/officeart/2008/layout/HorizontalMultiLevelHierarchy"/>
    <dgm:cxn modelId="{5DB4E320-335D-4FA8-89EA-D5C4AD69EEF8}" type="presParOf" srcId="{422E2C0D-B8BD-4F5E-BD16-D03B1F9C9B75}" destId="{C6C6D33E-FE4C-4735-AE1A-643B1832DB3A}" srcOrd="0" destOrd="0" presId="urn:microsoft.com/office/officeart/2008/layout/HorizontalMultiLevelHierarchy"/>
    <dgm:cxn modelId="{AA3E041A-3403-4D07-B8A1-784B169F98E1}" type="presParOf" srcId="{422E2C0D-B8BD-4F5E-BD16-D03B1F9C9B75}" destId="{67A021AE-5B2F-47A8-9FEC-8FCC13F4E337}" srcOrd="1" destOrd="0" presId="urn:microsoft.com/office/officeart/2008/layout/HorizontalMultiLevelHierarchy"/>
    <dgm:cxn modelId="{CDD961B2-90F5-49F1-A734-6CD73937F405}" type="presParOf" srcId="{48B5A808-619F-40BA-818A-14FB166CDA7B}" destId="{13D6ED83-6911-4FA8-A4E5-C95BFC213D2E}" srcOrd="4" destOrd="0" presId="urn:microsoft.com/office/officeart/2008/layout/HorizontalMultiLevelHierarchy"/>
    <dgm:cxn modelId="{0DF0E9EA-5C68-4876-97AE-BC46553FF4D0}" type="presParOf" srcId="{13D6ED83-6911-4FA8-A4E5-C95BFC213D2E}" destId="{92D63FE3-F151-4339-AB3F-96C0F0C86EC3}" srcOrd="0" destOrd="0" presId="urn:microsoft.com/office/officeart/2008/layout/HorizontalMultiLevelHierarchy"/>
    <dgm:cxn modelId="{8F83569E-2332-4E45-9434-3FABA4674BDA}" type="presParOf" srcId="{48B5A808-619F-40BA-818A-14FB166CDA7B}" destId="{57F45189-907D-4AE6-BD29-ED0CD8F569A1}" srcOrd="5" destOrd="0" presId="urn:microsoft.com/office/officeart/2008/layout/HorizontalMultiLevelHierarchy"/>
    <dgm:cxn modelId="{913A1BED-0E34-4A8B-9604-67EA3B81BDAD}" type="presParOf" srcId="{57F45189-907D-4AE6-BD29-ED0CD8F569A1}" destId="{F7D99974-1EB9-4AF1-B79C-5D45C65F62E7}" srcOrd="0" destOrd="0" presId="urn:microsoft.com/office/officeart/2008/layout/HorizontalMultiLevelHierarchy"/>
    <dgm:cxn modelId="{6A2B031F-EB20-4F20-9E5E-DE6AC8247166}" type="presParOf" srcId="{57F45189-907D-4AE6-BD29-ED0CD8F569A1}" destId="{D5101C95-FAAF-47F0-8FB2-844C7F5854A8}" srcOrd="1" destOrd="0" presId="urn:microsoft.com/office/officeart/2008/layout/HorizontalMultiLevelHierarchy"/>
    <dgm:cxn modelId="{C80DD6FA-18D1-4FAD-920A-A821E591605D}" type="presParOf" srcId="{D5101C95-FAAF-47F0-8FB2-844C7F5854A8}" destId="{959C7CB3-AD3F-4245-A25C-1A39B751CA9D}" srcOrd="0" destOrd="0" presId="urn:microsoft.com/office/officeart/2008/layout/HorizontalMultiLevelHierarchy"/>
    <dgm:cxn modelId="{229B63BC-97FF-41D1-AACA-F4793973B8B2}" type="presParOf" srcId="{959C7CB3-AD3F-4245-A25C-1A39B751CA9D}" destId="{465C6296-D745-4512-B48D-C218873EAE66}" srcOrd="0" destOrd="0" presId="urn:microsoft.com/office/officeart/2008/layout/HorizontalMultiLevelHierarchy"/>
    <dgm:cxn modelId="{BA8A7026-76CB-4DD7-87D4-B899945EAA86}" type="presParOf" srcId="{D5101C95-FAAF-47F0-8FB2-844C7F5854A8}" destId="{AD3D15BB-0EC6-4585-84EC-A138D896AED7}" srcOrd="1" destOrd="0" presId="urn:microsoft.com/office/officeart/2008/layout/HorizontalMultiLevelHierarchy"/>
    <dgm:cxn modelId="{DCF961F2-F06A-4254-A2F0-3BA9BA7DAC33}" type="presParOf" srcId="{AD3D15BB-0EC6-4585-84EC-A138D896AED7}" destId="{17399AFE-10C0-44C9-871F-F1F01F93460C}" srcOrd="0" destOrd="0" presId="urn:microsoft.com/office/officeart/2008/layout/HorizontalMultiLevelHierarchy"/>
    <dgm:cxn modelId="{D5B2CC50-335E-4457-BD2F-E493098CB1E5}" type="presParOf" srcId="{AD3D15BB-0EC6-4585-84EC-A138D896AED7}" destId="{7919EEB6-CF41-4ECD-9508-9F8CC34FEC5D}" srcOrd="1" destOrd="0" presId="urn:microsoft.com/office/officeart/2008/layout/HorizontalMultiLevelHierarchy"/>
    <dgm:cxn modelId="{82E5B00B-FA11-4388-BDCB-C64B2F01B914}" type="presParOf" srcId="{7919EEB6-CF41-4ECD-9508-9F8CC34FEC5D}" destId="{D163340F-580F-41B4-9A5B-D012FE1FC626}" srcOrd="0" destOrd="0" presId="urn:microsoft.com/office/officeart/2008/layout/HorizontalMultiLevelHierarchy"/>
    <dgm:cxn modelId="{76E1FA69-7D56-4484-B762-7EDBE997520A}" type="presParOf" srcId="{D163340F-580F-41B4-9A5B-D012FE1FC626}" destId="{BE13E201-201A-438D-A83B-B5357FBE3129}" srcOrd="0" destOrd="0" presId="urn:microsoft.com/office/officeart/2008/layout/HorizontalMultiLevelHierarchy"/>
    <dgm:cxn modelId="{F5AD97A0-6FF6-48F3-8ED5-26BDABF088A0}" type="presParOf" srcId="{7919EEB6-CF41-4ECD-9508-9F8CC34FEC5D}" destId="{50B6C2AE-C405-4CBE-A86B-8195F3C16444}" srcOrd="1" destOrd="0" presId="urn:microsoft.com/office/officeart/2008/layout/HorizontalMultiLevelHierarchy"/>
    <dgm:cxn modelId="{1A4A18D0-5304-4B7F-9936-3FC0A7BB2358}" type="presParOf" srcId="{50B6C2AE-C405-4CBE-A86B-8195F3C16444}" destId="{ECB04C2D-62E3-449B-A2C5-F0E366E43AD5}" srcOrd="0" destOrd="0" presId="urn:microsoft.com/office/officeart/2008/layout/HorizontalMultiLevelHierarchy"/>
    <dgm:cxn modelId="{F01F613C-85C5-4545-B13C-F784BC97B032}" type="presParOf" srcId="{50B6C2AE-C405-4CBE-A86B-8195F3C16444}" destId="{71F91225-09E2-4AC0-AAA9-8BA505FABA96}" srcOrd="1" destOrd="0" presId="urn:microsoft.com/office/officeart/2008/layout/HorizontalMultiLevelHierarchy"/>
    <dgm:cxn modelId="{D39C6546-EFF3-487C-87C7-FC1689389FDB}" type="presParOf" srcId="{0AC03B1D-E12C-4AE3-B0B2-E35BC5E0C781}" destId="{BCDFD6E8-D30B-4F9D-AFAE-D63E1204170D}" srcOrd="4" destOrd="0" presId="urn:microsoft.com/office/officeart/2008/layout/HorizontalMultiLevelHierarchy"/>
    <dgm:cxn modelId="{CBCA8A76-5019-446C-9E96-953BFDFCAD18}" type="presParOf" srcId="{BCDFD6E8-D30B-4F9D-AFAE-D63E1204170D}" destId="{BEDAAF19-7F9C-439C-BB7E-A3D15D9F4543}" srcOrd="0" destOrd="0" presId="urn:microsoft.com/office/officeart/2008/layout/HorizontalMultiLevelHierarchy"/>
    <dgm:cxn modelId="{FBAC13E0-75BE-4382-B2D2-18C9C28109F4}" type="presParOf" srcId="{0AC03B1D-E12C-4AE3-B0B2-E35BC5E0C781}" destId="{0E281307-EBFF-42CF-8FCC-05A456F2EB63}" srcOrd="5" destOrd="0" presId="urn:microsoft.com/office/officeart/2008/layout/HorizontalMultiLevelHierarchy"/>
    <dgm:cxn modelId="{BB9D20FD-A8AC-4BDF-89E0-4428E7B22DEF}" type="presParOf" srcId="{0E281307-EBFF-42CF-8FCC-05A456F2EB63}" destId="{97F6038C-C831-4BB1-AED4-CE5E20B640E1}" srcOrd="0" destOrd="0" presId="urn:microsoft.com/office/officeart/2008/layout/HorizontalMultiLevelHierarchy"/>
    <dgm:cxn modelId="{303E2971-AC3F-4DF2-BEB4-7E7D17E52858}" type="presParOf" srcId="{0E281307-EBFF-42CF-8FCC-05A456F2EB63}" destId="{3206FFA6-2289-4310-A172-0970AED77C48}" srcOrd="1" destOrd="0" presId="urn:microsoft.com/office/officeart/2008/layout/HorizontalMultiLevelHierarchy"/>
    <dgm:cxn modelId="{2615CA96-D5F6-40CC-86B8-E1F0438D90EC}" type="presParOf" srcId="{3206FFA6-2289-4310-A172-0970AED77C48}" destId="{1ADA4DB6-C7E9-4315-94E8-D16FB5FA3C3A}" srcOrd="0" destOrd="0" presId="urn:microsoft.com/office/officeart/2008/layout/HorizontalMultiLevelHierarchy"/>
    <dgm:cxn modelId="{10D86614-679C-47E3-8E1C-1843D28BFC07}" type="presParOf" srcId="{1ADA4DB6-C7E9-4315-94E8-D16FB5FA3C3A}" destId="{5109A6AC-722C-4A5C-85C8-E1EC3ADC9127}" srcOrd="0" destOrd="0" presId="urn:microsoft.com/office/officeart/2008/layout/HorizontalMultiLevelHierarchy"/>
    <dgm:cxn modelId="{890A954E-947C-4AEE-9168-D227E088AF6E}" type="presParOf" srcId="{3206FFA6-2289-4310-A172-0970AED77C48}" destId="{E27EB33E-6F14-445B-84BB-55387F5FE5D3}" srcOrd="1" destOrd="0" presId="urn:microsoft.com/office/officeart/2008/layout/HorizontalMultiLevelHierarchy"/>
    <dgm:cxn modelId="{5C014089-A61B-4330-83ED-3A29F27E6BDD}" type="presParOf" srcId="{E27EB33E-6F14-445B-84BB-55387F5FE5D3}" destId="{410BD475-6702-45CF-B38E-373D0314F2F8}" srcOrd="0" destOrd="0" presId="urn:microsoft.com/office/officeart/2008/layout/HorizontalMultiLevelHierarchy"/>
    <dgm:cxn modelId="{9F002BFE-A22F-4796-A6A7-49CD7805755E}" type="presParOf" srcId="{E27EB33E-6F14-445B-84BB-55387F5FE5D3}" destId="{7FB7A071-DC70-43B8-A927-1B1978BEAC84}" srcOrd="1" destOrd="0" presId="urn:microsoft.com/office/officeart/2008/layout/HorizontalMultiLevelHierarchy"/>
    <dgm:cxn modelId="{A7710997-1566-4262-9D43-9421B6C750ED}" type="presParOf" srcId="{7FB7A071-DC70-43B8-A927-1B1978BEAC84}" destId="{4928203F-1974-4F8B-A071-A803F8DED295}" srcOrd="0" destOrd="0" presId="urn:microsoft.com/office/officeart/2008/layout/HorizontalMultiLevelHierarchy"/>
    <dgm:cxn modelId="{65D8F5FD-C00F-4B8F-9EE6-19622893C7E4}" type="presParOf" srcId="{4928203F-1974-4F8B-A071-A803F8DED295}" destId="{D756732B-E93F-4BD9-B01C-305F9C1BCE45}" srcOrd="0" destOrd="0" presId="urn:microsoft.com/office/officeart/2008/layout/HorizontalMultiLevelHierarchy"/>
    <dgm:cxn modelId="{21D17194-1297-4942-BC96-9B3331282CD6}" type="presParOf" srcId="{7FB7A071-DC70-43B8-A927-1B1978BEAC84}" destId="{5095D925-C998-4B8F-A8B0-DCBAC5D15CA1}" srcOrd="1" destOrd="0" presId="urn:microsoft.com/office/officeart/2008/layout/HorizontalMultiLevelHierarchy"/>
    <dgm:cxn modelId="{16440070-A759-4210-9DAE-069C34BB2B80}" type="presParOf" srcId="{5095D925-C998-4B8F-A8B0-DCBAC5D15CA1}" destId="{379649C5-DC87-4CBA-AF90-69811A789893}" srcOrd="0" destOrd="0" presId="urn:microsoft.com/office/officeart/2008/layout/HorizontalMultiLevelHierarchy"/>
    <dgm:cxn modelId="{5CECE4E9-3AA9-4B66-970B-A2D09D5C3539}" type="presParOf" srcId="{5095D925-C998-4B8F-A8B0-DCBAC5D15CA1}" destId="{9E6B50E9-9893-407E-9FA3-DF57F5BF0DB0}" srcOrd="1" destOrd="0" presId="urn:microsoft.com/office/officeart/2008/layout/HorizontalMultiLevelHierarchy"/>
    <dgm:cxn modelId="{A494F04B-C296-4441-A35C-68C261869F69}" type="presParOf" srcId="{9E6B50E9-9893-407E-9FA3-DF57F5BF0DB0}" destId="{5FCEB3D4-67BF-4370-A4BE-3CE80CA3374A}" srcOrd="0" destOrd="0" presId="urn:microsoft.com/office/officeart/2008/layout/HorizontalMultiLevelHierarchy"/>
    <dgm:cxn modelId="{91AE2DD5-8F2E-44E1-8F71-6CFFD68AF92E}" type="presParOf" srcId="{5FCEB3D4-67BF-4370-A4BE-3CE80CA3374A}" destId="{C35324FC-39FA-46AF-AB95-158089A53D8E}" srcOrd="0" destOrd="0" presId="urn:microsoft.com/office/officeart/2008/layout/HorizontalMultiLevelHierarchy"/>
    <dgm:cxn modelId="{10528AD2-0C2F-4A36-B692-B698A584319A}" type="presParOf" srcId="{9E6B50E9-9893-407E-9FA3-DF57F5BF0DB0}" destId="{A94E9697-6900-45E9-B9CC-ECD8EA176CE6}" srcOrd="1" destOrd="0" presId="urn:microsoft.com/office/officeart/2008/layout/HorizontalMultiLevelHierarchy"/>
    <dgm:cxn modelId="{46E098B7-7FFA-4D35-8930-9EC91E4EA09E}" type="presParOf" srcId="{A94E9697-6900-45E9-B9CC-ECD8EA176CE6}" destId="{ED2F056D-1D96-4EE3-AE42-9F31647A3D1B}" srcOrd="0" destOrd="0" presId="urn:microsoft.com/office/officeart/2008/layout/HorizontalMultiLevelHierarchy"/>
    <dgm:cxn modelId="{A6DC9389-D54F-4DED-B45C-7BE7AF5D6E5B}" type="presParOf" srcId="{A94E9697-6900-45E9-B9CC-ECD8EA176CE6}" destId="{89CE9021-F8F5-4EF6-B105-BA1999F54647}" srcOrd="1" destOrd="0" presId="urn:microsoft.com/office/officeart/2008/layout/HorizontalMultiLevelHierarchy"/>
    <dgm:cxn modelId="{4E87B99C-8501-4367-A966-68C3BD65596A}" type="presParOf" srcId="{3206FFA6-2289-4310-A172-0970AED77C48}" destId="{9C7F2A55-E588-4391-9E7B-8BD2EF643415}" srcOrd="2" destOrd="0" presId="urn:microsoft.com/office/officeart/2008/layout/HorizontalMultiLevelHierarchy"/>
    <dgm:cxn modelId="{68D6FA00-13F8-4911-BBE0-6ECE8810E5A0}" type="presParOf" srcId="{9C7F2A55-E588-4391-9E7B-8BD2EF643415}" destId="{481FBD9C-AEF3-4176-AA04-92481FA966EA}" srcOrd="0" destOrd="0" presId="urn:microsoft.com/office/officeart/2008/layout/HorizontalMultiLevelHierarchy"/>
    <dgm:cxn modelId="{0B1D26D2-A403-47DF-98DB-83B3A865DF92}" type="presParOf" srcId="{3206FFA6-2289-4310-A172-0970AED77C48}" destId="{60DAA18F-ABCA-4C66-BF93-1CEDC2190D80}" srcOrd="3" destOrd="0" presId="urn:microsoft.com/office/officeart/2008/layout/HorizontalMultiLevelHierarchy"/>
    <dgm:cxn modelId="{8B19F991-AD1E-40D2-904A-61E36B6BF432}" type="presParOf" srcId="{60DAA18F-ABCA-4C66-BF93-1CEDC2190D80}" destId="{3F55643A-95FF-4636-A939-9491A5B67C98}" srcOrd="0" destOrd="0" presId="urn:microsoft.com/office/officeart/2008/layout/HorizontalMultiLevelHierarchy"/>
    <dgm:cxn modelId="{E8ACB5AB-7D43-4C3A-B3A6-5FF2B79A3377}" type="presParOf" srcId="{60DAA18F-ABCA-4C66-BF93-1CEDC2190D80}" destId="{4AB09415-532D-419F-AB4A-62FECDEA1DDC}" srcOrd="1" destOrd="0" presId="urn:microsoft.com/office/officeart/2008/layout/HorizontalMultiLevelHierarchy"/>
    <dgm:cxn modelId="{04229D95-C83F-4D08-A735-0CE409815782}" type="presParOf" srcId="{4AB09415-532D-419F-AB4A-62FECDEA1DDC}" destId="{6FF4B222-F899-451C-965E-5913764B5C2A}" srcOrd="0" destOrd="0" presId="urn:microsoft.com/office/officeart/2008/layout/HorizontalMultiLevelHierarchy"/>
    <dgm:cxn modelId="{B2D91001-EA6F-4F1C-8C78-64B65FE3203E}" type="presParOf" srcId="{6FF4B222-F899-451C-965E-5913764B5C2A}" destId="{F3D59BE6-BE60-4EB4-93B6-3422C8099314}" srcOrd="0" destOrd="0" presId="urn:microsoft.com/office/officeart/2008/layout/HorizontalMultiLevelHierarchy"/>
    <dgm:cxn modelId="{7716A010-2632-4ABB-BF08-A748A8C10755}" type="presParOf" srcId="{4AB09415-532D-419F-AB4A-62FECDEA1DDC}" destId="{C09E1D69-39FB-4BF4-9523-2FB30EE20A65}" srcOrd="1" destOrd="0" presId="urn:microsoft.com/office/officeart/2008/layout/HorizontalMultiLevelHierarchy"/>
    <dgm:cxn modelId="{2693F872-1095-4EAE-BCB2-D51040CEC8BA}" type="presParOf" srcId="{C09E1D69-39FB-4BF4-9523-2FB30EE20A65}" destId="{5956F9A0-C1F0-4EC6-A3E5-587A30DA7D32}" srcOrd="0" destOrd="0" presId="urn:microsoft.com/office/officeart/2008/layout/HorizontalMultiLevelHierarchy"/>
    <dgm:cxn modelId="{08B09D67-9741-4C94-86A1-3EC731D5BC2E}" type="presParOf" srcId="{C09E1D69-39FB-4BF4-9523-2FB30EE20A65}" destId="{3C92F13F-CF8B-4DB7-80C2-868B9D7ADF0D}" srcOrd="1" destOrd="0" presId="urn:microsoft.com/office/officeart/2008/layout/HorizontalMultiLevelHierarchy"/>
    <dgm:cxn modelId="{678F7A39-FC9B-4DE4-ABF0-9F3135A82E4D}" type="presParOf" srcId="{3C92F13F-CF8B-4DB7-80C2-868B9D7ADF0D}" destId="{6442E455-5CC5-4EBB-978E-B84CC595F3A7}" srcOrd="0" destOrd="0" presId="urn:microsoft.com/office/officeart/2008/layout/HorizontalMultiLevelHierarchy"/>
    <dgm:cxn modelId="{8F934187-6DE1-4139-A551-E918B52F0D42}" type="presParOf" srcId="{6442E455-5CC5-4EBB-978E-B84CC595F3A7}" destId="{BE6DF6B2-226F-4EA9-95A3-A267FD963F3E}" srcOrd="0" destOrd="0" presId="urn:microsoft.com/office/officeart/2008/layout/HorizontalMultiLevelHierarchy"/>
    <dgm:cxn modelId="{E9E356C3-61A9-4EBF-8CB3-DEB6F74D1B85}" type="presParOf" srcId="{3C92F13F-CF8B-4DB7-80C2-868B9D7ADF0D}" destId="{5EC8956B-44CF-42BF-AA1C-577EE7A14B91}" srcOrd="1" destOrd="0" presId="urn:microsoft.com/office/officeart/2008/layout/HorizontalMultiLevelHierarchy"/>
    <dgm:cxn modelId="{8C8ECF24-B031-40C4-8197-831782EA7AD0}" type="presParOf" srcId="{5EC8956B-44CF-42BF-AA1C-577EE7A14B91}" destId="{BF2E4B5F-2E45-4873-83B1-33E6F78DB079}" srcOrd="0" destOrd="0" presId="urn:microsoft.com/office/officeart/2008/layout/HorizontalMultiLevelHierarchy"/>
    <dgm:cxn modelId="{C2AFEB4F-33CA-48CE-9AAC-B936A1DACC1F}" type="presParOf" srcId="{5EC8956B-44CF-42BF-AA1C-577EE7A14B91}" destId="{239E046E-AEA4-45C5-93AB-929E14F106E2}" srcOrd="1" destOrd="0" presId="urn:microsoft.com/office/officeart/2008/layout/HorizontalMultiLevelHierarchy"/>
    <dgm:cxn modelId="{C1179122-0C7D-490F-B4CD-2573C29F3EEE}" type="presParOf" srcId="{3206FFA6-2289-4310-A172-0970AED77C48}" destId="{7EA17583-0B31-408F-BA6B-32CE6A02E309}" srcOrd="4" destOrd="0" presId="urn:microsoft.com/office/officeart/2008/layout/HorizontalMultiLevelHierarchy"/>
    <dgm:cxn modelId="{B33B760F-D71C-4FA4-99C4-1662CE9BFE76}" type="presParOf" srcId="{7EA17583-0B31-408F-BA6B-32CE6A02E309}" destId="{E19146D1-C5CF-46BB-9308-DE6A822CEF6D}" srcOrd="0" destOrd="0" presId="urn:microsoft.com/office/officeart/2008/layout/HorizontalMultiLevelHierarchy"/>
    <dgm:cxn modelId="{842ACE1D-672A-4ED1-AA73-985A90AD64C1}" type="presParOf" srcId="{3206FFA6-2289-4310-A172-0970AED77C48}" destId="{213BD728-87B4-492F-BDA3-2300EB309588}" srcOrd="5" destOrd="0" presId="urn:microsoft.com/office/officeart/2008/layout/HorizontalMultiLevelHierarchy"/>
    <dgm:cxn modelId="{D34B7DDE-5806-4F74-8DFA-3E4C94FDBE0F}" type="presParOf" srcId="{213BD728-87B4-492F-BDA3-2300EB309588}" destId="{2D4747B7-9A7D-4618-8029-DF4B446C9759}" srcOrd="0" destOrd="0" presId="urn:microsoft.com/office/officeart/2008/layout/HorizontalMultiLevelHierarchy"/>
    <dgm:cxn modelId="{FBD70A3D-6745-4A49-BD75-EDAC0A82F152}" type="presParOf" srcId="{213BD728-87B4-492F-BDA3-2300EB309588}" destId="{AF6C8B87-A4A3-4715-879A-2F441AEBF9A5}" srcOrd="1" destOrd="0" presId="urn:microsoft.com/office/officeart/2008/layout/HorizontalMultiLevelHierarchy"/>
    <dgm:cxn modelId="{505E8448-76B8-489E-BD53-CA7F0AA538DD}" type="presParOf" srcId="{AF6C8B87-A4A3-4715-879A-2F441AEBF9A5}" destId="{AA09902C-5430-4071-A703-69DB59DCB926}" srcOrd="0" destOrd="0" presId="urn:microsoft.com/office/officeart/2008/layout/HorizontalMultiLevelHierarchy"/>
    <dgm:cxn modelId="{636D4792-23F8-425B-B96D-7BE3DAAE2E6A}" type="presParOf" srcId="{AA09902C-5430-4071-A703-69DB59DCB926}" destId="{12A2F134-9B33-4A54-B666-80E6BFAC7479}" srcOrd="0" destOrd="0" presId="urn:microsoft.com/office/officeart/2008/layout/HorizontalMultiLevelHierarchy"/>
    <dgm:cxn modelId="{64F09D6D-F186-4001-8350-6F2B8B09F405}" type="presParOf" srcId="{AF6C8B87-A4A3-4715-879A-2F441AEBF9A5}" destId="{89BABAB2-79F5-4FB5-9B3B-E551033D93C4}" srcOrd="1" destOrd="0" presId="urn:microsoft.com/office/officeart/2008/layout/HorizontalMultiLevelHierarchy"/>
    <dgm:cxn modelId="{90157132-D39B-41EE-8FA9-4BFF0710D937}" type="presParOf" srcId="{89BABAB2-79F5-4FB5-9B3B-E551033D93C4}" destId="{040BFD4F-1FA0-4729-BF82-7B30E87B41E6}" srcOrd="0" destOrd="0" presId="urn:microsoft.com/office/officeart/2008/layout/HorizontalMultiLevelHierarchy"/>
    <dgm:cxn modelId="{083A38D0-1192-47CE-A21D-AA731E649160}" type="presParOf" srcId="{89BABAB2-79F5-4FB5-9B3B-E551033D93C4}" destId="{6BB7029B-2F43-49C5-8A85-FC23A8E13B3C}" srcOrd="1" destOrd="0" presId="urn:microsoft.com/office/officeart/2008/layout/HorizontalMultiLevelHierarchy"/>
    <dgm:cxn modelId="{3B0B8807-6B75-4FF3-96C2-6704166C4313}" type="presParOf" srcId="{6BB7029B-2F43-49C5-8A85-FC23A8E13B3C}" destId="{4A632EE2-0CAB-4614-9C14-2D19EC58F30C}" srcOrd="0" destOrd="0" presId="urn:microsoft.com/office/officeart/2008/layout/HorizontalMultiLevelHierarchy"/>
    <dgm:cxn modelId="{30303F9C-892D-4FC3-932C-0088E7782ED2}" type="presParOf" srcId="{4A632EE2-0CAB-4614-9C14-2D19EC58F30C}" destId="{1C579B3D-F7F9-4338-ABFD-1E777AABA631}" srcOrd="0" destOrd="0" presId="urn:microsoft.com/office/officeart/2008/layout/HorizontalMultiLevelHierarchy"/>
    <dgm:cxn modelId="{FBC7E5D1-EC18-4D40-A06D-E66661BD9C35}" type="presParOf" srcId="{6BB7029B-2F43-49C5-8A85-FC23A8E13B3C}" destId="{4F9889FC-279C-46CD-8311-3E53F2485BFA}" srcOrd="1" destOrd="0" presId="urn:microsoft.com/office/officeart/2008/layout/HorizontalMultiLevelHierarchy"/>
    <dgm:cxn modelId="{E1DA4310-6C28-4E94-AA04-E99972F8DCEA}" type="presParOf" srcId="{4F9889FC-279C-46CD-8311-3E53F2485BFA}" destId="{E9794EFE-2247-43E1-AC8D-A052422C5C4E}" srcOrd="0" destOrd="0" presId="urn:microsoft.com/office/officeart/2008/layout/HorizontalMultiLevelHierarchy"/>
    <dgm:cxn modelId="{A145E57F-87FD-4B59-9DFF-2B3E9D60C7E6}" type="presParOf" srcId="{4F9889FC-279C-46CD-8311-3E53F2485BFA}" destId="{A9F66C5C-9535-4449-9C04-AF09D4FC35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2E119-48CC-4731-8781-AF3BE9CEBD44}">
      <dsp:nvSpPr>
        <dsp:cNvPr id="0" name=""/>
        <dsp:cNvSpPr/>
      </dsp:nvSpPr>
      <dsp:spPr>
        <a:xfrm>
          <a:off x="3912959" y="2046988"/>
          <a:ext cx="2456670" cy="247553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Akademik KISK FF MU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+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studenti KISK FF</a:t>
          </a:r>
        </a:p>
      </dsp:txBody>
      <dsp:txXfrm>
        <a:off x="4406859" y="2625617"/>
        <a:ext cx="1468870" cy="1274903"/>
      </dsp:txXfrm>
    </dsp:sp>
    <dsp:sp modelId="{F81E9888-BB09-4286-BB93-94F2DFB392F1}">
      <dsp:nvSpPr>
        <dsp:cNvPr id="0" name=""/>
        <dsp:cNvSpPr/>
      </dsp:nvSpPr>
      <dsp:spPr>
        <a:xfrm>
          <a:off x="2448346" y="1451743"/>
          <a:ext cx="1810385" cy="1810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Učitel</a:t>
          </a:r>
        </a:p>
      </dsp:txBody>
      <dsp:txXfrm>
        <a:off x="2904116" y="1910268"/>
        <a:ext cx="898845" cy="893335"/>
      </dsp:txXfrm>
    </dsp:sp>
    <dsp:sp modelId="{0BC6B475-3543-4424-8658-C6CCC7A41F41}">
      <dsp:nvSpPr>
        <dsp:cNvPr id="0" name=""/>
        <dsp:cNvSpPr/>
      </dsp:nvSpPr>
      <dsp:spPr>
        <a:xfrm rot="20700000">
          <a:off x="3462346" y="202762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Knihovník</a:t>
          </a:r>
        </a:p>
      </dsp:txBody>
      <dsp:txXfrm rot="-20700000">
        <a:off x="3851394" y="591810"/>
        <a:ext cx="995711" cy="995711"/>
      </dsp:txXfrm>
    </dsp:sp>
    <dsp:sp modelId="{4EA6AB5C-2B42-474B-A9A6-C934491683DD}">
      <dsp:nvSpPr>
        <dsp:cNvPr id="0" name=""/>
        <dsp:cNvSpPr/>
      </dsp:nvSpPr>
      <dsp:spPr>
        <a:xfrm>
          <a:off x="3708899" y="1662410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47E907-7CAE-4046-BF70-04333C90AD15}">
      <dsp:nvSpPr>
        <dsp:cNvPr id="0" name=""/>
        <dsp:cNvSpPr/>
      </dsp:nvSpPr>
      <dsp:spPr>
        <a:xfrm>
          <a:off x="2127730" y="1049750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CFFC8-3B57-488A-BF16-9A4438667AD7}">
      <dsp:nvSpPr>
        <dsp:cNvPr id="0" name=""/>
        <dsp:cNvSpPr/>
      </dsp:nvSpPr>
      <dsp:spPr>
        <a:xfrm>
          <a:off x="3052046" y="-187191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32EE2-0CAB-4614-9C14-2D19EC58F30C}">
      <dsp:nvSpPr>
        <dsp:cNvPr id="0" name=""/>
        <dsp:cNvSpPr/>
      </dsp:nvSpPr>
      <dsp:spPr>
        <a:xfrm>
          <a:off x="6947571" y="5916068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5952658"/>
        <a:ext cx="18260" cy="18260"/>
      </dsp:txXfrm>
    </dsp:sp>
    <dsp:sp modelId="{AA09902C-5430-4071-A703-69DB59DCB926}">
      <dsp:nvSpPr>
        <dsp:cNvPr id="0" name=""/>
        <dsp:cNvSpPr/>
      </dsp:nvSpPr>
      <dsp:spPr>
        <a:xfrm>
          <a:off x="4756311" y="5916068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5952658"/>
        <a:ext cx="18260" cy="18260"/>
      </dsp:txXfrm>
    </dsp:sp>
    <dsp:sp modelId="{7EA17583-0B31-408F-BA6B-32CE6A02E309}">
      <dsp:nvSpPr>
        <dsp:cNvPr id="0" name=""/>
        <dsp:cNvSpPr/>
      </dsp:nvSpPr>
      <dsp:spPr>
        <a:xfrm>
          <a:off x="2565050" y="5265885"/>
          <a:ext cx="365210" cy="69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605" y="0"/>
              </a:lnTo>
              <a:lnTo>
                <a:pt x="182605" y="695903"/>
              </a:lnTo>
              <a:lnTo>
                <a:pt x="365210" y="695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8008" y="5594189"/>
        <a:ext cx="39295" cy="39295"/>
      </dsp:txXfrm>
    </dsp:sp>
    <dsp:sp modelId="{6442E455-5CC5-4EBB-978E-B84CC595F3A7}">
      <dsp:nvSpPr>
        <dsp:cNvPr id="0" name=""/>
        <dsp:cNvSpPr/>
      </dsp:nvSpPr>
      <dsp:spPr>
        <a:xfrm>
          <a:off x="6947571" y="5220165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5256754"/>
        <a:ext cx="18260" cy="18260"/>
      </dsp:txXfrm>
    </dsp:sp>
    <dsp:sp modelId="{6FF4B222-F899-451C-965E-5913764B5C2A}">
      <dsp:nvSpPr>
        <dsp:cNvPr id="0" name=""/>
        <dsp:cNvSpPr/>
      </dsp:nvSpPr>
      <dsp:spPr>
        <a:xfrm>
          <a:off x="4756311" y="5220165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5256754"/>
        <a:ext cx="18260" cy="18260"/>
      </dsp:txXfrm>
    </dsp:sp>
    <dsp:sp modelId="{9C7F2A55-E588-4391-9E7B-8BD2EF643415}">
      <dsp:nvSpPr>
        <dsp:cNvPr id="0" name=""/>
        <dsp:cNvSpPr/>
      </dsp:nvSpPr>
      <dsp:spPr>
        <a:xfrm>
          <a:off x="2565050" y="5220165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38525" y="5256754"/>
        <a:ext cx="18260" cy="18260"/>
      </dsp:txXfrm>
    </dsp:sp>
    <dsp:sp modelId="{5FCEB3D4-67BF-4370-A4BE-3CE80CA3374A}">
      <dsp:nvSpPr>
        <dsp:cNvPr id="0" name=""/>
        <dsp:cNvSpPr/>
      </dsp:nvSpPr>
      <dsp:spPr>
        <a:xfrm>
          <a:off x="6947571" y="4524261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4560851"/>
        <a:ext cx="18260" cy="18260"/>
      </dsp:txXfrm>
    </dsp:sp>
    <dsp:sp modelId="{4928203F-1974-4F8B-A071-A803F8DED295}">
      <dsp:nvSpPr>
        <dsp:cNvPr id="0" name=""/>
        <dsp:cNvSpPr/>
      </dsp:nvSpPr>
      <dsp:spPr>
        <a:xfrm>
          <a:off x="4756311" y="4524261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4560851"/>
        <a:ext cx="18260" cy="18260"/>
      </dsp:txXfrm>
    </dsp:sp>
    <dsp:sp modelId="{1ADA4DB6-C7E9-4315-94E8-D16FB5FA3C3A}">
      <dsp:nvSpPr>
        <dsp:cNvPr id="0" name=""/>
        <dsp:cNvSpPr/>
      </dsp:nvSpPr>
      <dsp:spPr>
        <a:xfrm>
          <a:off x="2565050" y="4569981"/>
          <a:ext cx="365210" cy="695903"/>
        </a:xfrm>
        <a:custGeom>
          <a:avLst/>
          <a:gdLst/>
          <a:ahLst/>
          <a:cxnLst/>
          <a:rect l="0" t="0" r="0" b="0"/>
          <a:pathLst>
            <a:path>
              <a:moveTo>
                <a:pt x="0" y="695903"/>
              </a:moveTo>
              <a:lnTo>
                <a:pt x="182605" y="695903"/>
              </a:lnTo>
              <a:lnTo>
                <a:pt x="182605" y="0"/>
              </a:lnTo>
              <a:lnTo>
                <a:pt x="36521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8008" y="4898285"/>
        <a:ext cx="39295" cy="39295"/>
      </dsp:txXfrm>
    </dsp:sp>
    <dsp:sp modelId="{BCDFD6E8-D30B-4F9D-AFAE-D63E1204170D}">
      <dsp:nvSpPr>
        <dsp:cNvPr id="0" name=""/>
        <dsp:cNvSpPr/>
      </dsp:nvSpPr>
      <dsp:spPr>
        <a:xfrm>
          <a:off x="368622" y="3314547"/>
          <a:ext cx="370377" cy="195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188" y="0"/>
              </a:lnTo>
              <a:lnTo>
                <a:pt x="185188" y="1951338"/>
              </a:lnTo>
              <a:lnTo>
                <a:pt x="370377" y="19513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04157" y="4240561"/>
        <a:ext cx="99308" cy="99308"/>
      </dsp:txXfrm>
    </dsp:sp>
    <dsp:sp modelId="{D163340F-580F-41B4-9A5B-D012FE1FC626}">
      <dsp:nvSpPr>
        <dsp:cNvPr id="0" name=""/>
        <dsp:cNvSpPr/>
      </dsp:nvSpPr>
      <dsp:spPr>
        <a:xfrm>
          <a:off x="6947571" y="3828358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3864948"/>
        <a:ext cx="18260" cy="18260"/>
      </dsp:txXfrm>
    </dsp:sp>
    <dsp:sp modelId="{959C7CB3-AD3F-4245-A25C-1A39B751CA9D}">
      <dsp:nvSpPr>
        <dsp:cNvPr id="0" name=""/>
        <dsp:cNvSpPr/>
      </dsp:nvSpPr>
      <dsp:spPr>
        <a:xfrm>
          <a:off x="4756311" y="3828358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3864948"/>
        <a:ext cx="18260" cy="18260"/>
      </dsp:txXfrm>
    </dsp:sp>
    <dsp:sp modelId="{13D6ED83-6911-4FA8-A4E5-C95BFC213D2E}">
      <dsp:nvSpPr>
        <dsp:cNvPr id="0" name=""/>
        <dsp:cNvSpPr/>
      </dsp:nvSpPr>
      <dsp:spPr>
        <a:xfrm>
          <a:off x="2565050" y="3178174"/>
          <a:ext cx="365210" cy="69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605" y="0"/>
              </a:lnTo>
              <a:lnTo>
                <a:pt x="182605" y="695903"/>
              </a:lnTo>
              <a:lnTo>
                <a:pt x="365210" y="695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8008" y="3506478"/>
        <a:ext cx="39295" cy="39295"/>
      </dsp:txXfrm>
    </dsp:sp>
    <dsp:sp modelId="{E8E2B88C-5B3E-440B-A8D0-75F337B3BA53}">
      <dsp:nvSpPr>
        <dsp:cNvPr id="0" name=""/>
        <dsp:cNvSpPr/>
      </dsp:nvSpPr>
      <dsp:spPr>
        <a:xfrm>
          <a:off x="6947571" y="3132455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3169044"/>
        <a:ext cx="18260" cy="18260"/>
      </dsp:txXfrm>
    </dsp:sp>
    <dsp:sp modelId="{8F107527-7D4B-4779-99D2-4C4703A645B1}">
      <dsp:nvSpPr>
        <dsp:cNvPr id="0" name=""/>
        <dsp:cNvSpPr/>
      </dsp:nvSpPr>
      <dsp:spPr>
        <a:xfrm>
          <a:off x="4756311" y="3132455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3169044"/>
        <a:ext cx="18260" cy="18260"/>
      </dsp:txXfrm>
    </dsp:sp>
    <dsp:sp modelId="{38506830-C1A9-41EC-953B-5B8523F3B570}">
      <dsp:nvSpPr>
        <dsp:cNvPr id="0" name=""/>
        <dsp:cNvSpPr/>
      </dsp:nvSpPr>
      <dsp:spPr>
        <a:xfrm>
          <a:off x="2565050" y="3132454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38525" y="3169044"/>
        <a:ext cx="18260" cy="18260"/>
      </dsp:txXfrm>
    </dsp:sp>
    <dsp:sp modelId="{0611C5A4-3414-4A38-A4E6-D9E157744592}">
      <dsp:nvSpPr>
        <dsp:cNvPr id="0" name=""/>
        <dsp:cNvSpPr/>
      </dsp:nvSpPr>
      <dsp:spPr>
        <a:xfrm>
          <a:off x="6947571" y="2436551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2473141"/>
        <a:ext cx="18260" cy="18260"/>
      </dsp:txXfrm>
    </dsp:sp>
    <dsp:sp modelId="{D321D757-823A-4B52-8E1E-541CA98DB670}">
      <dsp:nvSpPr>
        <dsp:cNvPr id="0" name=""/>
        <dsp:cNvSpPr/>
      </dsp:nvSpPr>
      <dsp:spPr>
        <a:xfrm>
          <a:off x="4756311" y="2436551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2473141"/>
        <a:ext cx="18260" cy="18260"/>
      </dsp:txXfrm>
    </dsp:sp>
    <dsp:sp modelId="{F9151025-F9F9-4CA8-94AA-954A7F9D9117}">
      <dsp:nvSpPr>
        <dsp:cNvPr id="0" name=""/>
        <dsp:cNvSpPr/>
      </dsp:nvSpPr>
      <dsp:spPr>
        <a:xfrm>
          <a:off x="2565050" y="2482271"/>
          <a:ext cx="365210" cy="695903"/>
        </a:xfrm>
        <a:custGeom>
          <a:avLst/>
          <a:gdLst/>
          <a:ahLst/>
          <a:cxnLst/>
          <a:rect l="0" t="0" r="0" b="0"/>
          <a:pathLst>
            <a:path>
              <a:moveTo>
                <a:pt x="0" y="695903"/>
              </a:moveTo>
              <a:lnTo>
                <a:pt x="182605" y="695903"/>
              </a:lnTo>
              <a:lnTo>
                <a:pt x="182605" y="0"/>
              </a:lnTo>
              <a:lnTo>
                <a:pt x="36521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8008" y="2810575"/>
        <a:ext cx="39295" cy="39295"/>
      </dsp:txXfrm>
    </dsp:sp>
    <dsp:sp modelId="{4A1B4CAF-ECAB-44CF-A84A-1CBBFBA72F4C}">
      <dsp:nvSpPr>
        <dsp:cNvPr id="0" name=""/>
        <dsp:cNvSpPr/>
      </dsp:nvSpPr>
      <dsp:spPr>
        <a:xfrm>
          <a:off x="368622" y="3178174"/>
          <a:ext cx="370377" cy="136372"/>
        </a:xfrm>
        <a:custGeom>
          <a:avLst/>
          <a:gdLst/>
          <a:ahLst/>
          <a:cxnLst/>
          <a:rect l="0" t="0" r="0" b="0"/>
          <a:pathLst>
            <a:path>
              <a:moveTo>
                <a:pt x="0" y="136372"/>
              </a:moveTo>
              <a:lnTo>
                <a:pt x="185188" y="136372"/>
              </a:lnTo>
              <a:lnTo>
                <a:pt x="185188" y="0"/>
              </a:lnTo>
              <a:lnTo>
                <a:pt x="37037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3944" y="3236493"/>
        <a:ext cx="19734" cy="19734"/>
      </dsp:txXfrm>
    </dsp:sp>
    <dsp:sp modelId="{921D55D3-06AC-4445-A9C3-E59A624F79A1}">
      <dsp:nvSpPr>
        <dsp:cNvPr id="0" name=""/>
        <dsp:cNvSpPr/>
      </dsp:nvSpPr>
      <dsp:spPr>
        <a:xfrm>
          <a:off x="6947571" y="1740648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1777237"/>
        <a:ext cx="18260" cy="18260"/>
      </dsp:txXfrm>
    </dsp:sp>
    <dsp:sp modelId="{525AE40D-2529-4101-93ED-5855F5744C8C}">
      <dsp:nvSpPr>
        <dsp:cNvPr id="0" name=""/>
        <dsp:cNvSpPr/>
      </dsp:nvSpPr>
      <dsp:spPr>
        <a:xfrm>
          <a:off x="4756311" y="1740648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1777237"/>
        <a:ext cx="18260" cy="18260"/>
      </dsp:txXfrm>
    </dsp:sp>
    <dsp:sp modelId="{6E8372C9-2646-4F8F-AE8A-458B57757F59}">
      <dsp:nvSpPr>
        <dsp:cNvPr id="0" name=""/>
        <dsp:cNvSpPr/>
      </dsp:nvSpPr>
      <dsp:spPr>
        <a:xfrm>
          <a:off x="2565050" y="1090464"/>
          <a:ext cx="365210" cy="69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605" y="0"/>
              </a:lnTo>
              <a:lnTo>
                <a:pt x="182605" y="695903"/>
              </a:lnTo>
              <a:lnTo>
                <a:pt x="365210" y="695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8008" y="1418768"/>
        <a:ext cx="39295" cy="39295"/>
      </dsp:txXfrm>
    </dsp:sp>
    <dsp:sp modelId="{F6CFB9B5-455C-4AEE-82CD-D7F07F878BB0}">
      <dsp:nvSpPr>
        <dsp:cNvPr id="0" name=""/>
        <dsp:cNvSpPr/>
      </dsp:nvSpPr>
      <dsp:spPr>
        <a:xfrm>
          <a:off x="6947571" y="1044744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1081334"/>
        <a:ext cx="18260" cy="18260"/>
      </dsp:txXfrm>
    </dsp:sp>
    <dsp:sp modelId="{9A6E943F-FA0E-407E-AFF0-724305F7B408}">
      <dsp:nvSpPr>
        <dsp:cNvPr id="0" name=""/>
        <dsp:cNvSpPr/>
      </dsp:nvSpPr>
      <dsp:spPr>
        <a:xfrm>
          <a:off x="4756311" y="1044744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1081334"/>
        <a:ext cx="18260" cy="18260"/>
      </dsp:txXfrm>
    </dsp:sp>
    <dsp:sp modelId="{F84D3520-3452-4A03-9A7E-FCBE6FDACBED}">
      <dsp:nvSpPr>
        <dsp:cNvPr id="0" name=""/>
        <dsp:cNvSpPr/>
      </dsp:nvSpPr>
      <dsp:spPr>
        <a:xfrm>
          <a:off x="2565050" y="1044744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38525" y="1081334"/>
        <a:ext cx="18260" cy="18260"/>
      </dsp:txXfrm>
    </dsp:sp>
    <dsp:sp modelId="{1246A822-9737-4A27-937D-626F6A75AA8D}">
      <dsp:nvSpPr>
        <dsp:cNvPr id="0" name=""/>
        <dsp:cNvSpPr/>
      </dsp:nvSpPr>
      <dsp:spPr>
        <a:xfrm>
          <a:off x="6947571" y="348841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21046" y="385431"/>
        <a:ext cx="18260" cy="18260"/>
      </dsp:txXfrm>
    </dsp:sp>
    <dsp:sp modelId="{BD204BB5-1D14-4A7F-A5F6-DD7A693BA0F7}">
      <dsp:nvSpPr>
        <dsp:cNvPr id="0" name=""/>
        <dsp:cNvSpPr/>
      </dsp:nvSpPr>
      <dsp:spPr>
        <a:xfrm>
          <a:off x="4756311" y="348841"/>
          <a:ext cx="365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9786" y="385431"/>
        <a:ext cx="18260" cy="18260"/>
      </dsp:txXfrm>
    </dsp:sp>
    <dsp:sp modelId="{DA3104AC-671D-4BB8-90D4-8C64362197E1}">
      <dsp:nvSpPr>
        <dsp:cNvPr id="0" name=""/>
        <dsp:cNvSpPr/>
      </dsp:nvSpPr>
      <dsp:spPr>
        <a:xfrm>
          <a:off x="2565050" y="394561"/>
          <a:ext cx="365210" cy="695903"/>
        </a:xfrm>
        <a:custGeom>
          <a:avLst/>
          <a:gdLst/>
          <a:ahLst/>
          <a:cxnLst/>
          <a:rect l="0" t="0" r="0" b="0"/>
          <a:pathLst>
            <a:path>
              <a:moveTo>
                <a:pt x="0" y="695903"/>
              </a:moveTo>
              <a:lnTo>
                <a:pt x="182605" y="695903"/>
              </a:lnTo>
              <a:lnTo>
                <a:pt x="182605" y="0"/>
              </a:lnTo>
              <a:lnTo>
                <a:pt x="36521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8008" y="722865"/>
        <a:ext cx="39295" cy="39295"/>
      </dsp:txXfrm>
    </dsp:sp>
    <dsp:sp modelId="{05D089FD-2098-4B95-ABCE-5C6EE8465452}">
      <dsp:nvSpPr>
        <dsp:cNvPr id="0" name=""/>
        <dsp:cNvSpPr/>
      </dsp:nvSpPr>
      <dsp:spPr>
        <a:xfrm>
          <a:off x="368622" y="1090464"/>
          <a:ext cx="370377" cy="2224082"/>
        </a:xfrm>
        <a:custGeom>
          <a:avLst/>
          <a:gdLst/>
          <a:ahLst/>
          <a:cxnLst/>
          <a:rect l="0" t="0" r="0" b="0"/>
          <a:pathLst>
            <a:path>
              <a:moveTo>
                <a:pt x="0" y="2224082"/>
              </a:moveTo>
              <a:lnTo>
                <a:pt x="185188" y="2224082"/>
              </a:lnTo>
              <a:lnTo>
                <a:pt x="185188" y="0"/>
              </a:lnTo>
              <a:lnTo>
                <a:pt x="37037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7443" y="2146138"/>
        <a:ext cx="112735" cy="112735"/>
      </dsp:txXfrm>
    </dsp:sp>
    <dsp:sp modelId="{AF136159-12EC-48E7-A3D0-E4E5BE2A526A}">
      <dsp:nvSpPr>
        <dsp:cNvPr id="0" name=""/>
        <dsp:cNvSpPr/>
      </dsp:nvSpPr>
      <dsp:spPr>
        <a:xfrm rot="16200000">
          <a:off x="-1761200" y="3130235"/>
          <a:ext cx="3891022" cy="3686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Co nebylo v učebnici </a:t>
          </a:r>
          <a:endParaRPr lang="cs-CZ" sz="2900" kern="1200" dirty="0"/>
        </a:p>
      </dsp:txBody>
      <dsp:txXfrm>
        <a:off x="-1761200" y="3130235"/>
        <a:ext cx="3891022" cy="368622"/>
      </dsp:txXfrm>
    </dsp:sp>
    <dsp:sp modelId="{B62BE599-D45A-4C4F-8E31-C624D9A0FE8F}">
      <dsp:nvSpPr>
        <dsp:cNvPr id="0" name=""/>
        <dsp:cNvSpPr/>
      </dsp:nvSpPr>
      <dsp:spPr>
        <a:xfrm>
          <a:off x="739000" y="534435"/>
          <a:ext cx="1826050" cy="11120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Téma 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1" kern="1200" dirty="0">
              <a:solidFill>
                <a:schemeClr val="tx1"/>
              </a:solidFill>
            </a:rPr>
            <a:t>Od autora ke čtenáři</a:t>
          </a:r>
        </a:p>
      </dsp:txBody>
      <dsp:txXfrm>
        <a:off x="739000" y="534435"/>
        <a:ext cx="1826050" cy="1112059"/>
      </dsp:txXfrm>
    </dsp:sp>
    <dsp:sp modelId="{1D8C33F1-52EF-4E98-93CA-D3731690B056}">
      <dsp:nvSpPr>
        <dsp:cNvPr id="0" name=""/>
        <dsp:cNvSpPr/>
      </dsp:nvSpPr>
      <dsp:spPr>
        <a:xfrm>
          <a:off x="2930260" y="116200"/>
          <a:ext cx="1826050" cy="5567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1</a:t>
          </a:r>
        </a:p>
      </dsp:txBody>
      <dsp:txXfrm>
        <a:off x="2930260" y="116200"/>
        <a:ext cx="1826050" cy="556722"/>
      </dsp:txXfrm>
    </dsp:sp>
    <dsp:sp modelId="{87B31D32-705E-424D-9E0B-DDBCF21B13E0}">
      <dsp:nvSpPr>
        <dsp:cNvPr id="0" name=""/>
        <dsp:cNvSpPr/>
      </dsp:nvSpPr>
      <dsp:spPr>
        <a:xfrm>
          <a:off x="5121521" y="116200"/>
          <a:ext cx="1826050" cy="55672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  </a:t>
          </a:r>
        </a:p>
      </dsp:txBody>
      <dsp:txXfrm>
        <a:off x="5121521" y="116200"/>
        <a:ext cx="1826050" cy="556722"/>
      </dsp:txXfrm>
    </dsp:sp>
    <dsp:sp modelId="{8D3362AA-1319-4477-B7F8-8102C278D24A}">
      <dsp:nvSpPr>
        <dsp:cNvPr id="0" name=""/>
        <dsp:cNvSpPr/>
      </dsp:nvSpPr>
      <dsp:spPr>
        <a:xfrm>
          <a:off x="7312782" y="116200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1</a:t>
          </a:r>
          <a:r>
            <a:rPr lang="cs-CZ" sz="1200" kern="1200" dirty="0"/>
            <a:t>ací</a:t>
          </a:r>
          <a:r>
            <a:rPr lang="cs-CZ" sz="2200" kern="1200" dirty="0"/>
            <a:t> program 1</a:t>
          </a:r>
        </a:p>
      </dsp:txBody>
      <dsp:txXfrm>
        <a:off x="7312782" y="116200"/>
        <a:ext cx="1826050" cy="556722"/>
      </dsp:txXfrm>
    </dsp:sp>
    <dsp:sp modelId="{A69B998B-29F5-4346-8365-294245D9E442}">
      <dsp:nvSpPr>
        <dsp:cNvPr id="0" name=""/>
        <dsp:cNvSpPr/>
      </dsp:nvSpPr>
      <dsp:spPr>
        <a:xfrm>
          <a:off x="2930260" y="812103"/>
          <a:ext cx="1826050" cy="5567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2 </a:t>
          </a:r>
          <a:endParaRPr lang="cs-CZ" sz="2000" kern="1200" dirty="0"/>
        </a:p>
      </dsp:txBody>
      <dsp:txXfrm>
        <a:off x="2930260" y="812103"/>
        <a:ext cx="1826050" cy="556722"/>
      </dsp:txXfrm>
    </dsp:sp>
    <dsp:sp modelId="{F916B202-A330-41F2-A9EE-8CCDFE236A58}">
      <dsp:nvSpPr>
        <dsp:cNvPr id="0" name=""/>
        <dsp:cNvSpPr/>
      </dsp:nvSpPr>
      <dsp:spPr>
        <a:xfrm>
          <a:off x="5121521" y="812103"/>
          <a:ext cx="1826050" cy="55672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812103"/>
        <a:ext cx="1826050" cy="556722"/>
      </dsp:txXfrm>
    </dsp:sp>
    <dsp:sp modelId="{34326DAF-73B0-45FB-9B80-E839F8E25B2A}">
      <dsp:nvSpPr>
        <dsp:cNvPr id="0" name=""/>
        <dsp:cNvSpPr/>
      </dsp:nvSpPr>
      <dsp:spPr>
        <a:xfrm>
          <a:off x="7312782" y="812103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2</a:t>
          </a:r>
          <a:r>
            <a:rPr lang="cs-CZ" sz="2200" kern="1200" dirty="0"/>
            <a:t>ací </a:t>
          </a:r>
        </a:p>
      </dsp:txBody>
      <dsp:txXfrm>
        <a:off x="7312782" y="812103"/>
        <a:ext cx="1826050" cy="556722"/>
      </dsp:txXfrm>
    </dsp:sp>
    <dsp:sp modelId="{0D3A9AFD-4D90-474D-ABCF-E12F6BF09A4A}">
      <dsp:nvSpPr>
        <dsp:cNvPr id="0" name=""/>
        <dsp:cNvSpPr/>
      </dsp:nvSpPr>
      <dsp:spPr>
        <a:xfrm>
          <a:off x="2930260" y="1508006"/>
          <a:ext cx="1826050" cy="5567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3</a:t>
          </a:r>
          <a:r>
            <a:rPr lang="cs-CZ" sz="2400" kern="1200" dirty="0">
              <a:solidFill>
                <a:schemeClr val="tx1"/>
              </a:solidFill>
            </a:rPr>
            <a:t> </a:t>
          </a:r>
          <a:endParaRPr lang="cs-CZ" sz="2400" kern="1200" dirty="0"/>
        </a:p>
      </dsp:txBody>
      <dsp:txXfrm>
        <a:off x="2930260" y="1508006"/>
        <a:ext cx="1826050" cy="556722"/>
      </dsp:txXfrm>
    </dsp:sp>
    <dsp:sp modelId="{AC1055FF-7B15-4C54-927E-CB9999522A6E}">
      <dsp:nvSpPr>
        <dsp:cNvPr id="0" name=""/>
        <dsp:cNvSpPr/>
      </dsp:nvSpPr>
      <dsp:spPr>
        <a:xfrm>
          <a:off x="5121521" y="1508006"/>
          <a:ext cx="1826050" cy="55672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1508006"/>
        <a:ext cx="1826050" cy="556722"/>
      </dsp:txXfrm>
    </dsp:sp>
    <dsp:sp modelId="{9EAD39AB-AB99-4E69-A326-F5A0ABB42E44}">
      <dsp:nvSpPr>
        <dsp:cNvPr id="0" name=""/>
        <dsp:cNvSpPr/>
      </dsp:nvSpPr>
      <dsp:spPr>
        <a:xfrm>
          <a:off x="7312782" y="1508006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3</a:t>
          </a:r>
          <a:r>
            <a:rPr lang="cs-CZ" sz="1200" kern="1200" dirty="0"/>
            <a:t>ací </a:t>
          </a:r>
        </a:p>
      </dsp:txBody>
      <dsp:txXfrm>
        <a:off x="7312782" y="1508006"/>
        <a:ext cx="1826050" cy="556722"/>
      </dsp:txXfrm>
    </dsp:sp>
    <dsp:sp modelId="{333E17B2-4BF1-4EBE-9F6A-8F5F87AA5BE4}">
      <dsp:nvSpPr>
        <dsp:cNvPr id="0" name=""/>
        <dsp:cNvSpPr/>
      </dsp:nvSpPr>
      <dsp:spPr>
        <a:xfrm>
          <a:off x="739000" y="2420890"/>
          <a:ext cx="1826050" cy="151456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Téma II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1" kern="1200" dirty="0">
              <a:solidFill>
                <a:schemeClr val="tx1"/>
              </a:solidFill>
            </a:rPr>
            <a:t>S informacemi za lepším celoživotním učením</a:t>
          </a:r>
        </a:p>
      </dsp:txBody>
      <dsp:txXfrm>
        <a:off x="739000" y="2420890"/>
        <a:ext cx="1826050" cy="1514569"/>
      </dsp:txXfrm>
    </dsp:sp>
    <dsp:sp modelId="{D96C09E6-0042-40BF-9B21-B524E40A15E7}">
      <dsp:nvSpPr>
        <dsp:cNvPr id="0" name=""/>
        <dsp:cNvSpPr/>
      </dsp:nvSpPr>
      <dsp:spPr>
        <a:xfrm>
          <a:off x="2930260" y="2203910"/>
          <a:ext cx="1826050" cy="5567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4 </a:t>
          </a:r>
          <a:endParaRPr lang="cs-CZ" sz="2000" kern="1200" dirty="0"/>
        </a:p>
      </dsp:txBody>
      <dsp:txXfrm>
        <a:off x="2930260" y="2203910"/>
        <a:ext cx="1826050" cy="556722"/>
      </dsp:txXfrm>
    </dsp:sp>
    <dsp:sp modelId="{02324266-AA9F-4A0C-AA71-C9C2C90D0CEC}">
      <dsp:nvSpPr>
        <dsp:cNvPr id="0" name=""/>
        <dsp:cNvSpPr/>
      </dsp:nvSpPr>
      <dsp:spPr>
        <a:xfrm>
          <a:off x="5121521" y="2203910"/>
          <a:ext cx="1826050" cy="556722"/>
        </a:xfrm>
        <a:prstGeom prst="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2203910"/>
        <a:ext cx="1826050" cy="556722"/>
      </dsp:txXfrm>
    </dsp:sp>
    <dsp:sp modelId="{F702CDFA-7375-4C6C-97BD-AFEC6A5A2281}">
      <dsp:nvSpPr>
        <dsp:cNvPr id="0" name=""/>
        <dsp:cNvSpPr/>
      </dsp:nvSpPr>
      <dsp:spPr>
        <a:xfrm>
          <a:off x="7312782" y="2203910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4</a:t>
          </a:r>
          <a:r>
            <a:rPr lang="cs-CZ" sz="1200" kern="1200" dirty="0"/>
            <a:t>cí </a:t>
          </a:r>
        </a:p>
      </dsp:txBody>
      <dsp:txXfrm>
        <a:off x="7312782" y="2203910"/>
        <a:ext cx="1826050" cy="556722"/>
      </dsp:txXfrm>
    </dsp:sp>
    <dsp:sp modelId="{EED2FAC2-0F37-4FBF-AA51-F7B204AED4C5}">
      <dsp:nvSpPr>
        <dsp:cNvPr id="0" name=""/>
        <dsp:cNvSpPr/>
      </dsp:nvSpPr>
      <dsp:spPr>
        <a:xfrm>
          <a:off x="2930260" y="2899813"/>
          <a:ext cx="1826050" cy="5567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5 </a:t>
          </a:r>
          <a:endParaRPr lang="cs-CZ" sz="2000" kern="1200" dirty="0"/>
        </a:p>
      </dsp:txBody>
      <dsp:txXfrm>
        <a:off x="2930260" y="2899813"/>
        <a:ext cx="1826050" cy="556722"/>
      </dsp:txXfrm>
    </dsp:sp>
    <dsp:sp modelId="{6B961547-482A-4E1D-9177-0977481AF2D2}">
      <dsp:nvSpPr>
        <dsp:cNvPr id="0" name=""/>
        <dsp:cNvSpPr/>
      </dsp:nvSpPr>
      <dsp:spPr>
        <a:xfrm>
          <a:off x="5121521" y="2899813"/>
          <a:ext cx="1826050" cy="556722"/>
        </a:xfrm>
        <a:prstGeom prst="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2899813"/>
        <a:ext cx="1826050" cy="556722"/>
      </dsp:txXfrm>
    </dsp:sp>
    <dsp:sp modelId="{C6C6D33E-FE4C-4735-AE1A-643B1832DB3A}">
      <dsp:nvSpPr>
        <dsp:cNvPr id="0" name=""/>
        <dsp:cNvSpPr/>
      </dsp:nvSpPr>
      <dsp:spPr>
        <a:xfrm>
          <a:off x="7312782" y="2899813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5</a:t>
          </a:r>
          <a:r>
            <a:rPr lang="cs-CZ" sz="1200" kern="1200" dirty="0"/>
            <a:t>ací </a:t>
          </a:r>
        </a:p>
      </dsp:txBody>
      <dsp:txXfrm>
        <a:off x="7312782" y="2899813"/>
        <a:ext cx="1826050" cy="556722"/>
      </dsp:txXfrm>
    </dsp:sp>
    <dsp:sp modelId="{F7D99974-1EB9-4AF1-B79C-5D45C65F62E7}">
      <dsp:nvSpPr>
        <dsp:cNvPr id="0" name=""/>
        <dsp:cNvSpPr/>
      </dsp:nvSpPr>
      <dsp:spPr>
        <a:xfrm>
          <a:off x="2930260" y="3595717"/>
          <a:ext cx="1826050" cy="5567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6 </a:t>
          </a:r>
          <a:endParaRPr lang="cs-CZ" sz="2000" kern="1200" dirty="0"/>
        </a:p>
      </dsp:txBody>
      <dsp:txXfrm>
        <a:off x="2930260" y="3595717"/>
        <a:ext cx="1826050" cy="556722"/>
      </dsp:txXfrm>
    </dsp:sp>
    <dsp:sp modelId="{17399AFE-10C0-44C9-871F-F1F01F93460C}">
      <dsp:nvSpPr>
        <dsp:cNvPr id="0" name=""/>
        <dsp:cNvSpPr/>
      </dsp:nvSpPr>
      <dsp:spPr>
        <a:xfrm>
          <a:off x="5121521" y="3595717"/>
          <a:ext cx="1826050" cy="556722"/>
        </a:xfrm>
        <a:prstGeom prst="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3595717"/>
        <a:ext cx="1826050" cy="556722"/>
      </dsp:txXfrm>
    </dsp:sp>
    <dsp:sp modelId="{ECB04C2D-62E3-449B-A2C5-F0E366E43AD5}">
      <dsp:nvSpPr>
        <dsp:cNvPr id="0" name=""/>
        <dsp:cNvSpPr/>
      </dsp:nvSpPr>
      <dsp:spPr>
        <a:xfrm>
          <a:off x="7312782" y="3595717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6</a:t>
          </a:r>
          <a:r>
            <a:rPr lang="cs-CZ" sz="1200" kern="1200" dirty="0"/>
            <a:t>ací </a:t>
          </a:r>
        </a:p>
      </dsp:txBody>
      <dsp:txXfrm>
        <a:off x="7312782" y="3595717"/>
        <a:ext cx="1826050" cy="556722"/>
      </dsp:txXfrm>
    </dsp:sp>
    <dsp:sp modelId="{97F6038C-C831-4BB1-AED4-CE5E20B640E1}">
      <dsp:nvSpPr>
        <dsp:cNvPr id="0" name=""/>
        <dsp:cNvSpPr/>
      </dsp:nvSpPr>
      <dsp:spPr>
        <a:xfrm>
          <a:off x="739000" y="4437111"/>
          <a:ext cx="1826050" cy="165754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bg1"/>
              </a:solidFill>
            </a:rPr>
            <a:t>Téma III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</a:rPr>
            <a:t>Bádám </a:t>
          </a:r>
          <a:br>
            <a:rPr lang="cs-CZ" sz="1800" b="1" kern="1200" dirty="0">
              <a:solidFill>
                <a:schemeClr val="bg1"/>
              </a:solidFill>
            </a:rPr>
          </a:br>
          <a:r>
            <a:rPr lang="cs-CZ" sz="1800" b="1" kern="1200" dirty="0">
              <a:solidFill>
                <a:schemeClr val="bg1"/>
              </a:solidFill>
            </a:rPr>
            <a:t>v knihovně </a:t>
          </a:r>
          <a:br>
            <a:rPr lang="cs-CZ" sz="1800" b="1" kern="1200" dirty="0">
              <a:solidFill>
                <a:schemeClr val="bg1"/>
              </a:solidFill>
            </a:rPr>
          </a:br>
          <a:r>
            <a:rPr lang="cs-CZ" sz="1800" b="1" kern="1200" dirty="0">
              <a:solidFill>
                <a:schemeClr val="bg1"/>
              </a:solidFill>
            </a:rPr>
            <a:t>a píšu svůj odborný text</a:t>
          </a:r>
        </a:p>
      </dsp:txBody>
      <dsp:txXfrm>
        <a:off x="739000" y="4437111"/>
        <a:ext cx="1826050" cy="1657547"/>
      </dsp:txXfrm>
    </dsp:sp>
    <dsp:sp modelId="{410BD475-6702-45CF-B38E-373D0314F2F8}">
      <dsp:nvSpPr>
        <dsp:cNvPr id="0" name=""/>
        <dsp:cNvSpPr/>
      </dsp:nvSpPr>
      <dsp:spPr>
        <a:xfrm>
          <a:off x="2930260" y="4291620"/>
          <a:ext cx="1826050" cy="5567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7  </a:t>
          </a:r>
          <a:endParaRPr lang="cs-CZ" sz="2000" kern="1200" dirty="0"/>
        </a:p>
      </dsp:txBody>
      <dsp:txXfrm>
        <a:off x="2930260" y="4291620"/>
        <a:ext cx="1826050" cy="556722"/>
      </dsp:txXfrm>
    </dsp:sp>
    <dsp:sp modelId="{379649C5-DC87-4CBA-AF90-69811A789893}">
      <dsp:nvSpPr>
        <dsp:cNvPr id="0" name=""/>
        <dsp:cNvSpPr/>
      </dsp:nvSpPr>
      <dsp:spPr>
        <a:xfrm>
          <a:off x="5121521" y="4291620"/>
          <a:ext cx="1826050" cy="55672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4291620"/>
        <a:ext cx="1826050" cy="556722"/>
      </dsp:txXfrm>
    </dsp:sp>
    <dsp:sp modelId="{ED2F056D-1D96-4EE3-AE42-9F31647A3D1B}">
      <dsp:nvSpPr>
        <dsp:cNvPr id="0" name=""/>
        <dsp:cNvSpPr/>
      </dsp:nvSpPr>
      <dsp:spPr>
        <a:xfrm>
          <a:off x="7312782" y="4291620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7</a:t>
          </a:r>
          <a:r>
            <a:rPr lang="cs-CZ" sz="1200" kern="1200" dirty="0"/>
            <a:t>cí </a:t>
          </a:r>
        </a:p>
      </dsp:txBody>
      <dsp:txXfrm>
        <a:off x="7312782" y="4291620"/>
        <a:ext cx="1826050" cy="556722"/>
      </dsp:txXfrm>
    </dsp:sp>
    <dsp:sp modelId="{3F55643A-95FF-4636-A939-9491A5B67C98}">
      <dsp:nvSpPr>
        <dsp:cNvPr id="0" name=""/>
        <dsp:cNvSpPr/>
      </dsp:nvSpPr>
      <dsp:spPr>
        <a:xfrm>
          <a:off x="2930260" y="4987523"/>
          <a:ext cx="1826050" cy="5567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8 </a:t>
          </a:r>
          <a:endParaRPr lang="cs-CZ" sz="2000" kern="1200" dirty="0"/>
        </a:p>
      </dsp:txBody>
      <dsp:txXfrm>
        <a:off x="2930260" y="4987523"/>
        <a:ext cx="1826050" cy="556722"/>
      </dsp:txXfrm>
    </dsp:sp>
    <dsp:sp modelId="{5956F9A0-C1F0-4EC6-A3E5-587A30DA7D32}">
      <dsp:nvSpPr>
        <dsp:cNvPr id="0" name=""/>
        <dsp:cNvSpPr/>
      </dsp:nvSpPr>
      <dsp:spPr>
        <a:xfrm>
          <a:off x="5121521" y="4987523"/>
          <a:ext cx="1826050" cy="55672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4987523"/>
        <a:ext cx="1826050" cy="556722"/>
      </dsp:txXfrm>
    </dsp:sp>
    <dsp:sp modelId="{BF2E4B5F-2E45-4873-83B1-33E6F78DB079}">
      <dsp:nvSpPr>
        <dsp:cNvPr id="0" name=""/>
        <dsp:cNvSpPr/>
      </dsp:nvSpPr>
      <dsp:spPr>
        <a:xfrm>
          <a:off x="7312782" y="4987523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8</a:t>
          </a:r>
          <a:r>
            <a:rPr lang="cs-CZ" sz="1200" kern="1200" dirty="0"/>
            <a:t>ací </a:t>
          </a:r>
        </a:p>
      </dsp:txBody>
      <dsp:txXfrm>
        <a:off x="7312782" y="4987523"/>
        <a:ext cx="1826050" cy="556722"/>
      </dsp:txXfrm>
    </dsp:sp>
    <dsp:sp modelId="{2D4747B7-9A7D-4618-8029-DF4B446C9759}">
      <dsp:nvSpPr>
        <dsp:cNvPr id="0" name=""/>
        <dsp:cNvSpPr/>
      </dsp:nvSpPr>
      <dsp:spPr>
        <a:xfrm>
          <a:off x="2930260" y="5683427"/>
          <a:ext cx="1826050" cy="5567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Expertní tým 9 </a:t>
          </a:r>
          <a:endParaRPr lang="cs-CZ" sz="2000" kern="1200" dirty="0"/>
        </a:p>
      </dsp:txBody>
      <dsp:txXfrm>
        <a:off x="2930260" y="5683427"/>
        <a:ext cx="1826050" cy="556722"/>
      </dsp:txXfrm>
    </dsp:sp>
    <dsp:sp modelId="{040BFD4F-1FA0-4729-BF82-7B30E87B41E6}">
      <dsp:nvSpPr>
        <dsp:cNvPr id="0" name=""/>
        <dsp:cNvSpPr/>
      </dsp:nvSpPr>
      <dsp:spPr>
        <a:xfrm>
          <a:off x="5121521" y="5683427"/>
          <a:ext cx="1826050" cy="55672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Edukační jednotky </a:t>
          </a:r>
          <a:r>
            <a:rPr lang="cs-CZ" sz="1800" i="1" kern="1200" dirty="0">
              <a:solidFill>
                <a:schemeClr val="tx1"/>
              </a:solidFill>
            </a:rPr>
            <a:t>knihovník + učitel</a:t>
          </a:r>
        </a:p>
      </dsp:txBody>
      <dsp:txXfrm>
        <a:off x="5121521" y="5683427"/>
        <a:ext cx="1826050" cy="556722"/>
      </dsp:txXfrm>
    </dsp:sp>
    <dsp:sp modelId="{E9794EFE-2247-43E1-AC8D-A052422C5C4E}">
      <dsp:nvSpPr>
        <dsp:cNvPr id="0" name=""/>
        <dsp:cNvSpPr/>
      </dsp:nvSpPr>
      <dsp:spPr>
        <a:xfrm>
          <a:off x="7312782" y="5683427"/>
          <a:ext cx="1826050" cy="55672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Vzdělávací program 9</a:t>
          </a:r>
          <a:r>
            <a:rPr lang="cs-CZ" sz="1200" kern="1200" dirty="0"/>
            <a:t>ací </a:t>
          </a:r>
        </a:p>
      </dsp:txBody>
      <dsp:txXfrm>
        <a:off x="7312782" y="5683427"/>
        <a:ext cx="1826050" cy="556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CF31-5C32-48AD-BD58-63693F29476A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ED86-46D2-48A0-888D-4D7096969D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9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ED86-46D2-48A0-888D-4D7096969D1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1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993D-2174-4E66-A0A0-67EA58DFEF9D}" type="datetime1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7291-0DED-4CA5-BAD1-B9B8E643A0F0}" type="datetime1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6C08-FF5C-4672-87D5-51DF428A8147}" type="datetime1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712-E3E4-4C18-AE04-C2EBCD5A9F1D}" type="datetime1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2493-0010-4AE4-967B-F1647998B689}" type="datetime1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673-B192-4DD5-8536-2783091FC8D3}" type="datetime1">
              <a:rPr lang="cs-CZ" smtClean="0"/>
              <a:t>26.03.2021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CB8D-80AD-4639-AC92-E7F1AEFBF9D6}" type="datetime1">
              <a:rPr lang="cs-CZ" smtClean="0"/>
              <a:t>26.03.2021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88F2-789C-4D19-8025-2E7088B5F980}" type="datetime1">
              <a:rPr lang="cs-CZ" smtClean="0"/>
              <a:t>26.03.2021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152-DA95-47AB-BCE4-1DE971F7AD30}" type="datetime1">
              <a:rPr lang="cs-CZ" smtClean="0"/>
              <a:t>26.03.2021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7D9-B14E-484E-BC8B-ABD1AA45C823}" type="datetime1">
              <a:rPr lang="cs-CZ" smtClean="0"/>
              <a:t>26.03.2021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CD37-66FF-44E8-9D36-9C98D8C2A5CA}" type="datetime1">
              <a:rPr lang="cs-CZ" smtClean="0"/>
              <a:t>26.03.2021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D39D-18F2-4FFE-A0AD-E1FCC019FAEE}" type="datetime1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Katedry knižničnej a informačnej vedy FF UK Bratislava, 25. 11. 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F642-E033-4BB3-9C5E-F6EDD8920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21/jaro2016/VIKBA32/um/62707957/Infos_a_jak_na_IV_ve_vysokoskolskem_prostredi.pdf" TargetMode="External"/><Relationship Id="rId2" Type="http://schemas.openxmlformats.org/officeDocument/2006/relationships/hyperlink" Target="http://www.phil.muni.cz/journals/index.php/proinflow/article/view/2010-2-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pardubice-2019/Pillerova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Mazacova_Pardubice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ebylovucebnici.cz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ebylovucebnici.cz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PDF/?uri=CELEX:32018H0604(01)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100metod.cz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koncepce/koncepce_k_vystaveni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568952" cy="1827635"/>
          </a:xfrm>
        </p:spPr>
        <p:txBody>
          <a:bodyPr>
            <a:noAutofit/>
          </a:bodyPr>
          <a:lstStyle/>
          <a:p>
            <a:r>
              <a:rPr lang="cs-CZ" b="1" dirty="0"/>
              <a:t>Spolupráce knihoven a škol v ČR</a:t>
            </a:r>
            <a:br>
              <a:rPr lang="cs-CZ" b="1" dirty="0"/>
            </a:br>
            <a:r>
              <a:rPr lang="cs-CZ" b="1" dirty="0"/>
              <a:t>v rozvoji (informačního)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Předmět Informační vzdělávání 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Semestr jaro 2021</a:t>
            </a:r>
            <a:endParaRPr lang="cs-CZ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1476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Prioritní oblast 2 koncepce</a:t>
            </a:r>
            <a:br>
              <a:rPr lang="cs-CZ" dirty="0"/>
            </a:br>
            <a:r>
              <a:rPr lang="cs-CZ" sz="3100" dirty="0"/>
              <a:t>Knihovny jako otevřená vzdělávací, kulturní, komunitní a kreativní centra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34828"/>
            <a:ext cx="7874826" cy="461720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5200" y="2564904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8368" y="3262572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88368" y="5661248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88368" y="3631418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13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Prioritní oblast 2 koncepce</a:t>
            </a:r>
            <a:br>
              <a:rPr lang="cs-CZ" dirty="0"/>
            </a:br>
            <a:r>
              <a:rPr lang="cs-CZ" sz="3100" dirty="0"/>
              <a:t>Knihovny jako otevřená vzdělávací, kulturní, komunitní a kreativní centra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276872"/>
            <a:ext cx="8209544" cy="219476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4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Tradice v ČR – IVIG, IVU SDRUK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/>
              <a:t>IVIG – Komise pro informační vzdělávání a informační gramotnost (IVIG) při Asociaci knihoven vysokých škol (AKVŠ) ČR</a:t>
            </a:r>
          </a:p>
          <a:p>
            <a:r>
              <a:rPr lang="cs-CZ" sz="2900" dirty="0"/>
              <a:t>Klíčovým bylo vytvoření Koncepce informačního vzdělávání na vysokých školách v České republice (2008)</a:t>
            </a:r>
          </a:p>
          <a:p>
            <a:r>
              <a:rPr lang="cs-CZ" sz="2900" dirty="0"/>
              <a:t>Standardy informačně gramotného studenta vysoké školy (2004/2007), které přijala jako doporučující dokumenty Asociace knihoven vysokých škol České republiky </a:t>
            </a:r>
          </a:p>
          <a:p>
            <a:r>
              <a:rPr lang="cs-CZ" sz="2900" dirty="0"/>
              <a:t>Viz např. článek M. </a:t>
            </a:r>
            <a:r>
              <a:rPr lang="cs-CZ" sz="2900" dirty="0" err="1"/>
              <a:t>Dombrovské</a:t>
            </a:r>
            <a:endParaRPr lang="cs-CZ" sz="2900" dirty="0"/>
          </a:p>
          <a:p>
            <a:pPr lvl="1"/>
            <a:r>
              <a:rPr lang="cs-CZ" sz="2900" dirty="0">
                <a:hlinkClick r:id="rId2"/>
              </a:rPr>
              <a:t>http://www.phil.muni.cz/journals/index.php/proinflow/article/view/2010-2-4</a:t>
            </a:r>
            <a:endParaRPr lang="cs-CZ" sz="2900" dirty="0"/>
          </a:p>
          <a:p>
            <a:endParaRPr lang="cs-CZ" sz="2400" dirty="0"/>
          </a:p>
          <a:p>
            <a:r>
              <a:rPr lang="cs-CZ" sz="2400" dirty="0"/>
              <a:t>Spolupráce VŠ s akademickými knihovnami</a:t>
            </a:r>
          </a:p>
          <a:p>
            <a:endParaRPr lang="cs-CZ" sz="2400" dirty="0"/>
          </a:p>
          <a:p>
            <a:r>
              <a:rPr lang="cs-CZ" sz="2400" dirty="0"/>
              <a:t>Koncepční a metodické materiály, odborné příspěvky</a:t>
            </a:r>
          </a:p>
          <a:p>
            <a:r>
              <a:rPr lang="cs-CZ" sz="2400" dirty="0"/>
              <a:t>Např. článek </a:t>
            </a:r>
            <a:r>
              <a:rPr lang="cs-CZ" sz="2400" i="1" dirty="0"/>
              <a:t>Metodika lekcí informačního vzdělávání na Masarykově univerzitě v Brně (s akcentem pedagogického konstruktivismu) </a:t>
            </a:r>
          </a:p>
          <a:p>
            <a:r>
              <a:rPr lang="cs-CZ" sz="2400" dirty="0">
                <a:hlinkClick r:id="rId3"/>
              </a:rPr>
              <a:t>https://is.muni.cz/el/1421/jaro2016/VIKBA32/um/62707957/Infos_a_jak_na_IV_ve_vysokoskolskem_prostredi.pdf</a:t>
            </a:r>
            <a:r>
              <a:rPr lang="cs-CZ" sz="24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9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Spolupráce učitelů a knihovníků na MU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359" y="1628800"/>
            <a:ext cx="7604409" cy="425846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33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425703" cy="59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Výzkumy spolupráce knihoven a škol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Nesystematické</a:t>
            </a:r>
          </a:p>
          <a:p>
            <a:r>
              <a:rPr lang="cs-CZ" dirty="0"/>
              <a:t>Na úrovni profesních organizací knihovnictví v ČR (SKIP, SDRUK IVIG AKVŠ)</a:t>
            </a:r>
          </a:p>
          <a:p>
            <a:r>
              <a:rPr lang="cs-CZ" dirty="0"/>
              <a:t>Na úrovni akademického pracoviště Katedra informačních studií a knihovnictví (TAČR,  </a:t>
            </a:r>
            <a:r>
              <a:rPr lang="cs-CZ"/>
              <a:t>OP VVV, také </a:t>
            </a:r>
            <a:r>
              <a:rPr lang="cs-CZ" dirty="0"/>
              <a:t>v rámci bakalářských a diplomových prací)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64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průzkum v ČR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/>
              <a:t>K dispozici zpracovaná a vyhodnocená data na </a:t>
            </a:r>
          </a:p>
          <a:p>
            <a:r>
              <a:rPr lang="cs-CZ" dirty="0">
                <a:hlinkClick r:id="rId2"/>
              </a:rPr>
              <a:t>https://ipk.nkp.cz/docs/pardubice-2019/Pillerova.pdf</a:t>
            </a:r>
            <a:endParaRPr lang="cs-CZ" dirty="0"/>
          </a:p>
          <a:p>
            <a:endParaRPr lang="cs-CZ" dirty="0"/>
          </a:p>
          <a:p>
            <a:r>
              <a:rPr lang="cs-CZ" dirty="0"/>
              <a:t>Zakázka pro potřeby Memoranda o spolupráci MŠMT a MK ČR</a:t>
            </a:r>
          </a:p>
          <a:p>
            <a:r>
              <a:rPr lang="cs-CZ" dirty="0"/>
              <a:t>Na tvorbě dotazníku se začalo pracovat na jaře 2019 – KI NK, Sekce VK SKIP, KISK FF MUNI </a:t>
            </a:r>
          </a:p>
          <a:p>
            <a:r>
              <a:rPr lang="cs-CZ" dirty="0"/>
              <a:t>Sběr dat se uskutečnil v období květen/červen 2019 pomocí online dotazníků </a:t>
            </a:r>
          </a:p>
          <a:p>
            <a:r>
              <a:rPr lang="cs-CZ" dirty="0"/>
              <a:t>Určen pro všechny typy knihoven </a:t>
            </a:r>
          </a:p>
          <a:p>
            <a:r>
              <a:rPr lang="cs-CZ" dirty="0"/>
              <a:t>Cíle: </a:t>
            </a:r>
          </a:p>
          <a:p>
            <a:pPr lvl="1"/>
            <a:r>
              <a:rPr lang="cs-CZ" dirty="0"/>
              <a:t>Zmapovat současný stav spolupráce knihoven a škol</a:t>
            </a:r>
          </a:p>
          <a:p>
            <a:pPr lvl="1"/>
            <a:r>
              <a:rPr lang="cs-CZ" dirty="0"/>
              <a:t>Zjistit překážky a příležitosti pro další rozvoj této spolupráce </a:t>
            </a:r>
          </a:p>
          <a:p>
            <a:pPr lvl="1"/>
            <a:r>
              <a:rPr lang="cs-CZ" dirty="0"/>
              <a:t>Mít podklady pro lepší nastavení spolupráce mezi knihovnami a školami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85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Účast v dotazníkovém šetření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31" y="1600200"/>
            <a:ext cx="8053938" cy="452596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4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9552" y="764704"/>
            <a:ext cx="72326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3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38250"/>
            <a:ext cx="7010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Gramotnosti</a:t>
            </a:r>
          </a:p>
          <a:p>
            <a:r>
              <a:rPr lang="cs-CZ" dirty="0"/>
              <a:t>Různá vzdělávací prostředí</a:t>
            </a:r>
          </a:p>
          <a:p>
            <a:r>
              <a:rPr lang="cs-CZ" dirty="0"/>
              <a:t>Celoživotní vzdělávání</a:t>
            </a:r>
          </a:p>
          <a:p>
            <a:r>
              <a:rPr lang="cs-CZ" dirty="0"/>
              <a:t>Aktéři veřejného prostoru ve vzdělávání</a:t>
            </a:r>
          </a:p>
          <a:p>
            <a:r>
              <a:rPr lang="cs-CZ" dirty="0"/>
              <a:t>Význam spolupráce knihoven a škol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20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162050"/>
            <a:ext cx="9048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6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904875"/>
            <a:ext cx="82962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5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166812"/>
            <a:ext cx="82010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2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5387"/>
            <a:ext cx="82296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0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257300"/>
            <a:ext cx="77819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00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57287"/>
            <a:ext cx="83439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8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223962"/>
            <a:ext cx="77819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51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47762"/>
            <a:ext cx="86487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133475"/>
            <a:ext cx="86582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404937"/>
            <a:ext cx="80295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/>
              <a:t>Na každém dalším stupni vzdělávání čeká studenta nový knihovník, který jej provede dalším studiem. V případě, že chceme informační výchovu řešit systematicky a efektivně, musíme mezi sebou být na různých stupních studentova života propojeni.</a:t>
            </a:r>
          </a:p>
          <a:p>
            <a:r>
              <a:rPr lang="cs-CZ" i="1" dirty="0"/>
              <a:t>Jeden může obohatit druhého a posílit tak sám sebe. Stejné je to s knihovníky a pedagogy, i s knihovníky navzájem. Proto sdílejme svoje zkušenosti a společně tvořme systematický a propojený systém informační výchovy v knihovnách.</a:t>
            </a:r>
          </a:p>
          <a:p>
            <a:endParaRPr lang="cs-CZ" i="1" dirty="0"/>
          </a:p>
          <a:p>
            <a:r>
              <a:rPr lang="cs-CZ" dirty="0"/>
              <a:t>Viz např. prezentace z r. 2015 </a:t>
            </a:r>
            <a:r>
              <a:rPr lang="cs-CZ" b="1" i="1" dirty="0"/>
              <a:t>Quo </a:t>
            </a:r>
            <a:r>
              <a:rPr lang="cs-CZ" b="1" i="1" dirty="0" err="1"/>
              <a:t>vadis</a:t>
            </a:r>
            <a:r>
              <a:rPr lang="cs-CZ" b="1" i="1" dirty="0"/>
              <a:t>, informační vzdělávání? </a:t>
            </a:r>
          </a:p>
          <a:p>
            <a:pPr lvl="1"/>
            <a:r>
              <a:rPr lang="cs-CZ" dirty="0">
                <a:hlinkClick r:id="rId2"/>
              </a:rPr>
              <a:t>https://ipk.nkp.cz/docs/Mazacova_Pardubice.pdf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57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42987"/>
            <a:ext cx="86106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066800"/>
            <a:ext cx="86010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87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2263"/>
            <a:ext cx="5505450" cy="2809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270250"/>
            <a:ext cx="5495925" cy="30861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44371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Názor knihovníků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361344" y="4391465"/>
            <a:ext cx="978408" cy="30548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236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18840"/>
            <a:ext cx="5457825" cy="2790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12" y="3306403"/>
            <a:ext cx="5745249" cy="30499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17032"/>
            <a:ext cx="18002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9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6664743" cy="30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0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519237"/>
            <a:ext cx="6924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3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Průzkum Spolupráce knihoven a škol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87" y="1789906"/>
            <a:ext cx="7210425" cy="417195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234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Příklad dobré praxe spolupráce knihoven a škol v ČR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754854" y="3861048"/>
            <a:ext cx="3634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https://www.conebylovucebnici.cz/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572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27" y="792499"/>
            <a:ext cx="8158546" cy="45259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3323BEF-4437-4AA2-8F3B-D792BBDC25CB}"/>
              </a:ext>
            </a:extLst>
          </p:cNvPr>
          <p:cNvSpPr txBox="1"/>
          <p:nvPr/>
        </p:nvSpPr>
        <p:spPr>
          <a:xfrm>
            <a:off x="2627784" y="5661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https://www.conebylovucebnici.cz/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303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Co nebylo v učebnici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8900" lvl="0" indent="0" algn="just">
              <a:lnSpc>
                <a:spcPct val="115000"/>
              </a:lnSpc>
              <a:spcBef>
                <a:spcPts val="0"/>
              </a:spcBef>
              <a:buSzPts val="2200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Podpora MŠMT</a:t>
            </a:r>
          </a:p>
          <a:p>
            <a:pPr marL="88900" lvl="0" indent="0" algn="just">
              <a:lnSpc>
                <a:spcPct val="115000"/>
              </a:lnSpc>
              <a:spcBef>
                <a:spcPts val="0"/>
              </a:spcBef>
              <a:buSzPts val="2200"/>
              <a:buNone/>
            </a:pPr>
            <a:r>
              <a:rPr lang="cs-CZ" b="1" dirty="0">
                <a:latin typeface="Times New Roman"/>
                <a:ea typeface="Times New Roman"/>
                <a:cs typeface="Times New Roman"/>
                <a:sym typeface="Times New Roman"/>
              </a:rPr>
              <a:t>2018-2020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SKIP + CRA UZS ČR 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/>
                <a:ea typeface="Times New Roman"/>
                <a:cs typeface="Times New Roman"/>
                <a:sym typeface="Times New Roman"/>
              </a:rPr>
              <a:t>Cca 20 veřejných knihoven + 20 škol 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(různé kraje ČR, různé typy škol)</a:t>
            </a: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endParaRPr lang="cs-CZ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indent="0" algn="just">
              <a:lnSpc>
                <a:spcPct val="115000"/>
              </a:lnSpc>
              <a:spcBef>
                <a:spcPts val="0"/>
              </a:spcBef>
              <a:buSzPts val="2200"/>
              <a:buNone/>
            </a:pPr>
            <a:r>
              <a:rPr lang="cs-CZ" b="1" dirty="0">
                <a:latin typeface="Times New Roman"/>
                <a:ea typeface="Times New Roman"/>
                <a:cs typeface="Times New Roman"/>
                <a:sym typeface="Times New Roman"/>
              </a:rPr>
              <a:t>Cíl: </a:t>
            </a:r>
          </a:p>
          <a:p>
            <a:pPr marL="431800" algn="just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cs-CZ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rozvoj deklarované a perspektivní spolupráce na úrovni společenství praxe, především v žité realitě knihovník – učitel</a:t>
            </a:r>
          </a:p>
          <a:p>
            <a:pPr marL="431800" algn="just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cs-CZ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sdílení dobré praxe</a:t>
            </a:r>
          </a:p>
          <a:p>
            <a:pPr marL="431800" algn="just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cs-CZ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společná podpora potřebnosti informačního vzdělávání reflektujícího práci s informacemi a technologiemi</a:t>
            </a:r>
          </a:p>
          <a:p>
            <a:pPr marL="431800" algn="just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cs-CZ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snaha prosadit oblasti IG do </a:t>
            </a:r>
            <a:r>
              <a:rPr lang="cs-CZ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kurikulárních</a:t>
            </a:r>
            <a:r>
              <a:rPr lang="cs-CZ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dokumentů a šablon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21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90FA4-7DDB-40EE-A7E9-5A55F520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CD1B2-08CE-4F0B-942B-553C1038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Koncepce rozvoje knihoven 2021-2027 (2020)</a:t>
            </a:r>
          </a:p>
          <a:p>
            <a:pPr lvl="1"/>
            <a:r>
              <a:rPr lang="cs-CZ" dirty="0"/>
              <a:t>3 pilíře rozvoje knihoven</a:t>
            </a:r>
          </a:p>
          <a:p>
            <a:r>
              <a:rPr lang="cs-CZ" dirty="0"/>
              <a:t>Strategie vzdělávání v ČR 2030+ (2020)</a:t>
            </a:r>
          </a:p>
          <a:p>
            <a:pPr lvl="1"/>
            <a:r>
              <a:rPr lang="cs-CZ" dirty="0"/>
              <a:t>2 strategické cíle</a:t>
            </a:r>
          </a:p>
          <a:p>
            <a:r>
              <a:rPr lang="cs-CZ" dirty="0"/>
              <a:t>Doporučení Rady EU ke klíčovým kompetencím pro celoživotní učení (2018)</a:t>
            </a:r>
          </a:p>
          <a:p>
            <a:pPr lvl="1"/>
            <a:r>
              <a:rPr lang="cs-CZ" dirty="0">
                <a:hlinkClick r:id="rId2"/>
              </a:rPr>
              <a:t>https://eur-lex.europa.eu/</a:t>
            </a:r>
            <a:r>
              <a:rPr lang="cs-CZ" dirty="0" err="1">
                <a:hlinkClick r:id="rId2"/>
              </a:rPr>
              <a:t>legal-content</a:t>
            </a:r>
            <a:r>
              <a:rPr lang="cs-CZ" dirty="0">
                <a:hlinkClick r:id="rId2"/>
              </a:rPr>
              <a:t>/CS/TXT/PDF/?</a:t>
            </a:r>
            <a:r>
              <a:rPr lang="cs-CZ" dirty="0" err="1">
                <a:hlinkClick r:id="rId2"/>
              </a:rPr>
              <a:t>uri</a:t>
            </a:r>
            <a:r>
              <a:rPr lang="cs-CZ" dirty="0">
                <a:hlinkClick r:id="rId2"/>
              </a:rPr>
              <a:t>=CELEX:32018H0604(01)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84A62-6162-4A6B-BFA5-86B4A447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7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Fungování </a:t>
            </a:r>
            <a:r>
              <a:rPr lang="cs-CZ" i="1" dirty="0">
                <a:solidFill>
                  <a:srgbClr val="0070C0"/>
                </a:solidFill>
              </a:rPr>
              <a:t>společenství praxe </a:t>
            </a:r>
            <a:br>
              <a:rPr lang="cs-CZ" dirty="0"/>
            </a:br>
            <a:r>
              <a:rPr lang="cs-CZ" dirty="0"/>
              <a:t>v projektu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40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6312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296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111"/>
            <a:ext cx="9144000" cy="514577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69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42</a:t>
            </a:fld>
            <a:endParaRPr lang="cs-CZ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2740474"/>
              </p:ext>
            </p:extLst>
          </p:nvPr>
        </p:nvGraphicFramePr>
        <p:xfrm>
          <a:off x="1" y="0"/>
          <a:ext cx="91440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28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452A2-0E0B-4223-94F9-13D20A7E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" y="908720"/>
            <a:ext cx="8601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45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6672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3813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034" y="3724265"/>
            <a:ext cx="3829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7158" y="78579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Rozvíjení informační gramotnosti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jrc/sites/jrcsh/files/figure_2_2018-01-corr-cropped.png">
            <a:extLst>
              <a:ext uri="{FF2B5EF4-FFF2-40B4-BE49-F238E27FC236}">
                <a16:creationId xmlns:a16="http://schemas.microsoft.com/office/drawing/2014/main" id="{CE534792-8DC5-472C-8348-D5A9AF72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131D6A2-F90C-46B2-8758-8B69D5D83772}"/>
              </a:ext>
            </a:extLst>
          </p:cNvPr>
          <p:cNvSpPr txBox="1"/>
          <p:nvPr/>
        </p:nvSpPr>
        <p:spPr>
          <a:xfrm>
            <a:off x="971600" y="136525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Digital </a:t>
            </a:r>
            <a:r>
              <a:rPr lang="cs-CZ" sz="2800" b="1" dirty="0" err="1"/>
              <a:t>Competence</a:t>
            </a:r>
            <a:r>
              <a:rPr lang="cs-CZ" sz="2800" b="1" dirty="0"/>
              <a:t> Framework </a:t>
            </a:r>
            <a:r>
              <a:rPr lang="cs-CZ" sz="2800" b="1" dirty="0" err="1"/>
              <a:t>for</a:t>
            </a:r>
            <a:r>
              <a:rPr lang="cs-CZ" sz="2800" b="1" dirty="0"/>
              <a:t> </a:t>
            </a:r>
            <a:r>
              <a:rPr lang="cs-CZ" sz="2800" b="1" dirty="0" err="1"/>
              <a:t>Educators</a:t>
            </a:r>
            <a:r>
              <a:rPr lang="cs-CZ" sz="2800" b="1" dirty="0"/>
              <a:t> (</a:t>
            </a:r>
            <a:r>
              <a:rPr lang="cs-CZ" sz="2800" b="1" dirty="0" err="1"/>
              <a:t>DigCompEdu</a:t>
            </a:r>
            <a:r>
              <a:rPr lang="cs-CZ" sz="2800" b="1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585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Moderní didaktika v edukační praxi knihovny (a spolupracující školy)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aneb </a:t>
            </a:r>
          </a:p>
          <a:p>
            <a:pPr marL="0" indent="0">
              <a:buNone/>
            </a:pPr>
            <a:r>
              <a:rPr lang="cs-CZ" b="1" i="1" dirty="0"/>
              <a:t>a) Potřeby učícího knihovníka jako vzdělavatele</a:t>
            </a:r>
          </a:p>
          <a:p>
            <a:pPr marL="0" indent="0">
              <a:buNone/>
            </a:pPr>
            <a:r>
              <a:rPr lang="cs-CZ" b="1" i="1" dirty="0"/>
              <a:t>b) Nároky či požadavky učitele </a:t>
            </a:r>
          </a:p>
          <a:p>
            <a:pPr marL="0" indent="0">
              <a:buNone/>
            </a:pPr>
            <a:r>
              <a:rPr lang="cs-CZ" b="1" i="1" dirty="0"/>
              <a:t>c) Vzdělávací potřeby žáků</a:t>
            </a:r>
          </a:p>
          <a:p>
            <a:pPr marL="0" indent="0">
              <a:buNone/>
            </a:pPr>
            <a:r>
              <a:rPr lang="cs-CZ" b="1" i="1" dirty="0"/>
              <a:t>c) NUTNOST evaluace a reflexe výuky od všech jejích aktérů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12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032"/>
            <a:ext cx="9144000" cy="473593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907704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92D050"/>
                </a:solidFill>
              </a:rPr>
              <a:t>Výstupy projektu </a:t>
            </a:r>
            <a:r>
              <a:rPr lang="cs-CZ" sz="3200" b="1" i="1" dirty="0">
                <a:solidFill>
                  <a:srgbClr val="92D050"/>
                </a:solidFill>
              </a:rPr>
              <a:t>Co nebylo v učebnici </a:t>
            </a:r>
          </a:p>
        </p:txBody>
      </p:sp>
    </p:spTree>
    <p:extLst>
      <p:ext uri="{BB962C8B-B14F-4D97-AF65-F5344CB8AC3E}">
        <p14:creationId xmlns:p14="http://schemas.microsoft.com/office/powerpoint/2010/main" val="379827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906"/>
            <a:ext cx="9144000" cy="497418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65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9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2DA077-51B3-494E-A8E2-DB8E2BB6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325AB1-73BC-4E88-8D1D-B8AB46D5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02897"/>
            <a:ext cx="7472163" cy="21983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391245-6FE7-4CD1-B854-B62B9978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986486"/>
            <a:ext cx="5563344" cy="19372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7AFA37-1A54-4B5E-939F-4A4ACE9475A3}"/>
              </a:ext>
            </a:extLst>
          </p:cNvPr>
          <p:cNvSpPr txBox="1"/>
          <p:nvPr/>
        </p:nvSpPr>
        <p:spPr>
          <a:xfrm>
            <a:off x="1187624" y="548680"/>
            <a:ext cx="6608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Doporučení Rady EU ke klíčovým kompetencím pro celoživotní 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546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/>
              <a:t>Evaluace v informačním vzdělávání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Nepříliš řešená (viz průzkum)</a:t>
            </a:r>
          </a:p>
          <a:p>
            <a:r>
              <a:rPr lang="cs-CZ" sz="2800" b="1" dirty="0"/>
              <a:t>Potřebný (sebe)reflektivní přístup lektora</a:t>
            </a:r>
          </a:p>
          <a:p>
            <a:pPr lvl="1"/>
            <a:r>
              <a:rPr lang="cs-CZ" sz="2000" dirty="0"/>
              <a:t>P. Mazáčová, Pedagogické kompetence učícího knihovníka se zaměřením na dimenzi sebereflexe. </a:t>
            </a:r>
            <a:r>
              <a:rPr lang="cs-CZ" sz="2000" i="1" dirty="0" err="1"/>
              <a:t>ITlib</a:t>
            </a:r>
            <a:r>
              <a:rPr lang="cs-CZ" sz="2000" i="1" dirty="0"/>
              <a:t>. </a:t>
            </a:r>
            <a:r>
              <a:rPr lang="cs-CZ" sz="2000" i="1" dirty="0" err="1"/>
              <a:t>Informačné</a:t>
            </a:r>
            <a:r>
              <a:rPr lang="cs-CZ" sz="2000" i="1" dirty="0"/>
              <a:t> </a:t>
            </a:r>
            <a:r>
              <a:rPr lang="cs-CZ" sz="2000" i="1" dirty="0" err="1"/>
              <a:t>technológie</a:t>
            </a:r>
            <a:r>
              <a:rPr lang="cs-CZ" sz="2000" i="1" dirty="0"/>
              <a:t> a knižnice</a:t>
            </a:r>
            <a:r>
              <a:rPr lang="cs-CZ" sz="2000" dirty="0"/>
              <a:t>, Centrum </a:t>
            </a:r>
            <a:r>
              <a:rPr lang="cs-CZ" sz="2000" dirty="0" err="1"/>
              <a:t>vedecko</a:t>
            </a:r>
            <a:r>
              <a:rPr lang="cs-CZ" sz="2000" dirty="0"/>
              <a:t>-technických </a:t>
            </a:r>
            <a:r>
              <a:rPr lang="cs-CZ" sz="2000" dirty="0" err="1"/>
              <a:t>informácií</a:t>
            </a:r>
            <a:r>
              <a:rPr lang="cs-CZ" sz="2000" dirty="0"/>
              <a:t> SR, 2018, roč. 22, č. 2, s. 12-17. ISSN 1335-793X.</a:t>
            </a:r>
          </a:p>
          <a:p>
            <a:pPr lvl="1"/>
            <a:r>
              <a:rPr lang="cs-CZ" sz="2000" dirty="0"/>
              <a:t>Diplomová práce: E. Hermanová (2019). Formy a nástroje </a:t>
            </a:r>
            <a:r>
              <a:rPr lang="cs-CZ" sz="2000" dirty="0" err="1"/>
              <a:t>evaluácie</a:t>
            </a:r>
            <a:r>
              <a:rPr lang="cs-CZ" sz="2000" dirty="0"/>
              <a:t> </a:t>
            </a:r>
            <a:r>
              <a:rPr lang="cs-CZ" sz="2000" dirty="0" err="1"/>
              <a:t>informačného</a:t>
            </a:r>
            <a:r>
              <a:rPr lang="cs-CZ" sz="2000" dirty="0"/>
              <a:t> </a:t>
            </a:r>
            <a:r>
              <a:rPr lang="cs-CZ" sz="2000" dirty="0" err="1"/>
              <a:t>vzdelávania</a:t>
            </a:r>
            <a:r>
              <a:rPr lang="cs-CZ" sz="2000" dirty="0"/>
              <a:t> </a:t>
            </a:r>
            <a:r>
              <a:rPr lang="cs-CZ" sz="2000" dirty="0" err="1"/>
              <a:t>užívateľov</a:t>
            </a:r>
            <a:r>
              <a:rPr lang="cs-CZ" sz="2000" dirty="0"/>
              <a:t>: </a:t>
            </a:r>
            <a:r>
              <a:rPr lang="cs-CZ" sz="2000" dirty="0" err="1"/>
              <a:t>prax</a:t>
            </a:r>
            <a:r>
              <a:rPr lang="cs-CZ" sz="2000" dirty="0"/>
              <a:t> vybraných </a:t>
            </a:r>
            <a:r>
              <a:rPr lang="cs-CZ" sz="2000" dirty="0" err="1"/>
              <a:t>mestských</a:t>
            </a:r>
            <a:r>
              <a:rPr lang="cs-CZ" sz="2000" dirty="0"/>
              <a:t> </a:t>
            </a:r>
            <a:r>
              <a:rPr lang="cs-CZ" sz="2000" dirty="0" err="1"/>
              <a:t>knižníc</a:t>
            </a:r>
            <a:r>
              <a:rPr lang="cs-CZ" sz="2000" dirty="0"/>
              <a:t> z </a:t>
            </a:r>
            <a:r>
              <a:rPr lang="cs-CZ" sz="2000" dirty="0" err="1"/>
              <a:t>Českej</a:t>
            </a:r>
            <a:r>
              <a:rPr lang="cs-CZ" sz="2000" dirty="0"/>
              <a:t> republiky a Slovinska. KISK. Vedoucí P. Mazáčová</a:t>
            </a:r>
          </a:p>
          <a:p>
            <a:pPr lvl="1"/>
            <a:endParaRPr lang="cs-CZ" sz="2000" dirty="0"/>
          </a:p>
          <a:p>
            <a:r>
              <a:rPr lang="cs-CZ" sz="2000" dirty="0"/>
              <a:t>dílčí publikace, nástroje (např. 100 metod - </a:t>
            </a:r>
            <a:r>
              <a:rPr lang="cs-CZ" sz="2000" dirty="0">
                <a:hlinkClick r:id="rId2"/>
              </a:rPr>
              <a:t>https://100metod.cz/</a:t>
            </a:r>
            <a:r>
              <a:rPr lang="cs-CZ" sz="2000" dirty="0"/>
              <a:t>) </a:t>
            </a:r>
          </a:p>
          <a:p>
            <a:pPr lvl="1"/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02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32" y="1916832"/>
            <a:ext cx="8386336" cy="38884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78832" y="620688"/>
            <a:ext cx="829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Průběh evaluace vzdělávacího programu</a:t>
            </a:r>
          </a:p>
          <a:p>
            <a:pPr algn="ctr"/>
            <a:r>
              <a:rPr lang="cs-CZ" sz="3200" b="1" cap="all" dirty="0"/>
              <a:t> </a:t>
            </a:r>
            <a:r>
              <a:rPr lang="cs-CZ" sz="2400" dirty="0"/>
              <a:t>na příkladu projektu </a:t>
            </a:r>
            <a:r>
              <a:rPr lang="cs-CZ" sz="2400" b="1" i="1" dirty="0"/>
              <a:t>Co nebylo v učebnici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896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941"/>
            <a:ext cx="9144000" cy="514011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315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2975"/>
            <a:ext cx="9067800" cy="497205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746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03238"/>
            <a:ext cx="3837971" cy="288032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95908" y="4409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/>
              <a:t>Evaluační nástroje pro edukační aktivity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284984"/>
            <a:ext cx="4563427" cy="269073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145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052736"/>
            <a:ext cx="4362450" cy="50006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547664" y="254910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cap="all" dirty="0"/>
              <a:t>Evaluační nástroje pro edukační aktivity 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175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8" y="908720"/>
            <a:ext cx="4248150" cy="44291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20" y="1556792"/>
            <a:ext cx="4324350" cy="44767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691680" y="28565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/>
              <a:t>Pilotní ověřování jedné lekce – město 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52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160353" cy="41044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72816"/>
            <a:ext cx="4059751" cy="41469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619672" y="3326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/>
              <a:t>Finální ověřování jedné lekce – město 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785018"/>
            <a:ext cx="5238750" cy="54768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75656" y="22889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/>
              <a:t>Pilotní ověřování jedné lekce – město 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225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08" y="669837"/>
            <a:ext cx="6027043" cy="28907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08" y="3611744"/>
            <a:ext cx="6023570" cy="26467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2627784" y="202619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cap="all" dirty="0"/>
              <a:t>Finální ověřování jedné lekce – město 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4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Koncepce rozvoje knihoven ČR </a:t>
            </a:r>
            <a:br>
              <a:rPr lang="cs-CZ" b="1" dirty="0"/>
            </a:br>
            <a:r>
              <a:rPr lang="cs-CZ" b="1" dirty="0"/>
              <a:t>na léta 2017-2020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>
              <a:hlinkClick r:id="rId2"/>
            </a:endParaRPr>
          </a:p>
          <a:p>
            <a:r>
              <a:rPr lang="cs-CZ" sz="2800" dirty="0">
                <a:hlinkClick r:id="rId2"/>
              </a:rPr>
              <a:t>https://ipk.nkp.cz/docs/koncepce/koncepce_k_vystaveni.pdf</a:t>
            </a:r>
            <a:endParaRPr lang="cs-CZ" sz="2800" dirty="0"/>
          </a:p>
          <a:p>
            <a:r>
              <a:rPr lang="cs-CZ" sz="2800" dirty="0"/>
              <a:t>Reflektuje klíčové oblasti rozvoje českého knihovnictví a informační vědy </a:t>
            </a:r>
          </a:p>
          <a:p>
            <a:r>
              <a:rPr lang="cs-CZ" sz="2800" dirty="0"/>
              <a:t>PRIORITY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257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42" y="593648"/>
            <a:ext cx="5632774" cy="57663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79712" y="4016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/>
              <a:t>Finální ověřování jedné lekce – město B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71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4211619" cy="48245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196752"/>
            <a:ext cx="4287019" cy="47813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55575" y="332656"/>
            <a:ext cx="824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/>
              <a:t>Dotazník zpětné vazby na jednu lekci -  </a:t>
            </a:r>
            <a:r>
              <a:rPr lang="cs-CZ" sz="2400" b="1" cap="all" dirty="0" err="1"/>
              <a:t>neověřovatelé</a:t>
            </a:r>
            <a:endParaRPr lang="cs-CZ" sz="2400" b="1" cap="all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736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1" y="1216023"/>
            <a:ext cx="4275189" cy="44644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558" y="1249435"/>
            <a:ext cx="3989406" cy="44118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95536" y="3326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cap="all" dirty="0"/>
              <a:t>Dotazník zpětné vazby na jednu lekci - </a:t>
            </a:r>
            <a:r>
              <a:rPr lang="cs-CZ" sz="2400" b="1" cap="all" dirty="0" err="1"/>
              <a:t>neověřovatelé</a:t>
            </a:r>
            <a:endParaRPr lang="cs-CZ" sz="2400" b="1" cap="all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94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988840"/>
            <a:ext cx="6276975" cy="27336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467544" y="62068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cap="all" dirty="0"/>
              <a:t>Dotazník zpětné vazby na jednu lekci  - </a:t>
            </a:r>
            <a:r>
              <a:rPr lang="cs-CZ" sz="2400" b="1" cap="all" dirty="0" err="1"/>
              <a:t>neověřovatelé</a:t>
            </a:r>
            <a:endParaRPr lang="cs-CZ" sz="2400" b="1" cap="all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48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9" y="2138085"/>
            <a:ext cx="7998521" cy="429550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3" y="260648"/>
            <a:ext cx="8142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Projekt </a:t>
            </a:r>
            <a:r>
              <a:rPr lang="cs-CZ" sz="2400" b="1" i="1" dirty="0"/>
              <a:t>Co nebylo v učebnici</a:t>
            </a:r>
          </a:p>
          <a:p>
            <a:pPr algn="ctr"/>
            <a:r>
              <a:rPr lang="cs-CZ" sz="2400" b="1" dirty="0"/>
              <a:t>Vzdělávací program: </a:t>
            </a:r>
            <a:r>
              <a:rPr lang="cs-CZ" sz="2400" b="1" i="1" dirty="0">
                <a:solidFill>
                  <a:srgbClr val="00B0F0"/>
                </a:solidFill>
              </a:rPr>
              <a:t>S informacemi k lepšímu celoživotnímu učení</a:t>
            </a:r>
          </a:p>
          <a:p>
            <a:pPr algn="ctr"/>
            <a:r>
              <a:rPr lang="cs-CZ" sz="2400" b="1" i="1" dirty="0"/>
              <a:t>  </a:t>
            </a:r>
            <a:r>
              <a:rPr lang="cs-CZ" sz="2400" b="1" dirty="0"/>
              <a:t>Cílová skupina: </a:t>
            </a:r>
            <a:r>
              <a:rPr lang="cs-CZ" sz="2400" b="1" i="1" dirty="0"/>
              <a:t>žáci 3. až 5. ročníku ZŠ</a:t>
            </a:r>
          </a:p>
          <a:p>
            <a:pPr algn="ctr"/>
            <a:endParaRPr lang="cs-CZ" sz="2400" b="1" i="1" dirty="0"/>
          </a:p>
          <a:p>
            <a:pPr algn="ctr"/>
            <a:r>
              <a:rPr lang="cs-CZ" sz="2000" b="1" cap="all" dirty="0"/>
              <a:t>Evaluační proces 16 vyučovacích hodin (pilot + finál)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874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b="1" dirty="0"/>
              <a:t>Reflexe spolupráce učících knihovníků a učitelů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8" y="908050"/>
            <a:ext cx="5476917" cy="314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63" y="1714488"/>
            <a:ext cx="5610237" cy="324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028284"/>
            <a:ext cx="510567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65</a:t>
            </a:fld>
            <a:endParaRPr 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A2D2E-378B-442C-A2C9-356CD48A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17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Moderní didaktika ve spolupráci knihoven a škol – co už tedy víme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B99A2-B6EA-4F96-B569-3160F905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Žák</a:t>
            </a:r>
          </a:p>
          <a:p>
            <a:r>
              <a:rPr lang="cs-CZ" sz="3000" i="1" dirty="0"/>
              <a:t>Čtenářská gramotnost = </a:t>
            </a:r>
            <a:r>
              <a:rPr lang="cs-CZ" sz="3000" b="1" i="1" dirty="0"/>
              <a:t>informační gramotnost</a:t>
            </a:r>
            <a:r>
              <a:rPr lang="cs-CZ" sz="3000" i="1" dirty="0"/>
              <a:t> = digitální kompetence </a:t>
            </a:r>
          </a:p>
          <a:p>
            <a:r>
              <a:rPr lang="cs-CZ" sz="3000" i="1" dirty="0"/>
              <a:t>Heterogenita a dynamika skupiny (inkluze)</a:t>
            </a:r>
          </a:p>
          <a:p>
            <a:r>
              <a:rPr lang="cs-CZ" sz="3000" i="1" dirty="0"/>
              <a:t>Různorodé postoje / názory (i politické) / sociální zázemí žáků</a:t>
            </a:r>
          </a:p>
          <a:p>
            <a:r>
              <a:rPr lang="cs-CZ" sz="3000" i="1" dirty="0"/>
              <a:t>Žák upřednostňuje obraz a zvuk </a:t>
            </a:r>
          </a:p>
          <a:p>
            <a:r>
              <a:rPr lang="cs-CZ" sz="3000" i="1" dirty="0"/>
              <a:t>Žák chce akci / změnu / konkrétní výstup / technologie ano i 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2263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Moderní didaktika ve spolupráci knihoven a škol – co už tedy víme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Metody pro podporu celoživotního učení a rozvoj gramotností, které žáky baví</a:t>
            </a:r>
          </a:p>
          <a:p>
            <a:r>
              <a:rPr lang="cs-CZ" i="1" dirty="0"/>
              <a:t>Místně zakotvené vzdělávání</a:t>
            </a:r>
            <a:r>
              <a:rPr lang="cs-CZ" dirty="0"/>
              <a:t> (regionální problematika, práce s mediálními produkty)</a:t>
            </a:r>
          </a:p>
          <a:p>
            <a:r>
              <a:rPr lang="cs-CZ" i="1" dirty="0"/>
              <a:t>Badatelská výuka </a:t>
            </a:r>
            <a:r>
              <a:rPr lang="cs-CZ" dirty="0"/>
              <a:t>(informační gramotnost, kritické myšlení)</a:t>
            </a:r>
          </a:p>
          <a:p>
            <a:r>
              <a:rPr lang="cs-CZ" i="1" dirty="0"/>
              <a:t>Problémová výuka </a:t>
            </a:r>
            <a:r>
              <a:rPr lang="cs-CZ" dirty="0"/>
              <a:t>(spolupráce, komunikace, sdílení)</a:t>
            </a:r>
          </a:p>
          <a:p>
            <a:r>
              <a:rPr lang="cs-CZ" i="1" dirty="0"/>
              <a:t>Zážitková pedagogika </a:t>
            </a:r>
            <a:r>
              <a:rPr lang="cs-CZ" dirty="0"/>
              <a:t>(knihovna, text, sdělení)</a:t>
            </a:r>
            <a:endParaRPr lang="cs-CZ" i="1" dirty="0"/>
          </a:p>
          <a:p>
            <a:r>
              <a:rPr lang="cs-CZ" i="1" dirty="0"/>
              <a:t>Projektové aktivity </a:t>
            </a:r>
            <a:r>
              <a:rPr lang="cs-CZ" dirty="0"/>
              <a:t>(cesta za odborným textem)</a:t>
            </a:r>
            <a:endParaRPr lang="cs-CZ" i="1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08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MÁ TO SMYSL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br>
              <a:rPr lang="cs-CZ" b="1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Akcentace </a:t>
            </a:r>
            <a:r>
              <a:rPr lang="cs-CZ" b="1" dirty="0"/>
              <a:t>odborného zájmu o informační gramotnost </a:t>
            </a:r>
            <a:r>
              <a:rPr lang="cs-CZ" dirty="0"/>
              <a:t>(modely, standardy)</a:t>
            </a:r>
          </a:p>
          <a:p>
            <a:r>
              <a:rPr lang="cs-CZ" dirty="0"/>
              <a:t>Posílení </a:t>
            </a:r>
            <a:r>
              <a:rPr lang="cs-CZ" b="1" dirty="0"/>
              <a:t>digitálních kompetencí</a:t>
            </a:r>
          </a:p>
          <a:p>
            <a:r>
              <a:rPr lang="cs-CZ" dirty="0"/>
              <a:t>Vytvoření </a:t>
            </a:r>
            <a:r>
              <a:rPr lang="cs-CZ" b="1" dirty="0"/>
              <a:t>funkčního společenství praxe </a:t>
            </a:r>
            <a:r>
              <a:rPr lang="cs-CZ" dirty="0"/>
              <a:t>knihovníků a učitelů</a:t>
            </a:r>
          </a:p>
          <a:p>
            <a:r>
              <a:rPr lang="cs-CZ" dirty="0"/>
              <a:t>Zkušenost </a:t>
            </a:r>
            <a:r>
              <a:rPr lang="cs-CZ" b="1" dirty="0"/>
              <a:t>studentů</a:t>
            </a:r>
            <a:r>
              <a:rPr lang="cs-CZ" dirty="0"/>
              <a:t> </a:t>
            </a:r>
            <a:r>
              <a:rPr lang="cs-CZ" b="1" dirty="0"/>
              <a:t>KISK</a:t>
            </a:r>
            <a:r>
              <a:rPr lang="cs-CZ" dirty="0"/>
              <a:t> pro budoucí knihovnickou praxi</a:t>
            </a:r>
          </a:p>
          <a:p>
            <a:r>
              <a:rPr lang="cs-CZ" dirty="0"/>
              <a:t>Koncept </a:t>
            </a:r>
            <a:r>
              <a:rPr lang="cs-CZ" b="1" dirty="0"/>
              <a:t>informačního vzdělávání pro 21. století </a:t>
            </a:r>
          </a:p>
          <a:p>
            <a:r>
              <a:rPr lang="cs-CZ" dirty="0"/>
              <a:t>Moderní </a:t>
            </a:r>
            <a:r>
              <a:rPr lang="cs-CZ" b="1" dirty="0"/>
              <a:t>edukační přístupy </a:t>
            </a:r>
            <a:r>
              <a:rPr lang="cs-CZ" dirty="0"/>
              <a:t>k celoživotnímu učení </a:t>
            </a:r>
          </a:p>
          <a:p>
            <a:r>
              <a:rPr lang="cs-CZ" b="1" dirty="0"/>
              <a:t>Evaluace, reflexe a sebereflexe</a:t>
            </a:r>
            <a:r>
              <a:rPr lang="cs-CZ" dirty="0"/>
              <a:t> jako součást práce vzdělavatele i žáků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6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5990403" cy="5949652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1043608" y="1412776"/>
            <a:ext cx="842392" cy="842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999580" y="2708920"/>
            <a:ext cx="842392" cy="842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1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 stavu v koncepci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Slabé stránky: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3" y="2132856"/>
            <a:ext cx="7676754" cy="1244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3" y="3910037"/>
            <a:ext cx="7594281" cy="19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Prioritní oblast 2 koncepce</a:t>
            </a:r>
            <a:br>
              <a:rPr lang="cs-CZ" dirty="0"/>
            </a:br>
            <a:r>
              <a:rPr lang="cs-CZ" sz="3100" dirty="0"/>
              <a:t>Knihovny jako otevřená vzdělávací, kulturní, komunitní a kreativní centra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75" y="1555526"/>
            <a:ext cx="8518533" cy="480082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F642-E033-4BB3-9C5E-F6EDD8920D5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56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Předvádění na obrazovce (4:3)</PresentationFormat>
  <Paragraphs>247</Paragraphs>
  <Slides>68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Motiv sady Office</vt:lpstr>
      <vt:lpstr>Spolupráce knihoven a škol v ČR v rozvoji (informačního) vzdělávání</vt:lpstr>
      <vt:lpstr>Východiska</vt:lpstr>
      <vt:lpstr>Východiska</vt:lpstr>
      <vt:lpstr>Klíčové dokumenty</vt:lpstr>
      <vt:lpstr>Prezentace aplikace PowerPoint</vt:lpstr>
      <vt:lpstr>Koncepce rozvoje knihoven ČR  na léta 2017-2020 </vt:lpstr>
      <vt:lpstr>Prezentace aplikace PowerPoint</vt:lpstr>
      <vt:lpstr>SWOT analýza stavu v koncepci</vt:lpstr>
      <vt:lpstr>Prioritní oblast 2 koncepce Knihovny jako otevřená vzdělávací, kulturní, komunitní a kreativní centra</vt:lpstr>
      <vt:lpstr>Prioritní oblast 2 koncepce Knihovny jako otevřená vzdělávací, kulturní, komunitní a kreativní centra</vt:lpstr>
      <vt:lpstr>Prioritní oblast 2 koncepce Knihovny jako otevřená vzdělávací, kulturní, komunitní a kreativní centra</vt:lpstr>
      <vt:lpstr>Tradice v ČR – IVIG, IVU SDRUK</vt:lpstr>
      <vt:lpstr>Spolupráce učitelů a knihovníků na MU</vt:lpstr>
      <vt:lpstr>Prezentace aplikace PowerPoint</vt:lpstr>
      <vt:lpstr>Výzkumy spolupráce knihoven a škol v ČR</vt:lpstr>
      <vt:lpstr>Aktuální průzkum v ČR </vt:lpstr>
      <vt:lpstr>Účast v dotazníkovém šetření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Průzkum Spolupráce knihoven a škol</vt:lpstr>
      <vt:lpstr>Příklad dobré praxe spolupráce knihoven a škol v ČR </vt:lpstr>
      <vt:lpstr>Prezentace aplikace PowerPoint</vt:lpstr>
      <vt:lpstr>Co nebylo v učebnici</vt:lpstr>
      <vt:lpstr>Fungování společenství praxe  v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Moderní didaktika v edukační praxi knihovny (a spolupracující školy)</vt:lpstr>
      <vt:lpstr>Prezentace aplikace PowerPoint</vt:lpstr>
      <vt:lpstr>Prezentace aplikace PowerPoint</vt:lpstr>
      <vt:lpstr>Prezentace aplikace PowerPoint</vt:lpstr>
      <vt:lpstr>Evaluace v informačním vzdělávání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Reflexe spolupráce učících knihovníků a učitelů </vt:lpstr>
      <vt:lpstr>Moderní didaktika ve spolupráci knihoven a škol – co už tedy víme</vt:lpstr>
      <vt:lpstr>Moderní didaktika ve spolupráci knihoven a škol – co už tedy víme</vt:lpstr>
      <vt:lpstr> MÁ TO SMYSL 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Perspektivy digital humanities v edukačních strategiích  knihoven a škol</dc:title>
  <dc:creator>Pavlina</dc:creator>
  <cp:lastModifiedBy>Pavlína Mazáčová</cp:lastModifiedBy>
  <cp:revision>99</cp:revision>
  <dcterms:created xsi:type="dcterms:W3CDTF">2019-05-22T18:23:50Z</dcterms:created>
  <dcterms:modified xsi:type="dcterms:W3CDTF">2021-03-26T10:56:09Z</dcterms:modified>
</cp:coreProperties>
</file>