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Action1.xml" ContentType="application/vnd.ms-office.inkAction+xml"/>
  <Override PartName="/ppt/tags/tag1.xml" ContentType="application/vnd.openxmlformats-officedocument.presentationml.tags+xml"/>
  <Override PartName="/ppt/ink/inkAction2.xml" ContentType="application/vnd.ms-office.inkAction+xml"/>
  <Override PartName="/ppt/tags/tag2.xml" ContentType="application/vnd.openxmlformats-officedocument.presentationml.tags+xml"/>
  <Override PartName="/ppt/ink/inkAction3.xml" ContentType="application/vnd.ms-office.inkAction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sldIdLst>
    <p:sldId id="256" r:id="rId2"/>
    <p:sldId id="296" r:id="rId3"/>
    <p:sldId id="298" r:id="rId4"/>
    <p:sldId id="301" r:id="rId5"/>
    <p:sldId id="308" r:id="rId6"/>
    <p:sldId id="309" r:id="rId7"/>
    <p:sldId id="300" r:id="rId8"/>
    <p:sldId id="273" r:id="rId9"/>
    <p:sldId id="297" r:id="rId10"/>
    <p:sldId id="302" r:id="rId11"/>
    <p:sldId id="303" r:id="rId12"/>
    <p:sldId id="304" r:id="rId13"/>
    <p:sldId id="306" r:id="rId14"/>
    <p:sldId id="312" r:id="rId15"/>
    <p:sldId id="313" r:id="rId16"/>
    <p:sldId id="314" r:id="rId17"/>
    <p:sldId id="316" r:id="rId18"/>
    <p:sldId id="317" r:id="rId19"/>
    <p:sldId id="315" r:id="rId20"/>
    <p:sldId id="319" r:id="rId21"/>
    <p:sldId id="320" r:id="rId22"/>
    <p:sldId id="318" r:id="rId23"/>
    <p:sldId id="32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4-15T15:22:56.724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3970">
    <iact:property name="dataType"/>
    <iact:actionData xml:id="d0">
      <inkml:trace xmlns:inkml="http://www.w3.org/2003/InkML" xml:id="stk0" contextRef="#ctx0" brushRef="#br0">19966 5099 0,'-23'0'101,"-1"0"-78,1 0-11,-25 0-5,48 23-3,-23-23 0,-24 0 2,23 0-4,-23 0 2,23 0 0,1 0-2,-25 0 2,25 0-2,-48 0 0,24 0 1,23 0-2,1 0 1,-25 0 0,25 0-1,-72 0 5,95-23-5,-70 23 1,22 0 1,25 0-2,-24 0 1,23 0 0,0 0 3,-117 0-3,94 0 0,23-24 0,0 24-1,-23 0 1,24 0 0,-25 0 2,-70 0-1,48 0-1,22 0-1,25 0 1,-1 0-1,-23 0 1,23 0 0,-23 0 0,-47 0 2,70 0-3,-47 0 2,24 0-2,24 0 1,-48 0 1,47 0 1,-23 0-1,23 0-3,-23 0 2,24 0 1,-1-47-2,-23 47 1,23 0 0,-23 0 2,23 0-2,-23 0 0,24 0-1,-1 0 3,-23 0-2,23 0 9,-23 0-7,23 0-2,-23 0 3,24 0-2,-1 23 1,-23-23 2,23 0-1,-23 0 0,23 0 2,1 0-2,-24 0 2,23 0-3,-23 24 5,23-24-5,-23 0 6,23 47-2,1-47-1,-24 0 0,23 0 3,24 24-8,-47-24 0,23 0 17,24 24 54,0 23-67,0-24 1,0 25 0,0-25-2,0 24 1,0-23-1,47-24-3,-47 24 0,0 23 1,24-47-1,-24 23 1,0 25 3,0-25-4,0 24 1,0-23-1,0 0 1,0 23 3,0-24-4,0 25 2,0-25-2,0 24 1,0-23 3,0 0-5,0 23 1,0-23 1,0 23 0,0-24 4,0 1-6,0 23 3,0-23-1,0 23 2,0-23 0,0 23 2,0-24-6,0 1 6,0 23-3,0-23 3,0 23 0,0-23 1,0 23 0,0-24 10,0 1-3,47-24 91,-23 47-100,-1-47-1,25 0-3,-25 24 0,24-24 3,-23 0 3,47 47-7,-48-47 0,-23 24 1,48-24 0,-25 0 0,24 47 0,-23-47-1,47 24 5,23-1 3,119 48-7,-190-24 3,72 0-2,-48-47-3,-24 48 2,48-48 0,-47 23 0,23-23-1,-47 47 1,24-47-1,46 0 4,25 71-3,-48-71 1,-23 0-2,23 0 1,-24 24 0,25-24 3,-1 23-3,0-23 0,-23 48 0,23-48 3,-47 23-3,71 24 4,-48-47-4,1 0 1,-24 24-2,47-24 1,-23 0 6,-24 47 1,47-47 57,-24 0-42,1 0-16,23 0 0,-23 24-5,23-24 0,-23 0 1,23 0-2,-24 0 3,1 0-3,23 0 0,-23 0 0,23 0 1,-23 0-1,23 0 3,-24 0-3,1 0-1,23 0 0,-23 0 1,23 0 1,-23 0-2,-1 0 2,24 0 1,24 0-2,-47 0-1,23 0 1,-23 0 0,-1 0 0,24 0 0,24 0 0,-47 0 3,23 0-5,0 0 2,0-47 0,24 47-1,-47 0 2,23 0-1,0-24 0,24 24 3,-24 0-4,48 0 0,-72 0 0,24 0 0,-23 0 1,47 0 0,-48 0-2,48 0 3,-24 0 2,71 0-3,-47 0 0,0 0 0,-47-47-1,46 47 1,1 0 1,-24 0 2,71-24-3,-70 24-1,-25 0 1,24 0-1,-23 0 0,0 0 1,23 0-2,24 0 3,-1 0 2,-46 0-5,0 0 1,23 0 1,-24 0 0,25 0-1,-1 0 2,0 0-1,-23 0 3,23 0-3,-24 0 0,25 0 0,-25 0 1,1 0 0,23 0 1,-23 0-2,23 0 6,-24 0 77,-23-47-41,0 23-39,0 1 1,0-24-3,0 23 6,0-23-5,48 47-1,-25 0-1,-23-24 0,0-23 3,0 23-1,0 1-1,0-24 0,0 23 2,0-23 1,0 23-3,0 1-1,0-25 0,0 25 0,0-25 3,-47 25-3,47-24 2,-24 23-3,24 0 2,0-23-1,0 24 2,-47-48 2,24 71-4,23-47 0,0 23 0,-48 24 0,48-24 0,-23-23 3,-1 47 0,24-23-3,0-25 0,-47 48 6,47-23-6,0-24 0,0 23 8,-24 24-6,24-24 2,0-23 39,-47 47 31,47-23-71,-23 23 2,23-48-4,-48 48 1,25 0-1,-1 0-1,-23 0 0,23-23 3,-23-1-4,0-23 5,0 47-4,23-24 0,-47-23 1,24 47 0,24 0-1,-1 0 3,-165-71-3,166 71 1,23-23-3,-71 23 2,47 0-1,-23-24 1,23 24-1,-46 0 4,-72-47-3,118 23 0,-46 24 0,-1-47 0,47 47 1,-47-24-1,1 24 5,46 0-6,-94 0 1,94 0 0,1 0 0,-24-47 5,23 47-4,-23 0 0,23 0 7</inkml:trace>
    </iact:actionData>
  </iact:action>
  <iact:action type="add" startTime="20577">
    <iact:property name="dataType"/>
    <iact:actionData xml:id="d1">
      <inkml:trace xmlns:inkml="http://www.w3.org/2003/InkML" xml:id="stk1" contextRef="#ctx0" brushRef="#br0">9393 7695 0,'0'-23'127,"0"-24"-115,0 23-1,0-23 5,0 23-3,0 1-8,0-25 3,0 25 3,0-25-2,0 25-1,0-1 0,0-23 7,0 23 5,0-23 26,-23 47-41,23-23 18,-24 23-4,1 0 0,-25 0-6,48-48-7,-23 48-1,-24 0-2,47-23 7,-24 23-7,-23-24 2,23 24 2,24-47-3,-23 47-2,23-24 2,-48 24-2,25-47 4,-24 47 0,23-23 2,-23 23-1,47-48-1,-24 48-1,1 0 5,23-23-1,-48 23-5,25 0 20,-24-24-12,23 24 19,24-47-16,-24 47 13,24-24 64,0-23-89,-47 47 25,24 0 27,23-23-52,0-25 27,-48 48-26,25 0 9,23-23-7,-47-1 10,23 24-9,0 0 1,24-47-4,-47 47 1,24 0 6,23-24-1,-48 24-4,25 0 10,-24 0 6,47-47-16,-24 47 2,0 0 7,-23 0 0,24 0-10,-25 0 2,25 0-1,-24 0-2,23 24 3,0-24 4,-23 0-6,24 23 1,-25-23 1,25 0 1,23 47-6,-24-47 1,-23 0 10,47 24-9,-24-24 15,-23 0-5,47 24-7,0 23-1,-23-47 0,23 24-5,0 23 6,-48-47-4,48 23-1,0 25-1,0-25 3,-23-23-2,23 24 4,0 23-4,0-23 0,-24-24-1,24 47 1,0-24 2,-47 25-1,47-25 1,-24 1-2,24 23 0,0-23 1,0 23-2,-47-47 1,47 23 2,0 48 0,0-47-1,-23-24-1,23 47 1,0-23 2,0 23-2,-48-47 0,48 24-2,0-1 1,0 24 0,0-23 6,0 23-3,0-23-1,0 23 2,0-23-4,0-1 4,0 24 12,24-47-10,-24 24-5,0 23 9,0-23-8,24-24-2,-24 47 4,47-23 2,-47-1-1,23-23 0,-23 47-4,48-47 1,-48 24-1,23-24 5,-23 47-6,0-23 0,24-24 3,23 0 3,-47 23-7,24-23 1,-24 48 11,47-48-10,-47 23 1,23-23-2,-23 48 4,48-48-3,-48 23-1,0 24 3,23-47-1,-23 24-1,0 0 3,0 23-2,24-47-3,-24 23 4,47-23-1,-47 48-2,24-48 1,-24 23-1,0 24 7,47-47-8,-24 0 5,1 24 8,23-24-5,-47 24-6,0 23-1,24-47 3,23 0 2,-23 0 5,-24 23-3,47-23 3,-24 0-8,1 0 2,23 0 1,-23 0-3,23 0 7,-23 0 8,23 0-11,-24 48 6,1-48-9,23 0 2,-23 0-3,23 0 0,-23 0 6,23 0-10,-24 0 6,-23 23-5,24-23 2,23 0 4,-23 0-5,23 0 1,-23 0 2,-1 0 1,24 0-3,-23 0 1,23 0-1,-23 0 3,23-47-4,-23 47 0,-1 0 1,-23-24-1,47 24 0,-23 0 4,-24-47-4,47 47-2,-23-23 3,23 23-1,-23-24 1,-1-23 4,24 47-5,-47-24 0,24-23 1,-24 23 4,47-23-5,-47 24 2,24 23-2,-24-24 0,23-23 4,-23 23-3,48-23 0,-48 23-1,23 24 0,-23-47 0,0 23 0,47 1 4,-47-24-3,0 23-2,24 24 1,-24-47 8,47 23-9,-47 1 0,24 23 1,-24-48 2,23 48-3,-23-23 8,48-24-4,-48 23 0,0-23 2,0 23 3,0 1-8,0-25 3,0 25 1,0-24 1,-24 23-4,0-23 1,24 23 0,-23 24 2,23-71-4,0 48 1,0-25-1,-47 48 0,47-23 1,-24 23 1,24-24 0,0-23-3,-47 23 1,23 24 5,24-47-5,-47 24 2,47-25-3,-24 48 5,24-23 2,-23-1-7,-24 24 5</inkml:trace>
    </iact:actionData>
  </iact:action>
  <iact:action type="add" startTime="24603">
    <iact:property name="dataType"/>
    <iact:actionData xml:id="d2">
      <inkml:trace xmlns:inkml="http://www.w3.org/2003/InkML" xml:id="stk2" contextRef="#ctx0" brushRef="#br1">14751 7341 0,'-48'0'17,"25"0"14,-24 0-24,23 0-2,0 0 1,-23 0-3,47-47-2,-23 47 2,-25 0 0,25-24 2,-1 24-3,-23 0-2,23 0 3,-23 0-1,24 0 0,-25 0 0,25 0 0,-1-47 3,-47 47-4,24 0 1,24 0-1,-25 0 1,25 0 0,-1-23-2,-23 23 2,23 0 3,-70 0-2,94-48-3,-47 48 2,23 0-1,-23 0 2,23 0-1,-23 0 0,24 0 4,-1 0-5,-23 0-1,23 0 3,-23 0 0,47-23 0,-24 23-2,-23 0 5,47-24-2,-23 24-2,23-47 6,-24 47-6,24-24 1,-47 24 1,47-47 2,-24 24-2,24-25 1,-47 48 5,47-23-6,0-1 3,0-23 3,-24 47-6,24-24-1,0-23 4,0 24 1,0-1-1,0-23 18,0 23 1,-47 24 64,24 0-86,-1 0 2,-23 0-5,23 0 2,-23 0 0,23 0-1,1 0 2,-24 0 0,23 0-2,-23 0 0,23 0 0,-23 0 0,0 0 0,-71 47 5,94-47-5,-23 0-2,23 0 2,-46 0 0,-1 24 0,47-24 0,-47 24 3,-70 23-2,117-47-3,-47 23 2,1-23 0,-1 0 0,71 48 1,-95-48 1,1 23-1,23 1-2,0-24 1,1 47 1,46-47-1,0 0 4,-94 24-4,48 23 0,46-24 1,0-23-1,-23 48 0,24-48 1,-25 0 2,48 23-5,-70 1 2,46-24 0,0 0 0,-23 0 0,47 47 0,-23-47 3,-25 0-4,25 24 0,-1-24 2,-23 0 1,23 0 1,24 47-2,-47-47-1,24 0 8,-25 0 2,48 23-12,-23-23 8,23 48 0,-24-48-6,-23 0 16,47 23-9,0 1 4,-24-24-11,24 47 4,0-23-3,0 23 3,0-23 1,-47-1 0,47 24-2,-23-47 0,23 24-4,0 23 6,0-23-4,-48-24 3,48 47-2,-23-47 4,23 24-7,0-1 1,0 24 1,-24-23 2,24 23-2,0-23 0,0 23 2,0-23-2,0-1-3,0 24 6,-47-23-4,47 23 0,0-23 0,0 23 0,0-23 0,0-1 1,-24 48 2,24-24-4,0-23 1,0 0 2,0 23-3,0-24 4,0 25-1,0-25-2,-47 24 0,47-23 1,0 0-1,0 23 4,0-24-3,24 25-1,-24-25 2,23 24 1,-23-23 0,48-24-3,-48 24 0,0 23 5,0-24-4,23 25 0,1-48 4,-24 23-5,47-23 2,-23 24-2,23-24 0,-47 47 0,23-47 0,25 0 1,-48 24-1,47 23 3,-47-23-1,47-24 2,-47 47-5,71-47 4,-48 23-3,25-23 2,-25 0-2,1 24 0,23-24 1,-23 0 1,23 0-2,-24 47-1,1-47 1,-24 24 0,47-24-1,-23 0 1,23 0 4,-23 0-5,23 47 1,-24-47 0,48 24-1,-47-24 2,23 0-1,-23 47 3,117-47-2,-117 23-3,23-23 2,0 0 0,0 0 0,-23 0-1,47 0 1,-24 24 4,71 23-4,-47-47 0,0 0-1,-1 0 1,-46 0 0,47 0 0,0 0 5,-48 0-7,190 24 2,-190-24-1,24 0 0,-23 0 0,47 0 1,0 0 0,23 0 1,95 0 1,-166 0-3,95 47 1,-94-47 0,47 0-2,-24 0 2,24 0 0,23 0 0,-23 0 4,0 0-6,94 0 1,-141 0 1,23 0-2,-24 0 2,48 0 0,0 0 0,0-24 2,94 24-1,-141 0-2,46-23 0,-22 23 1,-25 0 1,1 0-3,23-24 1,-23 24 1,23 0 4,-24 0-6,72-47 1,-48 47 1,-23-24-2,23 24 3,-24 0-3,25 0 2,-25 0 0,1-47 3,23 47-3,-23 0 1,23 0-2,-24 0 3,25 0 2,-25 0-2,1-23 1,-24-25 27,0 25-31,47 23 3,-47-24 2,24-23 10,23 23-15,-47-23 2,0 24-1,23 23 0,-23-48 2,24 48 2,23-47-5,-23 47 1,-24-47 0,47 23 2,-47-23 2,0 23-1,24 24-1,-24-23-3,47-24 4,-47 23 3,23 24-6,-23-47 2,0-24 2,24 71-4,-24-24 0,0 1 3,0-24-2,0 23 1,0-23-2,0 23 1,47-23-2,-47 23 2,0 1 3,24 23-4,-24-71 0,0 24 0,0 23 1,47 1 0,-47-25 2,0 25-2,0-25-2,24 48 4,-24-23-4,0-24 5,0 23-3,0 0 0,0-23 3,0 24 2,0-25 1,0 25-2,0-24 6,0 23-10,0 0 5,0-23 0,0 24-5,-48 23 0,48-48 0,-23 48-1,23-23 5,-47 23-4,47-47 0,-24 47 1,24-24 3,-24 24-3,-23 0 7,24 0 3,-25 0-7,48-24-1,-23 24 4,-24-47-3,23 47-2,0-23 3,-23 23 1,47-48 0,-23 48-8,-25 0 28</inkml:trace>
    </iact:actionData>
  </iact:action>
  <iact:action type="add" startTime="27532">
    <iact:property name="dataType"/>
    <iact:actionData xml:id="d3">
      <inkml:trace xmlns:inkml="http://www.w3.org/2003/InkML" xml:id="stk3" contextRef="#ctx0" brushRef="#br2">16568 9135 0,'-47'0'4,"23"0"4,-23 0-2,23 0 2,-23 0-4,0 0 1,0 0-3,23 0 1,-23 0-1,23 0 0,1 0 0,-48 0 4,24 0-4,23 0 0,-23 0 0,23 0 0,1 0 0,-25 0 4,-22 0-4,46 0-1,-23 0 0,23 0 1,1 0 0,-25 0 0,25 0 0,-48 0 3,47 0-3,-23 24-1,24-24 0,-25 0 1,25 0 0,-24 0-1,23 0 1,0 47 4,-23-47-6,-47 24 2,47-24 0,23 0 0,0 47 0,-23-47 0,-24 0 3,-23 71-3,70-48 2,-23-23-2,24 0-1,-25 24 3,1 23 1,0-47-2,23 24-1,-23 23 1,24-47-1,-48 0 4,71 24-4,-24-24-1,-23 47 1,23-24 1,24 1-1,-47-24 0,24 47 3,-25-23-3,25 23 0,-1-23 1,24 23-1,-47-24 0,47 1 5,-71 47-5,71-24 1,-23-47-3,23 24 4,-48-24-1,48 23 0,-47 25-1,47-25-1,-47-23 2,47 47-1,-24-23 1,24 23 3,-47-47-5,47 24 1,-23-24 0,23 23 0,0 25 0,-24-48 0,-23 23 4,47 24-4,-24-23 1,24 23 5,-47-23-4,47-1-1,0 25 3,0-25-1,-24-23-3,24 47 0,0-23 4,0 0-1,0 23 1,0-23-3,0 23 5,0-24 0,0 25-1,0-25 4,48-23-1,-25 0-2,24 0-1,-23 24-2,-24 23-3,24-47 0,-24 24 1,0 23 1,47-47-1,-24 23-1,-23 25 1,48-48-2,-48 23 2,23-23-1,1 24 5,23-24-6,-47 47 2,24-23-1,23 23 2,-24-47 2,-23 23-4,0 25 1,48-48 0,-48 23-2,23-23 6,1 71-6,-24-47 2,0 23-1,47-47 0,-47 24 0,24-1 3,-24 24-3,47-47-1,-24 0 1,-23 24-1,48-24 0,-25 47 1,-23-23 0,24-24-1,-24 47 5,47-23-5,-23-1 1,23-23 0,-24 47 0,25-47 0,-48 24 4,23 23-4,1-47 0,23 24-1,-23-24 1,23 0 2,-47 47-2,23-47 3,1 24-4,23-24 1,-47 23 0,24-23-1,23 0 1,-23 47 1,23-47 2,-24 0-3,1 24 0,23-24 0,-23 47 0,23-47 1,-23 0-2,70 24 5,-47-1-4,-23-23 0,23 0 1,-23 0 0,-24 48-2,47-48 5,-24 23-4,1-23-1,23 0 1,-23 48 0,23-48 4,-23 0-3,-1 0-1,-23 23 1,0 24-2,47-47 1,-23 0 2,23 0 0,-23 0 1,23 0-1,-23 0 2,-24 24-3,23 0 6,24-24-3,-23 0-4,23 0 2,-23 0 4,23 47-5,-23-47-1,-1 0 0,24 0 2,-23 0-2,23 0 4,-23 0-3,-24 23-1,23-23 0,25 0 4,-25 0-2,-23 48-3,47-48 4,-47 23 4,24-23-7,23 0-1,-23 0 1,-1 0 4,25 0-6,-25 0 5,24 0-2,-23 0-1,23 0 0,-23 0-1,0 0 1,23 0 0,-24 0 5,48 0-5,-24 0-2,-23 0 2,0 0 1,23 0-2,-24 0 3,25 0 0,-25 0-3,1 47 1,23-47 0,-23 0 0,23 0-1,-24 0 1,25 0 1,-1 0 2,0 0-4,-23 0 1,23 0-1,-24 0 1,25 0 0,-25 0 6,1 0-7,23 0 1,-23 0 0,23 0 0,-24 0 0,1-23 0,23 23 3,-23 0-3,23 0 0,-47-24-1,24 24 1,23 0-1,-24-47 1,1 47 5,23-24-6,-23 24 1,23 0 0,-47-47-1,24 47 1,23 0 0,-24 0 0,1-23 3,23 23-3,-23-24-1,23 24 2,-23-47-1,23 47 0,-24 0 1,1-24 1,23 24-2,-23-47 0,23 47 0,-47-24 0,24 24-1,-1 0 1,24-47 3,-23 47-3,23 0 0,-47-24-1,24 1 3,-24-24 3,47 47-5,-47-24 0,24-23 1,-24 23-1,23 24 1,-23-23 0,0-25 1,0 25-1,0-24-2,47 47 1,-47-24 1,0-23 1,24 23-1,-24 1-1,0-25 0,0 25 2,47 23-3,-47-47 0,0 23 5,24-23-5,-24 23 1,0 1 0,0-25 0,0 25-1,0-25 1,0 25 2,0-1-1,0-23-1,0 23-1,0-23 1,0 24 1,0-25 1,0 25-1,0-48-1,0 0 0,0 0 0,0 48 0,0-1 0,0-23 4,0-24-4,0 48 0,0-25-1,-47 25 1,47-1 0,0-23 1,-24 23-1,-23-47 3,47 48-3,0-24 0,0 23-1,-24-23 0,1-24 3,-25 24 3,48 0-4,-23 23-3,-24-23 2,47 23 0,0-23 1,0 23 3,-71-70-3,24 47-1,-1 47 0,48-24 0,-23 0 0,-24 24 4,23-47-6,0-24 2,-23 71 0,24 0 0,-25-23-1,25 23 1,-24 0 3,23-47-2,24 23 2,-24 24-3,-23 0 1,24-24 2,-25 24-3,25 0 1,-24 0-2,23 0 3,24-47-2,-24 47 2,-23 0-2,24 0 1,-25 0 0,48-23-2,-23 23 3,-24 0 0,23 0-1,0 0-2,24-48 1,0 25-1,-47 23 0,24 0 1,-25 0 2,25-47 0,-1 47-4,-23 0 2,23 0-1,-23-24 3,24 24-3,-25 0 2,25-24 2,-1 24-4,-47 0 0,24 0 1,24-47 0,-25 47 0,25 0-1,-1 0 1,-23 0 3,23 0-3,-23 0 0,24 0-2,-48-23 3,47 23-1,-23 0-1,23 0 1,-23 0 4,24 0-5,-1 0 1,-23 0-1,23-48 1,-47 48 0,24 0 3,0 0-1,0 0-2,23 0 0,24-23-1,-47 23 1,23 0 0,-23 0 0,23 0 3,1 0 0,23-47 6,-47 47-8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4-15T15:22:56.724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55683">
    <iact:property name="dataType"/>
    <iact:actionData xml:id="d0">
      <inkml:trace xmlns:inkml="http://www.w3.org/2003/InkML" xml:id="stk0" contextRef="#ctx0" brushRef="#br0">28675 2408 0,'0'-24'53,"0"-23"-50,0 23-1,0 1 0,0-25 0,0 25 2,0-24-1,0-24 4,0 47-6,0 1 1,0-25 0,0 25 0,0-24 1,0 23-2,0 0 4,0-47-3,0 24 2,-24 24-2,24-25 0,0 25 0,0-48 3,0 47-2,0-23 0,0 24 2,0-25 1,-47 48-3,47-23 0,0-1 7,0-23-9,-23 47 5,23-24-4,0-23 5,0 24-4,0-25 2,0 25-2,-24 23 0,24-24 2,0-23-4,-47 47 1,47-24 0,0-23 0,0 23 1,-24 24 2,24-23-4,0-24 2,0 23 1,-47 24-2,47-47 1,-24 23 3,24-23-4,0 23 10,-47 24-9,47-23 3,-23 23 8,23-47-4,-24 47 14,24-24-19,-47 24 10,23-47-4,-23 47 0,23-24-4,1 24 3,-24 0 11,23 0-9,24-47-10,-47 47 3,23 0-4,-23-24 6,23 24-5,1 0 0,-24-23 2,23 23 1,-23 0 1,47-47-4,-24 47 0,-23 0 3,47-24-1,-24 24-1,1 0 0,-24 0 2,23 0-2,-23 0 3,47-47-2,-24 47-2,1 0 8,-25-24-7,25 24 2,-24 0 4,47-23-7,-24 23 11,-23 0-8,23 0-3,1 0 3,-25 0 6,48-48-8,-23 48-1,-24 0 6,23 0-7,-23 0 3,23 0 2,1 0 0,-25 0 0,48-23-3,-23 23-1,-24 0 5,23 0 2,24-48 0,-47 48 19,23 0-20,0 0 12,-23 24-15,24-24-1,-25 0 2,25 0-3,-1 0 3,-23 0-4,23 0 0,-23 0 2,24 0 4,-48 0-7,47 0 2,-23 0 1,23 0-1,-23 0 2,24 0-3,-25 0-2,25 0 2,-1 0 1,-23 0-1,23 0 0,-23 0 3,24 0-2,-1 0-3,-23 0 2,47 24 0,-24-24-1,-23 0 1,-24 0 1,48 0 2,-1 47-4,-23-47 2,23 0-1,24 24 0,-47-24-1,23 0 2,-46 23 2,46-23-3,-23 0 1,23 0 0,-23 0 0,23 0 2,-23 0-3,24 0 1,-1 0 2,-23 47-3,23-47 3,24 24 0,-47-24-3,23 47 4,1-47-2,-24 24 1,23-24 6,-23 23-10,47 25 2,-24-48-1,24 23 2,-47-23-2,23 47 3,24-23-3,-23-24 0,-24 47 0,47-23 1,-24-24 1,24 23 0,0 25-4,-47-25 2,23 24 1,24-23-1,-47 23 0,23-47 1,24 24 2,-23-24-5,23 23 2,0 25 0,0-25 0,-47 25-1,23-25 2,24 1 1,-71 47-1,71-24-1,-23-24 0,23 25 1,-48-25-1,48 1 3,-23 94-2,23-47-1,0-48 1,-47-23-1,47 24 0,0 23-2,0-23 7,-24-24-7,24 70 2,-47-22 0,47-25-1,0 1 2,0 23-2,-24-47 4,24 118-2,-23-71 0,23-23-2,0 23 2,0-23-1,0 23 0,0 0 3,0 0-4,-48-23 1,48 23 0,0-23 0,0 23-1,0-23 1,0-1 2,0 95-1,0-94-1,-23 23-1,23-23 1,0-1 1,0 25-1,0-25 3,0 24-3,0-23 0,0 0-1,0 23 2,0-24-1,0 48 0,0 0 3,0-47-3,0 23-1,0-24 1,0 25 0,0-25-1,0 24 1,0 1 0,0 70 3,0-95-2,0 1-2,0 23 1,0-23 1,0 23-3,0-23 2,0 23 3,0-24-3,0 1 0,0 23 0,0-23-1,0 23 1,0-23 0,0 23 2,0 0-2,0 0 0,0-23 4,0 23-6,0-23 3,0 23 1,0-24-1,0 1-3,0 23 2,0-23 4,0 23 1,47 0-6,-47 1 1,0-25 0,24-23-1,-24 47 2,0-23-2,0 23 4,23-23-2,-23-1-1,47 25 0,-47-25-1,0 24 4,24-23 1,-24 23-5,0-23 6,0-1-4,47-23-1,-47 48 2,24-48-3,-24 23 2,0 24 1,47-47-4,-23 24 8,-24 0-4,23-24 3,24 0 4,-47 47-9,24-47 9,-24 24-5,47 23 8,-23-47-8,-1 23 3,25-23-5,-48 48-3,23-48 2,24 0 4,-47 23-5,24-23 1,23 0 3,-23 0-2,-24 24-1,23-24-1,25 0 9,-25 0-9,-23 47 5,47-47-6,-23 0 7,23 0-7,-23 0 3,-24 24-3,23-24 1,25 47 5,-25-47-5,24 0 0,-23 0 1,0 0-1,23 0 1,-24 0 0,48 0 1,-24 23-2,-23-23 0,0 0 1,23 0-1,-24 0 0,25 0 2,-25 0 0,24 0 0,-23 0-3,0 0 6,23 0-6,-24 0 1,25 0 3,-25 0-3,24 0 5,-23 0-4,0 0 5,23 0-2,-24 0-2,25 0 0,-25 0 3,1 0-2,23 0 4,-23 0 0,23 0-3,-24 0 0,25 0 10,-25 0-14,1 0 3,23 0-1,-47-47 2,24 47-5,-24-23 3,47 23 0,-24 0 4,-23-48-7,48 48 0,-25 0 4,1 0 0,-24-23 6,47-1-1,-23-23-8,-24 23 3,47 24-4,-24 0 4,-23-47-2,24 24-1,23 23 2,-47-48-3,24 48 1,-24-23 1,47 23 2,-23-24-3,-24-23-1,47 47 1,-47-24 1,24-23-1,-24 23 1,23 1 2,24 23-4,-23-47 2,23 23 1,-47-23 4,0 23-5,24 24 1,-24-47-2,47 47 0,-47-24 4,24 24-4,-24-23 0,23-24 0,24 23 7,-23-23-7,-24 23 3,47 24-3,-23-47 0,23 0 6,-47 0-4,24 47-2,-1-24 1,-23-23-1,47 23 4,-23-47-2,23 71-2,-47-23 2,24 23-2,-24-48 3,23 25-3,-23-24 0,48 23 0,-48 0 2,23 24 0,-23-70-1,47 70 0,-47-48 8,24 48-8,-24-23 14,0-24-12,0 23 3,0 0-3,47 24-3,-47-47 8,0 24-6,0-25-2,0 25 2,24 23-1,-24-47 11,0 23-13,0 0 8,23 24-7,-23-47 8,0 23 2,48 24-11,-48-47 7,0 24-1,0-1 1,0-23-2,0 23 3,0-23-6,23 47 1,-23-24 0,0-23 4,0 24-5,47 23 0,-47-24 0,0-23 3,0 23-2,0-23 0,24 47-1,-24-24 2,0-23-2,0 24-1,47 23 7,-47-24-5,0-23-1,0 23 1,24 24 0,-24-47 1,0 23-1,0 1 2,0-25 3,23 48-7,-23-23 0,0-24 22,48 47-22,-48-24 9,23 24-1,-23-47-4,0 23 2,47 24 0,-47-23-8,0-25 11,24 25-9,-24-24 10,24 23-5,-24-23 4,47 47-10,-24 0 17,-23-24-14,0 1 9,0-25 84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4-15T15:22:56.72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38291">
    <iact:property name="dataType"/>
    <iact:actionData xml:id="d0">
      <inkml:trace xmlns:inkml="http://www.w3.org/2003/InkML" xml:id="stk0" contextRef="#ctx0" brushRef="#br0">20320 8522 0,'0'23'84,"0"1"-52,0 23-11,24-47-10,-24 24-5,0 23 11,24-47-15,-24 23 12,0 1 6,47-24-12,-47 47 3,23-47-4,-23 24-2,48-24 10,-48 47-6,0-23-2,23-24-3,-23 47 2,0-24 2,24-23-6,23 0 0,-47 24 11,24 23-7,-24-23 5,47-24-10,-47 47 5,23-47-1,-23 24 2,48-24 8,-48 47 3</inkml:trace>
    </iact:actionData>
  </iact:action>
  <iact:action type="add" startTime="39402">
    <iact:property name="dataType"/>
    <iact:actionData xml:id="d1">
      <inkml:trace xmlns:inkml="http://www.w3.org/2003/InkML" xml:id="stk1" contextRef="#ctx0" brushRef="#br0">20745 8899 0,'0'24'94,"0"-1"-89,0 1 3,0 23 0,0-23 2,0 23-4,0-23 6,0 23 22,0-23 132,0-1-164,-47-23 372,23 0-309,-23 0 365,24 0-361,-25 0-3,25 0-13,-1 0-52,24-23 4</inkml:trace>
    </iact:actionData>
  </iact:action>
  <iact:action type="add" startTime="44998">
    <iact:property name="dataType"/>
    <iact:actionData xml:id="d2">
      <inkml:trace xmlns:inkml="http://www.w3.org/2003/InkML" xml:id="stk2" contextRef="#ctx0" brushRef="#br0">20769 8522 0,'0'-24'208,"0"0"-190,47 24-10,-47-47-5,0 24 12,24 23-4,-24-48 0,0 25-4,0-1 11,0-23-7,0 23 6,0-23-3,0 23 2,47 24-5,-47-47 0,23 47 3,-23-23 7,24 23-19,-24-24-1,0-23 7,47 47 7,-47-24-6,0-23-5,24 47 5,23 0 14,-47-24-22,0-23 15,24 47-4,-24-23-2,47-1 15,-47-23-13,0 23 11,23 24 5,-23-47-23,0 23 21,0 1-9,0-24-2,24 47-14,-24-24 2,0-23 12,0 23 4,0-23-17,0 23 3,0 1 3,47 23-4,-47-48 8,0 25 1,0-24-12,0 23 21,0 71 264,-23-47-283,23 24 8,-24-24-7,24 47 4,0-23-5,-24-24 4,24 23 4,-47-23 0,47 48-6,-23-48 10,23 23 4</inkml:trace>
    </iact:actionData>
  </iact:action>
  <iact:action type="add" startTime="46657">
    <iact:property name="dataType"/>
    <iact:actionData xml:id="d3">
      <inkml:trace xmlns:inkml="http://www.w3.org/2003/InkML" xml:id="stk3" contextRef="#ctx0" brushRef="#br0">21241 7247 0,'47'0'32,"-47"23"-28,0 1 3,0 23 19,0-23-7,0 23-7,0-23-7,0-1-2,0 25 8,0-25-1,0 24 2,0-23-4</inkml:trace>
    </iact:actionData>
  </iact:action>
  <iact:action type="add" startTime="47723">
    <iact:property name="dataType"/>
    <iact:actionData xml:id="d4">
      <inkml:trace xmlns:inkml="http://www.w3.org/2003/InkML" xml:id="stk4" contextRef="#ctx0" brushRef="#br0">21760 7058 0,'0'47'92,"24"-47"-80,-24 24-2,0 23-1,0-23-1,23-24-1,-23 23 0,47 24-1,-23-47 7,-24 24-12,0 23 5,47-47-1,-47 24 3,0 23-1,24-47 0,-24 24-4,47-24 1,-47 23-1,24-23 9,-24 48-9,0-25 6,23-23-6,-23 47 10,0-23-3,47-24 18,-47 47 19,0-23-28,24-24-14,-24 23 3,0 25 7,47-48-14,-47 23 5,24-23 5,-24 47-10,0-23 6,0 0 3,0 23 5,47-47-14,-47 23 15,0 25-7,24-48-4,-24 23 0,0 24 7,23-47-9,-23 24 5,47-24-1,-23 0 9,-24 71-10,47-71 6,-47 23-6,24-23 3,-24 48 1,23-48-2,25 0 9,-48 23-11,0 25 11,23-48-14,24 0 20,-47 47-21,0 0 13,24-47-7,23 0 91</inkml:trace>
    </iact:actionData>
  </iact:action>
  <iact:action type="add" startTime="48946">
    <iact:property name="dataType"/>
    <iact:actionData xml:id="d5">
      <inkml:trace xmlns:inkml="http://www.w3.org/2003/InkML" xml:id="stk5" contextRef="#ctx0" brushRef="#br0">22610 8120 0,'0'24'44,"23"-24"-36,1 0-3,-24 23-4,23-23 5,-23 48-5,48-25 6,-25-23-3,-23 48-1,47-48 1,-47 23-3,24-23 9,23 0-4,-23 0 5,-24 24-11,23-24 8,-23 47-2,0-23 0,48-24 2,-48 47-6,0-24 209,0 25-201,-24-48 81,0 0-78,1 0-7,23-24-3,-47 24-2,23 0 3,-23 0 0,47-24 2,-24 24-5,-23 0 2,23 0 1,24-47-2,-23 47 1,-24 0 2,23 0 0,24-23-3,-47 23 0,23 0 3,-23 0-2,23 0 1,24-48-1,-23 48 7,-24 0-8,23 0 0,24-23 0,-47 23 7,23 0 8,1 0 16,23-24-16</inkml:trace>
    </iact:actionData>
  </iact:action>
  <iact:action type="add" startTime="50411">
    <iact:property name="dataType"/>
    <iact:actionData xml:id="d6">
      <inkml:trace xmlns:inkml="http://www.w3.org/2003/InkML" xml:id="stk6" contextRef="#ctx0" brushRef="#br0">22114 9348 0,'47'0'32,"-23"0"-26,23 0 0,-23 0 6,-1 0-8,24 0 0,-23 0 7,23 0-10,-23 0 11,-1 0-7,25 0-2,-48-47 2,23 47 3,24 0-2,-23 0-3,23 0 5,-23 0-7,-1 0 5,25 0-3,-25 0 3,24 0-4,-23 0 4,23 0 0,-23 0 4,-1 0-3,25 0-4,-25 0 6,24 0-3,-23 0-2,0 0 16,23 0 24,-24 0 12,25 0-44,-25 0 10,24 0-6,-23 0 2,-24-24-12,24 24-3,23 0 14,-24 0-10,-70 0 186,24 0-191,-1 0 5,-23 0-3,23 0 2,-23 0-2,23 0-4,-23 0 3,24 0 3,-1 0-4,-23 0 1,23 0-1,-23 0 0,23 0 1,-46 0 3,46 0-4,-23 0 0,23 0 2,-23 0-2,0 47 4,0-47-4,23 0 3,-23 0-4,23 0 3,-23 0 1,23 0-3,1 0 5,-24 0-2,23 0 5,-23 0 6,47 24-9,-24-24-3,71 0 182,-23 23-184,23-23 1,-23 0 3,-1 0-4,25 0 0,-25 0 0,24 0 1,-23 0-1,23 0 4,-23 0-5,-1 0 2,25 0-1,-25 0 0,24 0 1,-23 0 4,47 0-5,-48 0 0,25 0 0,-25 0 0,24 0 3,-23 0-1,0 0-3,23 0 1,24 0 1,-48 0-1,24 0 0,-23 0 4,47 0-4,-48 0 1,25 0 0,-25 0 5,24 0-3,-23 0 6,0 0-6,23 0 12,-24 0 8</inkml:trace>
    </iact:actionData>
  </iact:action>
  <iact:action type="add" startTime="61198">
    <iact:property name="dataType"/>
    <iact:actionData xml:id="d7">
      <inkml:trace xmlns:inkml="http://www.w3.org/2003/InkML" xml:id="stk7" contextRef="#ctx0" brushRef="#br0">25347 1652 0,'-47'0'13,"47"-23"-11,-24 23 15,-23 0 3,24 0-11,23-48-8,-48 48 14,25 0-2,-1 0-2,24-23-5,-47 23-4,23 0 2,-23 0-1,24 0 3,-25 0 0,25 0-2,-1 0 0,-23 0-2,23 0 3,-23 0-2,24 0-1,-25 0 4,25 0 0,-1 0-2,-23 0 6,23 0-2,24 47 2,-47-47-7,47 24 3,-23-24-3,23 23 5,0 24-6,-24-47 1,24 24-1,0 23 0,0-23 6,0 23-7,0-23 2,0-1-1,0 25 1,0-25 3,0 24-4,0-23 1,0 0-1,0 23 1,0-24 4,0 25-6,0-25 4,0 24-2,0-23 2,0 0-1,24-24-1,-24 47 1,47-47-3,-47 23 6,23-23-5,-23 48 0,48-48 0,-25 0 8,-23 23-8,24-23-1,23 0 3,-47 47-2,24-47 0,23 0 0,-24 24 4,25-24-4,-25 0 3,1 24-4,23-24 6,-23 0-5,-24 47 0,47-47-1,-24 0 7,-23 23-5,48-23 0,-25 0-1,1 0 1,23 0-1,-23 0 1,23 0 9,-24 0-11,-23 48 7,48-48-7,-25 0 1,1 0 2,23 0 1,-23 0-1,23 0-2,-24 0 0,1 0 1,23 0 5,-23 0-5,23 0-1,-23 0 1,23 0 2,-24 0-3,1 0 4,23 0-1,-23 0-3,23 0 6,-23 0-6,23 0 8,-47-24-10,23 24 6,-23-24 11,24 24-7,-24-47-1,47 47-7,-47-23 0,0-1 1,24 24 3,-24-47-4,0 23 4,0-23 2,0 23-7,0-23 6,0 24-5,0-1 5,0-23-6,0 23 1,0-23 0,0 23 1,0-23 0,0 24 1,0-1-1,-47 24-1,47-47-1,0 23 1,0-23 3,0 23-4,-24 1 5,24-25-4,-24 25 0,24-24 2,-47 47 0,47-24 1,0-23-4,-23 47 1,-25 0 2,48-24-2,-23 24 8,23-23-5,-47 23 3,23-48-5,0 48 3,-23 0 0,47-23-3,-23 23-1,-25 0 1,25 0 0,-24-47 5,23 47-6,0 0 1,-23 0 2,24 0 1,-25 0-3,48-24-1,-23 24 4,-1 0 0,-23 0-3,23 0 2,-23 0 0,-24 0 2</inkml:trace>
    </iact:actionData>
  </iact:action>
  <iact:action type="add" startTime="64727">
    <iact:property name="dataType"/>
    <iact:actionData xml:id="d8">
      <inkml:trace xmlns:inkml="http://www.w3.org/2003/InkML" xml:id="stk8" contextRef="#ctx0" brushRef="#br0">27542 5264 0,'24'0'121,"-24"47"-112,47-47-4,-47 24-4,0 23 2,24-47-1,-24 24 3,23-24-3,-23 23 0,0 24 2,0-23-1,47 23 2,-47-23-2,0 23 0,0-23 2,24-24-4,-24 23 1,0 24 5,0-23-5,47 23 0,-47-23 0,0 23 0,24-23 4,-24 47-4,0-48-1,0 24 2,0-23-2,23 0 1,-23 23 0,0 24 4,48-48-5,-48 24 1,0-23-2,0 0 2,0 23 0,23-24 0,-23 25 0,0-25 4,47 72-4,-47-48-1,0-24 1,24 25 0,-24-25 0,0 25 3,0-1-3,47 24 0,-47-24 1,0-24 0,0 1-1,24-24-1,-24 47 5,0 48-5,23-95 1,-23 47-1,0-24 1,0 1 0,0 23 2,48-23 0,-48 47-4,0-1 2,0-46 1,0 23-1,0-23 4,23 23-3,-23 0-1,0 1 0,47-25 3,-47 24-5,0-23 2,0 23 1,24-23 1,-24-1 2,0 25 3,0-25-8,47-23 0,-47 47 9,0-23-5,0 23 1,0-23 0,0-1 0,0 25-2,0-25 8</inkml:trace>
    </iact:actionData>
  </iact:action>
  <iact:action type="add" startTime="65649">
    <iact:property name="dataType"/>
    <iact:actionData xml:id="d9">
      <inkml:trace xmlns:inkml="http://www.w3.org/2003/InkML" xml:id="stk9" contextRef="#ctx0" brushRef="#br0">28132 7979 0,'0'23'57,"47"-23"-49,-23 0 8,-24 24-14,0-1 4,47-23-4,-23 0 6,-24 48-2,23-48-2,25 23 4,-25 24 8,-23-23-9,47-71 141,-47 23-146,0-23 0,0 23 3,0 1-4,24-24 1,-24 23 1,0-23 2,24 23-2,-24-23 1,0 23 0,0 1-1,0-24 0,0 23-2,0-23 0,0 23 2,0-23-3,0 23 3,0 1 1,0-24 0,47 23-2,-47-23 0,0 23 2,0 0 2,23-23 6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4-15T15:22:56.72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3581">
    <iact:property name="dataType"/>
    <iact:actionData xml:id="d0">
      <inkml:trace xmlns:inkml="http://www.w3.org/2003/InkML" xml:id="stk0" contextRef="#ctx0" brushRef="#br0">15034 16430 0,'-24'0'76,"1"0"-62,-1 0-10,-23 0 3,23 0-2,-23 0-1,23 0 0,-23 0 1,24 0-1,-1 0 0,-23 0-1,23 0 2,-23 0 0,23 0-1,1 0 2,-24 0 0,23 0-3,-23 0 1,23 0 1,-23 0 1,23 0-5,1 0 3,-24 0 0,23 0-1,-23 0 2,23 0-3,-23 0 0,23 0 2,1 0 5,-24 0-9,23 47 2,-23-47 4,23 0 0,-23 0-3,23 0-1,1 0 3,-24 0 2,23 0 1,-23 0-4,23 0 1,1 0 2,-25 0-3,25 0 3,-24 0-6,47 23 2,-24-23-1,-23 0 0,23 0 3,1 0-1,-25 0-1,25 0 3,-24 0-4,23 0 4,24 24-4,-47-24 1,-71 0 23,118 47-20,-47-47-5,23 0 8,0 0-2,-23 0 10,24 24-5,-25-24-1,48 47-6,-23-23-2,23 23 9,-47-47-9,47 23 0,0 1 7,-24-24-7,24 47-1,-24-23 5,24 23-3,0-23 0,0-1 4,-47-23-2,47 47-4,0-23 1,0 23 5,0-23-2,0 23-3,0-23 1,0-1 4,0 25-5,0-25 2,0 24 2,24-47-4,-24 24-1,0 23 1,0-23 2,23-24 2,-23 23-7,0 25 7,0-25 4,24-23-9,-24 47 8,47-47-4,-47 24 1,24-24-1,-24 47-1,47-47-2,-23 0 5,-24 24-4,47-24-1,-47 23 8,23 25-10,1-48 1,23 0 3,-47 23-3,24-23 4,23 0-5,-47 47 4,24-47-3,-1 0 1,-23 24 5,47-24-8,-23 0 2,-24 24 0,47-24 0,-23 0 2,23 0 2,-47 47-5,24-47 1,-24 24 4,23 23-2,24-47 0,-23 0-1,-24 23-1,47-23 1,-23 0 3,-24 48-4,47-48-1,-23 0 6,-24 23-1,23 1 0,24-24 2,-23 47-2,23-47-2,-23 0-1,-24 24-1,23-24 3,25 0-1,-25 0-1,24 0 5,-23 47-5,23-47 4,-47 23 0,24-23 4,-24 48-8,23-48 4,25 0-2,-25 0 6,24 0-6,-47 23-1,24-23 0,23 0 7,-23 0-8,-1 0 3,25 0-2,-25 0 2,24 0 2,-23 0-5,23 0 1,-47 24 8,24-24-10,-1 0 5,25 0-4,-25 0 4,24 0-1,-23 0-2,0 0 0,23 0 1,-24 0 0,25 0 0,-25 0 0,24 0-1,-23 0 2,0 0-1,23 0 15,-24 0 4,25 0-17,-25 0 3,24 0 5,-47-24-13,24 24 3,0 0 5,-24-47-8,47 23 13,-24 24-6,-23-47-8,0 24 7,48 23-7,-48-48 5,23 48-4,-23-23 3,0-1-1,24 24-1,-24-47 0,47 47 2,-47-24 0,24 24-3,-24-47 1,47 47 7,-47-23-5,23-25-1,-23 25 4,48-1-2,-48-23-1,23 47 2,-23-24 11,0-23-17,0 23 6,0 1 8,0-24-6,0 23 5,0-23-8,0 23 5,0-23-7,0 23 8,0 1-5,0-24 5,0 23-3,0-23-3,-47 47-4,47-24 3,0-23 1,0 23 0,-24 24-1,24-23-3,0-24 4,-47 47-2,47-24-2,-23 24 3,23-47-2,-48 23 3,48-23-2,0 23-2,-23 24 2,23-23 1,0-25-1,-24 48-2,-23 0 9,47-23 0,0-24 1,-24 47-3,24-24-1,-47 24-1,24 0 13,-1 0-5,24-24-8,-47 24 3,23 0 5,-23 0 11,23 0 4,24-47-2,-47 47-22</inkml:trace>
    </iact:actionData>
  </iact:action>
  <iact:action type="add" startTime="20271">
    <iact:property name="dataType"/>
    <iact:actionData xml:id="d1">
      <inkml:trace xmlns:inkml="http://www.w3.org/2003/InkML" xml:id="stk1" contextRef="#ctx0" brushRef="#br0">22397 16052 0,'-23'0'42,"-25"0"-34,25 0 3,-24 0-5,23-24 5,-23 24-5,23 0 2,1 0-4,-25 0 1,48-23-4,-23 23 8,-24 0-8,23 0 1,-23 0 0,47-48 0,-24 48 0,1 0 1,-25 0-1,-22 0 3,46 0-4,0 0 2,-23 0-1,24 0 3,-25 0-3,25 0 1,-24 0 0,23 0-2,0 0 1,-23 0 0,24 0 0,-25 0 1,25 0 1,-24 0-1,23 0-1,0 0 1,-23 0 2,24 0-2,-25 0-1,25 0 0,-1 0 0,24 24 0,-47-24 0,23 0 2,-23 0 0,24 0-3,-25 0 1,25 24 1,-1-24-1,-23 0 3,23 0-2,-23 23-1,24-23-1,-25 0 3,25 0 4,-1 47-7,-23-47 1,23 0 0,-23 0 1,24 0 0,23 24 0,-48-24 1,25 0 0,-1 0 0,24 47-3,-47-47 1,23 24 4,-23-24-5,24 0 4,-1 0 1,-23 0-3,23 0 0,24 23 0,-47-23-1,23 0 1,24 48 0,-47-48 1,24 0-2,-1 23 4,-23-23 0,47 48-4,-24-48 0,-23 0 0,47 23-1,-24-23 1,-23 47 4,24-47-2,-1 24 0,24 0 1,-47-24 0,23 0 0,24 47-4,0-24 4,-47-23-3,23 48 4,1-48 1,23 23-3,-47-23 1,47 47-2,-24-47 4,24 24-5,0 0 11,-47-24-11,47 47 4,0-24 0,0 25-5,0-25 10,0 24-10,0-23 0,0 0 2,0 23-1,0-24 3,0 25 1,0-25-3,0 1 0,0 23 0,0-23 3,0 23-5,23-47 3,-23 24 1,0 23-3,0-24 4,0 1-4,24-24-1,-24 47 3,47-47-2,-47 24 2,24 23-1,-1-23 1,-23 23-1,0-24 1,48 1 2,-48 23-5,23-47 2,24 0 0,-23 0 0,-24 24 3,71-24-3,-71 47-1,23-47 0,25 0 2,-25 24 1,24-24-3,-47 23 0,24-23 0,-24 47 3,24-47 1,23 0-2,-24 0-2,-23 24 0,48-24-1,-25 0 2,72 47 3,-48-47-4,-24 0-1,25 0 2,-25 0-1,1 24-1,23-24 5,47 0-3,-46 0-1,-25 0 0,48 47 0,-47-47 0,23 0 4,-24 0-6,48 0 2,-47 0-2,23 24 3,-23-24-1,23 0-1,-24 0 2,25 0 3,46 0-4,-70 0-2,23 0 3,-24 0-1,1 0-2,23 0 2,-23 0 0,23 23 4,-23-23-5,70 0 1,-23 0 0,-24 0 0,-23 0-1,46 0 2,-46 0 3,23 0-6,24 0 2,-24 0 0,24 48 0,-24-48 0,-23 0 0,47 0 4,-48 0-6,95 0 2,-94 0 0,23 0 0,-23 23 0,-1-23 0,24 0 4,48 0-4,-48 0 0,-23 0-1,-1 0 1,24 0 5,-23 0-3,23 0-4,-23 0 2,-1 0 0,25 0 9,-25 0-9,24 0 2,-23 0 2,23 0 0,-23 0 10,-1 0-2,25 0-3,-48-47-6,23 47-1,-23-24 1,0 1 3,0-24-3,47 47-2,-47-24-1,0-23 3,24 47-1,-24-24-2,0-23 0,0 23 3,47 1-2,-47-25 2,0 25-3,24-24 0,-24 23 4,23 0-2,-23-23 1,0 24-4,48 23 7,-48-71-2,0 24 2,0 23-6,23 0 4,24 24-4,-47-47 4,0 24 4,0-25-10,0 25 12,0-24-8,0 23 3,-23 24 2,23-24-2,-24 24-5,24-47 2,-47 23 0,23-23-1,1 47 1,23-23-2,-47-1 2,47-23 2,-24 47-4,-23 0 2,47-24-3,-24 24 1,-23-47 3,23 47-3,24-24 1,-23-23-1,-24 47 0,47-23 5,-24-1-5,-23 24-1,23-47 1,24 23 2,0-23 4,-47 47-4,47-24-1,0-23 4,-24 47-4,1-23 1,23-1 3,-47 24-1,47-47-2,-24 47-2,24-24 2,-47-23 2,23 47-2,24-24 1,-23 24-2,23-47 2,-48 23-3,25 24 3,23-23-2,-47 23 2,23 0-2,-23 0-1,23 0 4,1 0-1,-25-47-2,25 47 0,-24 0 0,47-24-1,-24 24 0,-23 0 6,47-47-6,-24 47 0,1 0 6,23-24-5,-48 24-1,25 0 11</inkml:trace>
    </iact:actionData>
  </iact:action>
  <iact:action type="add" startTime="28016">
    <iact:property name="dataType"/>
    <iact:actionData xml:id="d2">
      <inkml:trace xmlns:inkml="http://www.w3.org/2003/InkML" xml:id="stk2" contextRef="#ctx0" brushRef="#br0">29595 16052 0,'-47'0'1,"24"0"65,-25 0-58,25 0-4,23 23-2,-47-23 1,23 0 3,0 0-2,-23 0-1,24 0-1,23 24 1,-48-24-2,25 0 6,-24 0-6,23 0 1,0 0 0,-23 0 0,24 0 0,-25 0 0,25 0 3,-24 0-3,23 0 0,0 0 0,-23 0-1,24 0 1,-25 0 0,25 0 0,-48 0 4,47 0-5,-94 0 0,95 0 1,-1 0 1,-23 0-2,23 0 0,-46 0 1,22 0 4,1 0-6,-24 47 2,24-47-1,24 0 2,-1 0-2,-23 0 1,23 0 4,-117 0-4,117 0 0,-23 0 1,23 0-1,-23 0 0,23 0 0,-23 0 3,24 0-4,-1 0 0,-23 0 0,23 0 2,-23 0-1,23 0 2,-23 0 0,24 0-3,-1 0 3,-23 0 0,23 0 2,-23 0-2,23 0 2,1 0 2,-24 0-2,23 0 14,24 24 163,0 23-180,0-23 1,0-1-1,0 25 4,0-25-6,0 24 4,0-23-3,0 0 0,0 23 1,0-24 0,0 25 4,0-25-5,0 24 0,0-23-2,0 0 4,0 23-2,0-24 0,0 48 3,0-24-3,0-23-1,0 0 2,0 23-2,0-24 1,0 25 0,-47-25 4,47 48-5,0-47 1,0 23 0,0-23-1,0 23 2,0-24-2,0 1 6,0 23-5,0-23-1,0 23 2,0-23-2,0 23 3,-24-24 0,24 1-2,0 23 0,0-23 6,-47 23-6,47-23 3,0 23 2,0-24-1,0 1 1,24-24 84,-1 0-42,24 0-21,-23 0-15,23 0-5,-23 0-3,-1 0-2,25 0 0,-25 0 4,24 0-2,-23 0-3,0 0 0,23 0 0,-24 0 0,25 0 0,-25 0 2,72 47 0,-48-47 0,-24 0-3,25 0 1,22 0 0,-46 0 4,70 24-4,-46-24-1,22 0 0,-22 0 2,-1 0-1,-24 0 0,48 0 0,-47 47 3,47-47-4,47 0 0,-95 0 1,48 0 0,-47 0 0,23 0-2,-24 0 3,48 0 2,-47 0-4,117 0 0,-117 0 1,23 0 0,-23 0-2,23 0 2,-23 0 0,46 0 0,1 0 3,-47 0-3,23 0 0,-23 0-2,23 0 2,-24 0 0,1 0 0,23 0-1,-23 0 5,23 0-6,47 0 2,-70 0 0,23 0 0,-23 0 0,23 0 0,-23 0 2,-24-23-2,70 23 0,1 0-1,-47 0 2,23 0-1,0 0 6,0 0-5,-23 0-1,-24-24 0,47 24 1,-23 0 2,23 0 0,-23 0 1,-1 0-1,24 0 1,-23 0 4,23 0-1,-23 0 4,-1 0 7,25 0-7,-25 0-6,24 0 1,-23 0-3,23 0 5,-23 0-7,-1 0 1,25 0 7,-25 0 79,-23-47 114,0 23-200,0 0-2,0-23 13,0 24-13,0-25-1,0 25 1,0-24 3,0 23-3,-47-47 6,47 48-5,0-25-2,0 25 1,0-24 0,0 23 3,-24 24-3,24-24-1,0-23 1,0 24-1,0-25 1,0 25 0,0-1 0,-23 24 0,23-47 4,0 23-6,0-23 1,0 23 1,-47-23 0,47 24 0,0-1-1,0-23 1,-24-48 5,24 48-5,0 24-1,-47-1 1,47-47 0,0 24 1,-24-24 2,24 48-2,-47 23-2,47-24 2,0-23-2,0 23 1,-24 24 0,24-71 3,0 48-3,-23 23 0,23-48 1,0 25-1,0-24 2,-47 23 0,47-23 0,0 23 2,0 1-2,0-25 5,-24 48 255,-23 0-253,23 0-7,1 0 3,-25 0-2,25 0-2,-24 0-1,23 0 1,-23 0 0,23 0 0,-47 0 2,48 0-2,-24 0 0,23 0 1,-23 0-2,-48 0 5,72 0-5,-24 0-2,23 0 2,-47 24 1,48-24 0,-48 0 2,24 0-4,23 0 0,0 0 1,-23 0 0,24 0 0,-25 0 0,25 0 5,-24 0-7,-1 0 2,1 0 0,24 0 1,-25 0-1,25 0-1,-48 0 5,47 24-6,-23-24 4,24 0-2,-25 0 4,25 0 0,-1 0 0,-23 0 1,23 0 1</inkml:trace>
    </iact:actionData>
  </iact:action>
  <iact:action type="add" startTime="36270">
    <iact:property name="dataType"/>
    <iact:actionData xml:id="d3">
      <inkml:trace xmlns:inkml="http://www.w3.org/2003/InkML" xml:id="stk3" contextRef="#ctx0" brushRef="#br0">8733 13738 0,'0'0'1,"0"24"1,47-24 1,-47 24-1,0 23 1,0-23 4,23 23-6,-23-24 2,0 25 2,0-25-3,48 72 4,-48-48-3,0-24-1,23-23 0,-23 48-1,0-25 1,71 1 4,-71 23-6,0-23 3,24 46-1,-24-46 0,47 23 4,-47-23-3,0 23-3,0-23 3,0 23-1,0-23 1,0-1 0,0 24 0,0 24 0,0-47-1,23-24-2,-23 47 2,0-23-1,0-1 1,0 24 0,0-23 5,0 23-7,0 24 1,48-47 2,-48 23 0,0-24-2,0 1 0,0 23 1,0-23 4,0 23-5,0-23 1,0-1-1,0 24 1,0-23 0,0 23 0,0-23 4,0 23-5,0-23 1,0-1 0,0 25 0,0-25 0,0 24 0,0-23 0,0 47 3,0-48-3,23 25-1,24-25 1,-47 24 0,0-23 1,0 23 3,0 71-4,0-71 0,0-23-1,0 0 1,0 23 0,0-23 1,0 23 0,0-24-1,0 25 0,0-25 0,0 1 1,0 23 3,0-23-3,0 23-1,0-24 0,0 25 9,0-25-10,0 1 1,0 23-1,0-23 2,0 23 1,0-24-2,0 1 3,0 23-2,0-23 0,0 23 3,0-23-3,0 23 1,0-23 1,-23-1-2,23 24 5,0-23-3,0 23-1,0-23 1,0 23-3,0-23 0,0-1 2,-24 24 0,24-23 1,0 23-2,0-23-1,0 23 2,0-23 4,0-1-7,0 24 0,0-23 4,0 23-1,0-23 2,0-1-1,-47 25-3,47-25 4,0 25 12,0-25 4,-24-23 76,-23 0-90,24 0-2,23-47-3,-24 47-1,24-24 3,-47 24-3,23 0 5,-47-47-5,24 47 0,24 0 1,23-24-1,-24 24 0,-23 0 4,-24 0-4,47 0 1,1 0-1,-24 0 0,23 0 4,-118 0-3,119 0-1,-24 0 0,-24-23 0,47 23 1,-23 0 1,-47 0-1,70 0-1,-23 0 0,23 0 0,1 0 0,-25 0 0,-22 0 4,46 0-5,-23 0 1,23 0 0,1 0 0,-25 0 1,25 0-2,-24 0 4,23 0-3,-23 0 0,23 0 0,1 0 1,-25 0 4,25 0-5,-24 0 2,23 0 2,-23 0 5,23 0 5,1 0-4,-25 0-1,25 0 4,-24 0-5,23 0-4,0 0 3,-23 0 0,24 0 13,-25 0 17,48-47 39,0 23-71,0-23-4,0 23 3,0 1-4,0-25 0,0 25 3,0-24-3,0 23 2,0-23 0,0 23-4,0 1 2,0-25-1,0 25 1,0-24-1,0-24 1,0 47-1,0 1 1,0-96 4,0 96-5,0-72 0,0 25 2,0-72 0,0 95-1,0 23 2,0-212-1,0 189-2,0-24 0,-23-23 1,23 23 0,0 0 1,0-47 2,0-118-2,0 165-1,0-23-1,0 23 1,0-24 0,0 25 1,-47-96 2,47 96-5,0 22 2,0-22 0,0 46-2,0-23 2,0-24 0,0 0-1,0 48 5,-24-143-4,24 119 0,0 23-2,0-23 2,0 24 0,0-1 0,0-47-1,0 24 5,0-47-4,0 70 0,0-23-1,0 23 2,0-23-2,0 23 2,0-46 3,0 46-4,0-23 2,0 23-1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8EDA160-01D0-494D-9FB1-F8BCAAF839EB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4542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053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220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6893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481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407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97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644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15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878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099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3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127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66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072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9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081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8EDA160-01D0-494D-9FB1-F8BCAAF839EB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55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5.png"/><Relationship Id="rId2" Type="http://schemas.openxmlformats.org/officeDocument/2006/relationships/video" Target="../media/media11.webm"/><Relationship Id="rId1" Type="http://schemas.microsoft.com/office/2007/relationships/media" Target="../media/media11.webm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6.m4a"/><Relationship Id="rId7" Type="http://schemas.openxmlformats.org/officeDocument/2006/relationships/image" Target="../media/image25.png"/><Relationship Id="rId2" Type="http://schemas.microsoft.com/office/2007/relationships/media" Target="../media/media16.m4a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7.png"/><Relationship Id="rId5" Type="http://schemas.microsoft.com/office/2011/relationships/inkAction" Target="../ink/inkAction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0.png"/><Relationship Id="rId5" Type="http://schemas.microsoft.com/office/2011/relationships/inkAction" Target="../ink/inkAction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microsoft.com/office/2011/relationships/inkAction" Target="../ink/inkAction1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9.m4a"/><Relationship Id="rId7" Type="http://schemas.microsoft.com/office/2011/relationships/inkAction" Target="../ink/inkAction2.xml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9EC0B389-6C5B-4613-955F-777B28DFB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A7FDD4C-7E90-4090-912B-7991213C5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55" y="36788"/>
            <a:ext cx="11996148" cy="1129940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KSCB071 </a:t>
            </a:r>
            <a:r>
              <a:rPr lang="en-GB" sz="4000" dirty="0" err="1">
                <a:solidFill>
                  <a:schemeClr val="tx1"/>
                </a:solidFill>
              </a:rPr>
              <a:t>Spojené</a:t>
            </a:r>
            <a:r>
              <a:rPr lang="en-GB" sz="4000" dirty="0">
                <a:solidFill>
                  <a:schemeClr val="tx1"/>
                </a:solidFill>
              </a:rPr>
              <a:t> </a:t>
            </a:r>
            <a:r>
              <a:rPr lang="en-GB" sz="4000" dirty="0" err="1">
                <a:solidFill>
                  <a:schemeClr val="tx1"/>
                </a:solidFill>
              </a:rPr>
              <a:t>státy</a:t>
            </a:r>
            <a:r>
              <a:rPr lang="en-GB" sz="4000" dirty="0">
                <a:solidFill>
                  <a:schemeClr val="tx1"/>
                </a:solidFill>
              </a:rPr>
              <a:t> </a:t>
            </a:r>
            <a:r>
              <a:rPr lang="en-GB" sz="4000" dirty="0" err="1">
                <a:solidFill>
                  <a:schemeClr val="tx1"/>
                </a:solidFill>
              </a:rPr>
              <a:t>americké</a:t>
            </a:r>
            <a:r>
              <a:rPr lang="en-GB" sz="4000" dirty="0">
                <a:solidFill>
                  <a:schemeClr val="tx1"/>
                </a:solidFill>
              </a:rPr>
              <a:t> a </a:t>
            </a:r>
            <a:r>
              <a:rPr lang="en-GB" sz="4000" dirty="0" err="1">
                <a:solidFill>
                  <a:schemeClr val="tx1"/>
                </a:solidFill>
              </a:rPr>
              <a:t>Čína</a:t>
            </a:r>
            <a:r>
              <a:rPr lang="sk-SK" sz="4000" dirty="0">
                <a:solidFill>
                  <a:schemeClr val="tx1"/>
                </a:solidFill>
              </a:rPr>
              <a:t> </a:t>
            </a:r>
            <a:r>
              <a:rPr lang="en-GB" sz="4000" dirty="0" err="1">
                <a:solidFill>
                  <a:schemeClr val="tx1"/>
                </a:solidFill>
              </a:rPr>
              <a:t>ve</a:t>
            </a:r>
            <a:r>
              <a:rPr lang="en-GB" sz="4000" dirty="0">
                <a:solidFill>
                  <a:schemeClr val="tx1"/>
                </a:solidFill>
              </a:rPr>
              <a:t> 20. </a:t>
            </a:r>
            <a:r>
              <a:rPr lang="en-GB" sz="4000" dirty="0" err="1">
                <a:solidFill>
                  <a:schemeClr val="tx1"/>
                </a:solidFill>
              </a:rPr>
              <a:t>století</a:t>
            </a:r>
            <a:r>
              <a:rPr lang="en-GB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90E3131-67DE-4921-A903-D2D467AB0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40877" y="5191432"/>
            <a:ext cx="3363426" cy="1129940"/>
          </a:xfrm>
        </p:spPr>
        <p:txBody>
          <a:bodyPr>
            <a:normAutofit lnSpcReduction="10000"/>
          </a:bodyPr>
          <a:lstStyle/>
          <a:p>
            <a:pPr algn="ctr"/>
            <a:r>
              <a:rPr lang="sk-SK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Jakub </a:t>
            </a:r>
            <a:r>
              <a:rPr lang="sk-SK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Drábik</a:t>
            </a:r>
            <a:endParaRPr lang="sk-SK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sk-SK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Jaro 2021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AC43696-2597-400A-96DE-C9CA14634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64704"/>
            <a:ext cx="12192001" cy="493296"/>
          </a:xfrm>
          <a:custGeom>
            <a:avLst/>
            <a:gdLst>
              <a:gd name="connsiteX0" fmla="*/ 3 w 11647715"/>
              <a:gd name="connsiteY0" fmla="*/ 0 h 2634343"/>
              <a:gd name="connsiteX1" fmla="*/ 11647715 w 11647715"/>
              <a:gd name="connsiteY1" fmla="*/ 0 h 2634343"/>
              <a:gd name="connsiteX2" fmla="*/ 11647715 w 11647715"/>
              <a:gd name="connsiteY2" fmla="*/ 2634343 h 2634343"/>
              <a:gd name="connsiteX3" fmla="*/ 3 w 11647715"/>
              <a:gd name="connsiteY3" fmla="*/ 2634343 h 2634343"/>
              <a:gd name="connsiteX4" fmla="*/ 3 w 11647715"/>
              <a:gd name="connsiteY4" fmla="*/ 1533667 h 2634343"/>
              <a:gd name="connsiteX5" fmla="*/ 0 w 11647715"/>
              <a:gd name="connsiteY5" fmla="*/ 1533667 h 2634343"/>
              <a:gd name="connsiteX6" fmla="*/ 0 w 11647715"/>
              <a:gd name="connsiteY6" fmla="*/ 980400 h 2634343"/>
              <a:gd name="connsiteX7" fmla="*/ 3 w 11647715"/>
              <a:gd name="connsiteY7" fmla="*/ 980400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715" h="2634343">
                <a:moveTo>
                  <a:pt x="3" y="0"/>
                </a:moveTo>
                <a:lnTo>
                  <a:pt x="11647715" y="0"/>
                </a:lnTo>
                <a:lnTo>
                  <a:pt x="11647715" y="2634343"/>
                </a:lnTo>
                <a:lnTo>
                  <a:pt x="3" y="2634343"/>
                </a:lnTo>
                <a:lnTo>
                  <a:pt x="3" y="1533667"/>
                </a:lnTo>
                <a:lnTo>
                  <a:pt x="0" y="1533667"/>
                </a:lnTo>
                <a:lnTo>
                  <a:pt x="0" y="980400"/>
                </a:lnTo>
                <a:lnTo>
                  <a:pt x="3" y="98040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0C23E24-E4A5-4F32-AD53-A123D4C0EADB}"/>
              </a:ext>
            </a:extLst>
          </p:cNvPr>
          <p:cNvSpPr txBox="1"/>
          <p:nvPr/>
        </p:nvSpPr>
        <p:spPr>
          <a:xfrm>
            <a:off x="275207" y="5558208"/>
            <a:ext cx="8202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Prednáška 04. Spojené štáty a Čína mezi válkami</a:t>
            </a:r>
            <a:endParaRPr lang="en-GB" sz="28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A9D8011-2E83-4E40-9C01-37C5F5675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6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823"/>
    </mc:Choice>
    <mc:Fallback>
      <p:transition spd="slow" advClick="0" advTm="60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FB885-5EB1-466F-8439-9EC2979F2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600824" cy="1038687"/>
          </a:xfrm>
        </p:spPr>
        <p:txBody>
          <a:bodyPr>
            <a:normAutofit/>
          </a:bodyPr>
          <a:lstStyle/>
          <a:p>
            <a:r>
              <a:rPr lang="sk-SK" sz="4800" dirty="0" err="1"/>
              <a:t>Čankajšek</a:t>
            </a:r>
            <a:r>
              <a:rPr lang="sk-SK" sz="4800" dirty="0"/>
              <a:t> </a:t>
            </a:r>
            <a:endParaRPr lang="en-GB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48EBBE-7C5E-41DE-812A-DB42EF1113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381740"/>
            <a:ext cx="6649375" cy="5548543"/>
          </a:xfrm>
        </p:spPr>
        <p:txBody>
          <a:bodyPr>
            <a:normAutofit/>
          </a:bodyPr>
          <a:lstStyle/>
          <a:p>
            <a:r>
              <a:rPr lang="sk-SK" sz="2400" cap="none" dirty="0"/>
              <a:t>Dedičom politických myšlienok </a:t>
            </a:r>
            <a:r>
              <a:rPr lang="sk-SK" sz="2400" cap="none" dirty="0" err="1"/>
              <a:t>Sunjatsena</a:t>
            </a:r>
            <a:r>
              <a:rPr lang="sk-SK" sz="2400" cap="none" dirty="0"/>
              <a:t> (1866 – 1925), otca Čínskej republiky, na ktorého tri ľudové princípy: „vlastenectvo, demokracia a blaho ľudu“ sa KMT dosiaľ odvoláva. </a:t>
            </a:r>
          </a:p>
          <a:p>
            <a:r>
              <a:rPr lang="sk-SK" sz="2400" cap="none" dirty="0" err="1"/>
              <a:t>Sunjatsen</a:t>
            </a:r>
            <a:r>
              <a:rPr lang="sk-SK" sz="2400" cap="none" dirty="0"/>
              <a:t> sa po roku 1912 dostal na vedľajšiu koľaj a nástup KMT k moci sa spája až s </a:t>
            </a:r>
            <a:r>
              <a:rPr lang="sk-SK" sz="2400" cap="none" dirty="0" err="1"/>
              <a:t>Čankajšekom</a:t>
            </a:r>
            <a:r>
              <a:rPr lang="sk-SK" sz="2400" cap="none" dirty="0"/>
              <a:t>. 1925 definitívne moc v KMT</a:t>
            </a:r>
          </a:p>
          <a:p>
            <a:r>
              <a:rPr lang="sk-SK" sz="2400" cap="none" dirty="0"/>
              <a:t>1924 absolvoval školenie v Moskve (po WSH), kde si osvojil autoritársky štýl vládnutia a pochopil význam, ktorý má pre pol. stranu vlastná armáda </a:t>
            </a:r>
            <a:endParaRPr lang="en-GB" sz="2400" cap="none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5EC9D6-4665-4E06-A2F2-42B89E944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375" y="0"/>
            <a:ext cx="5542625" cy="6844808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166E960-C829-41A4-8D2D-224F14F03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7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3416"/>
    </mc:Choice>
    <mc:Fallback>
      <p:transition spd="slow" advClick="0" advTm="233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FB885-5EB1-466F-8439-9EC2979F2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600824" cy="1151965"/>
          </a:xfrm>
        </p:spPr>
        <p:txBody>
          <a:bodyPr>
            <a:normAutofit/>
          </a:bodyPr>
          <a:lstStyle/>
          <a:p>
            <a:r>
              <a:rPr lang="sk-SK" sz="4800" dirty="0" err="1"/>
              <a:t>Mao</a:t>
            </a:r>
            <a:r>
              <a:rPr lang="sk-SK" sz="4800" dirty="0"/>
              <a:t> </a:t>
            </a:r>
            <a:r>
              <a:rPr lang="sk-SK" sz="4800" dirty="0" err="1"/>
              <a:t>Ce-tung</a:t>
            </a:r>
            <a:endParaRPr lang="en-GB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48EBBE-7C5E-41DE-812A-DB42EF1113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736847"/>
            <a:ext cx="6600824" cy="5646198"/>
          </a:xfrm>
        </p:spPr>
        <p:txBody>
          <a:bodyPr>
            <a:normAutofit fontScale="92500" lnSpcReduction="20000"/>
          </a:bodyPr>
          <a:lstStyle/>
          <a:p>
            <a:r>
              <a:rPr lang="en-GB" sz="2400" cap="none" dirty="0" err="1"/>
              <a:t>Marxistické</a:t>
            </a:r>
            <a:r>
              <a:rPr lang="en-GB" sz="2400" cap="none" dirty="0"/>
              <a:t> </a:t>
            </a:r>
            <a:r>
              <a:rPr lang="en-GB" sz="2400" cap="none" dirty="0" err="1"/>
              <a:t>myšlienky</a:t>
            </a:r>
            <a:r>
              <a:rPr lang="en-GB" sz="2400" cap="none" dirty="0"/>
              <a:t> </a:t>
            </a:r>
            <a:r>
              <a:rPr lang="en-GB" sz="2400" cap="none" dirty="0" err="1"/>
              <a:t>sa</a:t>
            </a:r>
            <a:r>
              <a:rPr lang="en-GB" sz="2400" cap="none" dirty="0"/>
              <a:t> do </a:t>
            </a:r>
            <a:r>
              <a:rPr lang="en-GB" sz="2400" cap="none" dirty="0" err="1"/>
              <a:t>Číny</a:t>
            </a:r>
            <a:r>
              <a:rPr lang="en-GB" sz="2400" cap="none" dirty="0"/>
              <a:t> </a:t>
            </a:r>
            <a:r>
              <a:rPr lang="en-GB" sz="2400" cap="none" dirty="0" err="1"/>
              <a:t>rozšírili</a:t>
            </a:r>
            <a:r>
              <a:rPr lang="en-GB" sz="2400" cap="none" dirty="0"/>
              <a:t> zo </a:t>
            </a:r>
            <a:r>
              <a:rPr lang="en-GB" sz="2400" cap="none" dirty="0" err="1"/>
              <a:t>Sovietskeho</a:t>
            </a:r>
            <a:r>
              <a:rPr lang="en-GB" sz="2400" cap="none" dirty="0"/>
              <a:t> Ruska. </a:t>
            </a:r>
            <a:endParaRPr lang="sk-SK" sz="2400" cap="none" dirty="0"/>
          </a:p>
          <a:p>
            <a:r>
              <a:rPr lang="en-GB" sz="2400" cap="none" dirty="0"/>
              <a:t>V </a:t>
            </a:r>
            <a:r>
              <a:rPr lang="en-GB" sz="2400" cap="none" dirty="0" err="1"/>
              <a:t>roku</a:t>
            </a:r>
            <a:r>
              <a:rPr lang="en-GB" sz="2400" cap="none" dirty="0"/>
              <a:t> 1921 bola </a:t>
            </a:r>
            <a:r>
              <a:rPr lang="en-GB" sz="2400" cap="none" dirty="0" err="1"/>
              <a:t>založená</a:t>
            </a:r>
            <a:r>
              <a:rPr lang="en-GB" sz="2400" cap="none" dirty="0"/>
              <a:t> </a:t>
            </a:r>
            <a:r>
              <a:rPr lang="en-GB" sz="2400" cap="none" dirty="0" err="1"/>
              <a:t>Komunistická</a:t>
            </a:r>
            <a:r>
              <a:rPr lang="en-GB" sz="2400" cap="none" dirty="0"/>
              <a:t> </a:t>
            </a:r>
            <a:r>
              <a:rPr lang="en-GB" sz="2400" cap="none" dirty="0" err="1"/>
              <a:t>strana</a:t>
            </a:r>
            <a:r>
              <a:rPr lang="en-GB" sz="2400" cap="none" dirty="0"/>
              <a:t> </a:t>
            </a:r>
            <a:r>
              <a:rPr lang="en-GB" sz="2400" cap="none" dirty="0" err="1"/>
              <a:t>Číny</a:t>
            </a:r>
            <a:r>
              <a:rPr lang="en-GB" sz="2400" cap="none" dirty="0"/>
              <a:t> a </a:t>
            </a:r>
            <a:r>
              <a:rPr lang="en-GB" sz="2400" cap="none" dirty="0" err="1"/>
              <a:t>medzi</a:t>
            </a:r>
            <a:r>
              <a:rPr lang="en-GB" sz="2400" cap="none" dirty="0"/>
              <a:t> </a:t>
            </a:r>
            <a:r>
              <a:rPr lang="en-GB" sz="2400" cap="none" dirty="0" err="1"/>
              <a:t>jej</a:t>
            </a:r>
            <a:r>
              <a:rPr lang="en-GB" sz="2400" cap="none" dirty="0"/>
              <a:t> </a:t>
            </a:r>
            <a:r>
              <a:rPr lang="en-GB" sz="2400" cap="none" dirty="0" err="1"/>
              <a:t>zakladateľov</a:t>
            </a:r>
            <a:r>
              <a:rPr lang="en-GB" sz="2400" cap="none" dirty="0"/>
              <a:t> </a:t>
            </a:r>
            <a:r>
              <a:rPr lang="en-GB" sz="2400" cap="none" dirty="0" err="1"/>
              <a:t>patril</a:t>
            </a:r>
            <a:r>
              <a:rPr lang="en-GB" sz="2400" cap="none" dirty="0"/>
              <a:t> </a:t>
            </a:r>
            <a:r>
              <a:rPr lang="en-GB" sz="2400" cap="none" dirty="0" err="1"/>
              <a:t>aj</a:t>
            </a:r>
            <a:r>
              <a:rPr lang="en-GB" sz="2400" cap="none" dirty="0"/>
              <a:t> Mao Ce-tung</a:t>
            </a:r>
            <a:endParaRPr lang="sk-SK" sz="2400" cap="none" dirty="0"/>
          </a:p>
          <a:p>
            <a:r>
              <a:rPr lang="sk-SK" sz="2400" cap="none" dirty="0" err="1"/>
              <a:t>Mao</a:t>
            </a:r>
            <a:r>
              <a:rPr lang="sk-SK" sz="2400" cap="none" dirty="0"/>
              <a:t> organizoval hlavne roľníkov, 1928 povstanie, potlačené, ušiel do </a:t>
            </a:r>
            <a:r>
              <a:rPr lang="sk-SK" sz="2400" cap="none" dirty="0" err="1"/>
              <a:t>Ťiang</a:t>
            </a:r>
            <a:r>
              <a:rPr lang="sk-SK" sz="2400" cap="none" dirty="0"/>
              <a:t>-si, tam až do Dlhého pochodu</a:t>
            </a:r>
          </a:p>
          <a:p>
            <a:r>
              <a:rPr lang="sk-SK" sz="2400" cap="none" dirty="0"/>
              <a:t>Rastúca popularita KSČ vo vidieckych oblastiach bola výsledkom </a:t>
            </a:r>
            <a:r>
              <a:rPr lang="sk-SK" sz="2400" cap="none" dirty="0" err="1"/>
              <a:t>Maovej</a:t>
            </a:r>
            <a:r>
              <a:rPr lang="sk-SK" sz="2400" cap="none" dirty="0"/>
              <a:t> politiky, keďže odmietal mechanické preberanie sovietskeho modelu. Zdôrazňoval kľúčovú úlohu roľníkov ako hybnej sily komunistickej revolúcie, ktorým prisľúbil pozemkovú reformu. </a:t>
            </a:r>
            <a:br>
              <a:rPr lang="en-GB" dirty="0"/>
            </a:br>
            <a:br>
              <a:rPr lang="en-GB" dirty="0"/>
            </a:br>
            <a:endParaRPr lang="sk-SK" cap="none" dirty="0"/>
          </a:p>
        </p:txBody>
      </p:sp>
      <p:pic>
        <p:nvPicPr>
          <p:cNvPr id="4" name="Chairman_Mao-1.webm.360p.vp9">
            <a:hlinkClick r:id="" action="ppaction://media"/>
            <a:extLst>
              <a:ext uri="{FF2B5EF4-FFF2-40B4-BE49-F238E27FC236}">
                <a16:creationId xmlns:a16="http://schemas.microsoft.com/office/drawing/2014/main" id="{191685BF-EF98-478E-9200-C673CBACBC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5904" y="1057287"/>
            <a:ext cx="5622524" cy="4216893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FA619B1-6AF8-40DC-9C8C-262C4D8532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9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3021"/>
    </mc:Choice>
    <mc:Fallback>
      <p:transition spd="slow" advClick="0" advTm="113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9" objId="4"/>
        <p14:stopEvt time="25597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FB885-5EB1-466F-8439-9EC2979F2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600824" cy="1151965"/>
          </a:xfrm>
        </p:spPr>
        <p:txBody>
          <a:bodyPr>
            <a:normAutofit/>
          </a:bodyPr>
          <a:lstStyle/>
          <a:p>
            <a:r>
              <a:rPr lang="sk-SK" sz="4800" dirty="0"/>
              <a:t>Čína v 20. rokoch</a:t>
            </a:r>
            <a:endParaRPr lang="en-GB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48EBBE-7C5E-41DE-812A-DB42EF1113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" y="180975"/>
            <a:ext cx="6715124" cy="6305549"/>
          </a:xfrm>
        </p:spPr>
        <p:txBody>
          <a:bodyPr>
            <a:normAutofit/>
          </a:bodyPr>
          <a:lstStyle/>
          <a:p>
            <a:r>
              <a:rPr lang="sk-SK" cap="none" dirty="0"/>
              <a:t>US záujmy ohrozované, snaha reagovať, obchodná lobby tlak na vládu aby poslala vojenské lode ale 1. verejná mienka v USA problém a 2. USA nerozumeli, čo sa v Číne deje – žiadne akcie nenasledovali</a:t>
            </a:r>
          </a:p>
          <a:p>
            <a:r>
              <a:rPr lang="sk-SK" cap="none" dirty="0" err="1"/>
              <a:t>Čankajšekova</a:t>
            </a:r>
            <a:r>
              <a:rPr lang="sk-SK" cap="none" dirty="0"/>
              <a:t> Národná revolučná armáda sa roku 1927 vybrala z juhočínskeho Kantonu na Severnú expedíciu (druhá 1928), ktorej cieľom bolo zjednotiť celú Čínu pod vládou KMT, čo sa im do veľkej miery aj podarilo. Počas postupu na sever však došlo k politickému konfliktu medzi KMT a KSČ</a:t>
            </a:r>
          </a:p>
          <a:p>
            <a:r>
              <a:rPr lang="sk-SK" cap="none" dirty="0"/>
              <a:t>1927 – 1937 </a:t>
            </a:r>
            <a:r>
              <a:rPr lang="sk-SK" cap="none" dirty="0" err="1"/>
              <a:t>Nankingská</a:t>
            </a:r>
            <a:r>
              <a:rPr lang="sk-SK" cap="none" dirty="0"/>
              <a:t> dekáda</a:t>
            </a:r>
            <a:endParaRPr lang="en-GB" cap="none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E7BF07-37F5-45E6-84DB-DC2F81D9D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25" y="0"/>
            <a:ext cx="5476875" cy="685800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B9E71A0-39DA-4E91-BDCE-0CA11E8F9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25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7665"/>
    </mc:Choice>
    <mc:Fallback>
      <p:transition spd="slow" advClick="0" advTm="177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8145A-AF96-4C51-86A5-CEBAA2CB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885895" cy="1151965"/>
          </a:xfrm>
        </p:spPr>
        <p:txBody>
          <a:bodyPr>
            <a:normAutofit/>
          </a:bodyPr>
          <a:lstStyle/>
          <a:p>
            <a:r>
              <a:rPr lang="sk-SK" sz="4400" dirty="0" err="1"/>
              <a:t>Nankinská</a:t>
            </a:r>
            <a:r>
              <a:rPr lang="sk-SK" sz="4400" dirty="0"/>
              <a:t> dekáda</a:t>
            </a:r>
            <a:endParaRPr lang="en-GB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75C7-3D97-40D8-B1CA-FE4B16C469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319595"/>
            <a:ext cx="11993732" cy="5468646"/>
          </a:xfrm>
        </p:spPr>
        <p:txBody>
          <a:bodyPr>
            <a:normAutofit/>
          </a:bodyPr>
          <a:lstStyle/>
          <a:p>
            <a:endParaRPr lang="sk-SK" cap="none" dirty="0"/>
          </a:p>
          <a:p>
            <a:r>
              <a:rPr lang="sk-SK" cap="none" dirty="0"/>
              <a:t>Roku 1928 nastolil </a:t>
            </a:r>
            <a:r>
              <a:rPr lang="sk-SK" cap="none" dirty="0" err="1"/>
              <a:t>Čankajšek</a:t>
            </a:r>
            <a:r>
              <a:rPr lang="sk-SK" cap="none" dirty="0"/>
              <a:t> vládu KMT v Číne a hlavným mestom sa stal </a:t>
            </a:r>
            <a:r>
              <a:rPr lang="sk-SK" cap="none" dirty="0" err="1"/>
              <a:t>Nanking</a:t>
            </a:r>
            <a:r>
              <a:rPr lang="sk-SK" cap="none" dirty="0"/>
              <a:t>. Hoci niektorí provinční lídri iba čiastočne akceptovali jeho autoritu, po prvý raz od zániku cisárstva fungovala vláda, ktorej sa podarilo Čínu zjednotiť</a:t>
            </a:r>
          </a:p>
          <a:p>
            <a:r>
              <a:rPr lang="sk-SK" cap="none" dirty="0"/>
              <a:t>Komunistické hnutie odmietalo uznať autoritu KMT a vlastné politické ideály sa usilovalo uskutočniť v tzv. oslobodených oblastiach v juhovýchodnej Číne</a:t>
            </a:r>
          </a:p>
          <a:p>
            <a:r>
              <a:rPr lang="sk-SK" cap="none" dirty="0"/>
              <a:t>Politika USA k Číne v tomto období nejasná, 1927 konflikt medzi </a:t>
            </a:r>
            <a:r>
              <a:rPr lang="sk-SK" cap="none" dirty="0" err="1"/>
              <a:t>Čankajškom</a:t>
            </a:r>
            <a:r>
              <a:rPr lang="sk-SK" cap="none" dirty="0"/>
              <a:t> a JAP, USA nepodporili nikoho – v očiach Číny znova imperialisti </a:t>
            </a:r>
          </a:p>
          <a:p>
            <a:r>
              <a:rPr lang="sk-SK" cap="none" dirty="0"/>
              <a:t>1928, keď sa </a:t>
            </a:r>
            <a:r>
              <a:rPr lang="sk-SK" cap="none" dirty="0" err="1"/>
              <a:t>Čankajšek</a:t>
            </a:r>
            <a:r>
              <a:rPr lang="sk-SK" cap="none" dirty="0"/>
              <a:t> definitívne ovládol Čínu, USA uznali jeho vládu, podpis tarifných dohôd, USA považujú Čínu za priateľskú krajinu, dostali aj doložku najvyšších výhod (most </a:t>
            </a:r>
            <a:r>
              <a:rPr lang="sk-SK" cap="none" dirty="0" err="1"/>
              <a:t>favoured</a:t>
            </a:r>
            <a:r>
              <a:rPr lang="sk-SK" cap="none" dirty="0"/>
              <a:t> </a:t>
            </a:r>
            <a:r>
              <a:rPr lang="sk-SK" cap="none" dirty="0" err="1"/>
              <a:t>nation</a:t>
            </a:r>
            <a:r>
              <a:rPr lang="sk-SK" cap="none" dirty="0"/>
              <a:t>)</a:t>
            </a:r>
          </a:p>
          <a:p>
            <a:r>
              <a:rPr lang="sk-SK" cap="none" dirty="0"/>
              <a:t>Nová vláda – problémy, ekonomické, vojenské (mnohí </a:t>
            </a:r>
            <a:r>
              <a:rPr lang="sk-SK" cap="none" dirty="0" err="1"/>
              <a:t>warlordi</a:t>
            </a:r>
            <a:r>
              <a:rPr lang="sk-SK" cap="none" dirty="0"/>
              <a:t> ďalej snaha o vlastnú politiku) atď., chaos trvá, no postupná stabilizácia a na programe dňa i zlepšenie vzťahov s USA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E3B19C6-95BE-41E3-B00C-6FAEA3381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12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6799"/>
    </mc:Choice>
    <mc:Fallback>
      <p:transition spd="slow" advClick="0" advTm="226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8145A-AF96-4C51-86A5-CEBAA2CB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97118" cy="1151965"/>
          </a:xfrm>
        </p:spPr>
        <p:txBody>
          <a:bodyPr>
            <a:normAutofit/>
          </a:bodyPr>
          <a:lstStyle/>
          <a:p>
            <a:r>
              <a:rPr lang="sk-SK" sz="4400" dirty="0"/>
              <a:t>USA - </a:t>
            </a:r>
            <a:r>
              <a:rPr lang="sk-SK" sz="4400" dirty="0" err="1"/>
              <a:t>Čankajšek</a:t>
            </a:r>
            <a:endParaRPr lang="en-GB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75C7-3D97-40D8-B1CA-FE4B16C469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852256"/>
            <a:ext cx="6743700" cy="4998128"/>
          </a:xfrm>
        </p:spPr>
        <p:txBody>
          <a:bodyPr>
            <a:normAutofit/>
          </a:bodyPr>
          <a:lstStyle/>
          <a:p>
            <a:endParaRPr lang="sk-SK" cap="none" dirty="0"/>
          </a:p>
          <a:p>
            <a:r>
              <a:rPr lang="sk-SK" sz="2400" cap="none" dirty="0"/>
              <a:t>Zlepšovanie vzťahov s USA – pôžičky, experti do Číny</a:t>
            </a:r>
          </a:p>
          <a:p>
            <a:r>
              <a:rPr lang="sk-SK" sz="2400" cap="none" dirty="0"/>
              <a:t>Po  určitej stabilizácii – pohľad znova do Mandžuska, snaha ho získať spať</a:t>
            </a:r>
          </a:p>
          <a:p>
            <a:r>
              <a:rPr lang="sk-SK" sz="2400" cap="none" dirty="0" err="1"/>
              <a:t>Čankajšek</a:t>
            </a:r>
            <a:r>
              <a:rPr lang="sk-SK" sz="2400" cap="none" dirty="0"/>
              <a:t> predpokladal podporu USA, USA nevideli dôvod</a:t>
            </a:r>
          </a:p>
          <a:p>
            <a:r>
              <a:rPr lang="sk-SK" sz="2400" cap="none" dirty="0"/>
              <a:t>Japonská odpoveď: </a:t>
            </a:r>
            <a:r>
              <a:rPr lang="sk-SK" sz="2400" cap="none" dirty="0" err="1"/>
              <a:t>Mukdenský</a:t>
            </a:r>
            <a:r>
              <a:rPr lang="sk-SK" sz="2400" cap="none" dirty="0"/>
              <a:t> incident a invázia</a:t>
            </a:r>
            <a:endParaRPr lang="en-GB" sz="2400" cap="none" dirty="0"/>
          </a:p>
          <a:p>
            <a:endParaRPr lang="sk-SK" cap="none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EACBC5-BD10-4473-8899-20214F65C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700" y="0"/>
            <a:ext cx="5448300" cy="685800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B97296A-FF41-47AD-8699-E8AE680AC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5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3594"/>
    </mc:Choice>
    <mc:Fallback>
      <p:transition spd="slow" advClick="0" advTm="193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8145A-AF96-4C51-86A5-CEBAA2CB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97118" cy="1151965"/>
          </a:xfrm>
        </p:spPr>
        <p:txBody>
          <a:bodyPr>
            <a:normAutofit/>
          </a:bodyPr>
          <a:lstStyle/>
          <a:p>
            <a:r>
              <a:rPr lang="sk-SK" sz="4400" dirty="0"/>
              <a:t>Japonská agresia 1931</a:t>
            </a:r>
            <a:endParaRPr lang="en-GB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75C7-3D97-40D8-B1CA-FE4B16C469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575982"/>
            <a:ext cx="6454066" cy="3532607"/>
          </a:xfrm>
        </p:spPr>
        <p:txBody>
          <a:bodyPr>
            <a:normAutofit fontScale="85000" lnSpcReduction="10000"/>
          </a:bodyPr>
          <a:lstStyle/>
          <a:p>
            <a:endParaRPr lang="sk-SK" cap="none" dirty="0"/>
          </a:p>
          <a:p>
            <a:r>
              <a:rPr lang="sk-SK" sz="2400" cap="none" dirty="0"/>
              <a:t>Február 1932 – Japonské sily obsadili celé Mandžusko</a:t>
            </a:r>
          </a:p>
          <a:p>
            <a:r>
              <a:rPr lang="sk-SK" sz="2400" cap="none" dirty="0"/>
              <a:t>Marec 1932 – vyhlásenie samostatného štátu </a:t>
            </a:r>
            <a:r>
              <a:rPr lang="sk-SK" sz="2400" cap="none" dirty="0" err="1"/>
              <a:t>Mančukuo</a:t>
            </a:r>
            <a:endParaRPr lang="sk-SK" sz="2400" cap="none" dirty="0"/>
          </a:p>
          <a:p>
            <a:r>
              <a:rPr lang="sk-SK" sz="2400" cap="none" dirty="0"/>
              <a:t>Na čelo krajiny čínsky cisár </a:t>
            </a:r>
            <a:r>
              <a:rPr lang="sk-SK" sz="2400" cap="none" dirty="0" err="1"/>
              <a:t>Pchu</a:t>
            </a:r>
            <a:r>
              <a:rPr lang="sk-SK" sz="2400" cap="none" dirty="0"/>
              <a:t> I</a:t>
            </a:r>
          </a:p>
          <a:p>
            <a:r>
              <a:rPr lang="sk-SK" sz="2400" cap="none" dirty="0"/>
              <a:t>Čína žiada USA o aplikovanie paktu </a:t>
            </a:r>
            <a:r>
              <a:rPr lang="sk-SK" sz="2400" cap="none" dirty="0" err="1"/>
              <a:t>Kellogg</a:t>
            </a:r>
            <a:r>
              <a:rPr lang="sk-SK" sz="2400" cap="none" dirty="0"/>
              <a:t>- </a:t>
            </a:r>
            <a:r>
              <a:rPr lang="sk-SK" sz="2400" cap="none" dirty="0" err="1"/>
              <a:t>Briand</a:t>
            </a:r>
            <a:r>
              <a:rPr lang="sk-SK" sz="2400" cap="none" dirty="0"/>
              <a:t> z r. 1928, podľa ktorého sa mali všetky krajiny vzdať vojny ako nástroja politiky</a:t>
            </a:r>
          </a:p>
          <a:p>
            <a:r>
              <a:rPr lang="sk-SK" sz="2400" cap="none" dirty="0"/>
              <a:t>Reakcia USA – žiadna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A989AB1-E6ED-40AA-8769-A5982DBB1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4884" y="0"/>
            <a:ext cx="5891380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B0EFD4D-3CD5-4C57-AB21-DC2D2DD4F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70" y="4178885"/>
            <a:ext cx="3886200" cy="25908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7D4DEB5-6ABC-4EF1-BE8B-C12CC9C02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3611" y="3225494"/>
            <a:ext cx="2730539" cy="3532607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4F2F54C-ACF7-468A-86EB-E403A69666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53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7433"/>
    </mc:Choice>
    <mc:Fallback>
      <p:transition spd="slow" advClick="0" advTm="147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8145A-AF96-4C51-86A5-CEBAA2CB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97118" cy="1151965"/>
          </a:xfrm>
        </p:spPr>
        <p:txBody>
          <a:bodyPr>
            <a:normAutofit/>
          </a:bodyPr>
          <a:lstStyle/>
          <a:p>
            <a:r>
              <a:rPr lang="sk-SK" sz="4400" dirty="0"/>
              <a:t>USA v 30. rokoch</a:t>
            </a:r>
            <a:endParaRPr lang="en-GB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75C7-3D97-40D8-B1CA-FE4B16C469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681731"/>
            <a:ext cx="5424256" cy="3703838"/>
          </a:xfrm>
        </p:spPr>
        <p:txBody>
          <a:bodyPr>
            <a:normAutofit lnSpcReduction="10000"/>
          </a:bodyPr>
          <a:lstStyle/>
          <a:p>
            <a:endParaRPr lang="sk-SK" cap="none" dirty="0"/>
          </a:p>
          <a:p>
            <a:r>
              <a:rPr lang="sk-SK" sz="2800" cap="none" dirty="0"/>
              <a:t>Po „</a:t>
            </a:r>
            <a:r>
              <a:rPr lang="sk-SK" sz="2800" cap="none" dirty="0" err="1"/>
              <a:t>roaring</a:t>
            </a:r>
            <a:r>
              <a:rPr lang="sk-SK" sz="2800" cap="none" dirty="0"/>
              <a:t> </a:t>
            </a:r>
            <a:r>
              <a:rPr lang="sk-SK" sz="2800" cap="none" dirty="0" err="1"/>
              <a:t>twenties</a:t>
            </a:r>
            <a:r>
              <a:rPr lang="sk-SK" sz="2800" cap="none" dirty="0"/>
              <a:t>“ 1929 krach na </a:t>
            </a:r>
            <a:r>
              <a:rPr lang="sk-SK" sz="2800" cap="none" dirty="0" err="1"/>
              <a:t>Wall</a:t>
            </a:r>
            <a:r>
              <a:rPr lang="sk-SK" sz="2800" cap="none" dirty="0"/>
              <a:t> </a:t>
            </a:r>
            <a:r>
              <a:rPr lang="sk-SK" sz="2800" cap="none" dirty="0" err="1"/>
              <a:t>street</a:t>
            </a:r>
            <a:endParaRPr lang="sk-SK" sz="2800" cap="none" dirty="0"/>
          </a:p>
          <a:p>
            <a:r>
              <a:rPr lang="sk-SK" sz="2800" cap="none" dirty="0"/>
              <a:t>Pohroma </a:t>
            </a:r>
          </a:p>
          <a:p>
            <a:r>
              <a:rPr lang="sk-SK" sz="2800" cap="none" dirty="0"/>
              <a:t>Od roku 1932 prezident </a:t>
            </a:r>
            <a:r>
              <a:rPr lang="sk-SK" sz="2800" cap="none" dirty="0" err="1"/>
              <a:t>Franklin</a:t>
            </a:r>
            <a:r>
              <a:rPr lang="sk-SK" sz="2800" cap="none" dirty="0"/>
              <a:t> D. </a:t>
            </a:r>
            <a:r>
              <a:rPr lang="sk-SK" sz="2800" cap="none" dirty="0" err="1"/>
              <a:t>Roosevelet</a:t>
            </a:r>
            <a:r>
              <a:rPr lang="sk-SK" sz="2800" cap="none" dirty="0"/>
              <a:t>, New </a:t>
            </a:r>
            <a:r>
              <a:rPr lang="sk-SK" sz="2800" cap="none" dirty="0" err="1"/>
              <a:t>Deal</a:t>
            </a:r>
            <a:r>
              <a:rPr lang="sk-SK" sz="2800" cap="none" dirty="0"/>
              <a:t>, Domáce problémy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F440E2-98F0-4F34-9388-737A9FA72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118" y="0"/>
            <a:ext cx="6394882" cy="4280249"/>
          </a:xfrm>
          <a:prstGeom prst="rect">
            <a:avLst/>
          </a:prstGeo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37A55EE0-E6B4-4DA7-8095-36DC3B0BC9C8}"/>
              </a:ext>
            </a:extLst>
          </p:cNvPr>
          <p:cNvSpPr txBox="1">
            <a:spLocks/>
          </p:cNvSpPr>
          <p:nvPr/>
        </p:nvSpPr>
        <p:spPr>
          <a:xfrm>
            <a:off x="0" y="3080181"/>
            <a:ext cx="11292396" cy="3847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sk-SK" cap="none" dirty="0"/>
          </a:p>
          <a:p>
            <a:r>
              <a:rPr lang="sk-SK" sz="2800" cap="none" dirty="0"/>
              <a:t>Izolacionizmus, protekcionizmus – naučili sa, že funguje = ešte menšia chuť na zahraničnú politiku. Jediný záujem – vrátenie dlhov</a:t>
            </a:r>
          </a:p>
          <a:p>
            <a:endParaRPr lang="sk-SK" sz="2800" cap="none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EA0FD6AF-18F1-41C3-83DF-676676748BC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315200" y="535320"/>
              <a:ext cx="2957040" cy="283860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EA0FD6AF-18F1-41C3-83DF-676676748B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5840" y="525960"/>
                <a:ext cx="2975760" cy="2857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1361887-6991-4388-B78D-DA9B96D95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7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2193"/>
    </mc:Choice>
    <mc:Fallback>
      <p:transition spd="slow" advClick="0" advTm="152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8145A-AF96-4C51-86A5-CEBAA2CB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97118" cy="1151965"/>
          </a:xfrm>
        </p:spPr>
        <p:txBody>
          <a:bodyPr>
            <a:normAutofit/>
          </a:bodyPr>
          <a:lstStyle/>
          <a:p>
            <a:r>
              <a:rPr lang="sk-SK" sz="4400" dirty="0"/>
              <a:t>Čína-USA v 30. rokoch</a:t>
            </a:r>
            <a:endParaRPr lang="en-GB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75C7-3D97-40D8-B1CA-FE4B16C469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66676" y="575982"/>
            <a:ext cx="7747985" cy="5362113"/>
          </a:xfrm>
        </p:spPr>
        <p:txBody>
          <a:bodyPr>
            <a:normAutofit/>
          </a:bodyPr>
          <a:lstStyle/>
          <a:p>
            <a:endParaRPr lang="sk-SK" cap="none" dirty="0"/>
          </a:p>
          <a:p>
            <a:r>
              <a:rPr lang="sk-SK" sz="2400" cap="none" dirty="0"/>
              <a:t>Začalo sa povrávať, že USA a JAP majú dohodu, že USA nechali Čínu napospas JAP</a:t>
            </a:r>
          </a:p>
          <a:p>
            <a:r>
              <a:rPr lang="sk-SK" sz="2400" cap="none" dirty="0"/>
              <a:t>V skutočnosti sa </a:t>
            </a:r>
            <a:r>
              <a:rPr lang="sk-SK" sz="2400" cap="none" dirty="0" err="1"/>
              <a:t>Herbet</a:t>
            </a:r>
            <a:r>
              <a:rPr lang="sk-SK" sz="2400" cap="none" dirty="0"/>
              <a:t> </a:t>
            </a:r>
            <a:r>
              <a:rPr lang="sk-SK" sz="2400" cap="none" dirty="0" err="1"/>
              <a:t>Hoover</a:t>
            </a:r>
            <a:r>
              <a:rPr lang="sk-SK" sz="2400" cap="none" dirty="0"/>
              <a:t> zaoberal otázkou Číny, no vzťahy tak </a:t>
            </a:r>
            <a:r>
              <a:rPr lang="sk-SK" sz="2400" cap="none" dirty="0" err="1"/>
              <a:t>insignifikantné</a:t>
            </a:r>
            <a:r>
              <a:rPr lang="sk-SK" sz="2400" cap="none" dirty="0"/>
              <a:t>, že vojna proti silnému JAP by nedávala zmysel</a:t>
            </a:r>
          </a:p>
          <a:p>
            <a:r>
              <a:rPr lang="sk-SK" sz="2400" cap="none" dirty="0"/>
              <a:t>Spoločnosť národov – označila útok jednoznačne za japonskú agresiu, USA snaha tlačiť na JAP aj argumentáciou, že porušilo dohodu 9 mocností z WSH</a:t>
            </a:r>
          </a:p>
          <a:p>
            <a:r>
              <a:rPr lang="sk-SK" sz="2400" cap="none" dirty="0"/>
              <a:t>Japonsko odišlo zo Spoločnosti národov, výzvy US ignorovalo – nič sa neudialo</a:t>
            </a:r>
          </a:p>
          <a:p>
            <a:endParaRPr lang="sk-SK" sz="2400" cap="none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79B155-5D5C-4607-8056-1049AD40D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310" y="0"/>
            <a:ext cx="4510690" cy="685800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A794A91-8F85-4926-9788-4E30F84E3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9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3780"/>
    </mc:Choice>
    <mc:Fallback>
      <p:transition spd="slow" advClick="0" advTm="163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34946-ECC0-4130-9E77-1B3D77309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5F479D-8B4B-4E1C-B9BF-96E404237C0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150720-AC19-43B5-85A1-A4517BEC1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02" y="0"/>
            <a:ext cx="11602595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AF277A74-F7EE-454C-9FB8-E5D401BA89C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55560" y="4945680"/>
              <a:ext cx="8606880" cy="163224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AF277A74-F7EE-454C-9FB8-E5D401BA89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46200" y="4936320"/>
                <a:ext cx="8625600" cy="1650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8DC01DA-66B4-472C-8D7A-BFEF8E11B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6426"/>
    </mc:Choice>
    <mc:Fallback>
      <p:transition spd="slow" advClick="0" advTm="46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8145A-AF96-4C51-86A5-CEBAA2CB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97118" cy="1151965"/>
          </a:xfrm>
        </p:spPr>
        <p:txBody>
          <a:bodyPr>
            <a:normAutofit/>
          </a:bodyPr>
          <a:lstStyle/>
          <a:p>
            <a:r>
              <a:rPr lang="sk-SK" sz="4400" dirty="0"/>
              <a:t>Čína v 30. rokoch</a:t>
            </a:r>
            <a:endParaRPr lang="en-GB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75C7-3D97-40D8-B1CA-FE4B16C469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2042" y="463857"/>
            <a:ext cx="11310152" cy="5362113"/>
          </a:xfrm>
        </p:spPr>
        <p:txBody>
          <a:bodyPr>
            <a:normAutofit/>
          </a:bodyPr>
          <a:lstStyle/>
          <a:p>
            <a:endParaRPr lang="sk-SK" cap="none" dirty="0"/>
          </a:p>
          <a:p>
            <a:r>
              <a:rPr lang="sk-SK" sz="3200" cap="none" dirty="0"/>
              <a:t>šéfredaktor </a:t>
            </a:r>
            <a:r>
              <a:rPr lang="sk-SK" sz="3200" i="1" cap="none" dirty="0"/>
              <a:t>Ta </a:t>
            </a:r>
            <a:r>
              <a:rPr lang="sk-SK" sz="3200" i="1" cap="none" dirty="0" err="1"/>
              <a:t>Kung</a:t>
            </a:r>
            <a:r>
              <a:rPr lang="sk-SK" sz="3200" i="1" cap="none" dirty="0"/>
              <a:t> </a:t>
            </a:r>
            <a:r>
              <a:rPr lang="sk-SK" sz="3200" i="1" cap="none" dirty="0" err="1"/>
              <a:t>Pao</a:t>
            </a:r>
            <a:r>
              <a:rPr lang="sk-SK" sz="3200" cap="none" dirty="0"/>
              <a:t>, najvýznamnejších čínskych novín napísal v decembri 1932: </a:t>
            </a:r>
          </a:p>
          <a:p>
            <a:r>
              <a:rPr lang="sk-SK" sz="3200" i="1" cap="none" dirty="0"/>
              <a:t>"Čínsky ľud ďakuje pánu </a:t>
            </a:r>
            <a:r>
              <a:rPr lang="sk-SK" sz="3200" i="1" cap="none" dirty="0" err="1"/>
              <a:t>Stimsonovi</a:t>
            </a:r>
            <a:r>
              <a:rPr lang="sk-SK" sz="3200" i="1" cap="none" dirty="0"/>
              <a:t> za jeho vyjadrenia, ale sú to len slová, slová ,slová a neznamenajú nič, pokiaľ nie sú podporené silou. V súčasnosti tu žiadne sily nie sú, pretože Amerika a Spoločnosť veľmi jasne ukázali, že nebudú podporovať idei, ktoré oni sami považujú za spravodlivé a žiaduce."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55595CD-21CB-40FD-9650-96DABD661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54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366"/>
    </mc:Choice>
    <mc:Fallback>
      <p:transition spd="slow" advClick="0" advTm="70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8145A-AF96-4C51-86A5-CEBAA2CB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1151965"/>
          </a:xfrm>
        </p:spPr>
        <p:txBody>
          <a:bodyPr>
            <a:normAutofit/>
          </a:bodyPr>
          <a:lstStyle/>
          <a:p>
            <a:r>
              <a:rPr lang="sk-SK" sz="4400" dirty="0"/>
              <a:t>MEDZIVOJNOVÉ Obdobie </a:t>
            </a:r>
            <a:endParaRPr lang="en-GB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75C7-3D97-40D8-B1CA-FE4B16C469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754601"/>
            <a:ext cx="6800851" cy="5081819"/>
          </a:xfrm>
        </p:spPr>
        <p:txBody>
          <a:bodyPr>
            <a:normAutofit/>
          </a:bodyPr>
          <a:lstStyle/>
          <a:p>
            <a:r>
              <a:rPr lang="sk-SK" sz="2400" cap="none" dirty="0"/>
              <a:t>Prvé dve dekády 20. storočia – živá kultúrna výmena, čínski študenti v USA, americkí misionári v Číne, v USA obrovský trh s čínskym umením </a:t>
            </a:r>
          </a:p>
          <a:p>
            <a:r>
              <a:rPr lang="sk-SK" sz="2400" cap="none" dirty="0"/>
              <a:t>1920s – v USA fascinácia čínskym umením, predmety v múzeách v </a:t>
            </a:r>
            <a:r>
              <a:rPr lang="en-GB" sz="2400" cap="none" dirty="0" err="1"/>
              <a:t>Chicag</a:t>
            </a:r>
            <a:r>
              <a:rPr lang="sk-SK" sz="2400" cap="none" dirty="0"/>
              <a:t>u</a:t>
            </a:r>
            <a:r>
              <a:rPr lang="en-GB" sz="2400" cap="none" dirty="0"/>
              <a:t>, Cleveland</a:t>
            </a:r>
            <a:r>
              <a:rPr lang="sk-SK" sz="2400" cap="none" dirty="0"/>
              <a:t>e</a:t>
            </a:r>
            <a:r>
              <a:rPr lang="en-GB" sz="2400" cap="none" dirty="0"/>
              <a:t>, Kansas City, and St.</a:t>
            </a:r>
            <a:r>
              <a:rPr lang="sk-SK" sz="2400" cap="none" dirty="0"/>
              <a:t> </a:t>
            </a:r>
            <a:r>
              <a:rPr lang="en-GB" sz="2400" cap="none" dirty="0"/>
              <a:t>Louis, Boston</a:t>
            </a:r>
            <a:r>
              <a:rPr lang="sk-SK" sz="2400" cap="none" dirty="0"/>
              <a:t>e</a:t>
            </a:r>
            <a:r>
              <a:rPr lang="en-GB" sz="2400" cap="none" dirty="0"/>
              <a:t>, New York</a:t>
            </a:r>
            <a:r>
              <a:rPr lang="sk-SK" sz="2400" cap="none" dirty="0"/>
              <a:t>u</a:t>
            </a:r>
            <a:r>
              <a:rPr lang="en-GB" sz="2400" cap="none" dirty="0"/>
              <a:t>, Washington</a:t>
            </a:r>
            <a:r>
              <a:rPr lang="sk-SK" sz="2400" cap="none" dirty="0"/>
              <a:t>e, ... + Američania ochotní za toto umenie veľa platiť</a:t>
            </a:r>
          </a:p>
          <a:p>
            <a:r>
              <a:rPr lang="sk-SK" sz="2400" cap="none" dirty="0"/>
              <a:t>Cez kultúru postupné zbližovanie Číňanov a Američanov a vzájomná akceptácia</a:t>
            </a:r>
          </a:p>
        </p:txBody>
      </p:sp>
      <p:pic>
        <p:nvPicPr>
          <p:cNvPr id="5" name="Obrázek 4" descr="Obsah obrázku text, skupina, staré, pózování&#10;&#10;Popis byl vytvořen automaticky">
            <a:extLst>
              <a:ext uri="{FF2B5EF4-FFF2-40B4-BE49-F238E27FC236}">
                <a16:creationId xmlns:a16="http://schemas.microsoft.com/office/drawing/2014/main" id="{03E66130-6A32-44A9-BF11-5E7404F3B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34" y="0"/>
            <a:ext cx="5487766" cy="35194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ADD5EB4-91A5-4D98-AF3B-47307B2D4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106" y="3519487"/>
            <a:ext cx="5019894" cy="3338513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9B86918-9A8A-47CD-8AEC-9D2E010D9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5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2402"/>
    </mc:Choice>
    <mc:Fallback>
      <p:transition spd="slow" advClick="0" advTm="152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8145A-AF96-4C51-86A5-CEBAA2CB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97118" cy="1151965"/>
          </a:xfrm>
        </p:spPr>
        <p:txBody>
          <a:bodyPr>
            <a:normAutofit/>
          </a:bodyPr>
          <a:lstStyle/>
          <a:p>
            <a:r>
              <a:rPr lang="sk-SK" sz="4400" dirty="0"/>
              <a:t>USA v 30. rokoch</a:t>
            </a:r>
            <a:endParaRPr lang="en-GB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75C7-3D97-40D8-B1CA-FE4B16C469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66675" y="575982"/>
            <a:ext cx="6943726" cy="5362113"/>
          </a:xfrm>
        </p:spPr>
        <p:txBody>
          <a:bodyPr>
            <a:normAutofit/>
          </a:bodyPr>
          <a:lstStyle/>
          <a:p>
            <a:endParaRPr lang="sk-SK" cap="none" dirty="0"/>
          </a:p>
          <a:p>
            <a:r>
              <a:rPr lang="sk-SK" sz="2800" cap="none" dirty="0"/>
              <a:t>Nový prezident </a:t>
            </a:r>
            <a:r>
              <a:rPr lang="sk-SK" sz="2800" cap="none" dirty="0" err="1"/>
              <a:t>Franklin</a:t>
            </a:r>
            <a:r>
              <a:rPr lang="sk-SK" sz="2800" cap="none" dirty="0"/>
              <a:t> </a:t>
            </a:r>
            <a:r>
              <a:rPr lang="sk-SK" sz="2800" cap="none" dirty="0" err="1"/>
              <a:t>Delano</a:t>
            </a:r>
            <a:r>
              <a:rPr lang="sk-SK" sz="2800" cap="none" dirty="0"/>
              <a:t> Roosevelt od 1932 – ešte menší záujem o Čínu, riešenie domácich problémov</a:t>
            </a:r>
          </a:p>
          <a:p>
            <a:r>
              <a:rPr lang="sk-SK" sz="2800" cap="none" dirty="0"/>
              <a:t>Okrem obchodnej misie 1935 si USA Čínu v podstate nevšímali</a:t>
            </a:r>
          </a:p>
          <a:p>
            <a:r>
              <a:rPr lang="sk-SK" sz="2800" cap="none" dirty="0"/>
              <a:t>Základ politiky v Číne: vyhnúť sa konfliktu s JAP</a:t>
            </a:r>
          </a:p>
          <a:p>
            <a:pPr marL="0" indent="0">
              <a:buNone/>
            </a:pPr>
            <a:endParaRPr lang="sk-SK" sz="2400" cap="none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7DDB016-B3F6-4031-86A5-2D58791B9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896" y="0"/>
            <a:ext cx="5167104" cy="685800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F1241B1-A50C-4D2B-8490-A6EA90280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7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6891"/>
    </mc:Choice>
    <mc:Fallback>
      <p:transition spd="slow" advClick="0" advTm="76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8145A-AF96-4C51-86A5-CEBAA2CB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97118" cy="1151965"/>
          </a:xfrm>
        </p:spPr>
        <p:txBody>
          <a:bodyPr>
            <a:normAutofit/>
          </a:bodyPr>
          <a:lstStyle/>
          <a:p>
            <a:r>
              <a:rPr lang="sk-SK" sz="4400" dirty="0"/>
              <a:t>Čína v 30. rokoch</a:t>
            </a:r>
            <a:endParaRPr lang="en-GB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75C7-3D97-40D8-B1CA-FE4B16C469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665824"/>
            <a:ext cx="5797118" cy="5362113"/>
          </a:xfrm>
        </p:spPr>
        <p:txBody>
          <a:bodyPr>
            <a:normAutofit/>
          </a:bodyPr>
          <a:lstStyle/>
          <a:p>
            <a:endParaRPr lang="sk-SK" cap="none" dirty="0"/>
          </a:p>
          <a:p>
            <a:r>
              <a:rPr lang="sk-SK" sz="2400" cap="none" dirty="0"/>
              <a:t>Čína – okrem Japonskej invázie znova interné problémy</a:t>
            </a:r>
          </a:p>
          <a:p>
            <a:r>
              <a:rPr lang="sk-SK" sz="2400" cap="none" dirty="0"/>
              <a:t>12 000 km Dlhý pochod 1934 – 1935 sa komunistické hnutie presunulo do provincie </a:t>
            </a:r>
            <a:r>
              <a:rPr lang="sk-SK" sz="2400" cap="none" dirty="0" err="1"/>
              <a:t>Šen</a:t>
            </a:r>
            <a:r>
              <a:rPr lang="sk-SK" sz="2400" cap="none" dirty="0"/>
              <a:t>-si v severnej časti strednej Číny, ktorá sa stala na najbližších pätnásť rokov jeho základňou. </a:t>
            </a:r>
          </a:p>
          <a:p>
            <a:r>
              <a:rPr lang="sk-SK" sz="2400" cap="none" dirty="0" err="1"/>
              <a:t>Mao</a:t>
            </a:r>
            <a:r>
              <a:rPr lang="sk-SK" sz="2400" cap="none" dirty="0"/>
              <a:t> dostal do vedenia KSČ a túto funkciu zastával až do svojej smrti.</a:t>
            </a:r>
          </a:p>
          <a:p>
            <a:endParaRPr lang="sk-SK" sz="2400" cap="none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7AA68C-DF88-4E1E-B618-F55076AF0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118" y="904875"/>
            <a:ext cx="6449867" cy="504825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6E1490C-5325-40B7-BF20-6C1FFC76A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0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6976"/>
    </mc:Choice>
    <mc:Fallback>
      <p:transition spd="slow" advClick="0" advTm="6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8145A-AF96-4C51-86A5-CEBAA2CB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97118" cy="1151965"/>
          </a:xfrm>
        </p:spPr>
        <p:txBody>
          <a:bodyPr>
            <a:normAutofit/>
          </a:bodyPr>
          <a:lstStyle/>
          <a:p>
            <a:r>
              <a:rPr lang="sk-SK" sz="4400" dirty="0"/>
              <a:t>Čína a USA v 30. rokoch</a:t>
            </a:r>
            <a:endParaRPr lang="en-GB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75C7-3D97-40D8-B1CA-FE4B16C469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575982"/>
            <a:ext cx="8746150" cy="5362113"/>
          </a:xfrm>
        </p:spPr>
        <p:txBody>
          <a:bodyPr>
            <a:normAutofit lnSpcReduction="10000"/>
          </a:bodyPr>
          <a:lstStyle/>
          <a:p>
            <a:endParaRPr lang="sk-SK" cap="none" dirty="0"/>
          </a:p>
          <a:p>
            <a:r>
              <a:rPr lang="sk-SK" sz="2400" cap="none" dirty="0"/>
              <a:t>USA: manipulácie so striebrom na svet. trhoch – ťažký zásah pre Čínsku ekonomiku, destabilizácia spôsobená USA (Čína strieborný štandard)</a:t>
            </a:r>
          </a:p>
          <a:p>
            <a:r>
              <a:rPr lang="sk-SK" sz="2400" cap="none" dirty="0"/>
              <a:t>Čínska vláda prosila US o pomoc, ich manipulácia so striebrom spôsobovala destabilizáciu – US pokračovali – recesia</a:t>
            </a:r>
          </a:p>
          <a:p>
            <a:r>
              <a:rPr lang="sk-SK" sz="2400" cap="none" dirty="0"/>
              <a:t>Rozdiel medzi japonským militarizmom a spôsobmi US </a:t>
            </a:r>
            <a:r>
              <a:rPr lang="sk-SK" sz="2400" cap="none" dirty="0" err="1"/>
              <a:t>Číňanie</a:t>
            </a:r>
            <a:r>
              <a:rPr lang="sk-SK" sz="2400" cap="none" dirty="0"/>
              <a:t> nevideli – obe vážne poškodzovali Čínu. </a:t>
            </a:r>
          </a:p>
          <a:p>
            <a:r>
              <a:rPr lang="sk-SK" sz="2400" cap="none" dirty="0"/>
              <a:t>Silné </a:t>
            </a:r>
            <a:r>
              <a:rPr lang="sk-SK" sz="2400" cap="none" dirty="0" err="1"/>
              <a:t>antijaponské</a:t>
            </a:r>
            <a:r>
              <a:rPr lang="sk-SK" sz="2400" cap="none" dirty="0"/>
              <a:t> sentimenty, ale už aj značné silnejúce rozčarovanie zo západu a USA</a:t>
            </a:r>
          </a:p>
          <a:p>
            <a:r>
              <a:rPr lang="sk-SK" sz="2400" cap="none" dirty="0"/>
              <a:t>1935 Čína donútená opustiť strieborný štandard</a:t>
            </a:r>
          </a:p>
          <a:p>
            <a:endParaRPr lang="sk-SK" sz="2400" cap="none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BBD3E5-AA31-4C2C-817A-7ED1CE5CD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150" y="1800225"/>
            <a:ext cx="2974362" cy="308610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751DC93-E40E-4359-84D6-60C514926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1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7518"/>
    </mc:Choice>
    <mc:Fallback>
      <p:transition spd="slow" advClick="0" advTm="227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8145A-AF96-4C51-86A5-CEBAA2CB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905750" cy="1151965"/>
          </a:xfrm>
        </p:spPr>
        <p:txBody>
          <a:bodyPr>
            <a:normAutofit/>
          </a:bodyPr>
          <a:lstStyle/>
          <a:p>
            <a:r>
              <a:rPr lang="sk-SK" sz="4400" dirty="0"/>
              <a:t>Začiatok druhej svetovej vojny</a:t>
            </a:r>
            <a:endParaRPr lang="en-GB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75C7-3D97-40D8-B1CA-FE4B16C469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575982"/>
            <a:ext cx="6429375" cy="5362113"/>
          </a:xfrm>
        </p:spPr>
        <p:txBody>
          <a:bodyPr>
            <a:normAutofit/>
          </a:bodyPr>
          <a:lstStyle/>
          <a:p>
            <a:endParaRPr lang="sk-SK" cap="none" dirty="0"/>
          </a:p>
          <a:p>
            <a:r>
              <a:rPr lang="sk-SK" sz="2400" cap="none" dirty="0"/>
              <a:t>V zahraničnej politike pokračovali USA v </a:t>
            </a:r>
            <a:r>
              <a:rPr lang="sk-SK" sz="2400" cap="none" dirty="0" err="1"/>
              <a:t>appeasemente</a:t>
            </a:r>
            <a:r>
              <a:rPr lang="sk-SK" sz="2400" cap="none" dirty="0"/>
              <a:t> JAP</a:t>
            </a:r>
          </a:p>
          <a:p>
            <a:r>
              <a:rPr lang="sk-SK" sz="2400" cap="none" dirty="0"/>
              <a:t>1937 – drobné boje a napätie v Číne od r. 1931 prepuklo do veľkého otvoreného konfliktu</a:t>
            </a:r>
          </a:p>
          <a:p>
            <a:r>
              <a:rPr lang="sk-SK" sz="2400" cap="none" dirty="0"/>
              <a:t>Druhá sino-japonská vojna (1937 – 1945)</a:t>
            </a:r>
          </a:p>
          <a:p>
            <a:r>
              <a:rPr lang="sk-SK" sz="2400" cap="none" dirty="0"/>
              <a:t>Začiatok druhej svetovej vojny</a:t>
            </a:r>
          </a:p>
          <a:p>
            <a:endParaRPr lang="sk-SK" sz="2400" cap="none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7B60122-30F9-47FF-8611-180AC4BB4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050" y="847725"/>
            <a:ext cx="5695950" cy="601027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B9AA403-ACB5-4D97-AD77-9C035E7D7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6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52"/>
    </mc:Choice>
    <mc:Fallback>
      <p:transition spd="slow" advTm="10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8145A-AF96-4C51-86A5-CEBAA2CB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1151965"/>
          </a:xfrm>
        </p:spPr>
        <p:txBody>
          <a:bodyPr>
            <a:normAutofit/>
          </a:bodyPr>
          <a:lstStyle/>
          <a:p>
            <a:r>
              <a:rPr lang="sk-SK" sz="4400" dirty="0"/>
              <a:t>MEDZIVOJNOVÉ Obdobie </a:t>
            </a:r>
            <a:endParaRPr lang="en-GB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75C7-3D97-40D8-B1CA-FE4B16C469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852255"/>
            <a:ext cx="8296276" cy="5081819"/>
          </a:xfrm>
        </p:spPr>
        <p:txBody>
          <a:bodyPr>
            <a:normAutofit/>
          </a:bodyPr>
          <a:lstStyle/>
          <a:p>
            <a:r>
              <a:rPr lang="sk-SK" sz="2800" cap="none" dirty="0"/>
              <a:t>Všetkému ale dal koniec nárast čínskeho nacionalizmu</a:t>
            </a:r>
          </a:p>
          <a:p>
            <a:r>
              <a:rPr lang="sk-SK" sz="2800" cap="none" dirty="0"/>
              <a:t>Najradikálnejšie elementy – </a:t>
            </a:r>
            <a:r>
              <a:rPr lang="sk-SK" sz="2800" cap="none" dirty="0" err="1"/>
              <a:t>protijaponské</a:t>
            </a:r>
            <a:endParaRPr lang="sk-SK" sz="2800" cap="none" dirty="0"/>
          </a:p>
          <a:p>
            <a:r>
              <a:rPr lang="sk-SK" sz="2800" cap="none" dirty="0"/>
              <a:t>US predpokladali, že to vždy bude </a:t>
            </a:r>
            <a:r>
              <a:rPr lang="sk-SK" sz="2800" cap="none" dirty="0" err="1"/>
              <a:t>protijaponské</a:t>
            </a:r>
            <a:r>
              <a:rPr lang="sk-SK" sz="2800" cap="none" dirty="0"/>
              <a:t>  a nie protiamerické, že Číňania ich vidia ako oni vidia sami seba – ako tých, ktorý bojujú za čínsku suverenitu</a:t>
            </a:r>
          </a:p>
          <a:p>
            <a:r>
              <a:rPr lang="sk-SK" sz="2800" cap="none" dirty="0"/>
              <a:t>1921 Washingtonská námorná konferencia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86DC6E-5279-40F9-85C7-FEB8D53E7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3025" y="3149431"/>
            <a:ext cx="3228975" cy="374232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CB2406-E505-4AFE-9645-5E4DDD519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0"/>
            <a:ext cx="4572000" cy="3149431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A2679D3-0DBB-41BA-8755-0C9E988CB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02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3509"/>
    </mc:Choice>
    <mc:Fallback>
      <p:transition spd="slow" advClick="0" advTm="14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8145A-AF96-4C51-86A5-CEBAA2CB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1151965"/>
          </a:xfrm>
        </p:spPr>
        <p:txBody>
          <a:bodyPr>
            <a:normAutofit/>
          </a:bodyPr>
          <a:lstStyle/>
          <a:p>
            <a:r>
              <a:rPr lang="sk-SK" sz="4400" dirty="0" err="1"/>
              <a:t>WASHINGTONSKá</a:t>
            </a:r>
            <a:r>
              <a:rPr lang="sk-SK" sz="4400" dirty="0"/>
              <a:t> námorná konferencia</a:t>
            </a:r>
            <a:endParaRPr lang="en-GB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75C7-3D97-40D8-B1CA-FE4B16C469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976542"/>
            <a:ext cx="6705601" cy="5081819"/>
          </a:xfrm>
        </p:spPr>
        <p:txBody>
          <a:bodyPr>
            <a:normAutofit/>
          </a:bodyPr>
          <a:lstStyle/>
          <a:p>
            <a:r>
              <a:rPr lang="sk-SK" sz="2400" cap="none" dirty="0"/>
              <a:t>Čína rozdelená, rokovania s centrálnou vládou v Pekingu</a:t>
            </a:r>
          </a:p>
          <a:p>
            <a:r>
              <a:rPr lang="sk-SK" sz="2400" cap="none" dirty="0"/>
              <a:t>Čína spočiatku entuziazmus a optimizmus – cítili šancu zrušiť nerovné zmluvy, potlačenie japonského imperializmu</a:t>
            </a:r>
          </a:p>
          <a:p>
            <a:r>
              <a:rPr lang="sk-SK" sz="2400" cap="none" dirty="0"/>
              <a:t>Najprv rokovania o námorných záležitostiach – dohoda pomerne rýchlo </a:t>
            </a:r>
          </a:p>
          <a:p>
            <a:r>
              <a:rPr lang="sk-SK" sz="2400" cap="none" dirty="0"/>
              <a:t>pre US: úspech – dohoda 5 veľmocí o obmedzení zbrojenia na mori (</a:t>
            </a:r>
            <a:r>
              <a:rPr lang="es-ES" sz="2400" cap="none" dirty="0"/>
              <a:t>5 : 5 : 3 : 1,67 : 1,67</a:t>
            </a:r>
            <a:r>
              <a:rPr lang="sk-SK" sz="2400" cap="none" dirty="0"/>
              <a:t> – UK : US : JAP : FRA : ITA)</a:t>
            </a:r>
          </a:p>
          <a:p>
            <a:endParaRPr lang="sk-SK" sz="2400" cap="none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20E985E-F094-4C11-89A2-B92592517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068545"/>
            <a:ext cx="5486400" cy="4649238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76F3DD5-6B33-4D83-9676-7AC2A7197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1729"/>
    </mc:Choice>
    <mc:Fallback>
      <p:transition spd="slow" advClick="0" advTm="151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DE5AEF2-BD08-4C3D-AC55-C919A9455B9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9677399" cy="6846943"/>
          </a:xfr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54B192DB-6BBF-478B-A72C-F9E2CE33D92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59320" y="1810080"/>
              <a:ext cx="5361480" cy="272808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54B192DB-6BBF-478B-A72C-F9E2CE33D9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9960" y="1800720"/>
                <a:ext cx="5380200" cy="27468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8A10BC3-260B-4EA7-BE09-E338FC223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4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3021"/>
    </mc:Choice>
    <mc:Fallback>
      <p:transition spd="slow" advClick="0" advTm="53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8145A-AF96-4C51-86A5-CEBAA2CB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1151965"/>
          </a:xfrm>
        </p:spPr>
        <p:txBody>
          <a:bodyPr>
            <a:normAutofit/>
          </a:bodyPr>
          <a:lstStyle/>
          <a:p>
            <a:r>
              <a:rPr lang="sk-SK" sz="4400" dirty="0"/>
              <a:t>WSH námorná konferencia</a:t>
            </a:r>
            <a:endParaRPr lang="en-GB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75C7-3D97-40D8-B1CA-FE4B16C469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852255"/>
            <a:ext cx="7086601" cy="5081819"/>
          </a:xfrm>
        </p:spPr>
        <p:txBody>
          <a:bodyPr>
            <a:normAutofit/>
          </a:bodyPr>
          <a:lstStyle/>
          <a:p>
            <a:r>
              <a:rPr lang="sk-SK" sz="2400" cap="none" dirty="0"/>
              <a:t>Potom na rad Čína (US delegácia pracovala spolu s čínskou)</a:t>
            </a:r>
          </a:p>
          <a:p>
            <a:r>
              <a:rPr lang="sk-SK" sz="2400" cap="none" dirty="0"/>
              <a:t>US, UK a JAP – v prvom rade stabilizácia Číny</a:t>
            </a:r>
          </a:p>
          <a:p>
            <a:r>
              <a:rPr lang="sk-SK" sz="2400" cap="none" dirty="0"/>
              <a:t>US – teritoriálna integrita Číny, </a:t>
            </a:r>
            <a:r>
              <a:rPr lang="sk-SK" sz="2400" cap="none" dirty="0" err="1"/>
              <a:t>open</a:t>
            </a:r>
            <a:r>
              <a:rPr lang="sk-SK" sz="2400" cap="none" dirty="0"/>
              <a:t> door</a:t>
            </a:r>
          </a:p>
          <a:p>
            <a:r>
              <a:rPr lang="sk-SK" sz="2400" cap="none" dirty="0"/>
              <a:t>JAP – </a:t>
            </a:r>
            <a:r>
              <a:rPr lang="sk-SK" sz="2400" cap="none" dirty="0" err="1"/>
              <a:t>open</a:t>
            </a:r>
            <a:r>
              <a:rPr lang="sk-SK" sz="2400" cap="none" dirty="0"/>
              <a:t> door OK, ale uznať ich Mandžusko</a:t>
            </a:r>
          </a:p>
          <a:p>
            <a:r>
              <a:rPr lang="sk-SK" sz="2400" cap="none" dirty="0"/>
              <a:t>Výsledok – dohoda 9 mocností – Čína si má vyriešiť svoje problémy sama, nezasahovanie</a:t>
            </a:r>
          </a:p>
          <a:p>
            <a:r>
              <a:rPr lang="sk-SK" sz="2400" cap="none" dirty="0"/>
              <a:t>Realita: výsledok len na papieri</a:t>
            </a:r>
          </a:p>
          <a:p>
            <a:r>
              <a:rPr lang="sk-SK" sz="2400" cap="none" dirty="0"/>
              <a:t>Čína: rezignácie delegátov, séria protestov, aj v US</a:t>
            </a:r>
          </a:p>
          <a:p>
            <a:endParaRPr lang="sk-SK" sz="2400" cap="none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4C6F037-CDAA-4648-B41F-7CCBEAEA6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955" y="0"/>
            <a:ext cx="5199045" cy="685800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130126B-992B-4CD5-AAC9-573F787B1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9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75871"/>
    </mc:Choice>
    <mc:Fallback>
      <p:transition spd="slow" advClick="0" advTm="375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1AB8A88-A60F-421C-9564-D5A7639EA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32D3A04-3120-4CF3-8F9E-6DCF218BA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6B9A9FD-449D-43C0-A0DE-88E7B7840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1467" y="1466850"/>
            <a:ext cx="5516882" cy="3448050"/>
          </a:xfrm>
          <a:prstGeom prst="rect">
            <a:avLst/>
          </a:prstGeom>
          <a:ln>
            <a:noFill/>
          </a:ln>
        </p:spPr>
      </p:pic>
      <p:sp>
        <p:nvSpPr>
          <p:cNvPr id="25" name="Freeform 9">
            <a:extLst>
              <a:ext uri="{FF2B5EF4-FFF2-40B4-BE49-F238E27FC236}">
                <a16:creationId xmlns:a16="http://schemas.microsoft.com/office/drawing/2014/main" id="{98D68143-E11F-49D9-A842-E52CB4364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D81F57-CC57-46AD-86A2-54F697BD5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68145A-AF96-4C51-86A5-CEBAA2CB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-38718"/>
            <a:ext cx="4957275" cy="1146825"/>
          </a:xfrm>
        </p:spPr>
        <p:txBody>
          <a:bodyPr>
            <a:normAutofit/>
          </a:bodyPr>
          <a:lstStyle/>
          <a:p>
            <a:r>
              <a:rPr lang="sk-SK" sz="4400" dirty="0">
                <a:solidFill>
                  <a:schemeClr val="bg1"/>
                </a:solidFill>
              </a:rPr>
              <a:t>Čína 1912 – 1928 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75C7-3D97-40D8-B1CA-FE4B16C469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29833" y="720202"/>
            <a:ext cx="6119810" cy="5918555"/>
          </a:xfrm>
        </p:spPr>
        <p:txBody>
          <a:bodyPr>
            <a:normAutofit/>
          </a:bodyPr>
          <a:lstStyle/>
          <a:p>
            <a:r>
              <a:rPr lang="sk-SK" sz="2200" cap="none" dirty="0">
                <a:solidFill>
                  <a:schemeClr val="bg1"/>
                </a:solidFill>
              </a:rPr>
              <a:t>Začiatky novozaloženého štátu – Čínskej republiky boli po roku 1912 komplikované a nepriniesli očakávanú politickú a ekonomickú stabilitu. </a:t>
            </a:r>
          </a:p>
          <a:p>
            <a:r>
              <a:rPr lang="sk-SK" sz="2200" cap="none" dirty="0">
                <a:solidFill>
                  <a:schemeClr val="bg1"/>
                </a:solidFill>
              </a:rPr>
              <a:t>Čínskym elitám sa nepodarilo stabilizovať situáciu </a:t>
            </a:r>
          </a:p>
          <a:p>
            <a:r>
              <a:rPr lang="sk-SK" sz="2200" cap="none" dirty="0">
                <a:solidFill>
                  <a:schemeClr val="bg1"/>
                </a:solidFill>
              </a:rPr>
              <a:t>Súčasťou programu čínskej vlády a intelektuálnych elít bol aj radikálny rozchod s čínskou tradíciou, v prvom rade s </a:t>
            </a:r>
            <a:r>
              <a:rPr lang="sk-SK" sz="2200" cap="none" dirty="0" err="1">
                <a:solidFill>
                  <a:schemeClr val="bg1"/>
                </a:solidFill>
              </a:rPr>
              <a:t>konfucianizmom</a:t>
            </a:r>
            <a:r>
              <a:rPr lang="sk-SK" sz="2200" cap="none" dirty="0">
                <a:solidFill>
                  <a:schemeClr val="bg1"/>
                </a:solidFill>
              </a:rPr>
              <a:t>. </a:t>
            </a:r>
          </a:p>
          <a:p>
            <a:r>
              <a:rPr lang="sk-SK" sz="2200" cap="none" dirty="0">
                <a:solidFill>
                  <a:schemeClr val="bg1"/>
                </a:solidFill>
              </a:rPr>
              <a:t>Ten pre intelektuálov reprezentoval príčinu stagnácie Číny, ktorá vyústila do závislosti na koloniálnych veľmociach.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130D73B-2D30-45B5-9BC6-41AD87D34A8C}"/>
              </a:ext>
            </a:extLst>
          </p:cNvPr>
          <p:cNvSpPr txBox="1"/>
          <p:nvPr/>
        </p:nvSpPr>
        <p:spPr>
          <a:xfrm>
            <a:off x="6477000" y="5143500"/>
            <a:ext cx="454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Vlajka čínskej republiky 1912 – 1928 </a:t>
            </a:r>
            <a:endParaRPr lang="en-GB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CFE2387-2287-4C7C-9A36-93354B785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5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4917"/>
    </mc:Choice>
    <mc:Fallback>
      <p:transition spd="slow" advClick="0" advTm="104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7BE49D-A34B-4F25-BC8C-CE9E2B37F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DFDEE3-F2F4-48C9-8222-CA273412C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A147373-B7E5-4603-877F-C0A2B4C365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771" r="11667" b="-1"/>
          <a:stretch/>
        </p:blipFill>
        <p:spPr>
          <a:xfrm>
            <a:off x="6327849" y="234347"/>
            <a:ext cx="5146360" cy="5903415"/>
          </a:xfrm>
          <a:prstGeom prst="rect">
            <a:avLst/>
          </a:prstGeom>
          <a:ln>
            <a:noFill/>
          </a:ln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95A09B00-70D2-4998-8FA5-3A8ED576D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5FB9F9-CCF5-4072-83C3-3B45E1409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68145A-AF96-4C51-86A5-CEBAA2CB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45272"/>
            <a:ext cx="4957275" cy="1146825"/>
          </a:xfrm>
        </p:spPr>
        <p:txBody>
          <a:bodyPr>
            <a:normAutofit/>
          </a:bodyPr>
          <a:lstStyle/>
          <a:p>
            <a:r>
              <a:rPr lang="sk-SK" sz="3800" dirty="0">
                <a:solidFill>
                  <a:schemeClr val="bg1"/>
                </a:solidFill>
              </a:rPr>
              <a:t>Čína 1916 – 1928 </a:t>
            </a:r>
            <a:endParaRPr lang="en-GB" sz="3800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75C7-3D97-40D8-B1CA-FE4B16C469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312" y="438486"/>
            <a:ext cx="5853188" cy="5981028"/>
          </a:xfrm>
        </p:spPr>
        <p:txBody>
          <a:bodyPr>
            <a:normAutofit/>
          </a:bodyPr>
          <a:lstStyle/>
          <a:p>
            <a:r>
              <a:rPr lang="sk-SK" sz="2400" cap="none" dirty="0">
                <a:solidFill>
                  <a:schemeClr val="bg1"/>
                </a:solidFill>
              </a:rPr>
              <a:t>Centrálna vláda v Pekingu mala pomerne obmedzený vplyv, o ktorý musela súperiť so silnými provinčnými lídrami, tzv. </a:t>
            </a:r>
            <a:r>
              <a:rPr lang="sk-SK" sz="2400" cap="none" dirty="0" err="1">
                <a:solidFill>
                  <a:schemeClr val="bg1"/>
                </a:solidFill>
              </a:rPr>
              <a:t>warlordmi</a:t>
            </a:r>
            <a:r>
              <a:rPr lang="sk-SK" sz="2400" cap="none" dirty="0">
                <a:solidFill>
                  <a:schemeClr val="bg1"/>
                </a:solidFill>
              </a:rPr>
              <a:t>.</a:t>
            </a:r>
          </a:p>
          <a:p>
            <a:r>
              <a:rPr lang="sk-SK" sz="2400" cap="none" dirty="0">
                <a:solidFill>
                  <a:schemeClr val="bg1"/>
                </a:solidFill>
              </a:rPr>
              <a:t>1916 – 1928: vláda vojvodcov/</a:t>
            </a:r>
            <a:r>
              <a:rPr lang="sk-SK" sz="2400" cap="none" dirty="0" err="1">
                <a:solidFill>
                  <a:schemeClr val="bg1"/>
                </a:solidFill>
              </a:rPr>
              <a:t>warlordov</a:t>
            </a:r>
            <a:r>
              <a:rPr lang="sk-SK" sz="2400" cap="none" dirty="0">
                <a:solidFill>
                  <a:schemeClr val="bg1"/>
                </a:solidFill>
              </a:rPr>
              <a:t> (začiatok smrť diktátora </a:t>
            </a:r>
            <a:r>
              <a:rPr lang="sk-SK" sz="2400" cap="none" dirty="0" err="1">
                <a:solidFill>
                  <a:schemeClr val="bg1"/>
                </a:solidFill>
              </a:rPr>
              <a:t>Jüan</a:t>
            </a:r>
            <a:r>
              <a:rPr lang="sk-SK" sz="2400" cap="none" dirty="0">
                <a:solidFill>
                  <a:schemeClr val="bg1"/>
                </a:solidFill>
              </a:rPr>
              <a:t> Š’-</a:t>
            </a:r>
            <a:r>
              <a:rPr lang="sk-SK" sz="2400" cap="none" dirty="0" err="1">
                <a:solidFill>
                  <a:schemeClr val="bg1"/>
                </a:solidFill>
              </a:rPr>
              <a:t>kchaja</a:t>
            </a:r>
            <a:r>
              <a:rPr lang="sk-SK" sz="2400" cap="none" dirty="0">
                <a:solidFill>
                  <a:schemeClr val="bg1"/>
                </a:solidFill>
              </a:rPr>
              <a:t>, koniec keď </a:t>
            </a:r>
            <a:r>
              <a:rPr lang="sk-SK" sz="2400" cap="none" dirty="0" err="1">
                <a:solidFill>
                  <a:schemeClr val="bg1"/>
                </a:solidFill>
              </a:rPr>
              <a:t>Čankajšek</a:t>
            </a:r>
            <a:r>
              <a:rPr lang="sk-SK" sz="2400" cap="none" dirty="0">
                <a:solidFill>
                  <a:schemeClr val="bg1"/>
                </a:solidFill>
              </a:rPr>
              <a:t> dobil Peking a zjednotil Čínu)</a:t>
            </a:r>
          </a:p>
          <a:p>
            <a:r>
              <a:rPr lang="sk-SK" sz="2400" cap="none" dirty="0">
                <a:solidFill>
                  <a:schemeClr val="bg1"/>
                </a:solidFill>
              </a:rPr>
              <a:t>ďalšie obdobie chaosu, charakteristické konfliktmi medzi vojvodcami </a:t>
            </a:r>
          </a:p>
          <a:p>
            <a:endParaRPr lang="sk-SK" sz="2400" cap="none" dirty="0">
              <a:solidFill>
                <a:schemeClr val="bg1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6891222-CD48-4577-B244-96D1F9938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3259"/>
    </mc:Choice>
    <mc:Fallback>
      <p:transition spd="slow" advClick="0" advTm="83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FB885-5EB1-466F-8439-9EC2979F2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600824" cy="1151965"/>
          </a:xfrm>
        </p:spPr>
        <p:txBody>
          <a:bodyPr>
            <a:normAutofit/>
          </a:bodyPr>
          <a:lstStyle/>
          <a:p>
            <a:r>
              <a:rPr lang="sk-SK" sz="4800" dirty="0" err="1"/>
              <a:t>Čankajšek</a:t>
            </a:r>
            <a:r>
              <a:rPr lang="sk-SK" sz="4800" dirty="0"/>
              <a:t> VS. MAO</a:t>
            </a:r>
            <a:endParaRPr lang="en-GB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48EBBE-7C5E-41DE-812A-DB42EF1113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9525" y="575982"/>
            <a:ext cx="7805737" cy="5141460"/>
          </a:xfrm>
        </p:spPr>
        <p:txBody>
          <a:bodyPr>
            <a:noAutofit/>
          </a:bodyPr>
          <a:lstStyle/>
          <a:p>
            <a:r>
              <a:rPr lang="sk-SK" sz="2800" cap="none" dirty="0"/>
              <a:t>Pre USA začiatkom 20. rokov Čína nezaujímavá</a:t>
            </a:r>
          </a:p>
          <a:p>
            <a:r>
              <a:rPr lang="sk-SK" sz="2800" cap="none" dirty="0"/>
              <a:t>Dohoda z WSH – nezasahovať, US rešpektovali</a:t>
            </a:r>
          </a:p>
          <a:p>
            <a:r>
              <a:rPr lang="sk-SK" sz="2800" cap="none" dirty="0"/>
              <a:t>Dvaja politici, </a:t>
            </a:r>
            <a:r>
              <a:rPr lang="sk-SK" sz="2800" cap="none" dirty="0" err="1"/>
              <a:t>Čankajšek</a:t>
            </a:r>
            <a:r>
              <a:rPr lang="sk-SK" sz="2800" cap="none" dirty="0"/>
              <a:t> (1887 –1975) a </a:t>
            </a:r>
            <a:r>
              <a:rPr lang="sk-SK" sz="2800" cap="none" dirty="0" err="1"/>
              <a:t>Mao</a:t>
            </a:r>
            <a:r>
              <a:rPr lang="sk-SK" sz="2800" cap="none" dirty="0"/>
              <a:t> </a:t>
            </a:r>
            <a:r>
              <a:rPr lang="sk-SK" sz="2800" cap="none" dirty="0" err="1"/>
              <a:t>Ce-tung</a:t>
            </a:r>
            <a:r>
              <a:rPr lang="sk-SK" sz="2800" cap="none" dirty="0"/>
              <a:t> (1893 – 1976), reprezentujúci dve rozhodujúce politické sily: </a:t>
            </a:r>
            <a:r>
              <a:rPr lang="sk-SK" sz="2800" cap="none" dirty="0" err="1"/>
              <a:t>Kuo</a:t>
            </a:r>
            <a:r>
              <a:rPr lang="sk-SK" sz="2800" cap="none" dirty="0"/>
              <a:t>-min-</a:t>
            </a:r>
            <a:r>
              <a:rPr lang="sk-SK" sz="2800" cap="none" dirty="0" err="1"/>
              <a:t>tang</a:t>
            </a:r>
            <a:r>
              <a:rPr lang="sk-SK" sz="2800" cap="none" dirty="0"/>
              <a:t> („Národná strana“, KMT) a Komunistickú stranu Číny (KSČ)</a:t>
            </a:r>
          </a:p>
          <a:p>
            <a:r>
              <a:rPr lang="sk-SK" sz="2800" cap="none" dirty="0"/>
              <a:t>USA spočiatku ani jedného nepovažovala za kľúčového hráča – </a:t>
            </a:r>
            <a:r>
              <a:rPr lang="sk-SK" sz="2800" cap="none" dirty="0" err="1"/>
              <a:t>warlordi</a:t>
            </a:r>
            <a:r>
              <a:rPr lang="sk-SK" sz="2800" cap="none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38CDB2D-D76E-4F8A-AE00-5A88B6966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00" y="0"/>
            <a:ext cx="3619500" cy="514146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5323616-5F09-43C4-995C-99B4A69C8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336" y="3020446"/>
            <a:ext cx="2813663" cy="39437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52D95B8E-2EB6-4896-B2F9-49E41A211F0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708760" y="93240"/>
              <a:ext cx="1614600" cy="187848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52D95B8E-2EB6-4896-B2F9-49E41A211F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99400" y="83880"/>
                <a:ext cx="1633320" cy="1897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238CB4E-0750-48F4-B6DE-DF23177007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376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084"/>
    </mc:Choice>
    <mc:Fallback>
      <p:transition spd="slow" advTm="117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9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í událost">
  <a:themeElements>
    <a:clrScheme name="Hlavní událos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Hlavní událos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avní událos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Hlavní událost</Template>
  <TotalTime>21713</TotalTime>
  <Words>1452</Words>
  <Application>Microsoft Office PowerPoint</Application>
  <PresentationFormat>Širokoúhlá obrazovka</PresentationFormat>
  <Paragraphs>114</Paragraphs>
  <Slides>23</Slides>
  <Notes>0</Notes>
  <HiddenSlides>0</HiddenSlides>
  <MMClips>24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6" baseType="lpstr">
      <vt:lpstr>Arial</vt:lpstr>
      <vt:lpstr>Impact</vt:lpstr>
      <vt:lpstr>Hlavní událost</vt:lpstr>
      <vt:lpstr>KSCB071 Spojené státy americké a Čína ve 20. století </vt:lpstr>
      <vt:lpstr>MEDZIVOJNOVÉ Obdobie </vt:lpstr>
      <vt:lpstr>MEDZIVOJNOVÉ Obdobie </vt:lpstr>
      <vt:lpstr>WASHINGTONSKá námorná konferencia</vt:lpstr>
      <vt:lpstr>Prezentace aplikace PowerPoint</vt:lpstr>
      <vt:lpstr>WSH námorná konferencia</vt:lpstr>
      <vt:lpstr>Čína 1912 – 1928 </vt:lpstr>
      <vt:lpstr>Čína 1916 – 1928 </vt:lpstr>
      <vt:lpstr>Čankajšek VS. MAO</vt:lpstr>
      <vt:lpstr>Čankajšek </vt:lpstr>
      <vt:lpstr>Mao Ce-tung</vt:lpstr>
      <vt:lpstr>Čína v 20. rokoch</vt:lpstr>
      <vt:lpstr>Nankinská dekáda</vt:lpstr>
      <vt:lpstr>USA - Čankajšek</vt:lpstr>
      <vt:lpstr>Japonská agresia 1931</vt:lpstr>
      <vt:lpstr>USA v 30. rokoch</vt:lpstr>
      <vt:lpstr>Čína-USA v 30. rokoch</vt:lpstr>
      <vt:lpstr>Prezentace aplikace PowerPoint</vt:lpstr>
      <vt:lpstr>Čína v 30. rokoch</vt:lpstr>
      <vt:lpstr>USA v 30. rokoch</vt:lpstr>
      <vt:lpstr>Čína v 30. rokoch</vt:lpstr>
      <vt:lpstr>Čína a USA v 30. rokoch</vt:lpstr>
      <vt:lpstr>Začiatok druhej svetovej vojny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KSCB071 Spojené státy americké a Čína ve 20. století </dc:title>
  <dc:creator>Jakub Drabik</dc:creator>
  <cp:lastModifiedBy>Jakub Drabik</cp:lastModifiedBy>
  <cp:revision>242</cp:revision>
  <dcterms:created xsi:type="dcterms:W3CDTF">2021-03-09T11:10:49Z</dcterms:created>
  <dcterms:modified xsi:type="dcterms:W3CDTF">2021-04-15T16:21:37Z</dcterms:modified>
</cp:coreProperties>
</file>