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328" r:id="rId3"/>
    <p:sldId id="329" r:id="rId4"/>
    <p:sldId id="330" r:id="rId5"/>
    <p:sldId id="331" r:id="rId6"/>
    <p:sldId id="334" r:id="rId7"/>
    <p:sldId id="335" r:id="rId8"/>
    <p:sldId id="337" r:id="rId9"/>
    <p:sldId id="338" r:id="rId10"/>
    <p:sldId id="339" r:id="rId11"/>
    <p:sldId id="340" r:id="rId12"/>
    <p:sldId id="341" r:id="rId13"/>
    <p:sldId id="342" r:id="rId14"/>
    <p:sldId id="343" r:id="rId15"/>
    <p:sldId id="344" r:id="rId16"/>
    <p:sldId id="353" r:id="rId17"/>
    <p:sldId id="346" r:id="rId18"/>
    <p:sldId id="350" r:id="rId19"/>
    <p:sldId id="351" r:id="rId20"/>
    <p:sldId id="352" r:id="rId21"/>
    <p:sldId id="347" r:id="rId22"/>
    <p:sldId id="28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Medium Style 4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77"/>
    <p:restoredTop sz="95840"/>
  </p:normalViewPr>
  <p:slideViewPr>
    <p:cSldViewPr snapToGrid="0" snapToObjects="1">
      <p:cViewPr varScale="1">
        <p:scale>
          <a:sx n="107" d="100"/>
          <a:sy n="107" d="100"/>
        </p:scale>
        <p:origin x="1088" y="1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8745D-2F53-304B-B2C2-98F4C95924E9}" type="datetimeFigureOut">
              <a:rPr lang="en-US" smtClean="0"/>
              <a:t>5/16/21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F3717-670C-6648-B6CC-C795729E5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3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A6B48-EDB3-C34A-9D59-9812ED323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83289A-70CD-C446-84C5-C839F71F8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13095-5136-A047-87D7-6016BF90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1B437-C4BB-FB4F-9197-64F743087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B5D0F-018E-134B-BB32-D5B0AEC2A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33388-7889-E949-8C97-AFDDAAFEB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7097BD-4B49-944D-9129-42ECF5433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4C372-DAD3-F846-A013-5C8C9FEDA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CE4AC-1FB2-9D43-B0FE-89D2FF179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4A08-5FA8-3344-9EB0-14F36B999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21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0F17A0-E9DA-9848-8A45-512E34858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AE4A61-FEBA-0948-8610-B45B333F1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1B3AC-A40A-904C-B341-6A8743171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F1A20-BD49-9F46-AB40-EBA1EA879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46361-E199-F741-8F64-BD38A24D9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4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D0C4E-9C9A-F34C-887C-0F42AD5D6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86239-A28E-C54B-B799-9D6E61B2C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9587F-C0E9-6F4E-AA7E-097F99303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2CEA6-29AD-E04F-8408-4B65E49B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5F71D-DBF1-894C-A57A-AC3523FA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19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430C-9D80-F54B-8E39-7109EADB4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60575-D133-7D45-AF0E-1CB8CFEFA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FA262-A5F8-9449-9814-B075A63F1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0CAE1-1DDB-4D4A-9350-96F1BAD1F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0AF72-29F2-784E-AF72-8E24B68DE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0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FD98D-4D0B-CF46-9913-96D85EAF6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4F6AC-E4F3-3D4B-9EFE-F37F30282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55CC66-F3A0-5B4E-BD49-6627FBB00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2417C-86C8-C448-AB23-62EBA4A9C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8B1AF-4F1C-9649-A5EE-8D8361556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A5377-6662-D44E-AB1A-E6FAC190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6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EF891-FB07-2242-A574-BB59F2F35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55BE9-A14F-DB48-89A8-44550D8B9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312BE-3127-F04E-9592-DBAB48054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0A3449-7783-B345-A2CB-6C65549E3F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D4E368-4C9C-984F-9478-ED06D402C3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A540D-D41B-AC40-A7F1-47BF6C42C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469A0A-1238-3940-9F07-E51E0B04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B704FD-383D-5244-A0FE-BBB77B12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2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09477-1FBC-A44C-899A-951AA4EF4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A06B4-F7D8-114A-AC46-EAED0A2FF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78392C-F015-4E42-A880-5354A9AE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312C2-A79C-D243-8278-3DB2857F5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44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C99C61-0156-DC47-B962-7D4C90510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609CF4-2059-EB4B-808D-3A5BAC7CF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FECF7-B2F8-9946-9589-C03D9C6F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43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3C571-8D5F-7E4E-9A36-51B022207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F0E8-CF8C-5D48-A81C-979F92A7E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D6550A-5CC1-354E-B9EA-D057CFBDB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EA938C-7719-9F4C-B498-2F1734F6B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E5E5A-B92A-B340-AB45-E7803DD1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C38B0-B343-BE40-AD3F-44D4B6786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3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892B-D68D-6949-A77C-1E3E51F18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2D1E25-E130-ED4C-9131-7D1493C060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6C5F1-7163-C445-B02F-2F2BFCE59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84005-1A81-1C46-BCE7-DAAAE2BD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D1CBF-3097-F64A-8D95-4C274CB60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3AC81-68EB-9E47-9405-63A373DF1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03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BB5865-EDD4-6649-BB2A-3FB53ECF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2445D-F1D8-F246-AC70-AC29EAA74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831EB-B79C-2F4F-9297-734A999979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76EF9-4137-904E-9EBD-712C45F9F9D9}" type="datetimeFigureOut">
              <a:rPr lang="en-US" smtClean="0"/>
              <a:t>5/16/21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84497-2569-C84D-A4A0-00023B85C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F6AB4-6926-1049-A551-6B2CB8AAD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7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30F03C-B693-564A-B9A8-C1760BE06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7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75B68-D44F-3247-94D0-54692D5E8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Cantonese II</a:t>
            </a:r>
          </a:p>
          <a:p>
            <a:r>
              <a:rPr lang="en-US" sz="5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Week </a:t>
            </a:r>
            <a:r>
              <a:rPr lang="en-US" sz="5200" b="1" dirty="0">
                <a:solidFill>
                  <a:srgbClr val="FFFFFF"/>
                </a:solidFill>
              </a:rPr>
              <a:t>11</a:t>
            </a:r>
            <a:endParaRPr lang="en-US" sz="52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37372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4AE0B1CF-1814-EA42-833F-12ED05E51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492" y="434978"/>
            <a:ext cx="9809232" cy="59880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EA6712-ECAC-8D40-A167-0213EF52C13E}"/>
              </a:ext>
            </a:extLst>
          </p:cNvPr>
          <p:cNvSpPr/>
          <p:nvPr/>
        </p:nvSpPr>
        <p:spPr>
          <a:xfrm>
            <a:off x="3668889" y="932918"/>
            <a:ext cx="699911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zyu6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B8AB86-EF9B-9448-8447-FD12EE2D5EA3}"/>
              </a:ext>
            </a:extLst>
          </p:cNvPr>
          <p:cNvSpPr/>
          <p:nvPr/>
        </p:nvSpPr>
        <p:spPr>
          <a:xfrm>
            <a:off x="2038228" y="2792778"/>
            <a:ext cx="448052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gaa3 din6 daan1 ce1 zo2 zyu6 go3 ceot1 hau2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19CC8A-21E4-6041-AC3A-DBDF268CB97B}"/>
              </a:ext>
            </a:extLst>
          </p:cNvPr>
          <p:cNvSpPr/>
          <p:nvPr/>
        </p:nvSpPr>
        <p:spPr>
          <a:xfrm>
            <a:off x="2305317" y="3528740"/>
            <a:ext cx="392376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sing4 jat6 zaa1 zyu6 fan6 bou3 zi2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B15F18-0C14-3D47-9FB4-E2D1A85C0690}"/>
              </a:ext>
            </a:extLst>
          </p:cNvPr>
          <p:cNvSpPr/>
          <p:nvPr/>
        </p:nvSpPr>
        <p:spPr>
          <a:xfrm>
            <a:off x="2305317" y="4389366"/>
            <a:ext cx="464062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jat6 jat6 deoi3 zyu6 tung4 jat1 baan1 jan4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0E7CD5-C9A5-334A-906B-1D758A9FF8E5}"/>
              </a:ext>
            </a:extLst>
          </p:cNvPr>
          <p:cNvSpPr txBox="1"/>
          <p:nvPr/>
        </p:nvSpPr>
        <p:spPr>
          <a:xfrm>
            <a:off x="4892270" y="932918"/>
            <a:ext cx="193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Mandarin: </a:t>
            </a:r>
            <a:r>
              <a:rPr lang="en-GB" dirty="0" err="1"/>
              <a:t>zhe</a:t>
            </a:r>
            <a:r>
              <a:rPr lang="en-GB" dirty="0"/>
              <a:t> </a:t>
            </a:r>
            <a:r>
              <a:rPr lang="ja-JP" altLang="en-US"/>
              <a:t>著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033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D3AD8CC2-7C8E-B841-A7C3-B6C926F322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487"/>
          <a:stretch/>
        </p:blipFill>
        <p:spPr>
          <a:xfrm>
            <a:off x="2904372" y="0"/>
            <a:ext cx="7155035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F09A49-0F69-954C-8DCD-20F22C43EF6A}"/>
              </a:ext>
            </a:extLst>
          </p:cNvPr>
          <p:cNvSpPr/>
          <p:nvPr/>
        </p:nvSpPr>
        <p:spPr>
          <a:xfrm>
            <a:off x="4003267" y="371925"/>
            <a:ext cx="108856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nam2 zyu6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A127EA-5199-5841-989E-87695BF896BA}"/>
              </a:ext>
            </a:extLst>
          </p:cNvPr>
          <p:cNvSpPr/>
          <p:nvPr/>
        </p:nvSpPr>
        <p:spPr>
          <a:xfrm>
            <a:off x="6641227" y="411681"/>
            <a:ext cx="65755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nam2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CD7782-5135-084D-A1CB-4D232C46EF53}"/>
              </a:ext>
            </a:extLst>
          </p:cNvPr>
          <p:cNvSpPr/>
          <p:nvPr/>
        </p:nvSpPr>
        <p:spPr>
          <a:xfrm>
            <a:off x="7997107" y="511385"/>
            <a:ext cx="83971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tai2 zyu6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421945-A57B-274E-B3ED-84CE9CFD3F26}"/>
              </a:ext>
            </a:extLst>
          </p:cNvPr>
          <p:cNvSpPr/>
          <p:nvPr/>
        </p:nvSpPr>
        <p:spPr>
          <a:xfrm>
            <a:off x="3373684" y="1161916"/>
            <a:ext cx="387856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nam2 zyu6 ceng2 keoi5 dei6 sik6 faan6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C78759-9FF4-DF47-A9C3-46192213F282}"/>
              </a:ext>
            </a:extLst>
          </p:cNvPr>
          <p:cNvSpPr/>
          <p:nvPr/>
        </p:nvSpPr>
        <p:spPr>
          <a:xfrm>
            <a:off x="3029114" y="1811801"/>
            <a:ext cx="690555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nei5 tai2 zyu6 ni1 loeng5 go3 sai3 lou6 zai2, m4 hou2 bei2 keoi5 dei6 daa2 gaau1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247F09-5A24-3B4F-82B3-4C2E074691C1}"/>
              </a:ext>
            </a:extLst>
          </p:cNvPr>
          <p:cNvSpPr/>
          <p:nvPr/>
        </p:nvSpPr>
        <p:spPr>
          <a:xfrm>
            <a:off x="4148258" y="2937542"/>
            <a:ext cx="52129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zyu6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4E82DE-DED6-DA42-8BF7-39920B1A2A87}"/>
              </a:ext>
            </a:extLst>
          </p:cNvPr>
          <p:cNvSpPr/>
          <p:nvPr/>
        </p:nvSpPr>
        <p:spPr>
          <a:xfrm>
            <a:off x="3181782" y="3641746"/>
            <a:ext cx="283616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mong6 zyu6 ngo5 siu3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F28404-CC7A-E441-A68A-30227B9995CD}"/>
              </a:ext>
            </a:extLst>
          </p:cNvPr>
          <p:cNvSpPr/>
          <p:nvPr/>
        </p:nvSpPr>
        <p:spPr>
          <a:xfrm>
            <a:off x="3358432" y="4567433"/>
            <a:ext cx="265951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deoi3 zyu6 ngo5 haam3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5167BE-A26E-6147-972D-4FE49C27DECD}"/>
              </a:ext>
            </a:extLst>
          </p:cNvPr>
          <p:cNvSpPr/>
          <p:nvPr/>
        </p:nvSpPr>
        <p:spPr>
          <a:xfrm>
            <a:off x="3416332" y="5163915"/>
            <a:ext cx="254371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nei5 gan1 zyu6 ngo5 haang4</a:t>
            </a:r>
          </a:p>
        </p:txBody>
      </p:sp>
    </p:spTree>
    <p:extLst>
      <p:ext uri="{BB962C8B-B14F-4D97-AF65-F5344CB8AC3E}">
        <p14:creationId xmlns:p14="http://schemas.microsoft.com/office/powerpoint/2010/main" val="3832462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22FBDA4E-D525-2E46-B3A1-91287F64B3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000"/>
          <a:stretch/>
        </p:blipFill>
        <p:spPr>
          <a:xfrm>
            <a:off x="2485293" y="0"/>
            <a:ext cx="7756992" cy="1846903"/>
          </a:xfrm>
          <a:prstGeom prst="rect">
            <a:avLst/>
          </a:prstGeom>
        </p:spPr>
      </p:pic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B7DC68E5-2D2C-E144-9B6A-AF6083DEF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293" y="1846903"/>
            <a:ext cx="7450410" cy="47649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A55C7B-E170-2845-A007-4A1FCA14406E}"/>
              </a:ext>
            </a:extLst>
          </p:cNvPr>
          <p:cNvSpPr/>
          <p:nvPr/>
        </p:nvSpPr>
        <p:spPr>
          <a:xfrm>
            <a:off x="3153261" y="2887495"/>
            <a:ext cx="239745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lo2 gan2 di1 wun6 geoi6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51F1F0-47C0-7748-A1AC-96B394B03B0F}"/>
              </a:ext>
            </a:extLst>
          </p:cNvPr>
          <p:cNvSpPr/>
          <p:nvPr/>
        </p:nvSpPr>
        <p:spPr>
          <a:xfrm>
            <a:off x="3153261" y="3417849"/>
            <a:ext cx="237994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lo2 zyu6 di1 wun6 geoi6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04E0A4-8EB6-2840-A120-4ABFF9E47D29}"/>
              </a:ext>
            </a:extLst>
          </p:cNvPr>
          <p:cNvSpPr/>
          <p:nvPr/>
        </p:nvSpPr>
        <p:spPr>
          <a:xfrm>
            <a:off x="3153261" y="3925901"/>
            <a:ext cx="195412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zoek3 gan2 saam1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F6620C-A95A-E847-8160-348834F4E56E}"/>
              </a:ext>
            </a:extLst>
          </p:cNvPr>
          <p:cNvSpPr/>
          <p:nvPr/>
        </p:nvSpPr>
        <p:spPr>
          <a:xfrm>
            <a:off x="3153261" y="4403296"/>
            <a:ext cx="276498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zoek3 zyu6 tiu4 dyun2 kwan4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49088C-D252-204A-B84D-466EFB1045A9}"/>
              </a:ext>
            </a:extLst>
          </p:cNvPr>
          <p:cNvSpPr/>
          <p:nvPr/>
        </p:nvSpPr>
        <p:spPr>
          <a:xfrm>
            <a:off x="3153261" y="4895068"/>
            <a:ext cx="338009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daai3 gan2 tiu4 zyun3 sek6 geng2 lin2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675400-C3B1-D742-ADA0-778B7EBDF1FD}"/>
              </a:ext>
            </a:extLst>
          </p:cNvPr>
          <p:cNvSpPr/>
          <p:nvPr/>
        </p:nvSpPr>
        <p:spPr>
          <a:xfrm>
            <a:off x="3170766" y="5386840"/>
            <a:ext cx="336258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daai3 zyu6 tiu4 zyun3 sek6 geng2 lin2</a:t>
            </a:r>
          </a:p>
        </p:txBody>
      </p:sp>
    </p:spTree>
    <p:extLst>
      <p:ext uri="{BB962C8B-B14F-4D97-AF65-F5344CB8AC3E}">
        <p14:creationId xmlns:p14="http://schemas.microsoft.com/office/powerpoint/2010/main" val="2352195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receipt, document&#10;&#10;Description automatically generated">
            <a:extLst>
              <a:ext uri="{FF2B5EF4-FFF2-40B4-BE49-F238E27FC236}">
                <a16:creationId xmlns:a16="http://schemas.microsoft.com/office/drawing/2014/main" id="{0376F17E-1F3B-F349-AF66-9FF9CF740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981" y="0"/>
            <a:ext cx="6624038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683437B-AD62-1941-B4F4-6F663CBA6A9D}"/>
              </a:ext>
            </a:extLst>
          </p:cNvPr>
          <p:cNvSpPr/>
          <p:nvPr/>
        </p:nvSpPr>
        <p:spPr>
          <a:xfrm>
            <a:off x="3801747" y="1315173"/>
            <a:ext cx="142218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tai2 syu1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499682-8346-8344-9634-A7933F656504}"/>
              </a:ext>
            </a:extLst>
          </p:cNvPr>
          <p:cNvSpPr/>
          <p:nvPr/>
        </p:nvSpPr>
        <p:spPr>
          <a:xfrm>
            <a:off x="3289122" y="1928490"/>
            <a:ext cx="211814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ji4 gaa1 wun6 saam1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B72CF7-FCD4-A24C-9A48-C7F58F3A9182}"/>
              </a:ext>
            </a:extLst>
          </p:cNvPr>
          <p:cNvSpPr/>
          <p:nvPr/>
        </p:nvSpPr>
        <p:spPr>
          <a:xfrm>
            <a:off x="3244518" y="2455275"/>
            <a:ext cx="322716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dei6 kam4 maan5 daa2 maa4 zoek2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1E5AFA-AEB9-9E4E-BC1F-CF29B146BB85}"/>
              </a:ext>
            </a:extLst>
          </p:cNvPr>
          <p:cNvSpPr/>
          <p:nvPr/>
        </p:nvSpPr>
        <p:spPr>
          <a:xfrm>
            <a:off x="3289122" y="2913145"/>
            <a:ext cx="186044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gong2 din6 waa2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834CF7-D1F2-A243-AE0E-B959EC253FC0}"/>
              </a:ext>
            </a:extLst>
          </p:cNvPr>
          <p:cNvSpPr/>
          <p:nvPr/>
        </p:nvSpPr>
        <p:spPr>
          <a:xfrm>
            <a:off x="3289122" y="3382615"/>
            <a:ext cx="144770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ji4 gaa1 lok6 jyu5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8D56F9-2E13-0149-8C44-CD0D504A3347}"/>
              </a:ext>
            </a:extLst>
          </p:cNvPr>
          <p:cNvSpPr/>
          <p:nvPr/>
        </p:nvSpPr>
        <p:spPr>
          <a:xfrm>
            <a:off x="3244518" y="3839153"/>
            <a:ext cx="238546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di1 sai3 lou6 zai2 waan2 seoi2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0D89416-980B-3942-AF82-1482D6238463}"/>
              </a:ext>
            </a:extLst>
          </p:cNvPr>
          <p:cNvSpPr/>
          <p:nvPr/>
        </p:nvSpPr>
        <p:spPr>
          <a:xfrm>
            <a:off x="3289122" y="4308623"/>
            <a:ext cx="178645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dei6 haang4 lai4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051DAC3-B129-ED47-B4A6-C46872FEB355}"/>
              </a:ext>
            </a:extLst>
          </p:cNvPr>
          <p:cNvSpPr/>
          <p:nvPr/>
        </p:nvSpPr>
        <p:spPr>
          <a:xfrm>
            <a:off x="3337972" y="4765161"/>
            <a:ext cx="219855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ji4 gaa1 cung1 loeng4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4835392-8101-A641-9B8B-24663971B301}"/>
              </a:ext>
            </a:extLst>
          </p:cNvPr>
          <p:cNvSpPr/>
          <p:nvPr/>
        </p:nvSpPr>
        <p:spPr>
          <a:xfrm>
            <a:off x="3337972" y="5218327"/>
            <a:ext cx="212936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go3 zai2 waak6 waa2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00C2AE-95ED-FA4D-BA91-DE89071AF26D}"/>
              </a:ext>
            </a:extLst>
          </p:cNvPr>
          <p:cNvSpPr/>
          <p:nvPr/>
        </p:nvSpPr>
        <p:spPr>
          <a:xfrm>
            <a:off x="3358888" y="5657691"/>
            <a:ext cx="175881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lou5 baan2 hoi1 wui2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DBB035-FF9F-1C46-A02E-0344B0565DE0}"/>
              </a:ext>
            </a:extLst>
          </p:cNvPr>
          <p:cNvSpPr/>
          <p:nvPr/>
        </p:nvSpPr>
        <p:spPr>
          <a:xfrm>
            <a:off x="3337972" y="6103956"/>
            <a:ext cx="230717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zung6 nau1 ngo5 dei6</a:t>
            </a:r>
          </a:p>
        </p:txBody>
      </p:sp>
    </p:spTree>
    <p:extLst>
      <p:ext uri="{BB962C8B-B14F-4D97-AF65-F5344CB8AC3E}">
        <p14:creationId xmlns:p14="http://schemas.microsoft.com/office/powerpoint/2010/main" val="161241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DA3E34D6-D159-0E4E-9CDA-702932FF4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338" y="0"/>
            <a:ext cx="6415324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48441A-343E-5548-B22D-8BBB02CD384E}"/>
              </a:ext>
            </a:extLst>
          </p:cNvPr>
          <p:cNvSpPr/>
          <p:nvPr/>
        </p:nvSpPr>
        <p:spPr>
          <a:xfrm>
            <a:off x="3831508" y="1080998"/>
            <a:ext cx="139692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sai2 saam1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9B65D4-0B29-A94B-9DA3-CCE30162F8A5}"/>
              </a:ext>
            </a:extLst>
          </p:cNvPr>
          <p:cNvSpPr/>
          <p:nvPr/>
        </p:nvSpPr>
        <p:spPr>
          <a:xfrm>
            <a:off x="3280242" y="2315884"/>
            <a:ext cx="154305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maai5 sung3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C3503F-7A8C-784C-AAE5-004EC684B430}"/>
              </a:ext>
            </a:extLst>
          </p:cNvPr>
          <p:cNvSpPr/>
          <p:nvPr/>
        </p:nvSpPr>
        <p:spPr>
          <a:xfrm>
            <a:off x="3280242" y="2775983"/>
            <a:ext cx="219483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dei6 hou2 gwaa3 nei5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B9FE7E-C3A4-7249-A023-9650731B7447}"/>
              </a:ext>
            </a:extLst>
          </p:cNvPr>
          <p:cNvSpPr/>
          <p:nvPr/>
        </p:nvSpPr>
        <p:spPr>
          <a:xfrm>
            <a:off x="3280242" y="3242993"/>
            <a:ext cx="195111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nei5 zyu2 mat1 je5 aa3?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589F79-1D1B-CC4F-A33B-D122E1D9F984}"/>
              </a:ext>
            </a:extLst>
          </p:cNvPr>
          <p:cNvSpPr/>
          <p:nvPr/>
        </p:nvSpPr>
        <p:spPr>
          <a:xfrm>
            <a:off x="3280242" y="3689929"/>
            <a:ext cx="163942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jam2 gaa3 fe1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18BEEE-A402-AA43-8A52-8839B8CF9D6C}"/>
              </a:ext>
            </a:extLst>
          </p:cNvPr>
          <p:cNvSpPr/>
          <p:nvPr/>
        </p:nvSpPr>
        <p:spPr>
          <a:xfrm>
            <a:off x="3280242" y="4174559"/>
            <a:ext cx="268079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dim2 gaai2 nei5 mong6 ngo5 aa3?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2FE1EB-4EBE-944C-A6DF-7F09D7DD98A1}"/>
              </a:ext>
            </a:extLst>
          </p:cNvPr>
          <p:cNvSpPr/>
          <p:nvPr/>
        </p:nvSpPr>
        <p:spPr>
          <a:xfrm>
            <a:off x="3304985" y="4625952"/>
            <a:ext cx="244996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di1 sai3 lou6 zai2 cung1 loeng4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6038EC-33C1-9E4E-921D-C174A9FEF52F}"/>
              </a:ext>
            </a:extLst>
          </p:cNvPr>
          <p:cNvSpPr/>
          <p:nvPr/>
        </p:nvSpPr>
        <p:spPr>
          <a:xfrm>
            <a:off x="3304985" y="5070651"/>
            <a:ext cx="216559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hou2 do1 jan4 wan2 gung1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7404B7-58D2-3D46-8104-2ADE7AE9E833}"/>
              </a:ext>
            </a:extLst>
          </p:cNvPr>
          <p:cNvSpPr/>
          <p:nvPr/>
        </p:nvSpPr>
        <p:spPr>
          <a:xfrm>
            <a:off x="3304985" y="5551966"/>
            <a:ext cx="241893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ji4 gaa1 daap3 man6 tai4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D6EA35-826C-A24B-8FE5-3F37D8522FCB}"/>
              </a:ext>
            </a:extLst>
          </p:cNvPr>
          <p:cNvSpPr/>
          <p:nvPr/>
        </p:nvSpPr>
        <p:spPr>
          <a:xfrm>
            <a:off x="3125823" y="6012120"/>
            <a:ext cx="296555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sing4 jat6 zoek3 di1 gau6 saam1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D3CEBE1-A080-ED4F-B242-D016ECBA6D88}"/>
              </a:ext>
            </a:extLst>
          </p:cNvPr>
          <p:cNvSpPr/>
          <p:nvPr/>
        </p:nvSpPr>
        <p:spPr>
          <a:xfrm>
            <a:off x="3304985" y="1782411"/>
            <a:ext cx="181902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zaa1 tiu4 so2 si4</a:t>
            </a:r>
          </a:p>
        </p:txBody>
      </p:sp>
    </p:spTree>
    <p:extLst>
      <p:ext uri="{BB962C8B-B14F-4D97-AF65-F5344CB8AC3E}">
        <p14:creationId xmlns:p14="http://schemas.microsoft.com/office/powerpoint/2010/main" val="2525562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3D2C80-B509-2E4C-8A78-90806F8266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523"/>
          <a:stretch/>
        </p:blipFill>
        <p:spPr>
          <a:xfrm>
            <a:off x="1948216" y="440744"/>
            <a:ext cx="7091612" cy="59765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C97715-DFD8-294C-BC5B-0AF1C53DE36E}"/>
              </a:ext>
            </a:extLst>
          </p:cNvPr>
          <p:cNvSpPr/>
          <p:nvPr/>
        </p:nvSpPr>
        <p:spPr>
          <a:xfrm>
            <a:off x="5277716" y="3321411"/>
            <a:ext cx="50206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bei2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08A7FC-2C2B-2647-BF81-CE8782382E7E}"/>
              </a:ext>
            </a:extLst>
          </p:cNvPr>
          <p:cNvSpPr/>
          <p:nvPr/>
        </p:nvSpPr>
        <p:spPr>
          <a:xfrm>
            <a:off x="1999911" y="4286725"/>
            <a:ext cx="351551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di1 syut3 gou1 bei2 di1 sai3 lou6 zai2 sik6 zo2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A9A09D-A9B2-E147-8A72-36458FC4B602}"/>
              </a:ext>
            </a:extLst>
          </p:cNvPr>
          <p:cNvSpPr/>
          <p:nvPr/>
        </p:nvSpPr>
        <p:spPr>
          <a:xfrm>
            <a:off x="2138395" y="5126413"/>
            <a:ext cx="313932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bun2 syu1 bei2 go3 hok6 saang1 ze3 zo2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12DC09-170C-4D49-86B5-ED81ECC9AF1B}"/>
              </a:ext>
            </a:extLst>
          </p:cNvPr>
          <p:cNvSpPr/>
          <p:nvPr/>
        </p:nvSpPr>
        <p:spPr>
          <a:xfrm>
            <a:off x="2291927" y="5704624"/>
            <a:ext cx="320209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go3 zai2 bei2 sin1 saang1 fat6 gwo3</a:t>
            </a:r>
          </a:p>
        </p:txBody>
      </p:sp>
    </p:spTree>
    <p:extLst>
      <p:ext uri="{BB962C8B-B14F-4D97-AF65-F5344CB8AC3E}">
        <p14:creationId xmlns:p14="http://schemas.microsoft.com/office/powerpoint/2010/main" val="1435440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FA94DA-8368-2940-9B9A-6E286DB283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477"/>
          <a:stretch/>
        </p:blipFill>
        <p:spPr>
          <a:xfrm>
            <a:off x="1327768" y="186456"/>
            <a:ext cx="8163473" cy="648508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079D58-20C5-944B-9159-8BFECBC7AE41}"/>
              </a:ext>
            </a:extLst>
          </p:cNvPr>
          <p:cNvSpPr/>
          <p:nvPr/>
        </p:nvSpPr>
        <p:spPr>
          <a:xfrm>
            <a:off x="8799531" y="674754"/>
            <a:ext cx="50045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jan4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185D12-C2D3-694C-A8B8-0DB1576AE1B4}"/>
              </a:ext>
            </a:extLst>
          </p:cNvPr>
          <p:cNvSpPr/>
          <p:nvPr/>
        </p:nvSpPr>
        <p:spPr>
          <a:xfrm>
            <a:off x="3174871" y="1103018"/>
            <a:ext cx="40908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je5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791CC0-B796-C444-B45E-0DBB124B9C8E}"/>
              </a:ext>
            </a:extLst>
          </p:cNvPr>
          <p:cNvSpPr/>
          <p:nvPr/>
        </p:nvSpPr>
        <p:spPr>
          <a:xfrm>
            <a:off x="2073222" y="1531280"/>
            <a:ext cx="364317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go3 ngan4 baau1 bei2 jan4 tau1 zo2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140A70-112A-0A44-8550-5AD3E882B585}"/>
              </a:ext>
            </a:extLst>
          </p:cNvPr>
          <p:cNvSpPr/>
          <p:nvPr/>
        </p:nvSpPr>
        <p:spPr>
          <a:xfrm>
            <a:off x="2529147" y="2227530"/>
            <a:ext cx="273132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sing4 jat6 bei2 jan4 aak1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5014A7-9247-3242-A4A9-10E477DD806B}"/>
              </a:ext>
            </a:extLst>
          </p:cNvPr>
          <p:cNvSpPr/>
          <p:nvPr/>
        </p:nvSpPr>
        <p:spPr>
          <a:xfrm>
            <a:off x="2450600" y="2923780"/>
            <a:ext cx="280987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jau6 bei2 je5 ngaau5 can1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B56F3D-C2F9-D843-B396-6C9DB37C4DF1}"/>
              </a:ext>
            </a:extLst>
          </p:cNvPr>
          <p:cNvSpPr/>
          <p:nvPr/>
        </p:nvSpPr>
        <p:spPr>
          <a:xfrm>
            <a:off x="4044100" y="4888534"/>
            <a:ext cx="56047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tau1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9A8A27-DEB2-3241-9E1E-D7B366D63DF4}"/>
              </a:ext>
            </a:extLst>
          </p:cNvPr>
          <p:cNvSpPr/>
          <p:nvPr/>
        </p:nvSpPr>
        <p:spPr>
          <a:xfrm>
            <a:off x="5549147" y="4909957"/>
            <a:ext cx="51212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fat6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4294CE-B388-DA46-B929-A92715E10CBC}"/>
              </a:ext>
            </a:extLst>
          </p:cNvPr>
          <p:cNvSpPr/>
          <p:nvPr/>
        </p:nvSpPr>
        <p:spPr>
          <a:xfrm>
            <a:off x="7320906" y="4940734"/>
            <a:ext cx="59984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man6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0EA52E-FDB2-2145-86F8-8C78729BF950}"/>
              </a:ext>
            </a:extLst>
          </p:cNvPr>
          <p:cNvSpPr/>
          <p:nvPr/>
        </p:nvSpPr>
        <p:spPr>
          <a:xfrm>
            <a:off x="2205872" y="5326720"/>
            <a:ext cx="367645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bei2 jan4 tau1 zo2 go3 ngan4 baau1</a:t>
            </a:r>
          </a:p>
        </p:txBody>
      </p:sp>
    </p:spTree>
    <p:extLst>
      <p:ext uri="{BB962C8B-B14F-4D97-AF65-F5344CB8AC3E}">
        <p14:creationId xmlns:p14="http://schemas.microsoft.com/office/powerpoint/2010/main" val="581101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A1EEA1-BF25-5D46-883E-E72527992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185" y="353968"/>
            <a:ext cx="7919657" cy="583463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17388E-5A73-444C-AF7D-28714809A195}"/>
              </a:ext>
            </a:extLst>
          </p:cNvPr>
          <p:cNvSpPr/>
          <p:nvPr/>
        </p:nvSpPr>
        <p:spPr>
          <a:xfrm>
            <a:off x="2739632" y="669398"/>
            <a:ext cx="335636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bei2 jan4 fat6 zo2 hou2 do1 cin2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4B8CE8-6C51-D148-8602-9E253C8E59AD}"/>
              </a:ext>
            </a:extLst>
          </p:cNvPr>
          <p:cNvSpPr/>
          <p:nvPr/>
        </p:nvSpPr>
        <p:spPr>
          <a:xfrm>
            <a:off x="2449499" y="1438684"/>
            <a:ext cx="456137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m4 soeng2 bei2 jan4 man6 gam3 do1 je5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C02119-30B2-484A-ABB6-5A1630D89634}"/>
              </a:ext>
            </a:extLst>
          </p:cNvPr>
          <p:cNvSpPr/>
          <p:nvPr/>
        </p:nvSpPr>
        <p:spPr>
          <a:xfrm>
            <a:off x="2792659" y="2859691"/>
            <a:ext cx="325031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go3 ce1 paai4 bei2 jan4 lo2 zo2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35DD59-9338-F546-B548-5FDC57AFA701}"/>
              </a:ext>
            </a:extLst>
          </p:cNvPr>
          <p:cNvSpPr/>
          <p:nvPr/>
        </p:nvSpPr>
        <p:spPr>
          <a:xfrm>
            <a:off x="2777702" y="3486128"/>
            <a:ext cx="325031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bei2 jan4 lo2 zo2 go3 ce1 paai4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9D80E3-E540-0845-977E-329C65D65BAC}"/>
              </a:ext>
            </a:extLst>
          </p:cNvPr>
          <p:cNvSpPr/>
          <p:nvPr/>
        </p:nvSpPr>
        <p:spPr>
          <a:xfrm>
            <a:off x="2739632" y="4041651"/>
            <a:ext cx="326647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gaa3 ce1 bei2 jan4 zong6 gwo3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8D99F0-A1A3-024C-9F14-0D64BB505822}"/>
              </a:ext>
            </a:extLst>
          </p:cNvPr>
          <p:cNvSpPr/>
          <p:nvPr/>
        </p:nvSpPr>
        <p:spPr>
          <a:xfrm>
            <a:off x="2761543" y="4597174"/>
            <a:ext cx="326647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bei2 jan4 zong6 gwo3 gaa3 ce1</a:t>
            </a:r>
          </a:p>
        </p:txBody>
      </p:sp>
    </p:spTree>
    <p:extLst>
      <p:ext uri="{BB962C8B-B14F-4D97-AF65-F5344CB8AC3E}">
        <p14:creationId xmlns:p14="http://schemas.microsoft.com/office/powerpoint/2010/main" val="32645527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A1CEB6-1CBD-F145-AE93-F426B4E43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039" y="368683"/>
            <a:ext cx="9548452" cy="61206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0A44C8-3A32-7646-AD74-324F0C5E8FE6}"/>
              </a:ext>
            </a:extLst>
          </p:cNvPr>
          <p:cNvSpPr/>
          <p:nvPr/>
        </p:nvSpPr>
        <p:spPr>
          <a:xfrm>
            <a:off x="3061931" y="2086866"/>
            <a:ext cx="313733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ging2 caat3 zuk1 zo2 keoi5 dei6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58C14C-3D5F-7846-9EED-0E0298FED425}"/>
              </a:ext>
            </a:extLst>
          </p:cNvPr>
          <p:cNvSpPr/>
          <p:nvPr/>
        </p:nvSpPr>
        <p:spPr>
          <a:xfrm>
            <a:off x="4238762" y="2456198"/>
            <a:ext cx="359739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dei6 bei2 ging2 caat3 zuk1 zo2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0A0411-67D4-314B-8107-6EBFCF14BF35}"/>
              </a:ext>
            </a:extLst>
          </p:cNvPr>
          <p:cNvSpPr/>
          <p:nvPr/>
        </p:nvSpPr>
        <p:spPr>
          <a:xfrm>
            <a:off x="2133605" y="3059668"/>
            <a:ext cx="285507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gaa3 ce1 zo2 zyu6 ngo5 dei6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7EB645-EC60-2042-BB29-DA1C3DD7F65D}"/>
              </a:ext>
            </a:extLst>
          </p:cNvPr>
          <p:cNvSpPr/>
          <p:nvPr/>
        </p:nvSpPr>
        <p:spPr>
          <a:xfrm>
            <a:off x="2133605" y="3725941"/>
            <a:ext cx="239495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jung6 zo2 di1 cin2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F4781C-FE1B-754D-93A4-F66CFCBBAEAA}"/>
              </a:ext>
            </a:extLst>
          </p:cNvPr>
          <p:cNvSpPr/>
          <p:nvPr/>
        </p:nvSpPr>
        <p:spPr>
          <a:xfrm>
            <a:off x="2133605" y="4360913"/>
            <a:ext cx="455932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di1 sai3 lou6 zai2 gaau2 lyun6 zo2 gaan1 fong2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6DEDAA-05C1-6C4A-8A80-C8F711971109}"/>
              </a:ext>
            </a:extLst>
          </p:cNvPr>
          <p:cNvSpPr/>
          <p:nvPr/>
        </p:nvSpPr>
        <p:spPr>
          <a:xfrm>
            <a:off x="2133605" y="5032633"/>
            <a:ext cx="331687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ze3 zo2 ngo5 go3 sau2 doi2</a:t>
            </a:r>
          </a:p>
        </p:txBody>
      </p:sp>
    </p:spTree>
    <p:extLst>
      <p:ext uri="{BB962C8B-B14F-4D97-AF65-F5344CB8AC3E}">
        <p14:creationId xmlns:p14="http://schemas.microsoft.com/office/powerpoint/2010/main" val="2674307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AC29AF-09CA-1E49-AF96-28494A4EB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798" y="589827"/>
            <a:ext cx="9243586" cy="56783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CF1D6BE-74D5-6346-A661-3FCE0942E947}"/>
              </a:ext>
            </a:extLst>
          </p:cNvPr>
          <p:cNvSpPr/>
          <p:nvPr/>
        </p:nvSpPr>
        <p:spPr>
          <a:xfrm>
            <a:off x="2444805" y="1566005"/>
            <a:ext cx="347986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di1 ce1 seng1 cou4 seng2 zo2 ngo5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7DDB10-5477-4543-B704-A6FDA6592281}"/>
              </a:ext>
            </a:extLst>
          </p:cNvPr>
          <p:cNvSpPr/>
          <p:nvPr/>
        </p:nvSpPr>
        <p:spPr>
          <a:xfrm>
            <a:off x="2420311" y="2295210"/>
            <a:ext cx="283590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tai2 gwo3 fung1 seon3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02293F-A42C-4D43-AA6F-0A8B3B204D97}"/>
              </a:ext>
            </a:extLst>
          </p:cNvPr>
          <p:cNvSpPr/>
          <p:nvPr/>
        </p:nvSpPr>
        <p:spPr>
          <a:xfrm>
            <a:off x="2444805" y="3001265"/>
            <a:ext cx="407932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dei6 zing2 waai6 zo2 go3 din6 nou5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49186D-40AD-994C-B5C8-67E5007B29BC}"/>
              </a:ext>
            </a:extLst>
          </p:cNvPr>
          <p:cNvSpPr/>
          <p:nvPr/>
        </p:nvSpPr>
        <p:spPr>
          <a:xfrm>
            <a:off x="2420311" y="3730470"/>
            <a:ext cx="346447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hoi1 gwo3 go3 seon3 soeng1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9BD7A1-102F-F14C-BF34-ABE73D258536}"/>
              </a:ext>
            </a:extLst>
          </p:cNvPr>
          <p:cNvSpPr/>
          <p:nvPr/>
        </p:nvSpPr>
        <p:spPr>
          <a:xfrm>
            <a:off x="2444805" y="4383498"/>
            <a:ext cx="355405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dei6 sik6 zo2 di1 zyu1 gu1 lik1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679E6E-5473-5145-85B5-57A238890FF4}"/>
              </a:ext>
            </a:extLst>
          </p:cNvPr>
          <p:cNvSpPr/>
          <p:nvPr/>
        </p:nvSpPr>
        <p:spPr>
          <a:xfrm>
            <a:off x="2444805" y="5075980"/>
            <a:ext cx="308764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daa2 laan6 zo2 zek3 bui1</a:t>
            </a:r>
          </a:p>
        </p:txBody>
      </p:sp>
    </p:spTree>
    <p:extLst>
      <p:ext uri="{BB962C8B-B14F-4D97-AF65-F5344CB8AC3E}">
        <p14:creationId xmlns:p14="http://schemas.microsoft.com/office/powerpoint/2010/main" val="2303633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595F1E-DF2D-A248-A7E2-B1D325A6EA46}"/>
              </a:ext>
            </a:extLst>
          </p:cNvPr>
          <p:cNvSpPr txBox="1"/>
          <p:nvPr/>
        </p:nvSpPr>
        <p:spPr>
          <a:xfrm>
            <a:off x="1691640" y="1177290"/>
            <a:ext cx="90297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Translate the following into Cantonese</a:t>
            </a:r>
            <a:r>
              <a:rPr lang="zh-TW" altLang="en-US" sz="2000" dirty="0"/>
              <a:t> </a:t>
            </a:r>
            <a:r>
              <a:rPr lang="en-US" altLang="zh-TW" sz="2000" dirty="0"/>
              <a:t>using </a:t>
            </a:r>
            <a:r>
              <a:rPr lang="en-US" sz="2000" dirty="0"/>
              <a:t>zo2, gwo3, mei6 or mou5.</a:t>
            </a:r>
          </a:p>
          <a:p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I’ve met (gin3</a:t>
            </a:r>
            <a:r>
              <a:rPr lang="zh-TW" altLang="en-US" sz="2000" dirty="0"/>
              <a:t> </a:t>
            </a:r>
            <a:r>
              <a:rPr lang="ja-JP" altLang="en-US" sz="2000"/>
              <a:t>見</a:t>
            </a:r>
            <a:r>
              <a:rPr lang="zh-TW" altLang="en-US" sz="2000" dirty="0"/>
              <a:t>）</a:t>
            </a:r>
            <a:r>
              <a:rPr lang="en-US" sz="2000" dirty="0"/>
              <a:t> his family </a:t>
            </a:r>
            <a:r>
              <a:rPr lang="zh-TW" altLang="en-US" sz="2000" dirty="0"/>
              <a:t>（</a:t>
            </a:r>
            <a:r>
              <a:rPr lang="en-HK" altLang="zh-TW" sz="2000" dirty="0"/>
              <a:t> uk1 kei5 jan4</a:t>
            </a:r>
            <a:r>
              <a:rPr lang="zh-TW" altLang="en-US" sz="2000" dirty="0"/>
              <a:t> 屋企人</a:t>
            </a:r>
            <a:r>
              <a:rPr lang="en-HK" altLang="zh-TW" sz="2000" dirty="0"/>
              <a:t> </a:t>
            </a:r>
            <a:r>
              <a:rPr lang="zh-TW" altLang="en-US" sz="2000" dirty="0"/>
              <a:t>）</a:t>
            </a:r>
            <a:r>
              <a:rPr lang="en-US" sz="2000" dirty="0"/>
              <a:t>before</a:t>
            </a:r>
          </a:p>
          <a:p>
            <a:pPr marL="342900" indent="-342900">
              <a:buAutoNum type="arabicPeriod"/>
            </a:pPr>
            <a:r>
              <a:rPr lang="en-US" sz="2000" dirty="0"/>
              <a:t>I’ve just washed my hair </a:t>
            </a:r>
            <a:r>
              <a:rPr lang="zh-TW" altLang="en-US" sz="2000" dirty="0"/>
              <a:t>（</a:t>
            </a:r>
            <a:r>
              <a:rPr lang="en-HK" altLang="zh-TW" sz="2000" dirty="0"/>
              <a:t>sai2 tau4</a:t>
            </a:r>
            <a:r>
              <a:rPr lang="zh-TW" altLang="en-US" sz="2000" dirty="0"/>
              <a:t> 洗頭）。</a:t>
            </a:r>
            <a:endParaRPr lang="en-HK" altLang="zh-TW" sz="2000" dirty="0"/>
          </a:p>
          <a:p>
            <a:pPr marL="342900" indent="-342900">
              <a:buAutoNum type="arabicPeriod"/>
            </a:pPr>
            <a:r>
              <a:rPr lang="en-US" altLang="zh-TW" sz="2000" dirty="0"/>
              <a:t>He</a:t>
            </a:r>
            <a:r>
              <a:rPr lang="zh-TW" altLang="en-US" sz="2000" dirty="0"/>
              <a:t> </a:t>
            </a:r>
            <a:r>
              <a:rPr lang="en-GB" altLang="zh-TW" sz="2000" dirty="0"/>
              <a:t>had breakfast</a:t>
            </a:r>
            <a:r>
              <a:rPr lang="zh-TW" altLang="en-US" sz="2000" dirty="0"/>
              <a:t> （</a:t>
            </a:r>
            <a:r>
              <a:rPr lang="en-HK" altLang="zh-TW" sz="2000" dirty="0"/>
              <a:t>zou2 caan1</a:t>
            </a:r>
            <a:r>
              <a:rPr lang="zh-TW" altLang="en-US" sz="2000" dirty="0"/>
              <a:t> </a:t>
            </a:r>
            <a:r>
              <a:rPr lang="ja-JP" altLang="en-US" sz="2000"/>
              <a:t>早餐</a:t>
            </a:r>
            <a:r>
              <a:rPr lang="zh-TW" altLang="en-US" sz="2000" dirty="0"/>
              <a:t>）</a:t>
            </a:r>
            <a:r>
              <a:rPr lang="en-GB" altLang="zh-TW" sz="2000" dirty="0"/>
              <a:t> this morning (ziu1</a:t>
            </a:r>
            <a:r>
              <a:rPr lang="zh-TW" altLang="en-US" sz="2000" dirty="0"/>
              <a:t> </a:t>
            </a:r>
            <a:r>
              <a:rPr lang="ja-JP" altLang="en-GB" sz="2000"/>
              <a:t>朝</a:t>
            </a:r>
            <a:r>
              <a:rPr lang="zh-TW" altLang="en-US" sz="2000" dirty="0"/>
              <a:t>）</a:t>
            </a:r>
            <a:endParaRPr lang="en-HK" altLang="zh-TW" sz="2000" dirty="0"/>
          </a:p>
          <a:p>
            <a:pPr marL="342900" indent="-342900">
              <a:buAutoNum type="arabicPeriod"/>
            </a:pPr>
            <a:r>
              <a:rPr lang="en-US" altLang="zh-TW" sz="2000" dirty="0"/>
              <a:t>I</a:t>
            </a:r>
            <a:r>
              <a:rPr lang="en-GB" altLang="zh-TW" sz="2000" dirty="0"/>
              <a:t>’ve heard</a:t>
            </a:r>
            <a:r>
              <a:rPr lang="zh-TW" altLang="en-US" sz="2000" dirty="0"/>
              <a:t> （</a:t>
            </a:r>
            <a:r>
              <a:rPr lang="en-HK" altLang="zh-TW" sz="2000" dirty="0"/>
              <a:t>teng1</a:t>
            </a:r>
            <a:r>
              <a:rPr lang="zh-TW" altLang="en-US" sz="2000" dirty="0"/>
              <a:t> 聽）</a:t>
            </a:r>
            <a:r>
              <a:rPr lang="en-GB" altLang="zh-TW" sz="2000" dirty="0"/>
              <a:t> this song</a:t>
            </a:r>
            <a:r>
              <a:rPr lang="zh-TW" altLang="en-US" sz="2000" dirty="0"/>
              <a:t> （</a:t>
            </a:r>
            <a:r>
              <a:rPr lang="en-HK" altLang="zh-TW" sz="2000" dirty="0"/>
              <a:t>sau2 go1</a:t>
            </a:r>
            <a:r>
              <a:rPr lang="zh-TW" altLang="en-US" sz="2000" dirty="0"/>
              <a:t> 首歌）</a:t>
            </a:r>
            <a:r>
              <a:rPr lang="en-GB" altLang="zh-TW" sz="2000" dirty="0"/>
              <a:t> before </a:t>
            </a:r>
          </a:p>
          <a:p>
            <a:pPr marL="342900" indent="-342900">
              <a:buAutoNum type="arabicPeriod"/>
            </a:pPr>
            <a:r>
              <a:rPr lang="en-US" sz="2000" dirty="0"/>
              <a:t>I’ve been to Hong Kong once</a:t>
            </a:r>
          </a:p>
          <a:p>
            <a:pPr marL="342900" indent="-342900">
              <a:buAutoNum type="arabicPeriod"/>
            </a:pPr>
            <a:r>
              <a:rPr lang="en-US" sz="2000" dirty="0"/>
              <a:t>She’s won the first prize</a:t>
            </a:r>
          </a:p>
          <a:p>
            <a:pPr marL="342900" indent="-342900">
              <a:buAutoNum type="arabicPeriod"/>
            </a:pPr>
            <a:r>
              <a:rPr lang="en-US" sz="2000" dirty="0"/>
              <a:t>He hasn’t bought</a:t>
            </a:r>
            <a:r>
              <a:rPr lang="zh-TW" altLang="en-US" sz="2000" dirty="0"/>
              <a:t> （</a:t>
            </a:r>
            <a:r>
              <a:rPr lang="en-HK" altLang="zh-TW" sz="2000" dirty="0"/>
              <a:t>maai5</a:t>
            </a:r>
            <a:r>
              <a:rPr lang="zh-TW" altLang="en-US" sz="2000" dirty="0"/>
              <a:t> 買）</a:t>
            </a:r>
            <a:r>
              <a:rPr lang="en-US" sz="2000" dirty="0"/>
              <a:t> a new car </a:t>
            </a:r>
            <a:r>
              <a:rPr lang="zh-TW" altLang="en-US" sz="2000" dirty="0"/>
              <a:t>（</a:t>
            </a:r>
            <a:r>
              <a:rPr lang="en-HK" altLang="zh-TW" sz="2000" dirty="0"/>
              <a:t>san1 ce1</a:t>
            </a:r>
            <a:r>
              <a:rPr lang="zh-TW" altLang="en-US" sz="2000" dirty="0"/>
              <a:t> 新車）</a:t>
            </a:r>
            <a:r>
              <a:rPr lang="en-US" sz="2000" dirty="0"/>
              <a:t>before</a:t>
            </a:r>
          </a:p>
          <a:p>
            <a:pPr marL="342900" indent="-342900">
              <a:buAutoNum type="arabicPeriod"/>
            </a:pPr>
            <a:r>
              <a:rPr lang="en-US" altLang="ja-JP" sz="2000" dirty="0"/>
              <a:t>I just sold (</a:t>
            </a:r>
            <a:r>
              <a:rPr lang="ja-JP" altLang="en-US" sz="2000"/>
              <a:t>賣</a:t>
            </a:r>
            <a:r>
              <a:rPr lang="zh-TW" altLang="en-US" sz="2000" dirty="0"/>
              <a:t>）</a:t>
            </a:r>
            <a:r>
              <a:rPr lang="en-US" altLang="ja-JP" sz="2000" dirty="0"/>
              <a:t>the car</a:t>
            </a:r>
            <a:r>
              <a:rPr lang="en-US" sz="2000" dirty="0"/>
              <a:t> </a:t>
            </a:r>
          </a:p>
          <a:p>
            <a:pPr marL="342900" indent="-342900">
              <a:buAutoNum type="arabicPeriod"/>
            </a:pPr>
            <a:r>
              <a:rPr lang="en-US" sz="2000" dirty="0"/>
              <a:t>I haven’t gone to the school (but you will)</a:t>
            </a:r>
          </a:p>
          <a:p>
            <a:pPr marL="342900" indent="-342900">
              <a:buAutoNum type="arabicPeriod"/>
            </a:pPr>
            <a:r>
              <a:rPr lang="en-US" sz="2000" dirty="0"/>
              <a:t>I didn’t go to the school</a:t>
            </a:r>
          </a:p>
          <a:p>
            <a:pPr marL="342900" indent="-342900">
              <a:buAutoNum type="arabicPeriod"/>
            </a:pPr>
            <a:r>
              <a:rPr lang="en-US" sz="2000" dirty="0"/>
              <a:t>I haven’t been to Thailand before</a:t>
            </a:r>
          </a:p>
          <a:p>
            <a:r>
              <a:rPr lang="en-US" sz="2000" dirty="0"/>
              <a:t>12. My father just went to Brno</a:t>
            </a:r>
          </a:p>
          <a:p>
            <a:pPr marL="342900" indent="-342900"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70859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0C28A2BC-634D-584E-B5C4-51EF60AFEE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171" r="6561"/>
          <a:stretch/>
        </p:blipFill>
        <p:spPr>
          <a:xfrm rot="5400000">
            <a:off x="3326672" y="-785365"/>
            <a:ext cx="5812538" cy="90317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59876F-37B3-1B4A-9A83-1E064D9CA5AF}"/>
              </a:ext>
            </a:extLst>
          </p:cNvPr>
          <p:cNvSpPr/>
          <p:nvPr/>
        </p:nvSpPr>
        <p:spPr>
          <a:xfrm>
            <a:off x="2449104" y="947943"/>
            <a:ext cx="364689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jau5 jan4 lo2 zo2 ngo5 go3 sau2 biu1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E21E14-D179-4349-8A67-225D5CC158BD}"/>
              </a:ext>
            </a:extLst>
          </p:cNvPr>
          <p:cNvSpPr/>
          <p:nvPr/>
        </p:nvSpPr>
        <p:spPr>
          <a:xfrm>
            <a:off x="2449104" y="1612961"/>
            <a:ext cx="302332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jau5 jan4 hoi1 zo2 dou6 mun4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A655FD-E24E-474B-A2C4-F82B1227E092}"/>
              </a:ext>
            </a:extLst>
          </p:cNvPr>
          <p:cNvSpPr/>
          <p:nvPr/>
        </p:nvSpPr>
        <p:spPr>
          <a:xfrm>
            <a:off x="2449104" y="2215634"/>
            <a:ext cx="342055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jau5 jan4 sik1 zo2 laang5 hei3 gei1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603B62-40C3-BD41-BD4F-EB96AF3D9EE7}"/>
              </a:ext>
            </a:extLst>
          </p:cNvPr>
          <p:cNvSpPr/>
          <p:nvPr/>
        </p:nvSpPr>
        <p:spPr>
          <a:xfrm>
            <a:off x="2528003" y="2818307"/>
            <a:ext cx="326275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jau5 jan4 aak1 zo2 keoi5 di1 cin2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3A21F9-571C-3047-AAA6-AACED7607431}"/>
              </a:ext>
            </a:extLst>
          </p:cNvPr>
          <p:cNvSpPr/>
          <p:nvPr/>
        </p:nvSpPr>
        <p:spPr>
          <a:xfrm>
            <a:off x="2528003" y="3483325"/>
            <a:ext cx="287809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jau5 jan4 maai5 zo2 di1 syu1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E5381D-82F9-9149-9340-6E57BA97089B}"/>
              </a:ext>
            </a:extLst>
          </p:cNvPr>
          <p:cNvSpPr/>
          <p:nvPr/>
        </p:nvSpPr>
        <p:spPr>
          <a:xfrm>
            <a:off x="2528003" y="4056877"/>
            <a:ext cx="369216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jau5 je5 ngaau5 dou2 ngo5 zek3 sau2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CABBA2-DF60-1B49-9CDB-CB33CFA84330}"/>
              </a:ext>
            </a:extLst>
          </p:cNvPr>
          <p:cNvSpPr/>
          <p:nvPr/>
        </p:nvSpPr>
        <p:spPr>
          <a:xfrm>
            <a:off x="2535167" y="4659550"/>
            <a:ext cx="294433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jau5 di1 je5 faan4 dou2 keoi5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13C07A-E792-D54C-AC67-B87C996D4C10}"/>
              </a:ext>
            </a:extLst>
          </p:cNvPr>
          <p:cNvSpPr/>
          <p:nvPr/>
        </p:nvSpPr>
        <p:spPr>
          <a:xfrm>
            <a:off x="2605621" y="5262223"/>
            <a:ext cx="3686202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jau5 di1 je5 jing2 hoeng2 dou2 keoi5 </a:t>
            </a:r>
          </a:p>
          <a:p>
            <a:r>
              <a:rPr lang="en-US" dirty="0"/>
              <a:t>ge3 sam1 cing4</a:t>
            </a:r>
          </a:p>
        </p:txBody>
      </p:sp>
    </p:spTree>
    <p:extLst>
      <p:ext uri="{BB962C8B-B14F-4D97-AF65-F5344CB8AC3E}">
        <p14:creationId xmlns:p14="http://schemas.microsoft.com/office/powerpoint/2010/main" val="3070071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0F45A1-2CB9-8A4C-AA94-6DA1DC870756}"/>
              </a:ext>
            </a:extLst>
          </p:cNvPr>
          <p:cNvSpPr txBox="1"/>
          <p:nvPr/>
        </p:nvSpPr>
        <p:spPr>
          <a:xfrm>
            <a:off x="2903837" y="1655806"/>
            <a:ext cx="75870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Someone ate my cake</a:t>
            </a:r>
          </a:p>
          <a:p>
            <a:endParaRPr lang="en-US" sz="2400" dirty="0"/>
          </a:p>
          <a:p>
            <a:r>
              <a:rPr lang="en-US" sz="2400" dirty="0"/>
              <a:t>Someone borrowed </a:t>
            </a:r>
            <a:r>
              <a:rPr lang="zh-TW" altLang="en-US" sz="2400" dirty="0"/>
              <a:t>（</a:t>
            </a:r>
            <a:r>
              <a:rPr lang="en-HK" altLang="zh-TW" sz="2400" dirty="0"/>
              <a:t>ze3</a:t>
            </a:r>
            <a:r>
              <a:rPr lang="zh-TW" altLang="en-US" sz="2400" dirty="0"/>
              <a:t> </a:t>
            </a:r>
            <a:r>
              <a:rPr lang="ja-JP" altLang="en-US" sz="2400"/>
              <a:t>借</a:t>
            </a:r>
            <a:r>
              <a:rPr lang="zh-TW" altLang="en-US" sz="2400" dirty="0"/>
              <a:t>）</a:t>
            </a:r>
            <a:r>
              <a:rPr lang="ja-JP" altLang="en-US" sz="2400"/>
              <a:t>本</a:t>
            </a:r>
            <a:r>
              <a:rPr lang="en-GB" altLang="ja-JP" sz="2400"/>
              <a:t>bun2 </a:t>
            </a:r>
            <a:r>
              <a:rPr lang="en-US" sz="2400"/>
              <a:t>the </a:t>
            </a:r>
            <a:r>
              <a:rPr lang="en-US" sz="2400" dirty="0"/>
              <a:t>book</a:t>
            </a:r>
          </a:p>
          <a:p>
            <a:endParaRPr lang="en-US" sz="2400" dirty="0"/>
          </a:p>
          <a:p>
            <a:r>
              <a:rPr lang="en-US" sz="2400" dirty="0"/>
              <a:t>My mother threw away </a:t>
            </a:r>
            <a:r>
              <a:rPr lang="zh-TW" altLang="en-US" sz="2400" dirty="0"/>
              <a:t>（</a:t>
            </a:r>
            <a:r>
              <a:rPr lang="en-US" altLang="zh-TW" sz="2400" dirty="0"/>
              <a:t>dam2</a:t>
            </a:r>
            <a:r>
              <a:rPr lang="zh-TW" altLang="en-US" sz="2400" dirty="0"/>
              <a:t>）揼 </a:t>
            </a:r>
            <a:r>
              <a:rPr lang="en-US" sz="2400" dirty="0"/>
              <a:t>my book</a:t>
            </a:r>
          </a:p>
          <a:p>
            <a:endParaRPr lang="en-US" sz="2400" dirty="0"/>
          </a:p>
          <a:p>
            <a:r>
              <a:rPr lang="en-US" sz="2400" dirty="0"/>
              <a:t>Someone bought the ticket</a:t>
            </a:r>
            <a:r>
              <a:rPr lang="zh-TW" altLang="en-US" sz="2400" dirty="0"/>
              <a:t> （</a:t>
            </a:r>
            <a:r>
              <a:rPr lang="en-HK" altLang="zh-TW" sz="2400" dirty="0"/>
              <a:t>zoeng1 fei1</a:t>
            </a:r>
            <a:r>
              <a:rPr lang="zh-TW" altLang="en-US" sz="2400" dirty="0"/>
              <a:t> 張飛）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5914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3356092-0ACA-B54B-AC47-A9E00FBE30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97455"/>
              </p:ext>
            </p:extLst>
          </p:nvPr>
        </p:nvGraphicFramePr>
        <p:xfrm>
          <a:off x="3048000" y="1676596"/>
          <a:ext cx="6096000" cy="259588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37893003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00391297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400942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ja-JP" altLang="en-HK" b="0"/>
                        <a:t>邊個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Who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Bin1 go6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1960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/>
                        <a:t>咩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/</a:t>
                      </a:r>
                      <a:r>
                        <a:rPr lang="zh-TW" altLang="en-US" dirty="0"/>
                        <a:t> 乜</a:t>
                      </a:r>
                      <a:r>
                        <a:rPr lang="ja-JP" altLang="en-GB"/>
                        <a:t>嘢</a:t>
                      </a:r>
                      <a:endParaRPr lang="en-HK" altLang="zh-T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Me1 / Mat1 je5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974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邊度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Bin1 dou6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148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點解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Dim</a:t>
                      </a:r>
                      <a:r>
                        <a:rPr lang="en-US" altLang="zh-TW" dirty="0"/>
                        <a:t>2 gaai2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3245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幾時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Gei</a:t>
                      </a:r>
                      <a:r>
                        <a:rPr lang="en-US" altLang="zh-TW" dirty="0"/>
                        <a:t>2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si4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73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點</a:t>
                      </a:r>
                      <a:r>
                        <a:rPr lang="zh-TW" altLang="en-US" dirty="0"/>
                        <a:t>（</a:t>
                      </a:r>
                      <a:r>
                        <a:rPr lang="ja-JP" altLang="en-US"/>
                        <a:t>樣</a:t>
                      </a:r>
                      <a:r>
                        <a:rPr lang="zh-TW" altLang="en-US" dirty="0"/>
                        <a:t>）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Dim2</a:t>
                      </a:r>
                      <a:r>
                        <a:rPr lang="en-US" dirty="0"/>
                        <a:t> </a:t>
                      </a:r>
                      <a:r>
                        <a:rPr lang="zh-TW" altLang="en-US" dirty="0"/>
                        <a:t>（</a:t>
                      </a:r>
                      <a:r>
                        <a:rPr lang="en-GB" dirty="0"/>
                        <a:t>yoeng2</a:t>
                      </a:r>
                      <a:r>
                        <a:rPr lang="zh-TW" altLang="en-US" dirty="0"/>
                        <a:t>）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4437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幾多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How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many/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much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Gei2 do1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5579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7452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7305DB08-B12C-9441-B21A-24015256A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960" y="318424"/>
            <a:ext cx="9326079" cy="60480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5AF7FDD-D442-7740-B8AD-F5D581FE5826}"/>
              </a:ext>
            </a:extLst>
          </p:cNvPr>
          <p:cNvSpPr/>
          <p:nvPr/>
        </p:nvSpPr>
        <p:spPr>
          <a:xfrm>
            <a:off x="3042408" y="1964174"/>
            <a:ext cx="240386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dei6 git3 zo2 fan1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5E56BB-12CB-304E-A64D-BBBCB29A25F7}"/>
              </a:ext>
            </a:extLst>
          </p:cNvPr>
          <p:cNvSpPr/>
          <p:nvPr/>
        </p:nvSpPr>
        <p:spPr>
          <a:xfrm>
            <a:off x="2985258" y="2287786"/>
            <a:ext cx="262373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dei6 </a:t>
            </a:r>
            <a:r>
              <a:rPr lang="en-US" dirty="0">
                <a:solidFill>
                  <a:srgbClr val="FF0000"/>
                </a:solidFill>
              </a:rPr>
              <a:t>mou4</a:t>
            </a:r>
            <a:r>
              <a:rPr lang="en-US" dirty="0"/>
              <a:t> git3 fan1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340CC9-F7A3-D648-ABFE-E3719435981A}"/>
              </a:ext>
            </a:extLst>
          </p:cNvPr>
          <p:cNvSpPr/>
          <p:nvPr/>
        </p:nvSpPr>
        <p:spPr>
          <a:xfrm>
            <a:off x="3153025" y="2611398"/>
            <a:ext cx="254839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dei6 </a:t>
            </a:r>
            <a:r>
              <a:rPr lang="en-US" dirty="0">
                <a:solidFill>
                  <a:srgbClr val="FF0000"/>
                </a:solidFill>
              </a:rPr>
              <a:t>mei6</a:t>
            </a:r>
            <a:r>
              <a:rPr lang="en-US" dirty="0"/>
              <a:t> git3 fan1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31282A-F09A-0349-98F8-F55C42F0D633}"/>
              </a:ext>
            </a:extLst>
          </p:cNvPr>
          <p:cNvSpPr/>
          <p:nvPr/>
        </p:nvSpPr>
        <p:spPr>
          <a:xfrm>
            <a:off x="2088737" y="3244334"/>
            <a:ext cx="257384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di1 hok6 saang1 zau2 zo2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7E036D-A952-6545-8E95-D4C33C1A825E}"/>
              </a:ext>
            </a:extLst>
          </p:cNvPr>
          <p:cNvSpPr/>
          <p:nvPr/>
        </p:nvSpPr>
        <p:spPr>
          <a:xfrm>
            <a:off x="2088737" y="3881377"/>
            <a:ext cx="379456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go3 zai2 heoi3 gwo3 jing1 gwok3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5BDB21-A567-784C-9C32-77BD42F11484}"/>
              </a:ext>
            </a:extLst>
          </p:cNvPr>
          <p:cNvSpPr/>
          <p:nvPr/>
        </p:nvSpPr>
        <p:spPr>
          <a:xfrm>
            <a:off x="2066958" y="4514313"/>
            <a:ext cx="236026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lo2 zo2 ce1 paai4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2492E2-2C91-8748-9047-E6AA16224A62}"/>
              </a:ext>
            </a:extLst>
          </p:cNvPr>
          <p:cNvSpPr/>
          <p:nvPr/>
        </p:nvSpPr>
        <p:spPr>
          <a:xfrm>
            <a:off x="2088737" y="5214768"/>
            <a:ext cx="371531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dei6 zou6 gwo3 zing3 fu2 gung1</a:t>
            </a:r>
          </a:p>
        </p:txBody>
      </p:sp>
    </p:spTree>
    <p:extLst>
      <p:ext uri="{BB962C8B-B14F-4D97-AF65-F5344CB8AC3E}">
        <p14:creationId xmlns:p14="http://schemas.microsoft.com/office/powerpoint/2010/main" val="2929240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00EF0498-F056-C64F-827C-1D6492B66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345" y="1141573"/>
            <a:ext cx="10175310" cy="48823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B5F6D9-F4F6-D14D-9BC2-3BE095A80206}"/>
              </a:ext>
            </a:extLst>
          </p:cNvPr>
          <p:cNvSpPr/>
          <p:nvPr/>
        </p:nvSpPr>
        <p:spPr>
          <a:xfrm>
            <a:off x="1824236" y="1392674"/>
            <a:ext cx="2475421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/>
              <a:t>ngo5 deng6 zo2 fong2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B959FE-C1A7-6248-A079-D2A99CF136C1}"/>
              </a:ext>
            </a:extLst>
          </p:cNvPr>
          <p:cNvSpPr/>
          <p:nvPr/>
        </p:nvSpPr>
        <p:spPr>
          <a:xfrm>
            <a:off x="1824236" y="2192774"/>
            <a:ext cx="293465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go3 bei3 syu1 fong3 zo2 gaa3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7762EB-F425-CA4A-823A-7672157BD421}"/>
              </a:ext>
            </a:extLst>
          </p:cNvPr>
          <p:cNvSpPr/>
          <p:nvPr/>
        </p:nvSpPr>
        <p:spPr>
          <a:xfrm>
            <a:off x="1824236" y="2843985"/>
            <a:ext cx="371973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jam2 gwo3 cing1 dou2 be1 zau2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068569-A997-2C42-A2CD-C5E2F873B18E}"/>
              </a:ext>
            </a:extLst>
          </p:cNvPr>
          <p:cNvSpPr/>
          <p:nvPr/>
        </p:nvSpPr>
        <p:spPr>
          <a:xfrm>
            <a:off x="1824236" y="3538539"/>
            <a:ext cx="335643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tung4 keoi5 paak3 gwo3 to1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80EA2D-080C-6345-B75D-A87AD0935E0A}"/>
              </a:ext>
            </a:extLst>
          </p:cNvPr>
          <p:cNvSpPr/>
          <p:nvPr/>
        </p:nvSpPr>
        <p:spPr>
          <a:xfrm>
            <a:off x="1878224" y="4233093"/>
            <a:ext cx="236744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din6 fai3 gaa1 zo2 gaa3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AE94EA-6BC5-6149-9E38-FE78FC4C3CEC}"/>
              </a:ext>
            </a:extLst>
          </p:cNvPr>
          <p:cNvSpPr/>
          <p:nvPr/>
        </p:nvSpPr>
        <p:spPr>
          <a:xfrm>
            <a:off x="1879644" y="4915729"/>
            <a:ext cx="298838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lou5 baan2 naau6 gwo3 keoi5</a:t>
            </a:r>
          </a:p>
        </p:txBody>
      </p:sp>
    </p:spTree>
    <p:extLst>
      <p:ext uri="{BB962C8B-B14F-4D97-AF65-F5344CB8AC3E}">
        <p14:creationId xmlns:p14="http://schemas.microsoft.com/office/powerpoint/2010/main" val="3582645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A8398471-DBC3-1243-8658-86FDB6E32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454" y="45560"/>
            <a:ext cx="8587092" cy="67668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EE776C-476D-8D4A-B824-9D0BFDE838C5}"/>
              </a:ext>
            </a:extLst>
          </p:cNvPr>
          <p:cNvSpPr/>
          <p:nvPr/>
        </p:nvSpPr>
        <p:spPr>
          <a:xfrm>
            <a:off x="2795451" y="1369814"/>
            <a:ext cx="294349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mei6 si3 gwo3 ci4 dou3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1EC057-26D2-3543-8258-0EC36E600136}"/>
              </a:ext>
            </a:extLst>
          </p:cNvPr>
          <p:cNvSpPr/>
          <p:nvPr/>
        </p:nvSpPr>
        <p:spPr>
          <a:xfrm>
            <a:off x="2795451" y="2238494"/>
            <a:ext cx="354943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dei6 heoi3 gwo3 nei5 uk1 kei2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A40A1B-FF76-CC45-8D68-2AF61F752601}"/>
              </a:ext>
            </a:extLst>
          </p:cNvPr>
          <p:cNvSpPr/>
          <p:nvPr/>
        </p:nvSpPr>
        <p:spPr>
          <a:xfrm>
            <a:off x="2795451" y="3059667"/>
            <a:ext cx="390049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sin1 saang1 faan1 zo2 se2 zi6 lau4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E52699-732F-2240-9795-3BF14D981733}"/>
              </a:ext>
            </a:extLst>
          </p:cNvPr>
          <p:cNvSpPr/>
          <p:nvPr/>
        </p:nvSpPr>
        <p:spPr>
          <a:xfrm>
            <a:off x="2875461" y="3907354"/>
            <a:ext cx="259846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saang1 zo2 go3 zai2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F0E0D6-0F91-584E-8669-AC488A17176D}"/>
              </a:ext>
            </a:extLst>
          </p:cNvPr>
          <p:cNvSpPr/>
          <p:nvPr/>
        </p:nvSpPr>
        <p:spPr>
          <a:xfrm>
            <a:off x="2795451" y="4728527"/>
            <a:ext cx="310322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haau2 leoi6 gwo3 ci4 zik1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34B2B6-E4BF-8B42-8D80-C19601F944A4}"/>
              </a:ext>
            </a:extLst>
          </p:cNvPr>
          <p:cNvSpPr/>
          <p:nvPr/>
        </p:nvSpPr>
        <p:spPr>
          <a:xfrm>
            <a:off x="2834162" y="5585817"/>
            <a:ext cx="327326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gaan1 zau2 lau4 saan1 zo2 mun4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9DD7F1-DDFA-D64F-973E-721DFB04D581}"/>
              </a:ext>
            </a:extLst>
          </p:cNvPr>
          <p:cNvSpPr/>
          <p:nvPr/>
        </p:nvSpPr>
        <p:spPr>
          <a:xfrm>
            <a:off x="6821709" y="1322308"/>
            <a:ext cx="97174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ji5 ging1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B58D89-8449-EE43-8E6B-571554B175F2}"/>
              </a:ext>
            </a:extLst>
          </p:cNvPr>
          <p:cNvSpPr/>
          <p:nvPr/>
        </p:nvSpPr>
        <p:spPr>
          <a:xfrm>
            <a:off x="6762749" y="2153124"/>
            <a:ext cx="173579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ngaam1 ngaam1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ED0E78-C34E-8C47-95EF-7CC030979013}"/>
              </a:ext>
            </a:extLst>
          </p:cNvPr>
          <p:cNvSpPr/>
          <p:nvPr/>
        </p:nvSpPr>
        <p:spPr>
          <a:xfrm>
            <a:off x="6880093" y="3029486"/>
            <a:ext cx="130163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cang4 ging1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3DB3A1-2C65-F640-A7A5-47A45F5C1F83}"/>
              </a:ext>
            </a:extLst>
          </p:cNvPr>
          <p:cNvSpPr/>
          <p:nvPr/>
        </p:nvSpPr>
        <p:spPr>
          <a:xfrm>
            <a:off x="6881821" y="3859934"/>
            <a:ext cx="85151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ji5 cin4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D33D3D-FFC8-0942-BB11-BE6A3598D563}"/>
              </a:ext>
            </a:extLst>
          </p:cNvPr>
          <p:cNvSpPr/>
          <p:nvPr/>
        </p:nvSpPr>
        <p:spPr>
          <a:xfrm>
            <a:off x="6842420" y="4728527"/>
            <a:ext cx="118506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zeoi3 gan6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99917F-5A77-BA44-896F-FC37B0940EB2}"/>
              </a:ext>
            </a:extLst>
          </p:cNvPr>
          <p:cNvSpPr/>
          <p:nvPr/>
        </p:nvSpPr>
        <p:spPr>
          <a:xfrm>
            <a:off x="6834373" y="5535692"/>
            <a:ext cx="114967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cung4 loi4</a:t>
            </a:r>
          </a:p>
        </p:txBody>
      </p:sp>
    </p:spTree>
    <p:extLst>
      <p:ext uri="{BB962C8B-B14F-4D97-AF65-F5344CB8AC3E}">
        <p14:creationId xmlns:p14="http://schemas.microsoft.com/office/powerpoint/2010/main" val="1346821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C9A199B-8ADD-374C-84A7-BBCEBF7E5A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898"/>
          <a:stretch/>
        </p:blipFill>
        <p:spPr>
          <a:xfrm rot="5400000">
            <a:off x="3289458" y="-322894"/>
            <a:ext cx="5613085" cy="750378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D9F5AEA-B092-8C46-89C5-5EDC05C69671}"/>
              </a:ext>
            </a:extLst>
          </p:cNvPr>
          <p:cNvSpPr/>
          <p:nvPr/>
        </p:nvSpPr>
        <p:spPr>
          <a:xfrm>
            <a:off x="4264293" y="2998784"/>
            <a:ext cx="643453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gan2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63564F-1142-1A40-8C17-6006E2BE31EF}"/>
              </a:ext>
            </a:extLst>
          </p:cNvPr>
          <p:cNvSpPr/>
          <p:nvPr/>
        </p:nvSpPr>
        <p:spPr>
          <a:xfrm>
            <a:off x="5113687" y="2998784"/>
            <a:ext cx="62452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zyu6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9B7793-A977-3548-8331-0EBE803AD6C9}"/>
              </a:ext>
            </a:extLst>
          </p:cNvPr>
          <p:cNvSpPr/>
          <p:nvPr/>
        </p:nvSpPr>
        <p:spPr>
          <a:xfrm>
            <a:off x="5023083" y="3914161"/>
            <a:ext cx="1002889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hai2 dou6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635D21-F57C-0246-9C8C-8D0C1A451EEA}"/>
              </a:ext>
            </a:extLst>
          </p:cNvPr>
          <p:cNvSpPr/>
          <p:nvPr/>
        </p:nvSpPr>
        <p:spPr>
          <a:xfrm>
            <a:off x="2590743" y="5190580"/>
            <a:ext cx="233307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ji4 gaa1 hoi1 gan2 wui2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602F0E-407C-4F4A-AC72-8B1AF5E4E998}"/>
              </a:ext>
            </a:extLst>
          </p:cNvPr>
          <p:cNvSpPr/>
          <p:nvPr/>
        </p:nvSpPr>
        <p:spPr>
          <a:xfrm>
            <a:off x="2572309" y="5660364"/>
            <a:ext cx="2556597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keoi5 dei6 loeng5 go3 king1 gan2 gai2</a:t>
            </a:r>
          </a:p>
        </p:txBody>
      </p:sp>
    </p:spTree>
    <p:extLst>
      <p:ext uri="{BB962C8B-B14F-4D97-AF65-F5344CB8AC3E}">
        <p14:creationId xmlns:p14="http://schemas.microsoft.com/office/powerpoint/2010/main" val="2833528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F773892-826B-1B4E-8B19-8F53F351BD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615" t="18645"/>
          <a:stretch/>
        </p:blipFill>
        <p:spPr>
          <a:xfrm rot="5400000">
            <a:off x="3851856" y="-1760667"/>
            <a:ext cx="4488287" cy="103793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885AB8-C478-914D-A1A5-CAF1DA6AC736}"/>
              </a:ext>
            </a:extLst>
          </p:cNvPr>
          <p:cNvSpPr/>
          <p:nvPr/>
        </p:nvSpPr>
        <p:spPr>
          <a:xfrm>
            <a:off x="8297585" y="2002556"/>
            <a:ext cx="74456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zung6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7A18D4-6A1B-8A44-8A7F-6F3460BE1199}"/>
              </a:ext>
            </a:extLst>
          </p:cNvPr>
          <p:cNvSpPr/>
          <p:nvPr/>
        </p:nvSpPr>
        <p:spPr>
          <a:xfrm>
            <a:off x="2164931" y="2702467"/>
            <a:ext cx="4885183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/>
              <a:t>gau6 nin2 keoi5 </a:t>
            </a:r>
            <a:r>
              <a:rPr lang="en-US" sz="2000" dirty="0">
                <a:solidFill>
                  <a:srgbClr val="FF0000"/>
                </a:solidFill>
              </a:rPr>
              <a:t>zung6</a:t>
            </a:r>
            <a:r>
              <a:rPr lang="en-US" sz="2000" dirty="0"/>
              <a:t> duk6 </a:t>
            </a:r>
            <a:r>
              <a:rPr lang="en-US" sz="2000" dirty="0">
                <a:solidFill>
                  <a:srgbClr val="FF0000"/>
                </a:solidFill>
              </a:rPr>
              <a:t>gan2</a:t>
            </a:r>
            <a:r>
              <a:rPr lang="en-US" sz="2000" dirty="0"/>
              <a:t> zung1 hok6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BBC5F7-EED0-E541-8CB5-7DA7C63C313C}"/>
              </a:ext>
            </a:extLst>
          </p:cNvPr>
          <p:cNvSpPr/>
          <p:nvPr/>
        </p:nvSpPr>
        <p:spPr>
          <a:xfrm>
            <a:off x="1478846" y="3511967"/>
            <a:ext cx="942622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keoi5 dei6 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soeng6 go3 jyut6 </a:t>
            </a:r>
            <a:r>
              <a:rPr lang="en-US" sz="2000" dirty="0">
                <a:solidFill>
                  <a:srgbClr val="FF0000"/>
                </a:solidFill>
              </a:rPr>
              <a:t>zung6</a:t>
            </a:r>
            <a:r>
              <a:rPr lang="en-US" sz="2000" dirty="0"/>
              <a:t> paak3 </a:t>
            </a:r>
            <a:r>
              <a:rPr lang="en-US" sz="2000" dirty="0">
                <a:solidFill>
                  <a:srgbClr val="FF0000"/>
                </a:solidFill>
              </a:rPr>
              <a:t>gan2</a:t>
            </a:r>
            <a:r>
              <a:rPr lang="en-US" sz="2000" dirty="0"/>
              <a:t> to1, 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ji4 gaa1 </a:t>
            </a:r>
            <a:r>
              <a:rPr lang="en-US" sz="2000" dirty="0"/>
              <a:t>ji5 ging1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fan1 zo2 sau2</a:t>
            </a:r>
            <a:r>
              <a:rPr lang="en-US" sz="2000" dirty="0"/>
              <a:t> laa3</a:t>
            </a:r>
          </a:p>
        </p:txBody>
      </p:sp>
    </p:spTree>
    <p:extLst>
      <p:ext uri="{BB962C8B-B14F-4D97-AF65-F5344CB8AC3E}">
        <p14:creationId xmlns:p14="http://schemas.microsoft.com/office/powerpoint/2010/main" val="3160803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5CC48C6F-8891-8247-A14C-D16D9A658E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863"/>
          <a:stretch/>
        </p:blipFill>
        <p:spPr>
          <a:xfrm>
            <a:off x="2032381" y="128954"/>
            <a:ext cx="8501921" cy="66000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B02EFF-2915-9545-A567-4C6C69252718}"/>
              </a:ext>
            </a:extLst>
          </p:cNvPr>
          <p:cNvSpPr/>
          <p:nvPr/>
        </p:nvSpPr>
        <p:spPr>
          <a:xfrm>
            <a:off x="3395048" y="266873"/>
            <a:ext cx="643453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gan2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2EFE59-E600-7941-AB45-52DADCA43DDB}"/>
              </a:ext>
            </a:extLst>
          </p:cNvPr>
          <p:cNvSpPr/>
          <p:nvPr/>
        </p:nvSpPr>
        <p:spPr>
          <a:xfrm>
            <a:off x="2743200" y="1039969"/>
            <a:ext cx="626533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ngo5 duk6 gan2 siu2 hok6 go2 zan6 si4, keoi5 ji5 ging1 sik1 ngo5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16AA45-1A50-8E4D-BFCD-9697D27169A6}"/>
              </a:ext>
            </a:extLst>
          </p:cNvPr>
          <p:cNvSpPr/>
          <p:nvPr/>
        </p:nvSpPr>
        <p:spPr>
          <a:xfrm>
            <a:off x="2929466" y="2405924"/>
            <a:ext cx="626533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nei5 fan3 gan2 gaau3 go2 zan6 si4, jau5 jan4 daa2 din6 waa2 lai4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4C46D1-6C00-5244-BC9E-BA9F8535D88D}"/>
              </a:ext>
            </a:extLst>
          </p:cNvPr>
          <p:cNvSpPr/>
          <p:nvPr/>
        </p:nvSpPr>
        <p:spPr>
          <a:xfrm>
            <a:off x="8838728" y="3686271"/>
            <a:ext cx="1002889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hai2 dou6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CEF96C-7992-AD4B-BE7D-B2050293C2DE}"/>
              </a:ext>
            </a:extLst>
          </p:cNvPr>
          <p:cNvSpPr/>
          <p:nvPr/>
        </p:nvSpPr>
        <p:spPr>
          <a:xfrm>
            <a:off x="2836532" y="4779623"/>
            <a:ext cx="313226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hai2 dou6 zou6 gung1 fo3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437EBC-2486-5640-9DC2-566930026BB6}"/>
              </a:ext>
            </a:extLst>
          </p:cNvPr>
          <p:cNvSpPr/>
          <p:nvPr/>
        </p:nvSpPr>
        <p:spPr>
          <a:xfrm>
            <a:off x="2759960" y="5403543"/>
            <a:ext cx="318888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nei5 hai2 dou6 dang2 bin1 go3 aa3?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F744EB-ED01-0045-9E26-F66EAF9F89DA}"/>
              </a:ext>
            </a:extLst>
          </p:cNvPr>
          <p:cNvSpPr/>
          <p:nvPr/>
        </p:nvSpPr>
        <p:spPr>
          <a:xfrm>
            <a:off x="2813954" y="5971341"/>
            <a:ext cx="285610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dei6 hai2 dou6 aai3 gaau1</a:t>
            </a:r>
          </a:p>
        </p:txBody>
      </p:sp>
    </p:spTree>
    <p:extLst>
      <p:ext uri="{BB962C8B-B14F-4D97-AF65-F5344CB8AC3E}">
        <p14:creationId xmlns:p14="http://schemas.microsoft.com/office/powerpoint/2010/main" val="2889451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542068BA-392B-C740-BB67-E60226C8B5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795"/>
          <a:stretch/>
        </p:blipFill>
        <p:spPr>
          <a:xfrm>
            <a:off x="1103805" y="1699845"/>
            <a:ext cx="10312127" cy="31300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3B3576-AC90-1D4D-A814-8232BD2DF368}"/>
              </a:ext>
            </a:extLst>
          </p:cNvPr>
          <p:cNvSpPr/>
          <p:nvPr/>
        </p:nvSpPr>
        <p:spPr>
          <a:xfrm>
            <a:off x="2404848" y="3080209"/>
            <a:ext cx="325057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hai2 dou6 zyu2 gan2 faan6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DBD254-798F-234E-B98F-E1A619D28CDC}"/>
              </a:ext>
            </a:extLst>
          </p:cNvPr>
          <p:cNvSpPr/>
          <p:nvPr/>
        </p:nvSpPr>
        <p:spPr>
          <a:xfrm>
            <a:off x="2369550" y="3767302"/>
            <a:ext cx="332116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lou5 baan2 hai2 dou6 se2 gan2 seon3</a:t>
            </a:r>
          </a:p>
        </p:txBody>
      </p:sp>
    </p:spTree>
    <p:extLst>
      <p:ext uri="{BB962C8B-B14F-4D97-AF65-F5344CB8AC3E}">
        <p14:creationId xmlns:p14="http://schemas.microsoft.com/office/powerpoint/2010/main" val="344732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34388</TotalTime>
  <Words>918</Words>
  <Application>Microsoft Macintosh PowerPoint</Application>
  <PresentationFormat>Widescreen</PresentationFormat>
  <Paragraphs>169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Cantonese II Week 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Cantonese II Week 4</dc:title>
  <dc:creator>Rona Chau</dc:creator>
  <cp:lastModifiedBy>Rona Chau</cp:lastModifiedBy>
  <cp:revision>255</cp:revision>
  <dcterms:created xsi:type="dcterms:W3CDTF">2021-03-20T21:00:42Z</dcterms:created>
  <dcterms:modified xsi:type="dcterms:W3CDTF">2021-05-16T20:25:13Z</dcterms:modified>
</cp:coreProperties>
</file>