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300" r:id="rId3"/>
    <p:sldId id="306" r:id="rId4"/>
    <p:sldId id="308" r:id="rId5"/>
    <p:sldId id="296" r:id="rId6"/>
    <p:sldId id="257" r:id="rId7"/>
    <p:sldId id="301" r:id="rId8"/>
    <p:sldId id="290" r:id="rId9"/>
    <p:sldId id="302" r:id="rId10"/>
    <p:sldId id="276" r:id="rId11"/>
    <p:sldId id="299" r:id="rId12"/>
    <p:sldId id="260" r:id="rId13"/>
    <p:sldId id="291" r:id="rId14"/>
    <p:sldId id="292" r:id="rId15"/>
    <p:sldId id="303" r:id="rId16"/>
    <p:sldId id="305" r:id="rId17"/>
    <p:sldId id="304" r:id="rId18"/>
    <p:sldId id="294" r:id="rId19"/>
    <p:sldId id="28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–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Medium Style 4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77"/>
    <p:restoredTop sz="95890"/>
  </p:normalViewPr>
  <p:slideViewPr>
    <p:cSldViewPr snapToGrid="0" snapToObjects="1">
      <p:cViewPr>
        <p:scale>
          <a:sx n="136" d="100"/>
          <a:sy n="136" d="100"/>
        </p:scale>
        <p:origin x="-32" y="-5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8745D-2F53-304B-B2C2-98F4C95924E9}" type="datetimeFigureOut">
              <a:rPr lang="en-US" smtClean="0"/>
              <a:t>4/16/21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EF3717-670C-6648-B6CC-C795729E58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3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A6B48-EDB3-C34A-9D59-9812ED3235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83289A-70CD-C446-84C5-C839F71F8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13095-5136-A047-87D7-6016BF90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4/16/21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1B437-C4BB-FB4F-9197-64F743087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B5D0F-018E-134B-BB32-D5B0AEC2A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33388-7889-E949-8C97-AFDDAAFEB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7097BD-4B49-944D-9129-42ECF5433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4C372-DAD3-F846-A013-5C8C9FEDA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4/16/21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CE4AC-1FB2-9D43-B0FE-89D2FF179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84A08-5FA8-3344-9EB0-14F36B999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21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0F17A0-E9DA-9848-8A45-512E34858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AE4A61-FEBA-0948-8610-B45B333F1F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11B3AC-A40A-904C-B341-6A8743171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4/16/21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F1A20-BD49-9F46-AB40-EBA1EA879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46361-E199-F741-8F64-BD38A24D9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4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D0C4E-9C9A-F34C-887C-0F42AD5D6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986239-A28E-C54B-B799-9D6E61B2C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9587F-C0E9-6F4E-AA7E-097F99303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4/16/21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2CEA6-29AD-E04F-8408-4B65E49B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5F71D-DBF1-894C-A57A-AC3523FA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19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5430C-9D80-F54B-8E39-7109EADB4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760575-D133-7D45-AF0E-1CB8CFEFA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FA262-A5F8-9449-9814-B075A63F1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4/16/21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0CAE1-1DDB-4D4A-9350-96F1BAD1F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0AF72-29F2-784E-AF72-8E24B68DE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06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FD98D-4D0B-CF46-9913-96D85EAF6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4F6AC-E4F3-3D4B-9EFE-F37F30282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55CC66-F3A0-5B4E-BD49-6627FBB00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2417C-86C8-C448-AB23-62EBA4A9C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4/16/21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A8B1AF-4F1C-9649-A5EE-8D8361556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A5377-6662-D44E-AB1A-E6FAC190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666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EF891-FB07-2242-A574-BB59F2F35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55BE9-A14F-DB48-89A8-44550D8B9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312BE-3127-F04E-9592-DBAB48054F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0A3449-7783-B345-A2CB-6C65549E3F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D4E368-4C9C-984F-9478-ED06D402C3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BA540D-D41B-AC40-A7F1-47BF6C42C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4/16/21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469A0A-1238-3940-9F07-E51E0B043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B704FD-383D-5244-A0FE-BBB77B127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2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09477-1FBC-A44C-899A-951AA4EF4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A06B4-F7D8-114A-AC46-EAED0A2FF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4/16/21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78392C-F015-4E42-A880-5354A9AE4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A312C2-A79C-D243-8278-3DB2857F5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44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C99C61-0156-DC47-B962-7D4C90510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4/16/21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609CF4-2059-EB4B-808D-3A5BAC7CF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FECF7-B2F8-9946-9589-C03D9C6F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43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3C571-8D5F-7E4E-9A36-51B022207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F0E8-CF8C-5D48-A81C-979F92A7E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D6550A-5CC1-354E-B9EA-D057CFBDB9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EA938C-7719-9F4C-B498-2F1734F6B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4/16/21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E5E5A-B92A-B340-AB45-E7803DD1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BC38B0-B343-BE40-AD3F-44D4B6786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33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892B-D68D-6949-A77C-1E3E51F18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2D1E25-E130-ED4C-9131-7D1493C060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6C5F1-7163-C445-B02F-2F2BFCE59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84005-1A81-1C46-BCE7-DAAAE2BD8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6EF9-4137-904E-9EBD-712C45F9F9D9}" type="datetimeFigureOut">
              <a:rPr lang="en-US" smtClean="0"/>
              <a:t>4/16/21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D1CBF-3097-F64A-8D95-4C274CB60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3AC81-68EB-9E47-9405-63A373DF1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003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BB5865-EDD4-6649-BB2A-3FB53ECF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2445D-F1D8-F246-AC70-AC29EAA74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831EB-B79C-2F4F-9297-734A999979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76EF9-4137-904E-9EBD-712C45F9F9D9}" type="datetimeFigureOut">
              <a:rPr lang="en-US" smtClean="0"/>
              <a:t>4/16/21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84497-2569-C84D-A4A0-00023B85C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F6AB4-6926-1049-A551-6B2CB8AAD5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2764E-0289-C24A-BAFE-942009AFF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7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30F03C-B693-564A-B9A8-C1760BE065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27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D75B68-D44F-3247-94D0-54692D5E8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Cantonese II</a:t>
            </a:r>
          </a:p>
          <a:p>
            <a:r>
              <a:rPr lang="en-US" sz="5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Week 7</a:t>
            </a:r>
          </a:p>
        </p:txBody>
      </p:sp>
    </p:spTree>
    <p:extLst>
      <p:ext uri="{BB962C8B-B14F-4D97-AF65-F5344CB8AC3E}">
        <p14:creationId xmlns:p14="http://schemas.microsoft.com/office/powerpoint/2010/main" val="3337372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F4552C4C-6504-5643-995F-521BDFD7FD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123"/>
          <a:stretch/>
        </p:blipFill>
        <p:spPr>
          <a:xfrm>
            <a:off x="2280266" y="1324461"/>
            <a:ext cx="7383404" cy="38824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13BF33B-50B8-3340-AF80-AFF12201EB5A}"/>
              </a:ext>
            </a:extLst>
          </p:cNvPr>
          <p:cNvSpPr/>
          <p:nvPr/>
        </p:nvSpPr>
        <p:spPr>
          <a:xfrm>
            <a:off x="1594756" y="2844224"/>
            <a:ext cx="2430235" cy="11695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TW" sz="1400" dirty="0"/>
              <a:t>1.</a:t>
            </a:r>
            <a:r>
              <a:rPr lang="zh-TW" altLang="en-US" sz="1400" dirty="0"/>
              <a:t> </a:t>
            </a:r>
            <a:r>
              <a:rPr lang="en-US" sz="1400" dirty="0"/>
              <a:t>keoi5 ge3 sau2 biu1</a:t>
            </a:r>
          </a:p>
          <a:p>
            <a:r>
              <a:rPr lang="en-US" altLang="zh-TW" sz="1400" dirty="0"/>
              <a:t>2.</a:t>
            </a:r>
            <a:r>
              <a:rPr lang="zh-TW" altLang="en-US" sz="1400" dirty="0"/>
              <a:t> </a:t>
            </a:r>
            <a:r>
              <a:rPr lang="en-US" sz="1400" dirty="0"/>
              <a:t>lou5 baan2 ge3 toi2</a:t>
            </a:r>
          </a:p>
          <a:p>
            <a:r>
              <a:rPr lang="en-US" altLang="zh-TW" sz="1400" dirty="0"/>
              <a:t>3</a:t>
            </a:r>
            <a:r>
              <a:rPr lang="en-GB" altLang="zh-TW" sz="1400" dirty="0"/>
              <a:t>.</a:t>
            </a:r>
            <a:r>
              <a:rPr lang="en-US" altLang="zh-TW" sz="1400" dirty="0"/>
              <a:t> </a:t>
            </a:r>
            <a:r>
              <a:rPr lang="en-US" sz="1400" dirty="0"/>
              <a:t>go2 cang4 lau2 ge3 mun4</a:t>
            </a:r>
          </a:p>
          <a:p>
            <a:r>
              <a:rPr lang="en-US" sz="1400" dirty="0"/>
              <a:t>4. ngo5 gei3 so2 si4</a:t>
            </a:r>
          </a:p>
          <a:p>
            <a:r>
              <a:rPr lang="en-US" sz="1400" dirty="0"/>
              <a:t>5. nei5 gei3 soeng2 gei1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18D8DC-4D7C-DD47-9026-901E876DFCEE}"/>
              </a:ext>
            </a:extLst>
          </p:cNvPr>
          <p:cNvSpPr/>
          <p:nvPr/>
        </p:nvSpPr>
        <p:spPr>
          <a:xfrm>
            <a:off x="8791429" y="3011786"/>
            <a:ext cx="579005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50" dirty="0"/>
              <a:t>zoeng1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49C9EE-EFB1-F844-AEB0-5A4F35C444A8}"/>
              </a:ext>
            </a:extLst>
          </p:cNvPr>
          <p:cNvSpPr/>
          <p:nvPr/>
        </p:nvSpPr>
        <p:spPr>
          <a:xfrm>
            <a:off x="8881197" y="3350408"/>
            <a:ext cx="399468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050" dirty="0"/>
              <a:t>tiu4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B84F2A-3BAC-A648-918D-225E99B79399}"/>
              </a:ext>
            </a:extLst>
          </p:cNvPr>
          <p:cNvSpPr/>
          <p:nvPr/>
        </p:nvSpPr>
        <p:spPr>
          <a:xfrm>
            <a:off x="8791429" y="3686138"/>
            <a:ext cx="444352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HK" sz="1050" dirty="0" err="1"/>
              <a:t>Zek</a:t>
            </a:r>
            <a:r>
              <a:rPr lang="en-US" altLang="zh-TW" sz="1050" dirty="0"/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958188-25D0-8C4C-9B0F-222194F0294C}"/>
              </a:ext>
            </a:extLst>
          </p:cNvPr>
          <p:cNvSpPr txBox="1"/>
          <p:nvPr/>
        </p:nvSpPr>
        <p:spPr>
          <a:xfrm>
            <a:off x="8317820" y="3928512"/>
            <a:ext cx="780723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sz="1200" dirty="0"/>
              <a:t>D. Gaa</a:t>
            </a:r>
            <a:r>
              <a:rPr lang="en-US" altLang="zh-TW" sz="1200" dirty="0"/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0B05EA-E7F2-4D4E-8232-A4EC44CFD091}"/>
              </a:ext>
            </a:extLst>
          </p:cNvPr>
          <p:cNvSpPr/>
          <p:nvPr/>
        </p:nvSpPr>
        <p:spPr>
          <a:xfrm>
            <a:off x="8708181" y="4191213"/>
            <a:ext cx="61266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dou6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06B80D-3AE4-3942-A44A-F580771F949E}"/>
              </a:ext>
            </a:extLst>
          </p:cNvPr>
          <p:cNvSpPr/>
          <p:nvPr/>
        </p:nvSpPr>
        <p:spPr>
          <a:xfrm>
            <a:off x="2238566" y="4148694"/>
            <a:ext cx="2430235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ja-JP" altLang="en-US" sz="1400"/>
              <a:t>部</a:t>
            </a:r>
            <a:r>
              <a:rPr lang="en-US" altLang="ja-JP" sz="1400" dirty="0"/>
              <a:t> bou6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87487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BD42FB2E-A9E4-5B4A-9992-4660984ED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692" y="407112"/>
            <a:ext cx="6717777" cy="604377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CF910AF-5D26-EB43-9626-5E3B9E8C0C5B}"/>
              </a:ext>
            </a:extLst>
          </p:cNvPr>
          <p:cNvSpPr/>
          <p:nvPr/>
        </p:nvSpPr>
        <p:spPr>
          <a:xfrm>
            <a:off x="2985848" y="1424499"/>
            <a:ext cx="63991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peng4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5A6B72-75F5-994D-B941-CE2353B10CE9}"/>
              </a:ext>
            </a:extLst>
          </p:cNvPr>
          <p:cNvSpPr/>
          <p:nvPr/>
        </p:nvSpPr>
        <p:spPr>
          <a:xfrm>
            <a:off x="2626661" y="1707470"/>
            <a:ext cx="184672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gwaai1 ge3 sai3 lou6 zai2</a:t>
            </a:r>
          </a:p>
          <a:p>
            <a:r>
              <a:rPr lang="en-US" sz="1200" dirty="0"/>
              <a:t>co3 ge3 kyut3 ding6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46E50C-D71C-0245-987C-204B1F7B2AA0}"/>
              </a:ext>
            </a:extLst>
          </p:cNvPr>
          <p:cNvSpPr/>
          <p:nvPr/>
        </p:nvSpPr>
        <p:spPr>
          <a:xfrm>
            <a:off x="2554942" y="3226820"/>
            <a:ext cx="242047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hou2 kan4 lik6 ge3 hok6 saang1</a:t>
            </a:r>
          </a:p>
          <a:p>
            <a:r>
              <a:rPr lang="en-US" sz="1200" dirty="0"/>
              <a:t>zeoi3 nin4 hing1 ge3 bok3 si6</a:t>
            </a:r>
          </a:p>
          <a:p>
            <a:r>
              <a:rPr lang="en-US" sz="1200" dirty="0"/>
              <a:t>gam3 daai6 ge3 jing2 hoeng2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B4C5CF-4F01-B343-A363-1B83F55598C9}"/>
              </a:ext>
            </a:extLst>
          </p:cNvPr>
          <p:cNvSpPr/>
          <p:nvPr/>
        </p:nvSpPr>
        <p:spPr>
          <a:xfrm>
            <a:off x="2420472" y="5649744"/>
            <a:ext cx="211935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ngo5 hou2 hoi1 sam1</a:t>
            </a:r>
          </a:p>
          <a:p>
            <a:r>
              <a:rPr lang="en-US" sz="1400" dirty="0"/>
              <a:t>di1 tong1 hou2 haam4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FF5600-680E-2D48-9FAE-6AEBAB75BBA1}"/>
              </a:ext>
            </a:extLst>
          </p:cNvPr>
          <p:cNvSpPr/>
          <p:nvPr/>
        </p:nvSpPr>
        <p:spPr>
          <a:xfrm>
            <a:off x="8617407" y="4615934"/>
            <a:ext cx="49885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hai6</a:t>
            </a:r>
          </a:p>
        </p:txBody>
      </p:sp>
    </p:spTree>
    <p:extLst>
      <p:ext uri="{BB962C8B-B14F-4D97-AF65-F5344CB8AC3E}">
        <p14:creationId xmlns:p14="http://schemas.microsoft.com/office/powerpoint/2010/main" val="756328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BC6BA89B-695C-FC47-A441-8795CAAE4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698" y="219399"/>
            <a:ext cx="10016254" cy="64192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90F637-7856-8C4A-85D0-E2C9916DECF8}"/>
              </a:ext>
            </a:extLst>
          </p:cNvPr>
          <p:cNvSpPr/>
          <p:nvPr/>
        </p:nvSpPr>
        <p:spPr>
          <a:xfrm>
            <a:off x="2712334" y="628852"/>
            <a:ext cx="30480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keoi5 gin6 saam1 hou2 leng3</a:t>
            </a:r>
          </a:p>
          <a:p>
            <a:r>
              <a:rPr lang="en-US" sz="1600" dirty="0"/>
              <a:t>gam1 jat6 hou2 sap1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ABCB80-67B7-4044-BA96-CB3BD62223FE}"/>
              </a:ext>
            </a:extLst>
          </p:cNvPr>
          <p:cNvSpPr/>
          <p:nvPr/>
        </p:nvSpPr>
        <p:spPr>
          <a:xfrm>
            <a:off x="-432038" y="4077516"/>
            <a:ext cx="4325073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di1 gei1 piu3 gei2 peng4</a:t>
            </a:r>
          </a:p>
          <a:p>
            <a:r>
              <a:rPr lang="en-US" dirty="0"/>
              <a:t>nei5 go3 sau2 tai4 din6 nou5 gam3 gwai3</a:t>
            </a:r>
          </a:p>
          <a:p>
            <a:r>
              <a:rPr lang="en-US" dirty="0"/>
              <a:t>go3 daan6 gou1 taai3 tim4</a:t>
            </a:r>
          </a:p>
          <a:p>
            <a:r>
              <a:rPr lang="en-US" dirty="0"/>
              <a:t>on1 cyun4 zeoi3 gan2 jiu3</a:t>
            </a:r>
          </a:p>
          <a:p>
            <a:r>
              <a:rPr lang="en-US" dirty="0"/>
              <a:t>tiu3 sing2 gau3 saai3 coeng4</a:t>
            </a:r>
          </a:p>
        </p:txBody>
      </p:sp>
    </p:spTree>
    <p:extLst>
      <p:ext uri="{BB962C8B-B14F-4D97-AF65-F5344CB8AC3E}">
        <p14:creationId xmlns:p14="http://schemas.microsoft.com/office/powerpoint/2010/main" val="2206338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5EAC2CF3-E8C8-9840-A8B6-E022AF43F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991" y="-41031"/>
            <a:ext cx="8400018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EF4283-CFE3-244A-9D55-F52D3BEF1585}"/>
              </a:ext>
            </a:extLst>
          </p:cNvPr>
          <p:cNvSpPr/>
          <p:nvPr/>
        </p:nvSpPr>
        <p:spPr>
          <a:xfrm>
            <a:off x="2454555" y="2399382"/>
            <a:ext cx="56778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tim4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96AA4A-68B2-EF46-BA2A-B4860E09847C}"/>
              </a:ext>
            </a:extLst>
          </p:cNvPr>
          <p:cNvSpPr/>
          <p:nvPr/>
        </p:nvSpPr>
        <p:spPr>
          <a:xfrm>
            <a:off x="4100088" y="2376232"/>
            <a:ext cx="143500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Tim4</a:t>
            </a:r>
            <a:r>
              <a:rPr lang="zh-TW" altLang="en-US" sz="1600" dirty="0"/>
              <a:t> </a:t>
            </a:r>
            <a:r>
              <a:rPr lang="en-GB" altLang="zh-TW" sz="1600" dirty="0"/>
              <a:t>tim2</a:t>
            </a:r>
            <a:r>
              <a:rPr lang="en-US" altLang="zh-TW" sz="1600" dirty="0"/>
              <a:t> </a:t>
            </a:r>
            <a:r>
              <a:rPr lang="en-GB" altLang="zh-TW" sz="1600" dirty="0"/>
              <a:t>dei2</a:t>
            </a:r>
            <a:endParaRPr lang="en-US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8E0341-C435-C342-817B-6471BA2E11BA}"/>
              </a:ext>
            </a:extLst>
          </p:cNvPr>
          <p:cNvSpPr/>
          <p:nvPr/>
        </p:nvSpPr>
        <p:spPr>
          <a:xfrm>
            <a:off x="2388319" y="2714786"/>
            <a:ext cx="70025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nyun5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BBE5B3-4083-0348-A7DD-6BD77C7E7B5A}"/>
              </a:ext>
            </a:extLst>
          </p:cNvPr>
          <p:cNvSpPr/>
          <p:nvPr/>
        </p:nvSpPr>
        <p:spPr>
          <a:xfrm>
            <a:off x="4076377" y="2674799"/>
            <a:ext cx="1698927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Nyun5</a:t>
            </a:r>
            <a:r>
              <a:rPr lang="zh-TW" altLang="en-US" sz="1600" dirty="0"/>
              <a:t> </a:t>
            </a:r>
            <a:r>
              <a:rPr lang="en-US" sz="1600" dirty="0"/>
              <a:t>nyun5</a:t>
            </a:r>
            <a:r>
              <a:rPr lang="zh-TW" altLang="en-US" sz="1600" dirty="0"/>
              <a:t> </a:t>
            </a:r>
            <a:r>
              <a:rPr lang="en-GB" altLang="zh-TW" sz="1600" dirty="0"/>
              <a:t>dei2</a:t>
            </a:r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CE31D5-5B6D-BD4B-8D4F-E5A59668E512}"/>
              </a:ext>
            </a:extLst>
          </p:cNvPr>
          <p:cNvSpPr/>
          <p:nvPr/>
        </p:nvSpPr>
        <p:spPr>
          <a:xfrm>
            <a:off x="2404862" y="3013353"/>
            <a:ext cx="66717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mun6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07D24C-818C-524F-981A-0BFBF8D3E40C}"/>
              </a:ext>
            </a:extLst>
          </p:cNvPr>
          <p:cNvSpPr/>
          <p:nvPr/>
        </p:nvSpPr>
        <p:spPr>
          <a:xfrm>
            <a:off x="4802153" y="2969199"/>
            <a:ext cx="1614545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Mun6 mun2 dei2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99121A-A44B-0546-9B59-49DCA0C6B33B}"/>
              </a:ext>
            </a:extLst>
          </p:cNvPr>
          <p:cNvSpPr/>
          <p:nvPr/>
        </p:nvSpPr>
        <p:spPr>
          <a:xfrm>
            <a:off x="936317" y="4990519"/>
            <a:ext cx="3604260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di1 zung1 joek6 fu2 fu2 dei2</a:t>
            </a:r>
          </a:p>
          <a:p>
            <a:endParaRPr lang="en-US" dirty="0"/>
          </a:p>
          <a:p>
            <a:r>
              <a:rPr lang="en-US" dirty="0"/>
              <a:t>tiu4 gaai1 sap1 sap1 dei2</a:t>
            </a:r>
          </a:p>
          <a:p>
            <a:r>
              <a:rPr lang="en-US" dirty="0"/>
              <a:t>tou3 hei3 mun6 mun2 dei2</a:t>
            </a:r>
          </a:p>
          <a:p>
            <a:r>
              <a:rPr lang="en-US" dirty="0"/>
              <a:t>ngo5 gok3 dak1 mun6 mun2 dei2</a:t>
            </a:r>
          </a:p>
        </p:txBody>
      </p:sp>
    </p:spTree>
    <p:extLst>
      <p:ext uri="{BB962C8B-B14F-4D97-AF65-F5344CB8AC3E}">
        <p14:creationId xmlns:p14="http://schemas.microsoft.com/office/powerpoint/2010/main" val="52636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2C040E6C-CCC7-AA4C-9168-196A204424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333"/>
          <a:stretch/>
        </p:blipFill>
        <p:spPr>
          <a:xfrm>
            <a:off x="1895336" y="1432775"/>
            <a:ext cx="8923735" cy="39924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F0B155B-D653-6F4A-87A6-54DCC6EF3C57}"/>
              </a:ext>
            </a:extLst>
          </p:cNvPr>
          <p:cNvSpPr/>
          <p:nvPr/>
        </p:nvSpPr>
        <p:spPr>
          <a:xfrm>
            <a:off x="2295743" y="2499145"/>
            <a:ext cx="406146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ni1 go3 gaau3 sau6 din1 din1 dei2 ge3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46A77E-22C4-FD40-A3C9-B28425C7E6F0}"/>
              </a:ext>
            </a:extLst>
          </p:cNvPr>
          <p:cNvSpPr/>
          <p:nvPr/>
        </p:nvSpPr>
        <p:spPr>
          <a:xfrm>
            <a:off x="2401066" y="3750181"/>
            <a:ext cx="256640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go3 wu6 si6 fei4 fei2 dei2</a:t>
            </a:r>
          </a:p>
        </p:txBody>
      </p:sp>
    </p:spTree>
    <p:extLst>
      <p:ext uri="{BB962C8B-B14F-4D97-AF65-F5344CB8AC3E}">
        <p14:creationId xmlns:p14="http://schemas.microsoft.com/office/powerpoint/2010/main" val="3856978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2C040E6C-CCC7-AA4C-9168-196A204424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169" b="48050"/>
          <a:stretch/>
        </p:blipFill>
        <p:spPr>
          <a:xfrm>
            <a:off x="2095824" y="901665"/>
            <a:ext cx="8000351" cy="319206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AF2E505-3CEE-2B4B-BBC2-6165D519906E}"/>
              </a:ext>
            </a:extLst>
          </p:cNvPr>
          <p:cNvSpPr/>
          <p:nvPr/>
        </p:nvSpPr>
        <p:spPr>
          <a:xfrm>
            <a:off x="5096957" y="2912864"/>
            <a:ext cx="3026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（</a:t>
            </a:r>
            <a:r>
              <a:rPr lang="en-US" dirty="0"/>
              <a:t>Neoi5</a:t>
            </a:r>
            <a:r>
              <a:rPr lang="en-US" altLang="zh-TW" dirty="0"/>
              <a:t>/</a:t>
            </a:r>
            <a:r>
              <a:rPr lang="en-US" dirty="0"/>
              <a:t>naam4 pang4 jau5</a:t>
            </a:r>
            <a:r>
              <a:rPr lang="zh-TW" altLang="en-US" dirty="0"/>
              <a:t>）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798E05-C107-144C-9A50-47E3319A529F}"/>
              </a:ext>
            </a:extLst>
          </p:cNvPr>
          <p:cNvSpPr/>
          <p:nvPr/>
        </p:nvSpPr>
        <p:spPr>
          <a:xfrm>
            <a:off x="6282513" y="3206473"/>
            <a:ext cx="1483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（</a:t>
            </a:r>
            <a:r>
              <a:rPr lang="en-US" dirty="0"/>
              <a:t>sai3 lou6</a:t>
            </a:r>
            <a:r>
              <a:rPr lang="zh-TW" altLang="en-US" dirty="0"/>
              <a:t>）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713FFD-6E04-E747-9C0A-80BC3A0B53A0}"/>
              </a:ext>
            </a:extLst>
          </p:cNvPr>
          <p:cNvSpPr/>
          <p:nvPr/>
        </p:nvSpPr>
        <p:spPr>
          <a:xfrm>
            <a:off x="4488212" y="3724394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/>
              <a:t>（</a:t>
            </a:r>
            <a:r>
              <a:rPr lang="en-US" dirty="0"/>
              <a:t>tung4 si6</a:t>
            </a:r>
            <a:r>
              <a:rPr lang="zh-TW" altLang="en-US" dirty="0"/>
              <a:t>）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3C32E5-1614-5145-9209-C8CE0A0E3E7C}"/>
              </a:ext>
            </a:extLst>
          </p:cNvPr>
          <p:cNvSpPr txBox="1"/>
          <p:nvPr/>
        </p:nvSpPr>
        <p:spPr>
          <a:xfrm>
            <a:off x="2415737" y="4144110"/>
            <a:ext cx="5017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lain" startAt="5"/>
            </a:pPr>
            <a:r>
              <a:rPr lang="en-GB" altLang="zh-TW" dirty="0"/>
              <a:t>your city</a:t>
            </a:r>
          </a:p>
          <a:p>
            <a:pPr marL="342900" indent="-342900">
              <a:buAutoNum type="arabicPlain" startAt="5"/>
            </a:pPr>
            <a:r>
              <a:rPr lang="en-GB" dirty="0"/>
              <a:t>Your sibling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D30D8F-3431-4840-B096-3E5ED84B3FA4}"/>
              </a:ext>
            </a:extLst>
          </p:cNvPr>
          <p:cNvSpPr txBox="1"/>
          <p:nvPr/>
        </p:nvSpPr>
        <p:spPr>
          <a:xfrm>
            <a:off x="3601039" y="4939645"/>
            <a:ext cx="2055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/>
              <a:t>搞笑</a:t>
            </a:r>
            <a:r>
              <a:rPr lang="zh-TW" altLang="en-US" dirty="0"/>
              <a:t> </a:t>
            </a:r>
            <a:r>
              <a:rPr lang="en-GB" altLang="zh-TW" dirty="0"/>
              <a:t>gau2 siu3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062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2C040E6C-CCC7-AA4C-9168-196A204424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417"/>
          <a:stretch/>
        </p:blipFill>
        <p:spPr>
          <a:xfrm>
            <a:off x="1817101" y="1100957"/>
            <a:ext cx="8024837" cy="465608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47984A7-F671-354F-9F6F-A6F4E4769A99}"/>
              </a:ext>
            </a:extLst>
          </p:cNvPr>
          <p:cNvSpPr/>
          <p:nvPr/>
        </p:nvSpPr>
        <p:spPr>
          <a:xfrm>
            <a:off x="3333750" y="2477185"/>
            <a:ext cx="679393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ngo5 go4 go1 hai2 jat1 gaan1 hou2 jau5 meng2 ge3 gung1 si1 zou6 je5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856858-D383-F341-9370-F946202C4B81}"/>
              </a:ext>
            </a:extLst>
          </p:cNvPr>
          <p:cNvSpPr/>
          <p:nvPr/>
        </p:nvSpPr>
        <p:spPr>
          <a:xfrm>
            <a:off x="2350062" y="3575804"/>
            <a:ext cx="213052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keoi5 uk1 kei2 jau5 go3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DC292C-7C56-0342-A8CC-946824FF4603}"/>
              </a:ext>
            </a:extLst>
          </p:cNvPr>
          <p:cNvSpPr/>
          <p:nvPr/>
        </p:nvSpPr>
        <p:spPr>
          <a:xfrm>
            <a:off x="2121508" y="3914358"/>
            <a:ext cx="1208408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haak3 teng1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0A0899-8325-6241-81C9-68EE2E1F69FF}"/>
              </a:ext>
            </a:extLst>
          </p:cNvPr>
          <p:cNvSpPr/>
          <p:nvPr/>
        </p:nvSpPr>
        <p:spPr>
          <a:xfrm>
            <a:off x="2378307" y="4198099"/>
            <a:ext cx="207402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deoi3 min6 jau5 gaan1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BFD0A0-1551-284A-9B5B-A1B30FD0EBCD}"/>
              </a:ext>
            </a:extLst>
          </p:cNvPr>
          <p:cNvSpPr/>
          <p:nvPr/>
        </p:nvSpPr>
        <p:spPr>
          <a:xfrm>
            <a:off x="2337975" y="4512534"/>
            <a:ext cx="1077346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caan1 teng1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CCF060-CB25-D64E-B806-28C164732692}"/>
              </a:ext>
            </a:extLst>
          </p:cNvPr>
          <p:cNvSpPr/>
          <p:nvPr/>
        </p:nvSpPr>
        <p:spPr>
          <a:xfrm>
            <a:off x="2378307" y="4780845"/>
            <a:ext cx="2709909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ngo5 zeoi3 gan6/kan5 tai2 zo2</a:t>
            </a:r>
          </a:p>
        </p:txBody>
      </p:sp>
    </p:spTree>
    <p:extLst>
      <p:ext uri="{BB962C8B-B14F-4D97-AF65-F5344CB8AC3E}">
        <p14:creationId xmlns:p14="http://schemas.microsoft.com/office/powerpoint/2010/main" val="4230868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C8CB54D-C82A-D740-9368-5A7E04FFAFD5}"/>
              </a:ext>
            </a:extLst>
          </p:cNvPr>
          <p:cNvGrpSpPr/>
          <p:nvPr/>
        </p:nvGrpSpPr>
        <p:grpSpPr>
          <a:xfrm>
            <a:off x="1577908" y="744468"/>
            <a:ext cx="9036184" cy="5369064"/>
            <a:chOff x="1577908" y="744468"/>
            <a:chExt cx="9036184" cy="5369064"/>
          </a:xfrm>
        </p:grpSpPr>
        <p:pic>
          <p:nvPicPr>
            <p:cNvPr id="7" name="Picture 6" descr="Text&#10;&#10;Description automatically generated">
              <a:extLst>
                <a:ext uri="{FF2B5EF4-FFF2-40B4-BE49-F238E27FC236}">
                  <a16:creationId xmlns:a16="http://schemas.microsoft.com/office/drawing/2014/main" id="{3902B973-C166-2A4C-870B-BEE8375E0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3568"/>
            <a:stretch/>
          </p:blipFill>
          <p:spPr>
            <a:xfrm>
              <a:off x="1577908" y="744468"/>
              <a:ext cx="9036184" cy="536906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2908590-858A-B14D-9ABE-3F5C48C18C0E}"/>
                </a:ext>
              </a:extLst>
            </p:cNvPr>
            <p:cNvSpPr/>
            <p:nvPr/>
          </p:nvSpPr>
          <p:spPr>
            <a:xfrm>
              <a:off x="1840230" y="2263140"/>
              <a:ext cx="5349240" cy="363474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gaa1 si1  peng4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1A9266C-3418-DC46-9E23-3B8097079A07}"/>
                </a:ext>
              </a:extLst>
            </p:cNvPr>
            <p:cNvSpPr/>
            <p:nvPr/>
          </p:nvSpPr>
          <p:spPr>
            <a:xfrm>
              <a:off x="5739537" y="2444234"/>
              <a:ext cx="121584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mun5 zuk1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036F4BF-2516-2A4C-B710-6F0C8305FAEC}"/>
                </a:ext>
              </a:extLst>
            </p:cNvPr>
            <p:cNvSpPr/>
            <p:nvPr/>
          </p:nvSpPr>
          <p:spPr>
            <a:xfrm>
              <a:off x="6211133" y="2809994"/>
              <a:ext cx="5741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lek1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C9383AD-87BE-7046-9D44-696984CEB228}"/>
                </a:ext>
              </a:extLst>
            </p:cNvPr>
            <p:cNvSpPr/>
            <p:nvPr/>
          </p:nvSpPr>
          <p:spPr>
            <a:xfrm>
              <a:off x="6211133" y="3059668"/>
              <a:ext cx="5854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gui6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147CF47-3CFA-3F4A-BE90-FDBFC164D08B}"/>
                </a:ext>
              </a:extLst>
            </p:cNvPr>
            <p:cNvSpPr/>
            <p:nvPr/>
          </p:nvSpPr>
          <p:spPr>
            <a:xfrm>
              <a:off x="6096000" y="3360420"/>
              <a:ext cx="9156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dak1 ji3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8D76689-D0A5-1843-A450-C8BEB979E42A}"/>
                </a:ext>
              </a:extLst>
            </p:cNvPr>
            <p:cNvSpPr/>
            <p:nvPr/>
          </p:nvSpPr>
          <p:spPr>
            <a:xfrm>
              <a:off x="5607083" y="3652912"/>
              <a:ext cx="140455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long6 maan6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EA4CAFC-D033-4147-BF9F-B33D906C5DA5}"/>
                </a:ext>
              </a:extLst>
            </p:cNvPr>
            <p:cNvSpPr/>
            <p:nvPr/>
          </p:nvSpPr>
          <p:spPr>
            <a:xfrm>
              <a:off x="5111563" y="4043720"/>
              <a:ext cx="19000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tau4 faat3</a:t>
              </a:r>
              <a:r>
                <a:rPr lang="en-GB" dirty="0"/>
                <a:t>…</a:t>
              </a:r>
              <a:r>
                <a:rPr lang="en-US" dirty="0"/>
                <a:t>dyun2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F248E01-4190-214D-8347-B6E4AA471046}"/>
                </a:ext>
              </a:extLst>
            </p:cNvPr>
            <p:cNvSpPr/>
            <p:nvPr/>
          </p:nvSpPr>
          <p:spPr>
            <a:xfrm>
              <a:off x="5246793" y="4384432"/>
              <a:ext cx="16984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gaa1 si1…peng4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6947EFD-61C3-3548-898C-48E691161FA8}"/>
                </a:ext>
              </a:extLst>
            </p:cNvPr>
            <p:cNvSpPr/>
            <p:nvPr/>
          </p:nvSpPr>
          <p:spPr>
            <a:xfrm>
              <a:off x="4284990" y="4697998"/>
              <a:ext cx="264418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gaau3 sau6…ceot1 meng2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92AECA3-4AB2-6849-9843-5D0329108618}"/>
                </a:ext>
              </a:extLst>
            </p:cNvPr>
            <p:cNvSpPr/>
            <p:nvPr/>
          </p:nvSpPr>
          <p:spPr>
            <a:xfrm>
              <a:off x="6059024" y="4989999"/>
              <a:ext cx="6976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laan5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17B37A8-A6AD-1F4B-B251-72C7AB9CBAFE}"/>
                </a:ext>
              </a:extLst>
            </p:cNvPr>
            <p:cNvSpPr/>
            <p:nvPr/>
          </p:nvSpPr>
          <p:spPr>
            <a:xfrm>
              <a:off x="5309619" y="5352276"/>
              <a:ext cx="16017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soeng2... leng3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3430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236DF810-0DFC-814D-875D-BC20202974AA}"/>
              </a:ext>
            </a:extLst>
          </p:cNvPr>
          <p:cNvGrpSpPr/>
          <p:nvPr/>
        </p:nvGrpSpPr>
        <p:grpSpPr>
          <a:xfrm>
            <a:off x="1910862" y="437079"/>
            <a:ext cx="8845571" cy="5983842"/>
            <a:chOff x="1910862" y="437079"/>
            <a:chExt cx="8845571" cy="5983842"/>
          </a:xfrm>
        </p:grpSpPr>
        <p:pic>
          <p:nvPicPr>
            <p:cNvPr id="9" name="Picture 8" descr="Text, letter&#10;&#10;Description automatically generated">
              <a:extLst>
                <a:ext uri="{FF2B5EF4-FFF2-40B4-BE49-F238E27FC236}">
                  <a16:creationId xmlns:a16="http://schemas.microsoft.com/office/drawing/2014/main" id="{AD9B5F4C-3A1A-D14E-9433-EDC9A6DA8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10862" y="437079"/>
              <a:ext cx="8845571" cy="598384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14243DC-2D51-BE44-9DEF-15A9600AE382}"/>
                </a:ext>
              </a:extLst>
            </p:cNvPr>
            <p:cNvSpPr/>
            <p:nvPr/>
          </p:nvSpPr>
          <p:spPr>
            <a:xfrm>
              <a:off x="3665514" y="2787134"/>
              <a:ext cx="121058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dip6 sung1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031243D-C71D-ED4B-9E4C-4F67DAB7711C}"/>
                </a:ext>
              </a:extLst>
            </p:cNvPr>
            <p:cNvSpPr/>
            <p:nvPr/>
          </p:nvSpPr>
          <p:spPr>
            <a:xfrm>
              <a:off x="6753666" y="2787134"/>
              <a:ext cx="65062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laat6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ED5AC10-2F19-574D-BA67-3F6AAEA4C5F7}"/>
                </a:ext>
              </a:extLst>
            </p:cNvPr>
            <p:cNvSpPr/>
            <p:nvPr/>
          </p:nvSpPr>
          <p:spPr>
            <a:xfrm>
              <a:off x="3780813" y="3158252"/>
              <a:ext cx="72904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tong1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75A51A2-8509-1540-ABE1-FFF5771EA1BE}"/>
                </a:ext>
              </a:extLst>
            </p:cNvPr>
            <p:cNvSpPr/>
            <p:nvPr/>
          </p:nvSpPr>
          <p:spPr>
            <a:xfrm>
              <a:off x="6669155" y="3125748"/>
              <a:ext cx="7351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syun1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1DD6560-3B86-D144-AF42-F021103A2D73}"/>
                </a:ext>
              </a:extLst>
            </p:cNvPr>
            <p:cNvSpPr/>
            <p:nvPr/>
          </p:nvSpPr>
          <p:spPr>
            <a:xfrm>
              <a:off x="4175767" y="3413552"/>
              <a:ext cx="79701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saam1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D50E04D-56D7-BD40-8715-FC88C6B0558C}"/>
                </a:ext>
              </a:extLst>
            </p:cNvPr>
            <p:cNvSpPr/>
            <p:nvPr/>
          </p:nvSpPr>
          <p:spPr>
            <a:xfrm>
              <a:off x="3972661" y="3709214"/>
              <a:ext cx="91884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dirty="0"/>
                <a:t>tin1 hei3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7C950DB-EB7A-764B-B8F7-A776340B008D}"/>
                </a:ext>
              </a:extLst>
            </p:cNvPr>
            <p:cNvSpPr/>
            <p:nvPr/>
          </p:nvSpPr>
          <p:spPr>
            <a:xfrm>
              <a:off x="6912412" y="3709214"/>
              <a:ext cx="77617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dung3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423C0E4-027E-1449-A7BF-54C23A0A4AE0}"/>
                </a:ext>
              </a:extLst>
            </p:cNvPr>
            <p:cNvSpPr/>
            <p:nvPr/>
          </p:nvSpPr>
          <p:spPr>
            <a:xfrm>
              <a:off x="3590350" y="4049136"/>
              <a:ext cx="117083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faai3 min6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E4C1D29-3CB9-C842-B2EA-F81C7EBD3BB2}"/>
                </a:ext>
              </a:extLst>
            </p:cNvPr>
            <p:cNvSpPr/>
            <p:nvPr/>
          </p:nvSpPr>
          <p:spPr>
            <a:xfrm>
              <a:off x="7078979" y="4049136"/>
              <a:ext cx="70403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jyun4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7F78E19-593B-244A-AB37-344A95F12F13}"/>
                </a:ext>
              </a:extLst>
            </p:cNvPr>
            <p:cNvSpPr/>
            <p:nvPr/>
          </p:nvSpPr>
          <p:spPr>
            <a:xfrm>
              <a:off x="3770810" y="4343430"/>
              <a:ext cx="87126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ngaan5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DB462B1-1CD2-FB49-A480-5B9E2A386634}"/>
                </a:ext>
              </a:extLst>
            </p:cNvPr>
            <p:cNvSpPr/>
            <p:nvPr/>
          </p:nvSpPr>
          <p:spPr>
            <a:xfrm>
              <a:off x="7430275" y="4351674"/>
              <a:ext cx="77617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hung4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6F322DA-97D7-0E4E-AFB0-C384F88AB229}"/>
                </a:ext>
              </a:extLst>
            </p:cNvPr>
            <p:cNvSpPr/>
            <p:nvPr/>
          </p:nvSpPr>
          <p:spPr>
            <a:xfrm>
              <a:off x="3806166" y="4637724"/>
              <a:ext cx="184326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baan6 gung1 sat1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6CBC7B7-9107-9A43-8D1A-9825A1AFCA88}"/>
                </a:ext>
              </a:extLst>
            </p:cNvPr>
            <p:cNvSpPr/>
            <p:nvPr/>
          </p:nvSpPr>
          <p:spPr>
            <a:xfrm>
              <a:off x="8901070" y="4712762"/>
              <a:ext cx="7024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lyun6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75CFBB7-3F69-5241-8D7B-D835DCD4B55A}"/>
                </a:ext>
              </a:extLst>
            </p:cNvPr>
            <p:cNvSpPr/>
            <p:nvPr/>
          </p:nvSpPr>
          <p:spPr>
            <a:xfrm>
              <a:off x="3810350" y="4973365"/>
              <a:ext cx="94288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dirty="0"/>
                <a:t>lap1 lau2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BE7BACD-184B-C440-A4E9-D05D95DCAB03}"/>
                </a:ext>
              </a:extLst>
            </p:cNvPr>
            <p:cNvSpPr/>
            <p:nvPr/>
          </p:nvSpPr>
          <p:spPr>
            <a:xfrm>
              <a:off x="6962212" y="4959815"/>
              <a:ext cx="74411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sung1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1485367-25C6-7D48-BC98-90A4A571F746}"/>
                </a:ext>
              </a:extLst>
            </p:cNvPr>
            <p:cNvSpPr/>
            <p:nvPr/>
          </p:nvSpPr>
          <p:spPr>
            <a:xfrm>
              <a:off x="4059736" y="5267659"/>
              <a:ext cx="166353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dirty="0"/>
                <a:t>fu3 ngaan5 geng2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4DD285E-8BDD-9145-9DA6-1547D22B2604}"/>
                </a:ext>
              </a:extLst>
            </p:cNvPr>
            <p:cNvSpPr/>
            <p:nvPr/>
          </p:nvSpPr>
          <p:spPr>
            <a:xfrm>
              <a:off x="8671314" y="5341923"/>
              <a:ext cx="83869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mung4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545B393-DE94-004B-8F90-3379003473AE}"/>
                </a:ext>
              </a:extLst>
            </p:cNvPr>
            <p:cNvSpPr/>
            <p:nvPr/>
          </p:nvSpPr>
          <p:spPr>
            <a:xfrm>
              <a:off x="4135333" y="5567602"/>
              <a:ext cx="122982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lou5 gung1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63D201-AD01-2D4E-A784-FFCD0B527FB3}"/>
                </a:ext>
              </a:extLst>
            </p:cNvPr>
            <p:cNvSpPr/>
            <p:nvPr/>
          </p:nvSpPr>
          <p:spPr>
            <a:xfrm>
              <a:off x="7506321" y="5701217"/>
              <a:ext cx="62408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dirty="0"/>
                <a:t>zeoi3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2442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3356092-0ACA-B54B-AC47-A9E00FBE30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97455"/>
              </p:ext>
            </p:extLst>
          </p:nvPr>
        </p:nvGraphicFramePr>
        <p:xfrm>
          <a:off x="3048000" y="1676596"/>
          <a:ext cx="6096000" cy="259588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37893003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00391297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400942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ja-JP" altLang="en-HK" b="0"/>
                        <a:t>邊個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Who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/>
                        <a:t>Bin1 go6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19609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/>
                        <a:t>咩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/</a:t>
                      </a:r>
                      <a:r>
                        <a:rPr lang="zh-TW" altLang="en-US" dirty="0"/>
                        <a:t> 乜</a:t>
                      </a:r>
                      <a:r>
                        <a:rPr lang="ja-JP" altLang="en-GB"/>
                        <a:t>嘢</a:t>
                      </a:r>
                      <a:endParaRPr lang="en-HK" altLang="zh-TW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Me1 / Mat1 je5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974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邊度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Bin1 dou6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148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點解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Dim</a:t>
                      </a:r>
                      <a:r>
                        <a:rPr lang="en-US" altLang="zh-TW" dirty="0"/>
                        <a:t>2 gaai2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3245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幾時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When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Gei</a:t>
                      </a:r>
                      <a:r>
                        <a:rPr lang="en-US" altLang="zh-TW" dirty="0"/>
                        <a:t>2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si4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73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點</a:t>
                      </a:r>
                      <a:r>
                        <a:rPr lang="zh-TW" altLang="en-US" dirty="0"/>
                        <a:t>（</a:t>
                      </a:r>
                      <a:r>
                        <a:rPr lang="ja-JP" altLang="en-US"/>
                        <a:t>樣</a:t>
                      </a:r>
                      <a:r>
                        <a:rPr lang="zh-TW" altLang="en-US" dirty="0"/>
                        <a:t>）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Dim2</a:t>
                      </a:r>
                      <a:r>
                        <a:rPr lang="en-US" dirty="0"/>
                        <a:t> </a:t>
                      </a:r>
                      <a:r>
                        <a:rPr lang="zh-TW" altLang="en-US" dirty="0"/>
                        <a:t>（</a:t>
                      </a:r>
                      <a:r>
                        <a:rPr lang="en-GB" dirty="0"/>
                        <a:t>yoeng2</a:t>
                      </a:r>
                      <a:r>
                        <a:rPr lang="zh-TW" altLang="en-US" dirty="0"/>
                        <a:t>）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4437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/>
                        <a:t>幾多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How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many/</a:t>
                      </a:r>
                      <a:r>
                        <a:rPr lang="zh-TW" altLang="en-US" dirty="0"/>
                        <a:t> </a:t>
                      </a:r>
                      <a:r>
                        <a:rPr lang="en-US" altLang="zh-TW" dirty="0"/>
                        <a:t>much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Gei2 do1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25579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7452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035415-E3F7-F546-9A85-5C5A87AD24D4}"/>
              </a:ext>
            </a:extLst>
          </p:cNvPr>
          <p:cNvSpPr txBox="1"/>
          <p:nvPr/>
        </p:nvSpPr>
        <p:spPr>
          <a:xfrm>
            <a:off x="844062" y="1254369"/>
            <a:ext cx="1075006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dirty="0"/>
              <a:t>Now I am working</a:t>
            </a:r>
            <a:r>
              <a:rPr lang="zh-TW" altLang="en-US" sz="2400" dirty="0"/>
              <a:t> （</a:t>
            </a:r>
            <a:r>
              <a:rPr lang="en-HK" altLang="zh-TW" sz="2400" dirty="0"/>
              <a:t>zou6 je5</a:t>
            </a:r>
            <a:r>
              <a:rPr lang="zh-TW" altLang="en-US" sz="2400" dirty="0"/>
              <a:t>）</a:t>
            </a:r>
            <a:r>
              <a:rPr lang="en-US" sz="2400" dirty="0"/>
              <a:t>. My friend is going shopping. (</a:t>
            </a:r>
            <a:r>
              <a:rPr lang="en-GB" sz="2400" dirty="0"/>
              <a:t>maai5</a:t>
            </a:r>
            <a:r>
              <a:rPr lang="en-HK" sz="2400" dirty="0"/>
              <a:t> </a:t>
            </a:r>
            <a:r>
              <a:rPr lang="en-GB" sz="2400" dirty="0"/>
              <a:t>ye5</a:t>
            </a:r>
            <a:r>
              <a:rPr lang="en-HK" sz="2400" dirty="0"/>
              <a:t> </a:t>
            </a:r>
            <a:r>
              <a:rPr lang="ja-JP" altLang="en-US" sz="2400"/>
              <a:t>買嘢</a:t>
            </a:r>
            <a:r>
              <a:rPr lang="zh-TW" altLang="en-US" sz="2400" dirty="0"/>
              <a:t>）</a:t>
            </a:r>
            <a:endParaRPr lang="en-GB" altLang="zh-TW" sz="2400" dirty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GB" altLang="zh-TW" sz="2400" dirty="0"/>
              <a:t>I am studying</a:t>
            </a:r>
            <a:r>
              <a:rPr lang="zh-TW" altLang="en-US" sz="2400" dirty="0"/>
              <a:t> （</a:t>
            </a:r>
            <a:r>
              <a:rPr lang="en-HK" sz="2400" dirty="0"/>
              <a:t> wan1 syu1</a:t>
            </a:r>
            <a:r>
              <a:rPr lang="zh-TW" altLang="en-US" sz="2400" dirty="0"/>
              <a:t>）</a:t>
            </a:r>
            <a:r>
              <a:rPr lang="en-GB" altLang="zh-TW" sz="2400" dirty="0"/>
              <a:t> and listening to music</a:t>
            </a:r>
            <a:r>
              <a:rPr lang="zh-TW" altLang="en-US" sz="2400" dirty="0"/>
              <a:t> （</a:t>
            </a:r>
            <a:r>
              <a:rPr lang="en-HK" sz="2400" dirty="0"/>
              <a:t> teng1 jam1 ngok6</a:t>
            </a:r>
            <a:r>
              <a:rPr lang="zh-TW" altLang="en-US" sz="2400" dirty="0"/>
              <a:t>）</a:t>
            </a:r>
            <a:r>
              <a:rPr lang="en-GB" altLang="zh-TW" sz="2400" dirty="0"/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GB" sz="2400" dirty="0"/>
              <a:t>Where is the hotel </a:t>
            </a:r>
            <a:r>
              <a:rPr lang="zh-TW" altLang="en-US" sz="2400" dirty="0"/>
              <a:t>（</a:t>
            </a:r>
            <a:r>
              <a:rPr lang="en-HK" sz="2400" dirty="0"/>
              <a:t> zau2 dim3 </a:t>
            </a:r>
            <a:r>
              <a:rPr lang="zh-TW" altLang="en-US" sz="2400" dirty="0"/>
              <a:t>）？</a:t>
            </a:r>
            <a:endParaRPr lang="en-HK" altLang="zh-TW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       It is near the metro station (</a:t>
            </a:r>
            <a:r>
              <a:rPr lang="en-HK" sz="2400" dirty="0"/>
              <a:t>dei6 tit3 zaam6</a:t>
            </a:r>
            <a:r>
              <a:rPr lang="zh-TW" altLang="en-US" sz="2400" dirty="0"/>
              <a:t>）。</a:t>
            </a:r>
            <a:r>
              <a:rPr lang="en-GB" altLang="zh-TW" sz="2400" dirty="0"/>
              <a:t>Fu6 gaan6</a:t>
            </a:r>
            <a:endParaRPr lang="en-HK" altLang="zh-TW" sz="2400" dirty="0"/>
          </a:p>
          <a:p>
            <a:pPr>
              <a:lnSpc>
                <a:spcPct val="150000"/>
              </a:lnSpc>
            </a:pPr>
            <a:r>
              <a:rPr lang="en-US" altLang="zh-TW" sz="2400" dirty="0"/>
              <a:t>4.</a:t>
            </a:r>
            <a:r>
              <a:rPr lang="zh-TW" altLang="en-US" sz="2400" dirty="0"/>
              <a:t>    </a:t>
            </a:r>
            <a:r>
              <a:rPr lang="en-GB" altLang="zh-TW" sz="2400" dirty="0"/>
              <a:t>Where is the washroom</a:t>
            </a:r>
            <a:r>
              <a:rPr lang="zh-TW" altLang="en-US" sz="2400" dirty="0"/>
              <a:t> （</a:t>
            </a:r>
            <a:r>
              <a:rPr lang="en-HK" sz="2400" dirty="0"/>
              <a:t> sai2 sau2 gaan1</a:t>
            </a:r>
            <a:r>
              <a:rPr lang="zh-TW" altLang="en-US" sz="2400" dirty="0"/>
              <a:t>）</a:t>
            </a:r>
            <a:r>
              <a:rPr lang="en-GB" altLang="zh-TW" sz="2400" dirty="0"/>
              <a:t>? </a:t>
            </a:r>
          </a:p>
          <a:p>
            <a:pPr>
              <a:lnSpc>
                <a:spcPct val="150000"/>
              </a:lnSpc>
            </a:pPr>
            <a:r>
              <a:rPr lang="zh-TW" altLang="en-US" sz="2400" dirty="0"/>
              <a:t>    </a:t>
            </a:r>
            <a:r>
              <a:rPr lang="en-GB" altLang="zh-TW" sz="2400" dirty="0"/>
              <a:t>It is on 3</a:t>
            </a:r>
            <a:r>
              <a:rPr lang="en-GB" altLang="zh-TW" sz="2400" baseline="30000" dirty="0"/>
              <a:t>rd</a:t>
            </a:r>
            <a:r>
              <a:rPr lang="en-GB" altLang="zh-TW" sz="2400" dirty="0"/>
              <a:t> floor</a:t>
            </a:r>
            <a:r>
              <a:rPr lang="zh-TW" altLang="en-US" sz="2400" dirty="0"/>
              <a:t> （</a:t>
            </a:r>
            <a:r>
              <a:rPr lang="en-HK" sz="2400" dirty="0"/>
              <a:t> lau2</a:t>
            </a:r>
            <a:r>
              <a:rPr lang="zh-TW" altLang="en-US" sz="2400" dirty="0"/>
              <a:t>）</a:t>
            </a:r>
            <a:r>
              <a:rPr lang="en-GB" altLang="zh-TW" sz="2400" dirty="0"/>
              <a:t> of the department store</a:t>
            </a:r>
            <a:r>
              <a:rPr lang="zh-TW" altLang="en-US" sz="2400" dirty="0"/>
              <a:t> （</a:t>
            </a:r>
            <a:r>
              <a:rPr lang="en-HK" sz="2400" dirty="0"/>
              <a:t> soeng1 coeng4</a:t>
            </a:r>
            <a:r>
              <a:rPr lang="zh-TW" altLang="en-US" sz="2400" dirty="0"/>
              <a:t>）</a:t>
            </a:r>
            <a:endParaRPr lang="en-HK" altLang="zh-TW" sz="2400" dirty="0"/>
          </a:p>
          <a:p>
            <a:pPr>
              <a:lnSpc>
                <a:spcPct val="150000"/>
              </a:lnSpc>
            </a:pPr>
            <a:r>
              <a:rPr lang="en-US" altLang="zh-TW" sz="2400" dirty="0"/>
              <a:t>5.</a:t>
            </a:r>
            <a:r>
              <a:rPr lang="zh-TW" altLang="en-US" sz="2400" dirty="0"/>
              <a:t> </a:t>
            </a:r>
            <a:r>
              <a:rPr lang="en-GB" altLang="zh-TW" sz="2400" dirty="0"/>
              <a:t>Is there any restaurants here? </a:t>
            </a:r>
          </a:p>
          <a:p>
            <a:pPr>
              <a:lnSpc>
                <a:spcPct val="150000"/>
              </a:lnSpc>
            </a:pPr>
            <a:r>
              <a:rPr lang="en-GB" sz="2400" dirty="0"/>
              <a:t>    Yes, there is McDonalds (</a:t>
            </a:r>
            <a:r>
              <a:rPr lang="en-HK" sz="2400" dirty="0"/>
              <a:t>mak6 dong1 lou4 </a:t>
            </a:r>
            <a:r>
              <a:rPr lang="zh-TW" altLang="en-US" sz="2400" dirty="0"/>
              <a:t>）</a:t>
            </a:r>
            <a:endParaRPr lang="en-HK" altLang="zh-TW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38320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EA5CC-128E-D442-907D-E6B79575B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4647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New textbook:</a:t>
            </a:r>
            <a:br>
              <a:rPr lang="en-US" dirty="0"/>
            </a:br>
            <a:r>
              <a:rPr lang="en-US" dirty="0"/>
              <a:t>Basic Cantonese </a:t>
            </a:r>
            <a:br>
              <a:rPr lang="en-US" dirty="0"/>
            </a:br>
            <a:r>
              <a:rPr lang="en-US" dirty="0"/>
              <a:t>A Grammar and Workbook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58CC2C-D42E-D842-84F5-087CC229E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925" y="491339"/>
            <a:ext cx="3920806" cy="58753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35160E-4CB3-5545-8F0C-032209F57D79}"/>
              </a:ext>
            </a:extLst>
          </p:cNvPr>
          <p:cNvSpPr txBox="1"/>
          <p:nvPr/>
        </p:nvSpPr>
        <p:spPr>
          <a:xfrm>
            <a:off x="533400" y="3267289"/>
            <a:ext cx="6400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Yale romanization of Cantonese</a:t>
            </a:r>
          </a:p>
          <a:p>
            <a:endParaRPr lang="en-US" sz="2400" dirty="0"/>
          </a:p>
          <a:p>
            <a:r>
              <a:rPr lang="en-US" sz="2400" dirty="0"/>
              <a:t>Limitation: </a:t>
            </a:r>
            <a:r>
              <a:rPr lang="en-HK" sz="2400" dirty="0"/>
              <a:t>unable to describe all vowels being used in Cantonese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3123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A94CDF02-AD76-0D43-84EB-A654C6627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7221" y="1101534"/>
            <a:ext cx="6244779" cy="5756466"/>
          </a:xfrm>
          <a:prstGeom prst="rect">
            <a:avLst/>
          </a:prstGeom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DC4B25E-DBD5-9C45-A8E5-EA41CD3E6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1534"/>
            <a:ext cx="5947221" cy="22390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17AB1D-235C-C340-8ADF-4A250B0679AC}"/>
              </a:ext>
            </a:extLst>
          </p:cNvPr>
          <p:cNvSpPr/>
          <p:nvPr/>
        </p:nvSpPr>
        <p:spPr>
          <a:xfrm>
            <a:off x="692723" y="4813361"/>
            <a:ext cx="4800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hongkongvision.com</a:t>
            </a:r>
            <a:r>
              <a:rPr lang="en-US" dirty="0"/>
              <a:t>/tool/</a:t>
            </a:r>
            <a:r>
              <a:rPr lang="en-US" dirty="0" err="1"/>
              <a:t>cc_py_conv_zh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518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1C780841-5C7D-C946-AFC8-7EF9E9207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78" y="220532"/>
            <a:ext cx="10951844" cy="641693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E5EE2EE-1B79-D94B-9B5A-99D9BBF6BF64}"/>
              </a:ext>
            </a:extLst>
          </p:cNvPr>
          <p:cNvSpPr/>
          <p:nvPr/>
        </p:nvSpPr>
        <p:spPr>
          <a:xfrm>
            <a:off x="1619036" y="3250515"/>
            <a:ext cx="2905604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dirty="0"/>
              <a:t>Di</a:t>
            </a:r>
            <a:r>
              <a:rPr lang="en-US" altLang="zh-TW" sz="2400" dirty="0"/>
              <a:t>1</a:t>
            </a:r>
            <a:r>
              <a:rPr lang="zh-TW" altLang="en-US" sz="2400" dirty="0"/>
              <a:t> </a:t>
            </a:r>
            <a:r>
              <a:rPr lang="en-US" altLang="zh-TW" sz="2400" dirty="0"/>
              <a:t>c</a:t>
            </a:r>
            <a:r>
              <a:rPr lang="en-US" sz="2400" dirty="0"/>
              <a:t>aang</a:t>
            </a:r>
            <a:r>
              <a:rPr lang="en-US" altLang="zh-TW" sz="2400" dirty="0"/>
              <a:t>2</a:t>
            </a:r>
            <a:r>
              <a:rPr lang="zh-TW" altLang="en-US" sz="2400" dirty="0"/>
              <a:t> </a:t>
            </a:r>
            <a:r>
              <a:rPr lang="en-US" altLang="zh-TW" sz="2400" dirty="0"/>
              <a:t>hou2</a:t>
            </a:r>
            <a:r>
              <a:rPr lang="zh-TW" altLang="en-US" sz="2400" dirty="0"/>
              <a:t> </a:t>
            </a:r>
            <a:r>
              <a:rPr lang="en-US" altLang="zh-TW" sz="2400" dirty="0"/>
              <a:t>tim4</a:t>
            </a:r>
            <a:endParaRPr lang="en-US" sz="24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C01CB19-3583-9F45-9114-F755D027888F}"/>
              </a:ext>
            </a:extLst>
          </p:cNvPr>
          <p:cNvSpPr/>
          <p:nvPr/>
        </p:nvSpPr>
        <p:spPr>
          <a:xfrm>
            <a:off x="1619037" y="4112571"/>
            <a:ext cx="4452373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dirty="0"/>
              <a:t>Ngo</a:t>
            </a:r>
            <a:r>
              <a:rPr lang="en-US" altLang="zh-TW" sz="2400" dirty="0"/>
              <a:t>5</a:t>
            </a:r>
            <a:r>
              <a:rPr lang="zh-TW" altLang="en-US" sz="2400" dirty="0"/>
              <a:t> </a:t>
            </a:r>
            <a:r>
              <a:rPr lang="en-US" altLang="zh-TW" sz="2400" dirty="0"/>
              <a:t>heoi3</a:t>
            </a:r>
            <a:r>
              <a:rPr lang="zh-TW" altLang="en-US" sz="2400" dirty="0"/>
              <a:t> </a:t>
            </a:r>
            <a:r>
              <a:rPr lang="en-US" altLang="zh-TW" sz="2400" dirty="0"/>
              <a:t>taam3</a:t>
            </a:r>
            <a:r>
              <a:rPr lang="zh-TW" altLang="en-US" sz="2400" dirty="0"/>
              <a:t> </a:t>
            </a:r>
            <a:r>
              <a:rPr lang="en-GB" altLang="zh-TW" sz="2400" dirty="0"/>
              <a:t>di1</a:t>
            </a:r>
            <a:r>
              <a:rPr lang="en-US" altLang="zh-TW" sz="2400" dirty="0"/>
              <a:t> </a:t>
            </a:r>
            <a:r>
              <a:rPr lang="en-GB" altLang="zh-TW" sz="2400" dirty="0"/>
              <a:t>pang4 jau5</a:t>
            </a:r>
            <a:endParaRPr lang="en-US" sz="24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DD8228A-9A45-724A-9626-9CCCB43CFD45}"/>
              </a:ext>
            </a:extLst>
          </p:cNvPr>
          <p:cNvSpPr/>
          <p:nvPr/>
        </p:nvSpPr>
        <p:spPr>
          <a:xfrm>
            <a:off x="1619036" y="4913354"/>
            <a:ext cx="417479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dirty="0"/>
              <a:t>Keoi</a:t>
            </a:r>
            <a:r>
              <a:rPr lang="en-US" altLang="zh-TW" sz="2400" dirty="0"/>
              <a:t>5</a:t>
            </a:r>
            <a:r>
              <a:rPr lang="zh-TW" altLang="en-US" sz="2400" dirty="0"/>
              <a:t> </a:t>
            </a:r>
            <a:r>
              <a:rPr lang="en-GB" altLang="zh-TW" sz="2400" dirty="0"/>
              <a:t>di1 </a:t>
            </a:r>
            <a:r>
              <a:rPr lang="en-GB" altLang="zh-TW" sz="2400" dirty="0" err="1"/>
              <a:t>tung</a:t>
            </a:r>
            <a:r>
              <a:rPr lang="en-US" altLang="zh-TW" sz="2400" dirty="0"/>
              <a:t>4</a:t>
            </a:r>
            <a:r>
              <a:rPr lang="en-GB" altLang="zh-TW" sz="2400" dirty="0"/>
              <a:t> </a:t>
            </a:r>
            <a:r>
              <a:rPr lang="en-GB" altLang="zh-TW" sz="2400" dirty="0" err="1"/>
              <a:t>si</a:t>
            </a:r>
            <a:r>
              <a:rPr lang="en-US" altLang="zh-TW" sz="2400" dirty="0"/>
              <a:t>6</a:t>
            </a:r>
            <a:r>
              <a:rPr lang="en-GB" altLang="zh-TW" sz="2400" dirty="0"/>
              <a:t> </a:t>
            </a:r>
            <a:r>
              <a:rPr lang="en-GB" altLang="zh-TW" sz="2400" dirty="0" err="1"/>
              <a:t>taai</a:t>
            </a:r>
            <a:r>
              <a:rPr lang="en-US" altLang="zh-TW" sz="2400" dirty="0"/>
              <a:t>3</a:t>
            </a:r>
            <a:r>
              <a:rPr lang="en-GB" altLang="zh-TW" sz="2400" dirty="0"/>
              <a:t> mong</a:t>
            </a:r>
            <a:r>
              <a:rPr lang="en-US" altLang="zh-TW" sz="2400" dirty="0"/>
              <a:t>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61224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CC319B4-B374-894E-8208-D377A7B02237}"/>
              </a:ext>
            </a:extLst>
          </p:cNvPr>
          <p:cNvGrpSpPr/>
          <p:nvPr/>
        </p:nvGrpSpPr>
        <p:grpSpPr>
          <a:xfrm>
            <a:off x="1142158" y="1488830"/>
            <a:ext cx="10885010" cy="3645878"/>
            <a:chOff x="1142158" y="1488830"/>
            <a:chExt cx="10885010" cy="3645878"/>
          </a:xfrm>
        </p:grpSpPr>
        <p:pic>
          <p:nvPicPr>
            <p:cNvPr id="3" name="Picture 2" descr="A picture containing text, receipt&#10;&#10;Description automatically generated">
              <a:extLst>
                <a:ext uri="{FF2B5EF4-FFF2-40B4-BE49-F238E27FC236}">
                  <a16:creationId xmlns:a16="http://schemas.microsoft.com/office/drawing/2014/main" id="{CB84FAB6-7D2F-4A4C-A65F-B2195B6FB7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79658"/>
            <a:stretch/>
          </p:blipFill>
          <p:spPr>
            <a:xfrm>
              <a:off x="1142158" y="1488830"/>
              <a:ext cx="10885010" cy="3645878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FA61E78-7333-124E-9E20-2EFB23ADAEAF}"/>
                </a:ext>
              </a:extLst>
            </p:cNvPr>
            <p:cNvSpPr/>
            <p:nvPr/>
          </p:nvSpPr>
          <p:spPr>
            <a:xfrm>
              <a:off x="2052791" y="2506510"/>
              <a:ext cx="308199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2400" dirty="0"/>
                <a:t>Di</a:t>
              </a:r>
              <a:r>
                <a:rPr lang="en-US" altLang="zh-TW" sz="2400" dirty="0"/>
                <a:t>1</a:t>
              </a:r>
              <a:r>
                <a:rPr lang="zh-TW" altLang="en-US" sz="2400" dirty="0"/>
                <a:t> </a:t>
              </a:r>
              <a:r>
                <a:rPr lang="en-HK" altLang="zh-TW" sz="2400" dirty="0"/>
                <a:t>seoi2</a:t>
              </a:r>
              <a:r>
                <a:rPr lang="zh-TW" altLang="en-US" sz="2400" dirty="0"/>
                <a:t> </a:t>
              </a:r>
              <a:r>
                <a:rPr lang="en-HK" altLang="zh-TW" sz="2400" dirty="0"/>
                <a:t>m4</a:t>
              </a:r>
              <a:r>
                <a:rPr lang="zh-TW" altLang="en-US" sz="2400" dirty="0"/>
                <a:t> </a:t>
              </a:r>
              <a:r>
                <a:rPr lang="en-HK" altLang="zh-TW" sz="2400" dirty="0"/>
                <a:t>gau3 jit6  </a:t>
              </a:r>
              <a:endParaRPr lang="en-US" sz="240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6B4A865-D899-9340-9FEE-9125C08E0877}"/>
                </a:ext>
              </a:extLst>
            </p:cNvPr>
            <p:cNvSpPr/>
            <p:nvPr/>
          </p:nvSpPr>
          <p:spPr>
            <a:xfrm>
              <a:off x="2052791" y="3311769"/>
              <a:ext cx="3366499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HK" sz="2000" dirty="0"/>
                <a:t>Ngo5 jiu3 maai5 di1 sin1 naai5</a:t>
              </a:r>
              <a:endParaRPr lang="en-US" sz="20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DDC080A-BA08-684D-82F9-D8EAF4919B30}"/>
                </a:ext>
              </a:extLst>
            </p:cNvPr>
            <p:cNvSpPr/>
            <p:nvPr/>
          </p:nvSpPr>
          <p:spPr>
            <a:xfrm>
              <a:off x="2052791" y="3985855"/>
              <a:ext cx="302146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HK" sz="2000" dirty="0" err="1"/>
                <a:t>Nei</a:t>
              </a:r>
              <a:r>
                <a:rPr lang="en-US" altLang="zh-TW" sz="2000" dirty="0"/>
                <a:t>5</a:t>
              </a:r>
              <a:r>
                <a:rPr lang="en-HK" sz="2000" dirty="0"/>
                <a:t> </a:t>
              </a:r>
              <a:r>
                <a:rPr lang="en-GB" sz="2000" dirty="0"/>
                <a:t>di1 caa4 hou2 hoeng1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725362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F0CC9F61-9BA9-AD4D-BE8A-C4D940568CDC}"/>
              </a:ext>
            </a:extLst>
          </p:cNvPr>
          <p:cNvGrpSpPr/>
          <p:nvPr/>
        </p:nvGrpSpPr>
        <p:grpSpPr>
          <a:xfrm>
            <a:off x="3033525" y="39580"/>
            <a:ext cx="5365315" cy="6778839"/>
            <a:chOff x="3033525" y="39580"/>
            <a:chExt cx="5365315" cy="6778839"/>
          </a:xfrm>
        </p:grpSpPr>
        <p:pic>
          <p:nvPicPr>
            <p:cNvPr id="3" name="Picture 2" descr="A picture containing text, receipt&#10;&#10;Description automatically generated">
              <a:extLst>
                <a:ext uri="{FF2B5EF4-FFF2-40B4-BE49-F238E27FC236}">
                  <a16:creationId xmlns:a16="http://schemas.microsoft.com/office/drawing/2014/main" id="{CB84FAB6-7D2F-4A4C-A65F-B2195B6FB7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9718"/>
            <a:stretch/>
          </p:blipFill>
          <p:spPr>
            <a:xfrm>
              <a:off x="3270739" y="39580"/>
              <a:ext cx="5128101" cy="677883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0EC56E-6F14-E745-A933-E6D00339B191}"/>
                </a:ext>
              </a:extLst>
            </p:cNvPr>
            <p:cNvSpPr txBox="1"/>
            <p:nvPr/>
          </p:nvSpPr>
          <p:spPr>
            <a:xfrm>
              <a:off x="3270739" y="2146852"/>
              <a:ext cx="48503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2400"/>
              </a:lvl1pPr>
            </a:lstStyle>
            <a:p>
              <a:r>
                <a:rPr lang="en-US" sz="1200" dirty="0"/>
                <a:t>Gin</a:t>
              </a:r>
              <a:r>
                <a:rPr lang="en-US" altLang="zh-TW" sz="1200" dirty="0"/>
                <a:t>6</a:t>
              </a:r>
              <a:endParaRPr lang="en-US" sz="12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C7C6FEC-FC0E-304E-8329-3BE58BF88B0D}"/>
                </a:ext>
              </a:extLst>
            </p:cNvPr>
            <p:cNvSpPr txBox="1"/>
            <p:nvPr/>
          </p:nvSpPr>
          <p:spPr>
            <a:xfrm>
              <a:off x="3033525" y="1702904"/>
              <a:ext cx="61092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2400"/>
              </a:lvl1pPr>
            </a:lstStyle>
            <a:p>
              <a:r>
                <a:rPr lang="en-US" sz="1200" dirty="0"/>
                <a:t>Gaa</a:t>
              </a:r>
              <a:r>
                <a:rPr lang="en-US" altLang="zh-TW" sz="1200" dirty="0"/>
                <a:t>3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33C52A0-C6B7-8B4B-9EBB-F57932E21E2B}"/>
                </a:ext>
              </a:extLst>
            </p:cNvPr>
            <p:cNvSpPr txBox="1"/>
            <p:nvPr/>
          </p:nvSpPr>
          <p:spPr>
            <a:xfrm>
              <a:off x="3144843" y="2452300"/>
              <a:ext cx="61092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2400"/>
              </a:lvl1pPr>
            </a:lstStyle>
            <a:p>
              <a:r>
                <a:rPr lang="en-US" sz="1200" dirty="0"/>
                <a:t>Go</a:t>
              </a:r>
              <a:r>
                <a:rPr lang="en-US" altLang="zh-TW" sz="1200" dirty="0"/>
                <a:t>3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152911C-ADA6-6B46-8BAC-F00C8B72A2B1}"/>
                </a:ext>
              </a:extLst>
            </p:cNvPr>
            <p:cNvSpPr txBox="1"/>
            <p:nvPr/>
          </p:nvSpPr>
          <p:spPr>
            <a:xfrm>
              <a:off x="6310787" y="1619415"/>
              <a:ext cx="45577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2400"/>
              </a:lvl1pPr>
            </a:lstStyle>
            <a:p>
              <a:r>
                <a:rPr lang="en-US" sz="1200" dirty="0"/>
                <a:t>ce</a:t>
              </a:r>
              <a:r>
                <a:rPr lang="en-US" altLang="zh-TW" sz="1200" dirty="0"/>
                <a:t>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4417E39-1FE3-B444-90A2-08CDF7CF5089}"/>
                </a:ext>
              </a:extLst>
            </p:cNvPr>
            <p:cNvSpPr txBox="1"/>
            <p:nvPr/>
          </p:nvSpPr>
          <p:spPr>
            <a:xfrm>
              <a:off x="5251846" y="2293046"/>
              <a:ext cx="116588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2400"/>
              </a:lvl1pPr>
            </a:lstStyle>
            <a:p>
              <a:r>
                <a:rPr lang="en-GB" altLang="zh-TW" sz="1050" dirty="0"/>
                <a:t>Jat1 go3 ji1</a:t>
              </a:r>
              <a:r>
                <a:rPr lang="en-US" altLang="zh-TW" sz="1050" dirty="0"/>
                <a:t> </a:t>
              </a:r>
              <a:r>
                <a:rPr lang="en-GB" altLang="zh-TW" sz="1050" dirty="0"/>
                <a:t>sang1</a:t>
              </a:r>
              <a:endParaRPr lang="en-US" altLang="zh-TW" sz="105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E6CEC4D-A126-474D-BCBD-CFCD1262D813}"/>
                </a:ext>
              </a:extLst>
            </p:cNvPr>
            <p:cNvSpPr/>
            <p:nvPr/>
          </p:nvSpPr>
          <p:spPr>
            <a:xfrm>
              <a:off x="5251846" y="2536122"/>
              <a:ext cx="1271502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050" dirty="0"/>
                <a:t>Ni1</a:t>
              </a:r>
              <a:r>
                <a:rPr lang="zh-TW" altLang="en-US" sz="1050" dirty="0"/>
                <a:t> </a:t>
              </a:r>
              <a:r>
                <a:rPr lang="en-US" sz="1050" dirty="0"/>
                <a:t>go3</a:t>
              </a:r>
              <a:r>
                <a:rPr lang="zh-TW" altLang="en-US" sz="1050" dirty="0"/>
                <a:t> </a:t>
              </a:r>
              <a:r>
                <a:rPr lang="en-US" sz="1050" dirty="0"/>
                <a:t>kyut3</a:t>
              </a:r>
              <a:r>
                <a:rPr lang="zh-TW" altLang="en-US" sz="1050" dirty="0"/>
                <a:t> </a:t>
              </a:r>
              <a:r>
                <a:rPr lang="en-US" sz="1050" dirty="0"/>
                <a:t>ding6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71AB9C3-004D-8E4C-BE86-DD626A7C3A35}"/>
                </a:ext>
              </a:extLst>
            </p:cNvPr>
            <p:cNvSpPr/>
            <p:nvPr/>
          </p:nvSpPr>
          <p:spPr>
            <a:xfrm>
              <a:off x="5258896" y="2729299"/>
              <a:ext cx="1051891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050" dirty="0"/>
                <a:t>Jat1</a:t>
              </a:r>
              <a:r>
                <a:rPr lang="zh-TW" altLang="en-US" sz="1050" dirty="0"/>
                <a:t> </a:t>
              </a:r>
              <a:r>
                <a:rPr lang="en-US" sz="1050" dirty="0"/>
                <a:t>go3</a:t>
              </a:r>
              <a:r>
                <a:rPr lang="zh-TW" altLang="en-US" sz="1050" dirty="0"/>
                <a:t> </a:t>
              </a:r>
              <a:r>
                <a:rPr lang="en-US" sz="1050" dirty="0"/>
                <a:t>mung6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8FCFE41-3ABF-DC49-AD3E-8CA70D8B97BA}"/>
                </a:ext>
              </a:extLst>
            </p:cNvPr>
            <p:cNvSpPr/>
            <p:nvPr/>
          </p:nvSpPr>
          <p:spPr>
            <a:xfrm>
              <a:off x="3234493" y="3074738"/>
              <a:ext cx="444352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HK" sz="1050" dirty="0" err="1"/>
                <a:t>Zek</a:t>
              </a:r>
              <a:r>
                <a:rPr lang="en-US" altLang="zh-TW" sz="1050" dirty="0"/>
                <a:t>3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0B62B94-6634-164A-96B7-6905D1EA5D69}"/>
                </a:ext>
              </a:extLst>
            </p:cNvPr>
            <p:cNvSpPr/>
            <p:nvPr/>
          </p:nvSpPr>
          <p:spPr>
            <a:xfrm>
              <a:off x="5389843" y="2958982"/>
              <a:ext cx="742511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HK" sz="1050" dirty="0" err="1"/>
                <a:t>Zek</a:t>
              </a:r>
              <a:r>
                <a:rPr lang="en-US" altLang="zh-TW" sz="1050" dirty="0"/>
                <a:t>3</a:t>
              </a:r>
              <a:r>
                <a:rPr lang="zh-TW" altLang="en-US" sz="1050" dirty="0"/>
                <a:t> </a:t>
              </a:r>
              <a:r>
                <a:rPr lang="en-US" altLang="zh-TW" sz="1050" dirty="0"/>
                <a:t>gau2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4EA7868-471F-A84C-BDF6-EA335A04FEEC}"/>
                </a:ext>
              </a:extLst>
            </p:cNvPr>
            <p:cNvSpPr/>
            <p:nvPr/>
          </p:nvSpPr>
          <p:spPr>
            <a:xfrm>
              <a:off x="5389843" y="3168485"/>
              <a:ext cx="973343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HK" sz="1050" dirty="0"/>
                <a:t>Jat1</a:t>
              </a:r>
              <a:r>
                <a:rPr lang="zh-TW" altLang="en-US" sz="1050" dirty="0"/>
                <a:t> </a:t>
              </a:r>
              <a:r>
                <a:rPr lang="en-HK" sz="1050" dirty="0"/>
                <a:t>zek3</a:t>
              </a:r>
              <a:r>
                <a:rPr lang="zh-TW" altLang="en-US" sz="1050" dirty="0"/>
                <a:t> </a:t>
              </a:r>
              <a:r>
                <a:rPr lang="en-HK" sz="1050" dirty="0"/>
                <a:t>sau2</a:t>
              </a:r>
              <a:endParaRPr lang="en-US" altLang="zh-TW" sz="105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00A29AB-B5FE-384B-B20F-BBA534A6A78C}"/>
                </a:ext>
              </a:extLst>
            </p:cNvPr>
            <p:cNvSpPr/>
            <p:nvPr/>
          </p:nvSpPr>
          <p:spPr>
            <a:xfrm>
              <a:off x="5662143" y="4330055"/>
              <a:ext cx="1059906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050" dirty="0"/>
                <a:t>jat1 faai3 geng3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7425F73-11AB-D742-BFDD-AC4675090203}"/>
                </a:ext>
              </a:extLst>
            </p:cNvPr>
            <p:cNvSpPr/>
            <p:nvPr/>
          </p:nvSpPr>
          <p:spPr>
            <a:xfrm>
              <a:off x="5566047" y="4569070"/>
              <a:ext cx="990977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050" dirty="0"/>
                <a:t>jat1 fuk1 waa2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FA2E28A-DA8D-EB40-B23F-606F4156E829}"/>
                </a:ext>
              </a:extLst>
            </p:cNvPr>
            <p:cNvSpPr/>
            <p:nvPr/>
          </p:nvSpPr>
          <p:spPr>
            <a:xfrm>
              <a:off x="5670185" y="4783949"/>
              <a:ext cx="1064715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050" dirty="0"/>
                <a:t>jat1 zoeng1 toi2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E981C07-19C2-DC47-8FE8-436B59B69AAF}"/>
                </a:ext>
              </a:extLst>
            </p:cNvPr>
            <p:cNvSpPr/>
            <p:nvPr/>
          </p:nvSpPr>
          <p:spPr>
            <a:xfrm>
              <a:off x="3270739" y="4901180"/>
              <a:ext cx="579005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050" dirty="0"/>
                <a:t>zoeng1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4288EE6-81CE-304A-AB68-E2CF04FA6577}"/>
                </a:ext>
              </a:extLst>
            </p:cNvPr>
            <p:cNvSpPr/>
            <p:nvPr/>
          </p:nvSpPr>
          <p:spPr>
            <a:xfrm>
              <a:off x="5722430" y="5037865"/>
              <a:ext cx="615874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050" dirty="0"/>
                <a:t>zi1 bat1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CEA505E-DC13-FA40-920E-8D77B91FDC16}"/>
                </a:ext>
              </a:extLst>
            </p:cNvPr>
            <p:cNvSpPr/>
            <p:nvPr/>
          </p:nvSpPr>
          <p:spPr>
            <a:xfrm>
              <a:off x="3316830" y="5098332"/>
              <a:ext cx="336952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050" dirty="0"/>
                <a:t>zi1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022732A-1365-A24A-BAFD-F4F0E14FC32F}"/>
                </a:ext>
              </a:extLst>
            </p:cNvPr>
            <p:cNvSpPr/>
            <p:nvPr/>
          </p:nvSpPr>
          <p:spPr>
            <a:xfrm>
              <a:off x="5717378" y="5255661"/>
              <a:ext cx="1008609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050" dirty="0"/>
                <a:t>jat1 lap1 tong2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079DD42-1A5E-8F43-BB60-DE312B63F13A}"/>
                </a:ext>
              </a:extLst>
            </p:cNvPr>
            <p:cNvSpPr/>
            <p:nvPr/>
          </p:nvSpPr>
          <p:spPr>
            <a:xfrm>
              <a:off x="5889739" y="5485155"/>
              <a:ext cx="670376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050" dirty="0"/>
                <a:t>tiu4 lou6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6486911-E107-404F-BF3E-BC5A2DE931C8}"/>
                </a:ext>
              </a:extLst>
            </p:cNvPr>
            <p:cNvSpPr/>
            <p:nvPr/>
          </p:nvSpPr>
          <p:spPr>
            <a:xfrm>
              <a:off x="3364959" y="5565813"/>
              <a:ext cx="39946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050" dirty="0"/>
                <a:t>tiu4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8890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87D05557-DE38-944E-8E24-827084660D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9014"/>
          <a:stretch/>
        </p:blipFill>
        <p:spPr>
          <a:xfrm>
            <a:off x="2227000" y="1456738"/>
            <a:ext cx="7960353" cy="39445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19FD43-6CCC-2D4D-96FF-7C66EBF2BA38}"/>
              </a:ext>
            </a:extLst>
          </p:cNvPr>
          <p:cNvSpPr/>
          <p:nvPr/>
        </p:nvSpPr>
        <p:spPr>
          <a:xfrm>
            <a:off x="1091184" y="2542246"/>
            <a:ext cx="2913888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gin6 saam1 hou2 gwai3</a:t>
            </a:r>
          </a:p>
          <a:p>
            <a:r>
              <a:rPr lang="en-US" dirty="0"/>
              <a:t>gaa3 ce1 zau2 zo2</a:t>
            </a:r>
          </a:p>
          <a:p>
            <a:r>
              <a:rPr lang="en-US" dirty="0"/>
              <a:t>go3 wai6 hou2 tung3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7A8FEF-FAD1-0A4B-8F18-9F95019C5F18}"/>
              </a:ext>
            </a:extLst>
          </p:cNvPr>
          <p:cNvSpPr/>
          <p:nvPr/>
        </p:nvSpPr>
        <p:spPr>
          <a:xfrm>
            <a:off x="1630680" y="4274927"/>
            <a:ext cx="3563112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keoi5 maai5 zo2 gin6 saam1</a:t>
            </a:r>
          </a:p>
          <a:p>
            <a:r>
              <a:rPr lang="en-US" dirty="0"/>
              <a:t>ngo5 gam1 jat6 tai2 zo2 bun2 syu1</a:t>
            </a:r>
          </a:p>
          <a:p>
            <a:r>
              <a:rPr lang="en-US" dirty="0"/>
              <a:t>keoi5 dei6 hoi1 zo2 go3 wu6 hau2</a:t>
            </a:r>
          </a:p>
        </p:txBody>
      </p:sp>
    </p:spTree>
    <p:extLst>
      <p:ext uri="{BB962C8B-B14F-4D97-AF65-F5344CB8AC3E}">
        <p14:creationId xmlns:p14="http://schemas.microsoft.com/office/powerpoint/2010/main" val="2037305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0126E8E-682C-E54F-B5EC-D7313050B682}"/>
              </a:ext>
            </a:extLst>
          </p:cNvPr>
          <p:cNvGrpSpPr/>
          <p:nvPr/>
        </p:nvGrpSpPr>
        <p:grpSpPr>
          <a:xfrm>
            <a:off x="1594970" y="646974"/>
            <a:ext cx="8731654" cy="5564052"/>
            <a:chOff x="1594970" y="646974"/>
            <a:chExt cx="8731654" cy="5564052"/>
          </a:xfrm>
        </p:grpSpPr>
        <p:pic>
          <p:nvPicPr>
            <p:cNvPr id="4" name="Picture 3" descr="A picture containing text, receipt&#10;&#10;Description automatically generated">
              <a:extLst>
                <a:ext uri="{FF2B5EF4-FFF2-40B4-BE49-F238E27FC236}">
                  <a16:creationId xmlns:a16="http://schemas.microsoft.com/office/drawing/2014/main" id="{87D05557-DE38-944E-8E24-827084660D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0153"/>
            <a:stretch/>
          </p:blipFill>
          <p:spPr>
            <a:xfrm>
              <a:off x="1594970" y="646974"/>
              <a:ext cx="8731654" cy="5564052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79D2801-B36A-E349-B2F3-3FDE98027A2B}"/>
                </a:ext>
              </a:extLst>
            </p:cNvPr>
            <p:cNvSpPr/>
            <p:nvPr/>
          </p:nvSpPr>
          <p:spPr>
            <a:xfrm>
              <a:off x="5534893" y="2329934"/>
              <a:ext cx="12660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/>
                <a:t>hung4 zau2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D576D97-FC4C-8242-86E4-4676D3587211}"/>
                </a:ext>
              </a:extLst>
            </p:cNvPr>
            <p:cNvSpPr/>
            <p:nvPr/>
          </p:nvSpPr>
          <p:spPr>
            <a:xfrm>
              <a:off x="5646762" y="2699266"/>
              <a:ext cx="126605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dirty="0"/>
                <a:t>caau2 min6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AEA89C5-A089-7D48-94A3-89072E1FBA84}"/>
                </a:ext>
              </a:extLst>
            </p:cNvPr>
            <p:cNvSpPr/>
            <p:nvPr/>
          </p:nvSpPr>
          <p:spPr>
            <a:xfrm>
              <a:off x="2900764" y="2699266"/>
              <a:ext cx="55015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dirty="0"/>
                <a:t>dip6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CCE820B-2247-774B-982D-CE131966722D}"/>
                </a:ext>
              </a:extLst>
            </p:cNvPr>
            <p:cNvSpPr/>
            <p:nvPr/>
          </p:nvSpPr>
          <p:spPr>
            <a:xfrm>
              <a:off x="3402179" y="3059668"/>
              <a:ext cx="59343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wun2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409BF44-33B1-9045-AE1D-F09B1EF9AB0F}"/>
                </a:ext>
              </a:extLst>
            </p:cNvPr>
            <p:cNvSpPr/>
            <p:nvPr/>
          </p:nvSpPr>
          <p:spPr>
            <a:xfrm>
              <a:off x="5301499" y="3016316"/>
              <a:ext cx="59471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faan6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517D6B-E9DA-5A49-9A07-BBEFE0390902}"/>
                </a:ext>
              </a:extLst>
            </p:cNvPr>
            <p:cNvSpPr/>
            <p:nvPr/>
          </p:nvSpPr>
          <p:spPr>
            <a:xfrm>
              <a:off x="3484371" y="3336712"/>
              <a:ext cx="65434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600" dirty="0"/>
                <a:t>deoi3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6A722ED-CA09-9E45-8DEA-23762AF77F8E}"/>
                </a:ext>
              </a:extLst>
            </p:cNvPr>
            <p:cNvSpPr/>
            <p:nvPr/>
          </p:nvSpPr>
          <p:spPr>
            <a:xfrm>
              <a:off x="5917431" y="3275111"/>
              <a:ext cx="76077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200" dirty="0"/>
                <a:t>faai3 zi2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2FDC3EC-B866-AD4E-9DC8-E6A994176168}"/>
                </a:ext>
              </a:extLst>
            </p:cNvPr>
            <p:cNvSpPr/>
            <p:nvPr/>
          </p:nvSpPr>
          <p:spPr>
            <a:xfrm>
              <a:off x="2999880" y="3644489"/>
              <a:ext cx="62145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zeon1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805E0C6-B4FF-3A4B-BE82-CDB196219EE3}"/>
                </a:ext>
              </a:extLst>
            </p:cNvPr>
            <p:cNvSpPr/>
            <p:nvPr/>
          </p:nvSpPr>
          <p:spPr>
            <a:xfrm>
              <a:off x="4960633" y="3635290"/>
              <a:ext cx="57259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seoi2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811D251-A543-0748-9C9D-E9D6B93623EC}"/>
                </a:ext>
              </a:extLst>
            </p:cNvPr>
            <p:cNvSpPr/>
            <p:nvPr/>
          </p:nvSpPr>
          <p:spPr>
            <a:xfrm>
              <a:off x="3092116" y="3952266"/>
              <a:ext cx="105843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caan1 paai2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F18EA24-5E74-B144-B06C-031523BED27D}"/>
                </a:ext>
              </a:extLst>
            </p:cNvPr>
            <p:cNvSpPr/>
            <p:nvPr/>
          </p:nvSpPr>
          <p:spPr>
            <a:xfrm>
              <a:off x="3995611" y="4260043"/>
              <a:ext cx="88703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zau2 bui1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9DE22EA-B9F4-794A-AF53-5E7AA90D4685}"/>
                </a:ext>
              </a:extLst>
            </p:cNvPr>
            <p:cNvSpPr/>
            <p:nvPr/>
          </p:nvSpPr>
          <p:spPr>
            <a:xfrm>
              <a:off x="2790797" y="4575303"/>
              <a:ext cx="49885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wu4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2CF575D-5168-4A40-A1F2-B2D7A037E02F}"/>
                </a:ext>
              </a:extLst>
            </p:cNvPr>
            <p:cNvSpPr/>
            <p:nvPr/>
          </p:nvSpPr>
          <p:spPr>
            <a:xfrm>
              <a:off x="5301499" y="4499662"/>
              <a:ext cx="84991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jit6 seoi2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B436452-AC6D-F541-966F-8729D90F4CB4}"/>
                </a:ext>
              </a:extLst>
            </p:cNvPr>
            <p:cNvSpPr/>
            <p:nvPr/>
          </p:nvSpPr>
          <p:spPr>
            <a:xfrm>
              <a:off x="5011897" y="4855510"/>
              <a:ext cx="104265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daan6 gou1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06415A8-A3F8-E54F-AAF5-096F584574F8}"/>
                </a:ext>
              </a:extLst>
            </p:cNvPr>
            <p:cNvSpPr/>
            <p:nvPr/>
          </p:nvSpPr>
          <p:spPr>
            <a:xfrm>
              <a:off x="3040224" y="4927757"/>
              <a:ext cx="49725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gin6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67366B4-5EA4-654E-92CF-4E3FADAF98AD}"/>
                </a:ext>
              </a:extLst>
            </p:cNvPr>
            <p:cNvSpPr/>
            <p:nvPr/>
          </p:nvSpPr>
          <p:spPr>
            <a:xfrm>
              <a:off x="4610890" y="5192818"/>
              <a:ext cx="80201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400" dirty="0"/>
                <a:t>gaa3 fe1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9947CA71-63F1-5945-BB11-34E181F06BC8}"/>
              </a:ext>
            </a:extLst>
          </p:cNvPr>
          <p:cNvSpPr/>
          <p:nvPr/>
        </p:nvSpPr>
        <p:spPr>
          <a:xfrm>
            <a:off x="5563968" y="4231532"/>
            <a:ext cx="444352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HK" sz="1050" dirty="0" err="1"/>
              <a:t>Zek</a:t>
            </a:r>
            <a:r>
              <a:rPr lang="en-US" altLang="zh-TW" sz="105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12593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21385</TotalTime>
  <Words>609</Words>
  <Application>Microsoft Macintosh PowerPoint</Application>
  <PresentationFormat>Widescreen</PresentationFormat>
  <Paragraphs>166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Cantonese II Week 7</vt:lpstr>
      <vt:lpstr>PowerPoint Presentation</vt:lpstr>
      <vt:lpstr>New textbook: Basic Cantonese  A Grammar and Workbook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Cantonese II Week 4</dc:title>
  <dc:creator>Rona Chau</dc:creator>
  <cp:lastModifiedBy>Rona Chau</cp:lastModifiedBy>
  <cp:revision>109</cp:revision>
  <dcterms:created xsi:type="dcterms:W3CDTF">2021-03-20T21:00:42Z</dcterms:created>
  <dcterms:modified xsi:type="dcterms:W3CDTF">2021-04-18T13:45:58Z</dcterms:modified>
</cp:coreProperties>
</file>