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2481" autoAdjust="0"/>
  </p:normalViewPr>
  <p:slideViewPr>
    <p:cSldViewPr snapToGrid="0">
      <p:cViewPr>
        <p:scale>
          <a:sx n="116" d="100"/>
          <a:sy n="116" d="100"/>
        </p:scale>
        <p:origin x="-3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AC5D8-3D7D-436B-9C82-F2EE2C10DE34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6C76D-D6BC-47C8-9FA3-85BF169F87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9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739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169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738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11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5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8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201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8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8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1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70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40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3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1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0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2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4401-B0BF-42CC-830F-44108AFB7B7C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79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OJ305 JAZYKOVÁ TYPOLOGIE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258286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SKALIČKOVY JAZYKOVÉ TYPY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</a:p>
        </p:txBody>
      </p:sp>
    </p:spTree>
    <p:extLst>
      <p:ext uri="{BB962C8B-B14F-4D97-AF65-F5344CB8AC3E}">
        <p14:creationId xmlns:p14="http://schemas.microsoft.com/office/powerpoint/2010/main" val="41910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nominativ</a:t>
            </a:r>
          </a:p>
          <a:p>
            <a:pPr lvl="1"/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	   města	ženy	 kost	  kosti	     hrady	soudce	</a:t>
            </a: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kuzativ</a:t>
            </a:r>
          </a:p>
          <a:p>
            <a:pPr lvl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ěsto	   města	ženy	 kost	  kosti	     hrad	soudce</a:t>
            </a:r>
          </a:p>
          <a:p>
            <a:pPr lvl="1"/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 spatřilo laň. X Dítě spatřila laň.</a:t>
            </a:r>
          </a:p>
        </p:txBody>
      </p:sp>
    </p:spTree>
    <p:extLst>
      <p:ext uri="{BB962C8B-B14F-4D97-AF65-F5344CB8AC3E}">
        <p14:creationId xmlns:p14="http://schemas.microsoft.com/office/powerpoint/2010/main" val="14209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genitiv</a:t>
            </a:r>
          </a:p>
          <a:p>
            <a:pPr lvl="1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chlapc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-ů	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	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</a:t>
            </a:r>
          </a:p>
          <a:p>
            <a:pPr lvl="1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chlapc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-ů-m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-í-m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-í-m</a:t>
            </a:r>
          </a:p>
        </p:txBody>
      </p:sp>
    </p:spTree>
    <p:extLst>
      <p:ext uri="{BB962C8B-B14F-4D97-AF65-F5344CB8AC3E}">
        <p14:creationId xmlns:p14="http://schemas.microsoft.com/office/powerpoint/2010/main" val="28181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ominativ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	žena		město		pole		kuře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	hradu		ženy		duše	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iřího		paní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	hadovi		ženě		duši		Jiřímu		paní</a:t>
            </a:r>
          </a:p>
        </p:txBody>
      </p:sp>
    </p:spTree>
    <p:extLst>
      <p:ext uri="{BB962C8B-B14F-4D97-AF65-F5344CB8AC3E}">
        <p14:creationId xmlns:p14="http://schemas.microsoft.com/office/powerpoint/2010/main" val="17529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856734" y="2356021"/>
            <a:ext cx="10497065" cy="3820941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 - vlci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vlčice – vlče - vlčata</a:t>
            </a:r>
          </a:p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bůh – bože – bozi – bohové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níh – sněhu- snažení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lod- plodu – plot- plotu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íla - silou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1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pěší-ho/-Ø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pěší-m/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pěší-m/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759676" y="1828799"/>
            <a:ext cx="2298356" cy="4349579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obř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-ý-ch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7014520" y="1816439"/>
            <a:ext cx="2298356" cy="434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Jiří-ho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4992131" y="1882344"/>
            <a:ext cx="2298356" cy="434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-ý-ch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4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řevažuje flektivní typ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Fúze gramatických kategorií v jedné koncovce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eklinační třídy dle rodu a kmenové třídy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endence k vyrovnávání tvarů – izolace a aglutinace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írná tendence k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monofunkčnosti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sufixů některých dekl. tříd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ozůstatky funkční introflexe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31941" cy="4344516"/>
          </a:xfrm>
        </p:spPr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jarní		jarní		jarní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jarní-ho	jarní		jarní-ho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arní-mu	jarní		jarní-mu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arní-ho	jarní		jarní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		jarní		jarní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jarní	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arn-ím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jarní	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077996" cy="4303326"/>
          </a:xfrm>
        </p:spPr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chudých	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47486" y="1856108"/>
            <a:ext cx="5723238" cy="432733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	matčin-a	matčin-o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atčin-a	matčin-y	matčin-a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-ně	matčin-u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atčin-a	matčin-u	matčin-o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matčin	matčina	matčino</a:t>
            </a:r>
          </a:p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matčin-ou	matčin-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matčiných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69059" y="1820562"/>
            <a:ext cx="1738183" cy="4362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ženách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68346" y="1820562"/>
            <a:ext cx="2108886" cy="4362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ánu/-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an-e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pánu/-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pánech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0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493476" cy="440218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obrý – lepší – nejlepší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 – horší – nejhorší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 – menší – nejmenší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elený – více zelený – nejvíce zelený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5634681" y="1825625"/>
            <a:ext cx="5719119" cy="4351338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rásný – krásnější – nejkrásnější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milý – milejší – nejmilejší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elený – zelenější - nejzelenější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obrý – dobře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epší – lépe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ejlepší – nejlépe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mladý – mladě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eplý – teple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omalý – pomalu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áno, večer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náhodou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nes, zítra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tam, kudy, tudy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SKALIČKOVY JAZYKOVÉ TYPY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20996" y="1825625"/>
            <a:ext cx="2668772" cy="435133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 </a:t>
            </a:r>
          </a:p>
          <a:p>
            <a:endParaRPr lang="cs-CZ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 </a:t>
            </a:r>
          </a:p>
          <a:p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Polysentéze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3136605" y="1825625"/>
            <a:ext cx="88356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vnitřní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vnější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nepodobné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sled lexikálních jednotek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– mě – mně – mě – mně - mnou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tě – tobě – tebe – tobě - tebou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nás – nám – nás – nás - námi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vás – vám –vás – vás - vámi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n, ona, ono, oni, ony, ona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 tam. X On tam byl.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Sedí-m. X Sedí-š. X Sedí-m-e. X Sedí-t-e. X Sedí.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Vezmi ten hrnek. X Vezmi hrnek.</a:t>
            </a:r>
          </a:p>
        </p:txBody>
      </p:sp>
    </p:spTree>
    <p:extLst>
      <p:ext uri="{BB962C8B-B14F-4D97-AF65-F5344CB8AC3E}">
        <p14:creationId xmlns:p14="http://schemas.microsoft.com/office/powerpoint/2010/main" val="2703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dělal jsem – dělal jsem - dělám – budu dělat – udělám – *budu udělat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vidět – uvidět – nevidět – neuvidět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střelit – střílet, probudit – probouzet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rát – vzít, klást – položit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ýt – jsem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 – prodat – vydat – zadat – udat – oddat – předat- prodat – přidat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 – zabít – přizabít – připozabít – nepřipozabít – nepřibít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ryj – kryjme – kryjte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iskni – tiskněme - tiskněte</a:t>
            </a:r>
          </a:p>
        </p:txBody>
      </p:sp>
    </p:spTree>
    <p:extLst>
      <p:ext uri="{BB962C8B-B14F-4D97-AF65-F5344CB8AC3E}">
        <p14:creationId xmlns:p14="http://schemas.microsoft.com/office/powerpoint/2010/main" val="10189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modifikace lexikálních jednotek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K-T-B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psal jsem</a:t>
            </a:r>
          </a:p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napsal jsem</a:t>
            </a:r>
          </a:p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dopisoval jsem (si s někým)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podepsal jsem se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nā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psali jsme se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píšu</a:t>
            </a:r>
          </a:p>
          <a:p>
            <a:pPr algn="ctr"/>
            <a:endParaRPr lang="cs-CZ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podepisuji se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bylo napsáno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kniha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knihy</a:t>
            </a:r>
          </a:p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kancelář</a:t>
            </a:r>
          </a:p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knihovna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 modifikace lexikálních jednotek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AMĀRE, AQUA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miluji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miluješ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miluje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āmus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milujeme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ātis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milujete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milují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ābō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budu milovat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budeš milovat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ābit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bude milovat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voda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vodu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vody, vodě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ve vodě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ārum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vody, vodám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ve vodách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nelexikální jednotky formálně nepodobné lexikálním</a:t>
            </a:r>
            <a:b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HÁZ/ BESZÉL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byt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 domem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 domě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akban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 domech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mluvím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mluvíš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mluvíme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mluvil jsem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tél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ty jsi mluvil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tünk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my jsme mluvili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mluvil bych</a:t>
            </a:r>
            <a:endParaRPr lang="cs-CZ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nelexikální jednotky formálně podobné lexikálním</a:t>
            </a:r>
            <a:b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BOOK/LIVE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822950" y="1825625"/>
            <a:ext cx="5530850" cy="4351338"/>
          </a:xfrm>
        </p:spPr>
        <p:txBody>
          <a:bodyPr>
            <a:normAutofit fontScale="92500"/>
          </a:bodyPr>
          <a:lstStyle/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cs-CZ" sz="4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lives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I´m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live in NY.</a:t>
            </a:r>
            <a:endParaRPr lang="cs-CZ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9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POLYSYNTÉZE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 lexikálních jednotek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463800" y="2203450"/>
            <a:ext cx="7659103" cy="307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wǒ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-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dāng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-  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le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  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bīng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altLang="cs-CZ" sz="6000" dirty="0"/>
              <a:t>我 </a:t>
            </a:r>
            <a:r>
              <a:rPr lang="cs-CZ" altLang="cs-CZ" sz="6000" dirty="0" smtClean="0"/>
              <a:t>   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当 </a:t>
            </a:r>
            <a:r>
              <a:rPr kumimoji="0" lang="cs-CZ" altLang="cs-CZ" sz="115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了</a:t>
            </a:r>
            <a:r>
              <a:rPr kumimoji="0" lang="cs-CZ" altLang="cs-CZ" sz="115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兵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1.sg.	</a:t>
            </a: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stát se        </a:t>
            </a:r>
            <a:r>
              <a:rPr lang="cs-CZ" alt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neurč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voják</a:t>
            </a:r>
            <a:endParaRPr kumimoji="0" lang="cs-CZ" altLang="cs-CZ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ejpodstatnější flektivní princip - deklinace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běžná homonymie a synonymie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onjugace méně flektivní než deklinace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ýrazný také princip izolační – konjugace, posesivita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yrovnávaní konjugačních i deklinačních tvarů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glutinační princip – stupňování, derivace,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telicita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ntroflexe – deklinace, konjugace i derivace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olysyntéze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není příliš běžná, ale užívání vzrůstá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9173" y="1997331"/>
            <a:ext cx="1451918" cy="3743153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ženou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534293" y="1964079"/>
            <a:ext cx="1744365" cy="3604699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enám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enách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3010928" y="2033458"/>
            <a:ext cx="1643449" cy="3831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městě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4481383" y="2033458"/>
            <a:ext cx="1643449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městům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5918885" y="2030282"/>
            <a:ext cx="1643449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městům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7438766" y="2030282"/>
            <a:ext cx="1853515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4"/>
          <p:cNvSpPr txBox="1">
            <a:spLocks/>
          </p:cNvSpPr>
          <p:nvPr/>
        </p:nvSpPr>
        <p:spPr>
          <a:xfrm>
            <a:off x="8933933" y="2010285"/>
            <a:ext cx="1853515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soudci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soudci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780</Words>
  <Application>Microsoft Office PowerPoint</Application>
  <PresentationFormat>Vlastní</PresentationFormat>
  <Paragraphs>315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OJ305 JAZYKOVÁ TYPOLOGIE</vt:lpstr>
      <vt:lpstr>SKALIČKOVY JAZYKOVÉ TYPY</vt:lpstr>
      <vt:lpstr>INTROFLEXE vnitřní modifikace lexikálních jednotek K-T-B</vt:lpstr>
      <vt:lpstr>FLEXE vnější modifikace lexikálních jednotek AMĀRE, AQUA</vt:lpstr>
      <vt:lpstr>AGLUTINACE nelexikální jednotky formálně nepodobné lexikálním HÁZ/ BESZÉL</vt:lpstr>
      <vt:lpstr>IZOLACE nelexikální jednotky formálně podobné lexikálním BOOK/LIVE</vt:lpstr>
      <vt:lpstr>POLYSYNTÉZE sled lexikálních jednotek</vt:lpstr>
      <vt:lpstr>TYP ČEŠTINY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adjektivum</vt:lpstr>
      <vt:lpstr>TYP ČEŠTINY adjektivum</vt:lpstr>
      <vt:lpstr>TYP ČEŠTINY adjektivum</vt:lpstr>
      <vt:lpstr>TYP ČEŠTINY adverbia</vt:lpstr>
      <vt:lpstr>TYP ČEŠTINY pronomina</vt:lpstr>
      <vt:lpstr>TYP ČEŠTINY verba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JAZYKOVÁ TYPOLOGIE</dc:title>
  <dc:creator>Blanka Čapková</dc:creator>
  <cp:lastModifiedBy>Blanka Čapková</cp:lastModifiedBy>
  <cp:revision>36</cp:revision>
  <cp:lastPrinted>2016-04-25T10:19:40Z</cp:lastPrinted>
  <dcterms:created xsi:type="dcterms:W3CDTF">2016-04-24T13:10:54Z</dcterms:created>
  <dcterms:modified xsi:type="dcterms:W3CDTF">2016-12-14T09:42:20Z</dcterms:modified>
</cp:coreProperties>
</file>