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5D803C-6117-4501-8A9C-2D3F0815F0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7503577-B3CB-4453-9E6D-42853A594A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67928A3-B58B-41DE-A385-3EFEFF550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B264-F580-4CFA-B86D-4F4846DB1198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940A65F-79C7-4D3E-9738-A237DF667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40835F-FAAB-4989-A526-20C939D83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CD18-B181-4711-9D12-896007045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8765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866D8C-79B0-4902-9E51-0657A5626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F213DFF-CA14-47E7-A4AD-4DC91829EC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F83090B-0C96-400A-B910-F5F560C94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B264-F580-4CFA-B86D-4F4846DB1198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8CAF8F9-4425-432A-BC8F-7417D88AF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16B041C-B4D3-4114-850F-7741AA9D2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CD18-B181-4711-9D12-896007045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7025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988C030-6960-4438-AE6E-BD58E289D4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45C851F-EE64-4AAA-B1BB-47EB3A52D2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97CE0D5-2895-4110-ADAB-5602EB823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B264-F580-4CFA-B86D-4F4846DB1198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9A50B92-2CFD-447C-BCBC-8B3CBB693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005364D-F02B-42E8-A315-CF69B0084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CD18-B181-4711-9D12-896007045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7934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95E977-BFBB-4557-8A4E-1A0BA6E8F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D793BA-6D43-4FE9-A3C7-C420D36391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6528595-54D4-4870-A1EE-B8888AA60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B264-F580-4CFA-B86D-4F4846DB1198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B67676F-5ED8-4D1B-86E1-A4D9B15B5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84BCBFE-7E5B-4873-B5EE-58C8E57A4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CD18-B181-4711-9D12-896007045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5751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83F5C0-B7AE-44F7-B03C-8D952DE62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0B485DA-14C5-4B6E-B189-865BC2964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9F77BD9-6FC0-4891-9EEB-BF79CAEDA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B264-F580-4CFA-B86D-4F4846DB1198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94EBAD5-1BCC-4B84-9D7E-8920EC2FF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1913095-14FC-4F44-B941-E6CCDF95D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CD18-B181-4711-9D12-896007045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8333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CE2B98-A281-4208-A1E0-135D14927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EA1841E-6006-44F4-A0C8-AF6BEA75C5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BF66241-2047-43D2-8EC5-EC6211D904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F81D4E2-DDD3-4BB6-84A2-5CC685FC8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B264-F580-4CFA-B86D-4F4846DB1198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F9712F9-8C8A-41BD-9458-3A55569AB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1041BAB-93AA-44A2-BBA3-C4FBA7253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CD18-B181-4711-9D12-896007045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338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52E142-3C7D-4639-8AE1-646E05295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0480BDB-D0DB-4A52-A258-07780D39C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21F426C-4DCB-4B9E-927B-3F5DE5E723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DF5C598B-8781-496C-9729-A28206C607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2D033D2-38CD-49B8-9DEC-A61FF30692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6281778-57C0-492A-9CA4-98A4926C8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B264-F580-4CFA-B86D-4F4846DB1198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C547957-1DAE-452C-9DE8-1AEDD419C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06F63DC1-58D5-40A2-9694-82512D224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CD18-B181-4711-9D12-896007045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4608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41EB9F-B02D-4E46-AD21-FB48F8C62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2FB5904-01A2-4DB5-A7E6-83170D27E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B264-F580-4CFA-B86D-4F4846DB1198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0AD72E8-9366-4D65-A876-44D0A48BB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203FF1D-5F91-4A5C-8B13-4A3B5C469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CD18-B181-4711-9D12-896007045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542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EA9D775-8839-43BB-90C7-553AA1FA6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B264-F580-4CFA-B86D-4F4846DB1198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5747E5D-6C76-4ECD-8AEF-4A9FFA4B2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84C6A5F-FD22-4F95-9ED5-AD9127342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CD18-B181-4711-9D12-896007045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7948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445E2D-788D-4575-A00F-DAC8B8C19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6C16FA-0B37-4DB6-B8C1-2C4A6AF08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1DB839C-C505-42A5-8E17-C8CA0F30AE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5380582-E034-43E5-9A99-6AEE6015D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B264-F580-4CFA-B86D-4F4846DB1198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6F9D6F4-5D97-4CD0-84C6-20985FCDE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B63F548-1560-40EE-A425-84A0CEAEF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CD18-B181-4711-9D12-896007045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7355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A47F89-D1B8-4522-B4AE-B5BE2805B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0EFBC55-D3D2-4AEF-B4B5-7AC967E5A7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2B63263-6CA5-4ED8-89D2-CA86E3A855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00BDC75-9E46-4298-BB7C-661250B1B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B264-F580-4CFA-B86D-4F4846DB1198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8131E1C-EDC0-4AF1-9679-711D898C3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8252961-BD3D-4891-B7B1-73C73E908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CD18-B181-4711-9D12-896007045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5977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9F201BB-D781-4D68-9F49-72B9A6826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8B99C46-07CA-4A04-BA95-BD4EA96BDF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D17F40B-39E9-47E2-A0BA-C7EFDC428D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0B264-F580-4CFA-B86D-4F4846DB1198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E0C3DC-5DF6-4548-BFEB-4B5AD9B509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5FC8517-42B5-4547-954A-36FB900F5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1CD18-B181-4711-9D12-8960070456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3480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4A7179-9B23-423E-AA78-F8B64BC990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err="1"/>
              <a:t>Unser</a:t>
            </a:r>
            <a:r>
              <a:rPr lang="cs-CZ" b="1" dirty="0"/>
              <a:t> </a:t>
            </a:r>
            <a:r>
              <a:rPr lang="cs-CZ" b="1" dirty="0" err="1"/>
              <a:t>Genosse</a:t>
            </a:r>
            <a:r>
              <a:rPr lang="cs-CZ" b="1" dirty="0"/>
              <a:t> J. W. Goethe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E321FE5-A811-4AD5-99C2-9F42B2C907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err="1">
                <a:solidFill>
                  <a:srgbClr val="FF0000"/>
                </a:solidFill>
              </a:rPr>
              <a:t>Phraseologismen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im</a:t>
            </a:r>
            <a:r>
              <a:rPr lang="cs-CZ" b="1" dirty="0">
                <a:solidFill>
                  <a:srgbClr val="FF0000"/>
                </a:solidFill>
              </a:rPr>
              <a:t> Text</a:t>
            </a:r>
          </a:p>
        </p:txBody>
      </p:sp>
    </p:spTree>
    <p:extLst>
      <p:ext uri="{BB962C8B-B14F-4D97-AF65-F5344CB8AC3E}">
        <p14:creationId xmlns:p14="http://schemas.microsoft.com/office/powerpoint/2010/main" val="1109151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DA4096-0651-454F-8A69-029521F6B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/>
              <a:t>           </a:t>
            </a:r>
            <a:r>
              <a:rPr lang="cs-CZ" altLang="cs-CZ" b="1" dirty="0" err="1"/>
              <a:t>Unser</a:t>
            </a:r>
            <a:r>
              <a:rPr lang="cs-CZ" altLang="cs-CZ" b="1" dirty="0"/>
              <a:t> </a:t>
            </a:r>
            <a:r>
              <a:rPr lang="cs-CZ" altLang="cs-CZ" b="1" dirty="0" err="1"/>
              <a:t>Genosse</a:t>
            </a:r>
            <a:r>
              <a:rPr lang="cs-CZ" altLang="cs-CZ" b="1" dirty="0"/>
              <a:t> J. W. Goethe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C0F964-53D8-4D2F-B415-473F450F4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altLang="cs-CZ" b="1" dirty="0"/>
              <a:t>1. </a:t>
            </a:r>
            <a:r>
              <a:rPr lang="cs-CZ" altLang="cs-CZ" b="1" dirty="0" err="1"/>
              <a:t>unser</a:t>
            </a:r>
            <a:r>
              <a:rPr lang="cs-CZ" altLang="cs-CZ" b="1" dirty="0"/>
              <a:t> </a:t>
            </a:r>
            <a:r>
              <a:rPr lang="cs-CZ" altLang="cs-CZ" b="1" dirty="0" err="1"/>
              <a:t>Genosse</a:t>
            </a:r>
            <a:endParaRPr lang="cs-CZ" altLang="cs-CZ" b="1" dirty="0"/>
          </a:p>
          <a:p>
            <a:r>
              <a:rPr lang="cs-CZ" altLang="cs-CZ" b="1" dirty="0"/>
              <a:t>2. </a:t>
            </a:r>
            <a:r>
              <a:rPr lang="cs-CZ" altLang="cs-CZ" b="1" dirty="0" err="1"/>
              <a:t>etw</a:t>
            </a:r>
            <a:r>
              <a:rPr lang="cs-CZ" altLang="cs-CZ" b="1" dirty="0"/>
              <a:t>. </a:t>
            </a:r>
            <a:r>
              <a:rPr lang="cs-CZ" altLang="cs-CZ" b="1" dirty="0" err="1"/>
              <a:t>ist</a:t>
            </a:r>
            <a:r>
              <a:rPr lang="cs-CZ" altLang="cs-CZ" b="1" dirty="0"/>
              <a:t> </a:t>
            </a:r>
            <a:r>
              <a:rPr lang="cs-CZ" altLang="cs-CZ" b="1" dirty="0" err="1"/>
              <a:t>etwas</a:t>
            </a:r>
            <a:r>
              <a:rPr lang="cs-CZ" altLang="cs-CZ" b="1" dirty="0"/>
              <a:t> </a:t>
            </a:r>
            <a:r>
              <a:rPr lang="cs-CZ" altLang="cs-CZ" b="1" dirty="0" err="1"/>
              <a:t>wert</a:t>
            </a:r>
            <a:r>
              <a:rPr lang="cs-CZ" altLang="cs-CZ" b="1" dirty="0"/>
              <a:t>/</a:t>
            </a:r>
            <a:r>
              <a:rPr lang="cs-CZ" altLang="cs-CZ" b="1" dirty="0" err="1"/>
              <a:t>etwas</a:t>
            </a:r>
            <a:r>
              <a:rPr lang="cs-CZ" altLang="cs-CZ" b="1" dirty="0"/>
              <a:t> </a:t>
            </a:r>
            <a:r>
              <a:rPr lang="cs-CZ" altLang="cs-CZ" b="1" dirty="0" err="1"/>
              <a:t>wert</a:t>
            </a:r>
            <a:r>
              <a:rPr lang="cs-CZ" altLang="cs-CZ" b="1" dirty="0"/>
              <a:t> </a:t>
            </a:r>
            <a:r>
              <a:rPr lang="cs-CZ" altLang="cs-CZ" b="1" dirty="0" err="1"/>
              <a:t>sein</a:t>
            </a:r>
            <a:endParaRPr lang="cs-CZ" altLang="cs-CZ" b="1" dirty="0"/>
          </a:p>
          <a:p>
            <a:r>
              <a:rPr lang="cs-CZ" altLang="cs-CZ" b="1" dirty="0"/>
              <a:t>3. </a:t>
            </a:r>
            <a:r>
              <a:rPr lang="cs-CZ" altLang="cs-CZ" b="1" dirty="0" err="1"/>
              <a:t>verkanntes</a:t>
            </a:r>
            <a:r>
              <a:rPr lang="cs-CZ" altLang="cs-CZ" b="1" dirty="0"/>
              <a:t> Genie</a:t>
            </a:r>
          </a:p>
          <a:p>
            <a:r>
              <a:rPr lang="cs-CZ" altLang="cs-CZ" b="1" dirty="0"/>
              <a:t>4. in der </a:t>
            </a:r>
            <a:r>
              <a:rPr lang="cs-CZ" altLang="cs-CZ" b="1" dirty="0" err="1"/>
              <a:t>Regel</a:t>
            </a:r>
            <a:endParaRPr lang="cs-CZ" altLang="cs-CZ" b="1" dirty="0"/>
          </a:p>
          <a:p>
            <a:r>
              <a:rPr lang="cs-CZ" altLang="cs-CZ" b="1" dirty="0"/>
              <a:t>5. „</a:t>
            </a:r>
            <a:r>
              <a:rPr lang="cs-CZ" altLang="cs-CZ" b="1" dirty="0" err="1"/>
              <a:t>Mythos</a:t>
            </a:r>
            <a:r>
              <a:rPr lang="cs-CZ" altLang="cs-CZ" b="1" dirty="0"/>
              <a:t> der </a:t>
            </a:r>
            <a:r>
              <a:rPr lang="cs-CZ" altLang="cs-CZ" b="1" dirty="0" err="1"/>
              <a:t>Gottesm</a:t>
            </a:r>
            <a:r>
              <a:rPr lang="de-DE" altLang="cs-CZ" b="1" dirty="0" err="1"/>
              <a:t>ühlen</a:t>
            </a:r>
            <a:r>
              <a:rPr lang="cs-CZ" altLang="cs-CZ" b="1" dirty="0"/>
              <a:t>“</a:t>
            </a:r>
            <a:r>
              <a:rPr lang="de-DE" altLang="cs-CZ" b="1" dirty="0"/>
              <a:t> – „Gottesmühlen mahlen langsam, aber trefflich klein.“</a:t>
            </a:r>
          </a:p>
          <a:p>
            <a:r>
              <a:rPr lang="cs-CZ" altLang="cs-CZ" b="1" dirty="0"/>
              <a:t>6. </a:t>
            </a:r>
            <a:r>
              <a:rPr lang="de-DE" altLang="cs-CZ" b="1" dirty="0"/>
              <a:t>stinknormaler Sterblicher</a:t>
            </a:r>
          </a:p>
          <a:p>
            <a:r>
              <a:rPr lang="cs-CZ" altLang="cs-CZ" b="1" dirty="0"/>
              <a:t>7. </a:t>
            </a:r>
            <a:r>
              <a:rPr lang="de-DE" altLang="cs-CZ" b="1" dirty="0"/>
              <a:t>höhere Gewalt</a:t>
            </a:r>
          </a:p>
          <a:p>
            <a:r>
              <a:rPr lang="cs-CZ" altLang="cs-CZ" b="1" dirty="0"/>
              <a:t>8. </a:t>
            </a:r>
            <a:r>
              <a:rPr lang="de-DE" altLang="cs-CZ" b="1" dirty="0"/>
              <a:t>etw. fahren lassen</a:t>
            </a:r>
            <a:endParaRPr lang="cs-CZ" altLang="cs-CZ" b="1" dirty="0"/>
          </a:p>
          <a:p>
            <a:r>
              <a:rPr lang="cs-CZ" altLang="cs-CZ" b="1" dirty="0"/>
              <a:t>9. </a:t>
            </a:r>
            <a:r>
              <a:rPr lang="cs-CZ" altLang="cs-CZ" b="1" dirty="0" err="1"/>
              <a:t>vorlieb</a:t>
            </a:r>
            <a:r>
              <a:rPr lang="cs-CZ" altLang="cs-CZ" b="1" dirty="0"/>
              <a:t> </a:t>
            </a:r>
            <a:r>
              <a:rPr lang="cs-CZ" altLang="cs-CZ" b="1" dirty="0" err="1"/>
              <a:t>nehmen</a:t>
            </a:r>
            <a:endParaRPr lang="de-DE" altLang="cs-CZ" b="1" dirty="0"/>
          </a:p>
        </p:txBody>
      </p:sp>
    </p:spTree>
    <p:extLst>
      <p:ext uri="{BB962C8B-B14F-4D97-AF65-F5344CB8AC3E}">
        <p14:creationId xmlns:p14="http://schemas.microsoft.com/office/powerpoint/2010/main" val="778500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5F341B-7943-487D-85CE-5017D07BF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/>
              <a:t>         </a:t>
            </a:r>
            <a:r>
              <a:rPr lang="cs-CZ" altLang="cs-CZ" b="1" dirty="0" err="1"/>
              <a:t>Unser</a:t>
            </a:r>
            <a:r>
              <a:rPr lang="cs-CZ" altLang="cs-CZ" b="1" dirty="0"/>
              <a:t> </a:t>
            </a:r>
            <a:r>
              <a:rPr lang="cs-CZ" altLang="cs-CZ" b="1" dirty="0" err="1"/>
              <a:t>Genosse</a:t>
            </a:r>
            <a:r>
              <a:rPr lang="cs-CZ" altLang="cs-CZ" b="1" dirty="0"/>
              <a:t> J. W. Goethe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15889B3-358E-4393-B59F-82CD0E943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altLang="cs-CZ" b="1" dirty="0"/>
              <a:t>10. </a:t>
            </a:r>
            <a:r>
              <a:rPr lang="de-DE" altLang="cs-CZ" b="1" dirty="0"/>
              <a:t>ab und zu</a:t>
            </a:r>
          </a:p>
          <a:p>
            <a:r>
              <a:rPr lang="cs-CZ" altLang="cs-CZ" b="1" dirty="0"/>
              <a:t>11. </a:t>
            </a:r>
            <a:r>
              <a:rPr lang="de-DE" altLang="cs-CZ" b="1" dirty="0"/>
              <a:t>zu Lebzeiten</a:t>
            </a:r>
          </a:p>
          <a:p>
            <a:r>
              <a:rPr lang="cs-CZ" altLang="cs-CZ" b="1" dirty="0"/>
              <a:t>12. </a:t>
            </a:r>
            <a:r>
              <a:rPr lang="de-DE" altLang="cs-CZ" b="1" dirty="0"/>
              <a:t>Triumphe zelebrieren</a:t>
            </a:r>
          </a:p>
          <a:p>
            <a:r>
              <a:rPr lang="cs-CZ" altLang="cs-CZ" b="1" dirty="0"/>
              <a:t>13. </a:t>
            </a:r>
            <a:r>
              <a:rPr lang="de-DE" altLang="cs-CZ" b="1" dirty="0"/>
              <a:t>eine Schlappe erleiden</a:t>
            </a:r>
          </a:p>
          <a:p>
            <a:r>
              <a:rPr lang="cs-CZ" altLang="cs-CZ" b="1" dirty="0"/>
              <a:t>14. </a:t>
            </a:r>
            <a:r>
              <a:rPr lang="de-DE" altLang="cs-CZ" b="1" dirty="0"/>
              <a:t>bei vollem Bewusstsein</a:t>
            </a:r>
          </a:p>
          <a:p>
            <a:r>
              <a:rPr lang="cs-CZ" altLang="cs-CZ" b="1" dirty="0"/>
              <a:t>15. </a:t>
            </a:r>
            <a:r>
              <a:rPr lang="de-DE" altLang="cs-CZ" b="1" dirty="0"/>
              <a:t>zwei Seelen in einer Brust</a:t>
            </a:r>
          </a:p>
          <a:p>
            <a:r>
              <a:rPr lang="cs-CZ" altLang="cs-CZ" b="1" dirty="0"/>
              <a:t>16. </a:t>
            </a:r>
            <a:r>
              <a:rPr lang="de-DE" altLang="cs-CZ" b="1" dirty="0"/>
              <a:t>auf einmal</a:t>
            </a:r>
          </a:p>
          <a:p>
            <a:r>
              <a:rPr lang="cs-CZ" altLang="cs-CZ" b="1" dirty="0"/>
              <a:t>17. </a:t>
            </a:r>
            <a:r>
              <a:rPr lang="de-DE" altLang="cs-CZ" b="1" dirty="0"/>
              <a:t>jmdm. etwas abspenstig machen</a:t>
            </a:r>
          </a:p>
          <a:p>
            <a:r>
              <a:rPr lang="cs-CZ" altLang="cs-CZ" b="1" dirty="0"/>
              <a:t>18. </a:t>
            </a:r>
            <a:r>
              <a:rPr lang="de-DE" altLang="cs-CZ" b="1" dirty="0"/>
              <a:t>seinen Lauf nehmen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5983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AD2FCC-7650-4486-A7F9-D86257BD7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            </a:t>
            </a:r>
            <a:r>
              <a:rPr lang="cs-CZ" altLang="cs-CZ" b="1" dirty="0" err="1"/>
              <a:t>Unser</a:t>
            </a:r>
            <a:r>
              <a:rPr lang="cs-CZ" altLang="cs-CZ" b="1" dirty="0"/>
              <a:t> </a:t>
            </a:r>
            <a:r>
              <a:rPr lang="cs-CZ" altLang="cs-CZ" b="1" dirty="0" err="1"/>
              <a:t>Genosse</a:t>
            </a:r>
            <a:r>
              <a:rPr lang="cs-CZ" altLang="cs-CZ" b="1" dirty="0"/>
              <a:t> J. W. Goethe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B5272D-4A40-4DFB-888D-64E7BE27C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altLang="cs-CZ" b="1" dirty="0"/>
              <a:t>19. </a:t>
            </a:r>
            <a:r>
              <a:rPr lang="de-DE" altLang="cs-CZ" b="1" dirty="0"/>
              <a:t>von etwas zeugt die Tatsache, dass…</a:t>
            </a:r>
          </a:p>
          <a:p>
            <a:r>
              <a:rPr lang="cs-CZ" altLang="cs-CZ" b="1" dirty="0"/>
              <a:t>20. </a:t>
            </a:r>
            <a:r>
              <a:rPr lang="de-DE" altLang="cs-CZ" b="1" dirty="0"/>
              <a:t>kein Geringerer als…</a:t>
            </a:r>
          </a:p>
          <a:p>
            <a:r>
              <a:rPr lang="cs-CZ" altLang="cs-CZ" b="1" dirty="0"/>
              <a:t>21. </a:t>
            </a:r>
            <a:r>
              <a:rPr lang="de-DE" altLang="cs-CZ" b="1" dirty="0"/>
              <a:t>typischer Repräsentant</a:t>
            </a:r>
          </a:p>
          <a:p>
            <a:r>
              <a:rPr lang="cs-CZ" altLang="cs-CZ" b="1" dirty="0"/>
              <a:t>22. </a:t>
            </a:r>
            <a:r>
              <a:rPr lang="cs-CZ" altLang="cs-CZ" b="1" dirty="0" err="1"/>
              <a:t>jmdm</a:t>
            </a:r>
            <a:r>
              <a:rPr lang="cs-CZ" altLang="cs-CZ" b="1" dirty="0"/>
              <a:t>. </a:t>
            </a:r>
            <a:r>
              <a:rPr lang="cs-CZ" altLang="cs-CZ" b="1" dirty="0" err="1"/>
              <a:t>einen</a:t>
            </a:r>
            <a:r>
              <a:rPr lang="cs-CZ" altLang="cs-CZ" b="1" dirty="0"/>
              <a:t>/</a:t>
            </a:r>
            <a:r>
              <a:rPr lang="de-DE" altLang="cs-CZ" b="1" dirty="0"/>
              <a:t>den Gefallen tun</a:t>
            </a:r>
            <a:endParaRPr lang="cs-CZ" altLang="cs-CZ" b="1" dirty="0"/>
          </a:p>
          <a:p>
            <a:r>
              <a:rPr lang="cs-CZ" altLang="cs-CZ" b="1" dirty="0"/>
              <a:t>23. </a:t>
            </a:r>
            <a:r>
              <a:rPr lang="cs-CZ" altLang="cs-CZ" b="1" dirty="0" err="1"/>
              <a:t>Zeitrechnung</a:t>
            </a:r>
            <a:r>
              <a:rPr lang="cs-CZ" altLang="cs-CZ" b="1" dirty="0"/>
              <a:t> „vor Goethe, nach Goethe“</a:t>
            </a:r>
          </a:p>
          <a:p>
            <a:r>
              <a:rPr lang="cs-CZ" altLang="cs-CZ" b="1" dirty="0"/>
              <a:t>24. „</a:t>
            </a:r>
            <a:r>
              <a:rPr lang="cs-CZ" altLang="cs-CZ" b="1" dirty="0" err="1"/>
              <a:t>einmal</a:t>
            </a:r>
            <a:r>
              <a:rPr lang="cs-CZ" altLang="cs-CZ" b="1" dirty="0"/>
              <a:t> Goethe, </a:t>
            </a:r>
            <a:r>
              <a:rPr lang="cs-CZ" altLang="cs-CZ" b="1" dirty="0" err="1"/>
              <a:t>immer</a:t>
            </a:r>
            <a:r>
              <a:rPr lang="cs-CZ" altLang="cs-CZ" b="1" dirty="0"/>
              <a:t> Goethe“</a:t>
            </a:r>
          </a:p>
          <a:p>
            <a:r>
              <a:rPr lang="cs-CZ" altLang="cs-CZ" b="1" dirty="0"/>
              <a:t>25. </a:t>
            </a:r>
            <a:r>
              <a:rPr lang="cs-CZ" altLang="cs-CZ" b="1" dirty="0" err="1"/>
              <a:t>etw</a:t>
            </a:r>
            <a:r>
              <a:rPr lang="cs-CZ" altLang="cs-CZ" b="1" dirty="0"/>
              <a:t>. </a:t>
            </a:r>
            <a:r>
              <a:rPr lang="cs-CZ" altLang="cs-CZ" b="1" dirty="0" err="1"/>
              <a:t>mit</a:t>
            </a:r>
            <a:r>
              <a:rPr lang="cs-CZ" altLang="cs-CZ" b="1" dirty="0"/>
              <a:t> </a:t>
            </a:r>
            <a:r>
              <a:rPr lang="cs-CZ" altLang="cs-CZ" b="1" dirty="0" err="1"/>
              <a:t>etw</a:t>
            </a:r>
            <a:r>
              <a:rPr lang="cs-CZ" altLang="cs-CZ" b="1" dirty="0"/>
              <a:t>. </a:t>
            </a:r>
            <a:r>
              <a:rPr lang="cs-CZ" altLang="cs-CZ" b="1" dirty="0" err="1"/>
              <a:t>innig</a:t>
            </a:r>
            <a:r>
              <a:rPr lang="cs-CZ" altLang="cs-CZ" b="1" dirty="0"/>
              <a:t> </a:t>
            </a:r>
            <a:r>
              <a:rPr lang="cs-CZ" altLang="cs-CZ" b="1" dirty="0" err="1"/>
              <a:t>verbinden</a:t>
            </a:r>
            <a:endParaRPr lang="de-DE" altLang="cs-CZ" b="1" dirty="0"/>
          </a:p>
          <a:p>
            <a:r>
              <a:rPr lang="cs-CZ" altLang="cs-CZ" b="1" dirty="0"/>
              <a:t>26. </a:t>
            </a:r>
            <a:r>
              <a:rPr lang="de-DE" altLang="cs-CZ" b="1" dirty="0"/>
              <a:t>irdische Existenz</a:t>
            </a:r>
          </a:p>
          <a:p>
            <a:r>
              <a:rPr lang="cs-CZ" altLang="cs-CZ" b="1" dirty="0"/>
              <a:t>27. </a:t>
            </a:r>
            <a:r>
              <a:rPr lang="de-DE" altLang="cs-CZ" b="1" dirty="0"/>
              <a:t>goldene Regel</a:t>
            </a:r>
          </a:p>
          <a:p>
            <a:r>
              <a:rPr lang="cs-CZ" altLang="cs-CZ" b="1" dirty="0"/>
              <a:t>28. </a:t>
            </a:r>
            <a:r>
              <a:rPr lang="de-DE" altLang="cs-CZ" b="1" dirty="0"/>
              <a:t>lebendiger Klassiker</a:t>
            </a:r>
          </a:p>
          <a:p>
            <a:r>
              <a:rPr lang="cs-CZ" altLang="cs-CZ" b="1" dirty="0"/>
              <a:t>29. (</a:t>
            </a:r>
            <a:r>
              <a:rPr lang="cs-CZ" altLang="cs-CZ" b="1" dirty="0" err="1"/>
              <a:t>alle</a:t>
            </a:r>
            <a:r>
              <a:rPr lang="cs-CZ" altLang="cs-CZ" b="1" dirty="0"/>
              <a:t>) </a:t>
            </a:r>
            <a:r>
              <a:rPr lang="de-DE" altLang="cs-CZ" b="1" dirty="0"/>
              <a:t>Erwartung(en) erfüllen</a:t>
            </a:r>
          </a:p>
          <a:p>
            <a:r>
              <a:rPr lang="cs-CZ" altLang="cs-CZ" b="1" dirty="0"/>
              <a:t>30. </a:t>
            </a:r>
            <a:r>
              <a:rPr lang="de-DE" altLang="cs-CZ" b="1" dirty="0"/>
              <a:t>etw. von Unrat befreien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3052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9CBAEB-64E4-4485-8A20-6911564AC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/>
              <a:t>               </a:t>
            </a:r>
            <a:r>
              <a:rPr lang="cs-CZ" altLang="cs-CZ" b="1" dirty="0" err="1"/>
              <a:t>Unser</a:t>
            </a:r>
            <a:r>
              <a:rPr lang="cs-CZ" altLang="cs-CZ" b="1" dirty="0"/>
              <a:t> </a:t>
            </a:r>
            <a:r>
              <a:rPr lang="cs-CZ" altLang="cs-CZ" b="1" dirty="0" err="1"/>
              <a:t>Genosse</a:t>
            </a:r>
            <a:r>
              <a:rPr lang="cs-CZ" altLang="cs-CZ" b="1" dirty="0"/>
              <a:t> J. W. Goethe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C93C5EB-EF45-4D00-A9E2-7A4862922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b="1" dirty="0"/>
              <a:t>31. W</a:t>
            </a:r>
            <a:r>
              <a:rPr lang="de-DE" b="1" dirty="0" err="1"/>
              <a:t>eiß</a:t>
            </a:r>
            <a:r>
              <a:rPr lang="de-DE" b="1" dirty="0"/>
              <a:t> Gott nicht</a:t>
            </a:r>
            <a:r>
              <a:rPr lang="cs-CZ" b="1" dirty="0"/>
              <a:t>.</a:t>
            </a:r>
            <a:endParaRPr lang="de-DE" b="1" dirty="0"/>
          </a:p>
          <a:p>
            <a:pPr>
              <a:defRPr/>
            </a:pPr>
            <a:r>
              <a:rPr lang="cs-CZ" b="1" dirty="0"/>
              <a:t>32. </a:t>
            </a:r>
            <a:r>
              <a:rPr lang="de-DE" b="1" dirty="0"/>
              <a:t>ein Rätsel lösen</a:t>
            </a:r>
          </a:p>
          <a:p>
            <a:pPr>
              <a:defRPr/>
            </a:pPr>
            <a:r>
              <a:rPr lang="cs-CZ" b="1" dirty="0"/>
              <a:t>33. (k)</a:t>
            </a:r>
            <a:r>
              <a:rPr lang="de-DE" b="1" dirty="0"/>
              <a:t>ein armes Wörtchen </a:t>
            </a:r>
            <a:r>
              <a:rPr lang="cs-CZ" b="1" dirty="0"/>
              <a:t>f</a:t>
            </a:r>
            <a:r>
              <a:rPr lang="de-DE" b="1" dirty="0" err="1"/>
              <a:t>ür</a:t>
            </a:r>
            <a:r>
              <a:rPr lang="de-DE" b="1" dirty="0"/>
              <a:t> jmdn. sprechen</a:t>
            </a:r>
          </a:p>
          <a:p>
            <a:pPr>
              <a:defRPr/>
            </a:pPr>
            <a:r>
              <a:rPr lang="de-DE" b="1" dirty="0"/>
              <a:t>34. auf der Höhe (seines/des Ruhmes)</a:t>
            </a:r>
          </a:p>
          <a:p>
            <a:pPr>
              <a:defRPr/>
            </a:pPr>
            <a:r>
              <a:rPr lang="de-DE" b="1" dirty="0"/>
              <a:t>35. im hohen Alter</a:t>
            </a:r>
          </a:p>
          <a:p>
            <a:pPr>
              <a:defRPr/>
            </a:pPr>
            <a:r>
              <a:rPr lang="de-DE" b="1" dirty="0"/>
              <a:t>36. ein hoher Geist</a:t>
            </a:r>
          </a:p>
          <a:p>
            <a:pPr>
              <a:defRPr/>
            </a:pPr>
            <a:r>
              <a:rPr lang="de-DE" b="1" dirty="0"/>
              <a:t>37. das Recht verteidigen</a:t>
            </a:r>
          </a:p>
          <a:p>
            <a:pPr>
              <a:defRPr/>
            </a:pPr>
            <a:r>
              <a:rPr lang="de-DE" b="1" dirty="0"/>
              <a:t>38. sein eigener Wächter sein (?)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6593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85E545-5DCE-41C8-B2A3-35ED6D711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                            </a:t>
            </a:r>
            <a:r>
              <a:rPr lang="de-DE" b="1" dirty="0"/>
              <a:t>Goethe</a:t>
            </a: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2AFF1A-7165-4CB9-8A22-16FBD2672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altLang="cs-CZ" b="1" dirty="0"/>
              <a:t>39. (ein bisschen) Gerechtigkeit verdienen</a:t>
            </a:r>
          </a:p>
          <a:p>
            <a:r>
              <a:rPr lang="de-DE" altLang="cs-CZ" b="1" dirty="0"/>
              <a:t>40. seinen Anfang nehmen</a:t>
            </a:r>
          </a:p>
          <a:p>
            <a:r>
              <a:rPr lang="de-DE" altLang="cs-CZ" b="1" dirty="0"/>
              <a:t>41. jmdn. etwas (Genitiv) (der verheimlichten Homosexualität) überführen</a:t>
            </a:r>
          </a:p>
          <a:p>
            <a:r>
              <a:rPr lang="de-DE" altLang="cs-CZ" b="1" dirty="0"/>
              <a:t>42. jmdn. mit etw. verheiraten – </a:t>
            </a:r>
            <a:r>
              <a:rPr lang="de-DE" altLang="cs-CZ" b="1" dirty="0">
                <a:solidFill>
                  <a:srgbClr val="FF0000"/>
                </a:solidFill>
              </a:rPr>
              <a:t>Metapher</a:t>
            </a:r>
          </a:p>
          <a:p>
            <a:r>
              <a:rPr lang="de-DE" altLang="cs-CZ" b="1" dirty="0"/>
              <a:t>43. zur Zeit</a:t>
            </a:r>
          </a:p>
          <a:p>
            <a:r>
              <a:rPr lang="de-DE" altLang="cs-CZ" b="1" dirty="0"/>
              <a:t>44. sich von etw. verhexen lassen</a:t>
            </a:r>
          </a:p>
          <a:p>
            <a:r>
              <a:rPr lang="de-DE" altLang="cs-CZ" b="1" dirty="0"/>
              <a:t>45. wie auch immer, eines steht fest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3988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87946F-0919-43F0-A82D-956F8751D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                                   Goethe</a:t>
            </a: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C58C16-AADE-4AE4-8622-F3D5E7665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altLang="cs-CZ" b="1" dirty="0"/>
              <a:t>46. Alles Lug und Trug!</a:t>
            </a:r>
          </a:p>
          <a:p>
            <a:r>
              <a:rPr lang="de-DE" altLang="cs-CZ" b="1" dirty="0"/>
              <a:t>47. jmdm./einer Sache etwas/nichts anhaben können – </a:t>
            </a:r>
            <a:r>
              <a:rPr lang="cs-CZ" altLang="cs-CZ" b="1" dirty="0">
                <a:solidFill>
                  <a:srgbClr val="00B050"/>
                </a:solidFill>
              </a:rPr>
              <a:t>někomu (ne)ublížit, (ne)uškodit, (ne)rozházet někoho</a:t>
            </a:r>
            <a:r>
              <a:rPr lang="cs-CZ" altLang="cs-CZ" b="1" dirty="0"/>
              <a:t>…</a:t>
            </a:r>
            <a:endParaRPr lang="de-DE" altLang="cs-CZ" b="1" dirty="0"/>
          </a:p>
          <a:p>
            <a:r>
              <a:rPr lang="de-DE" altLang="cs-CZ" b="1" dirty="0"/>
              <a:t>48. zu kurz kommen</a:t>
            </a:r>
          </a:p>
          <a:p>
            <a:r>
              <a:rPr lang="de-DE" altLang="cs-CZ" b="1" dirty="0"/>
              <a:t>49. vor kurzem</a:t>
            </a:r>
          </a:p>
          <a:p>
            <a:r>
              <a:rPr lang="de-DE" altLang="cs-CZ" b="1" dirty="0"/>
              <a:t>50. (</a:t>
            </a:r>
            <a:r>
              <a:rPr lang="de-DE" altLang="cs-CZ" b="1" dirty="0" err="1"/>
              <a:t>ur</a:t>
            </a:r>
            <a:r>
              <a:rPr lang="de-DE" altLang="cs-CZ" b="1" dirty="0"/>
              <a:t>)inoffizieller Mitarbeiter</a:t>
            </a:r>
          </a:p>
          <a:p>
            <a:r>
              <a:rPr lang="de-DE" altLang="cs-CZ" b="1" dirty="0"/>
              <a:t>51. ein Vorbild abgeben</a:t>
            </a:r>
          </a:p>
          <a:p>
            <a:r>
              <a:rPr lang="de-DE" altLang="cs-CZ" b="1" dirty="0"/>
              <a:t>52. höhere Gerechtigkeit</a:t>
            </a:r>
          </a:p>
          <a:p>
            <a:r>
              <a:rPr lang="de-DE" altLang="cs-CZ" b="1" dirty="0"/>
              <a:t>53. aus den Reihen …</a:t>
            </a:r>
            <a:endParaRPr lang="cs-CZ" alt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8869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F31AAE-28D5-4566-9F3D-E629C16C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                                   </a:t>
            </a:r>
            <a:r>
              <a:rPr lang="de-DE" b="1" dirty="0"/>
              <a:t>Goethe</a:t>
            </a: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057A78-AF66-4FD9-A7D1-EF80FF652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altLang="cs-CZ" b="1" dirty="0"/>
              <a:t>54. aus (völlig) unerklärlichen Gründen</a:t>
            </a:r>
          </a:p>
          <a:p>
            <a:r>
              <a:rPr lang="de-DE" altLang="cs-CZ" b="1" dirty="0"/>
              <a:t>55. etw. in schrillen Farben schildern</a:t>
            </a:r>
          </a:p>
          <a:p>
            <a:r>
              <a:rPr lang="de-DE" altLang="cs-CZ" b="1" dirty="0"/>
              <a:t>56. in Erscheinung treten</a:t>
            </a:r>
          </a:p>
          <a:p>
            <a:r>
              <a:rPr lang="de-DE" altLang="cs-CZ" b="1" dirty="0"/>
              <a:t>57. Recht hin – Gerechtigkeit her</a:t>
            </a:r>
          </a:p>
          <a:p>
            <a:r>
              <a:rPr lang="de-DE" altLang="cs-CZ" b="1" i="1" dirty="0">
                <a:solidFill>
                  <a:srgbClr val="00B0F0"/>
                </a:solidFill>
              </a:rPr>
              <a:t>alle Mühlen mahlen etwas schief…</a:t>
            </a:r>
          </a:p>
          <a:p>
            <a:r>
              <a:rPr lang="de-DE" altLang="cs-CZ" b="1" dirty="0"/>
              <a:t>58. Liebeserklärungen machen</a:t>
            </a:r>
          </a:p>
          <a:p>
            <a:r>
              <a:rPr lang="de-DE" altLang="cs-CZ" b="1" dirty="0"/>
              <a:t>59. „</a:t>
            </a:r>
            <a:r>
              <a:rPr lang="de-DE" altLang="cs-CZ" b="1" dirty="0" err="1"/>
              <a:t>good</a:t>
            </a:r>
            <a:r>
              <a:rPr lang="de-DE" altLang="cs-CZ" b="1" dirty="0"/>
              <a:t> </a:t>
            </a:r>
            <a:r>
              <a:rPr lang="de-DE" altLang="cs-CZ" b="1" dirty="0" err="1"/>
              <a:t>news</a:t>
            </a:r>
            <a:r>
              <a:rPr lang="de-DE" altLang="cs-CZ" b="1" dirty="0"/>
              <a:t> – </a:t>
            </a:r>
            <a:r>
              <a:rPr lang="de-DE" altLang="cs-CZ" b="1" dirty="0" err="1"/>
              <a:t>no</a:t>
            </a:r>
            <a:r>
              <a:rPr lang="de-DE" altLang="cs-CZ" b="1" dirty="0"/>
              <a:t> </a:t>
            </a:r>
            <a:r>
              <a:rPr lang="de-DE" altLang="cs-CZ" b="1" dirty="0" err="1"/>
              <a:t>news</a:t>
            </a:r>
            <a:r>
              <a:rPr lang="de-DE" altLang="cs-CZ" b="1" dirty="0"/>
              <a:t>“</a:t>
            </a:r>
          </a:p>
          <a:p>
            <a:r>
              <a:rPr lang="de-DE" altLang="cs-CZ" b="1" dirty="0"/>
              <a:t>60. macht nichts…</a:t>
            </a:r>
          </a:p>
          <a:p>
            <a:r>
              <a:rPr lang="de-DE" altLang="cs-CZ" b="1" dirty="0"/>
              <a:t>61. Leb wohl…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528954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480</Words>
  <Application>Microsoft Office PowerPoint</Application>
  <PresentationFormat>Širokoúhlá obrazovka</PresentationFormat>
  <Paragraphs>71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Unser Genosse J. W. Goethe</vt:lpstr>
      <vt:lpstr>           Unser Genosse J. W. Goethe</vt:lpstr>
      <vt:lpstr>         Unser Genosse J. W. Goethe</vt:lpstr>
      <vt:lpstr>            Unser Genosse J. W. Goethe</vt:lpstr>
      <vt:lpstr>               Unser Genosse J. W. Goethe</vt:lpstr>
      <vt:lpstr>                            Goethe</vt:lpstr>
      <vt:lpstr>                                   Goethe</vt:lpstr>
      <vt:lpstr>                                   Goethe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Unser Genosse J. W. Goethe</dc:title>
  <dc:creator>Jiřina Malá</dc:creator>
  <cp:lastModifiedBy>Jiřina Malá</cp:lastModifiedBy>
  <cp:revision>4</cp:revision>
  <dcterms:created xsi:type="dcterms:W3CDTF">2020-05-11T10:28:06Z</dcterms:created>
  <dcterms:modified xsi:type="dcterms:W3CDTF">2021-03-17T11:30:11Z</dcterms:modified>
</cp:coreProperties>
</file>