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D803C-6117-4501-8A9C-2D3F0815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503577-B3CB-4453-9E6D-42853A594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7928A3-B58B-41DE-A385-3EFEFF55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40A65F-79C7-4D3E-9738-A237DF66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40835F-FAAB-4989-A526-20C939D8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76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66D8C-79B0-4902-9E51-0657A562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213DFF-CA14-47E7-A4AD-4DC91829E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83090B-0C96-400A-B910-F5F560C9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CAF8F9-4425-432A-BC8F-7417D88A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6B041C-B4D3-4114-850F-7741AA9D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02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88C030-6960-4438-AE6E-BD58E289D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5C851F-EE64-4AAA-B1BB-47EB3A52D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7CE0D5-2895-4110-ADAB-5602EB823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50B92-2CFD-447C-BCBC-8B3CBB6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5364D-F02B-42E8-A315-CF69B008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3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5E977-BFBB-4557-8A4E-1A0BA6E8F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793BA-6D43-4FE9-A3C7-C420D3639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528595-54D4-4870-A1EE-B8888AA6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67676F-5ED8-4D1B-86E1-A4D9B15B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BCBFE-7E5B-4873-B5EE-58C8E57A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75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3F5C0-B7AE-44F7-B03C-8D952DE62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B485DA-14C5-4B6E-B189-865BC296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F77BD9-6FC0-4891-9EEB-BF79CAED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4EBAD5-1BCC-4B84-9D7E-8920EC2F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913095-14FC-4F44-B941-E6CCDF95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33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E2B98-A281-4208-A1E0-135D1492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1841E-6006-44F4-A0C8-AF6BEA75C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F66241-2047-43D2-8EC5-EC6211D9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81D4E2-DDD3-4BB6-84A2-5CC685FC8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9712F9-8C8A-41BD-9458-3A55569A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041BAB-93AA-44A2-BBA3-C4FBA725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3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E142-3C7D-4639-8AE1-646E0529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480BDB-D0DB-4A52-A258-07780D39C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1F426C-4DCB-4B9E-927B-3F5DE5E72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5C598B-8781-496C-9729-A28206C60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D033D2-38CD-49B8-9DEC-A61FF30692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281778-57C0-492A-9CA4-98A4926C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547957-1DAE-452C-9DE8-1AEDD419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6F63DC1-58D5-40A2-9694-82512D224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60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1EB9F-B02D-4E46-AD21-FB48F8C6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2FB5904-01A2-4DB5-A7E6-83170D27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AD72E8-9366-4D65-A876-44D0A48B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03FF1D-5F91-4A5C-8B13-4A3B5C469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42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A9D775-8839-43BB-90C7-553AA1FA6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747E5D-6C76-4ECD-8AEF-4A9FFA4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4C6A5F-FD22-4F95-9ED5-AD912734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94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45E2D-788D-4575-A00F-DAC8B8C1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6C16FA-0B37-4DB6-B8C1-2C4A6AF08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DB839C-C505-42A5-8E17-C8CA0F30A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380582-E034-43E5-9A99-6AEE6015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F9D6F4-5D97-4CD0-84C6-20985FCD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63F548-1560-40EE-A425-84A0CEAE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35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47F89-D1B8-4522-B4AE-B5BE2805B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EFBC55-D3D2-4AEF-B4B5-7AC967E5A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B63263-6CA5-4ED8-89D2-CA86E3A85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0BDC75-9E46-4298-BB7C-661250B1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131E1C-EDC0-4AF1-9679-711D898C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252961-BD3D-4891-B7B1-73C73E90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97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F201BB-D781-4D68-9F49-72B9A682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B99C46-07CA-4A04-BA95-BD4EA96BD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17F40B-39E9-47E2-A0BA-C7EFDC428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B264-F580-4CFA-B86D-4F4846DB119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E0C3DC-5DF6-4548-BFEB-4B5AD9B50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FC8517-42B5-4547-954A-36FB900F5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8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A7179-9B23-423E-AA78-F8B64BC99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Unser</a:t>
            </a:r>
            <a:r>
              <a:rPr lang="cs-CZ" b="1" dirty="0"/>
              <a:t> </a:t>
            </a:r>
            <a:r>
              <a:rPr lang="cs-CZ" b="1" dirty="0" err="1"/>
              <a:t>Genosse</a:t>
            </a:r>
            <a:r>
              <a:rPr lang="cs-CZ" b="1" dirty="0"/>
              <a:t> J. W. Goethe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321FE5-A811-4AD5-99C2-9F42B2C90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Phraseologismen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b="1" dirty="0">
                <a:solidFill>
                  <a:srgbClr val="FF0000"/>
                </a:solidFill>
              </a:rPr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110915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A4096-0651-454F-8A69-029521F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  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C0F964-53D8-4D2F-B415-473F450F4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endParaRPr lang="cs-CZ" altLang="cs-CZ" b="1" dirty="0"/>
          </a:p>
          <a:p>
            <a:r>
              <a:rPr lang="cs-CZ" altLang="cs-CZ" b="1" dirty="0"/>
              <a:t>2.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/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b="1" dirty="0"/>
          </a:p>
          <a:p>
            <a:r>
              <a:rPr lang="cs-CZ" altLang="cs-CZ" b="1" dirty="0"/>
              <a:t>3. </a:t>
            </a:r>
            <a:r>
              <a:rPr lang="cs-CZ" altLang="cs-CZ" b="1" dirty="0" err="1"/>
              <a:t>verkanntes</a:t>
            </a:r>
            <a:r>
              <a:rPr lang="cs-CZ" altLang="cs-CZ" b="1" dirty="0"/>
              <a:t> Genie</a:t>
            </a:r>
          </a:p>
          <a:p>
            <a:r>
              <a:rPr lang="cs-CZ" altLang="cs-CZ" b="1" dirty="0"/>
              <a:t>4. in der </a:t>
            </a:r>
            <a:r>
              <a:rPr lang="cs-CZ" altLang="cs-CZ" b="1" dirty="0" err="1"/>
              <a:t>Regel</a:t>
            </a:r>
            <a:endParaRPr lang="cs-CZ" altLang="cs-CZ" b="1" dirty="0"/>
          </a:p>
          <a:p>
            <a:r>
              <a:rPr lang="cs-CZ" altLang="cs-CZ" b="1" dirty="0"/>
              <a:t>5. „</a:t>
            </a:r>
            <a:r>
              <a:rPr lang="cs-CZ" altLang="cs-CZ" b="1" dirty="0" err="1"/>
              <a:t>Mythos</a:t>
            </a:r>
            <a:r>
              <a:rPr lang="cs-CZ" altLang="cs-CZ" b="1" dirty="0"/>
              <a:t> der </a:t>
            </a:r>
            <a:r>
              <a:rPr lang="cs-CZ" altLang="cs-CZ" b="1" dirty="0" err="1"/>
              <a:t>Gottesm</a:t>
            </a:r>
            <a:r>
              <a:rPr lang="de-DE" altLang="cs-CZ" b="1" dirty="0" err="1"/>
              <a:t>ühlen</a:t>
            </a:r>
            <a:r>
              <a:rPr lang="cs-CZ" altLang="cs-CZ" b="1" dirty="0"/>
              <a:t>“</a:t>
            </a:r>
            <a:r>
              <a:rPr lang="de-DE" altLang="cs-CZ" b="1" dirty="0"/>
              <a:t> – „Gottesmühlen mahlen langsam, aber trefflich klein.“</a:t>
            </a:r>
          </a:p>
          <a:p>
            <a:r>
              <a:rPr lang="cs-CZ" altLang="cs-CZ" b="1" dirty="0"/>
              <a:t>6. </a:t>
            </a:r>
            <a:r>
              <a:rPr lang="de-DE" altLang="cs-CZ" b="1" dirty="0"/>
              <a:t>stinknormaler Sterblicher</a:t>
            </a:r>
          </a:p>
          <a:p>
            <a:r>
              <a:rPr lang="cs-CZ" altLang="cs-CZ" b="1" dirty="0"/>
              <a:t>7. </a:t>
            </a:r>
            <a:r>
              <a:rPr lang="de-DE" altLang="cs-CZ" b="1" dirty="0"/>
              <a:t>höhere Gewalt</a:t>
            </a:r>
          </a:p>
          <a:p>
            <a:r>
              <a:rPr lang="cs-CZ" altLang="cs-CZ" b="1" dirty="0"/>
              <a:t>8. </a:t>
            </a:r>
            <a:r>
              <a:rPr lang="de-DE" altLang="cs-CZ" b="1" dirty="0"/>
              <a:t>etw. fahren lassen</a:t>
            </a:r>
            <a:endParaRPr lang="cs-CZ" altLang="cs-CZ" b="1" dirty="0"/>
          </a:p>
          <a:p>
            <a:r>
              <a:rPr lang="cs-CZ" altLang="cs-CZ" b="1" dirty="0"/>
              <a:t>9. </a:t>
            </a:r>
            <a:r>
              <a:rPr lang="cs-CZ" altLang="cs-CZ" b="1" dirty="0" err="1"/>
              <a:t>vorlieb</a:t>
            </a:r>
            <a:r>
              <a:rPr lang="cs-CZ" altLang="cs-CZ" b="1" dirty="0"/>
              <a:t> </a:t>
            </a:r>
            <a:r>
              <a:rPr lang="cs-CZ" altLang="cs-CZ" b="1" dirty="0" err="1"/>
              <a:t>nehmen</a:t>
            </a:r>
            <a:endParaRPr lang="de-DE" altLang="cs-CZ" b="1" dirty="0"/>
          </a:p>
        </p:txBody>
      </p:sp>
    </p:spTree>
    <p:extLst>
      <p:ext uri="{BB962C8B-B14F-4D97-AF65-F5344CB8AC3E}">
        <p14:creationId xmlns:p14="http://schemas.microsoft.com/office/powerpoint/2010/main" val="77850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F341B-7943-487D-85CE-5017D07B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889B3-358E-4393-B59F-82CD0E943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/>
              <a:t>10. </a:t>
            </a:r>
            <a:r>
              <a:rPr lang="de-DE" altLang="cs-CZ" b="1" dirty="0"/>
              <a:t>ab und zu</a:t>
            </a:r>
          </a:p>
          <a:p>
            <a:r>
              <a:rPr lang="cs-CZ" altLang="cs-CZ" b="1" dirty="0"/>
              <a:t>11. </a:t>
            </a:r>
            <a:r>
              <a:rPr lang="de-DE" altLang="cs-CZ" b="1" dirty="0"/>
              <a:t>zu Lebzeiten</a:t>
            </a:r>
          </a:p>
          <a:p>
            <a:r>
              <a:rPr lang="cs-CZ" altLang="cs-CZ" b="1" dirty="0"/>
              <a:t>12. </a:t>
            </a:r>
            <a:r>
              <a:rPr lang="de-DE" altLang="cs-CZ" b="1" dirty="0"/>
              <a:t>Triumphe zelebrieren</a:t>
            </a:r>
          </a:p>
          <a:p>
            <a:r>
              <a:rPr lang="cs-CZ" altLang="cs-CZ" b="1" dirty="0"/>
              <a:t>13. </a:t>
            </a:r>
            <a:r>
              <a:rPr lang="de-DE" altLang="cs-CZ" b="1" dirty="0"/>
              <a:t>eine Schlappe erleiden</a:t>
            </a:r>
          </a:p>
          <a:p>
            <a:r>
              <a:rPr lang="cs-CZ" altLang="cs-CZ" b="1" dirty="0"/>
              <a:t>14. </a:t>
            </a:r>
            <a:r>
              <a:rPr lang="de-DE" altLang="cs-CZ" b="1" dirty="0"/>
              <a:t>bei vollem Bewusstsein</a:t>
            </a:r>
          </a:p>
          <a:p>
            <a:r>
              <a:rPr lang="cs-CZ" altLang="cs-CZ" b="1" dirty="0"/>
              <a:t>15. </a:t>
            </a:r>
            <a:r>
              <a:rPr lang="de-DE" altLang="cs-CZ" b="1" dirty="0"/>
              <a:t>zwei Seelen in einer Brust</a:t>
            </a:r>
          </a:p>
          <a:p>
            <a:r>
              <a:rPr lang="cs-CZ" altLang="cs-CZ" b="1" dirty="0"/>
              <a:t>16. </a:t>
            </a:r>
            <a:r>
              <a:rPr lang="de-DE" altLang="cs-CZ" b="1" dirty="0"/>
              <a:t>auf einmal</a:t>
            </a:r>
          </a:p>
          <a:p>
            <a:r>
              <a:rPr lang="cs-CZ" altLang="cs-CZ" b="1" dirty="0"/>
              <a:t>17. </a:t>
            </a:r>
            <a:r>
              <a:rPr lang="de-DE" altLang="cs-CZ" b="1" dirty="0"/>
              <a:t>jmdm. etwas abspenstig machen</a:t>
            </a:r>
          </a:p>
          <a:p>
            <a:r>
              <a:rPr lang="cs-CZ" altLang="cs-CZ" b="1" dirty="0"/>
              <a:t>18. </a:t>
            </a:r>
            <a:r>
              <a:rPr lang="de-DE" altLang="cs-CZ" b="1" dirty="0"/>
              <a:t>seinen Lauf nehmen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98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D2FCC-7650-4486-A7F9-D86257BD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5272D-4A40-4DFB-888D-64E7BE27C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dirty="0"/>
              <a:t>19. </a:t>
            </a:r>
            <a:r>
              <a:rPr lang="de-DE" altLang="cs-CZ" b="1" dirty="0"/>
              <a:t>von etwas zeugt die Tatsache, dass…</a:t>
            </a:r>
          </a:p>
          <a:p>
            <a:r>
              <a:rPr lang="cs-CZ" altLang="cs-CZ" b="1" dirty="0"/>
              <a:t>20. </a:t>
            </a:r>
            <a:r>
              <a:rPr lang="de-DE" altLang="cs-CZ" b="1" dirty="0"/>
              <a:t>kein Geringerer als…</a:t>
            </a:r>
          </a:p>
          <a:p>
            <a:r>
              <a:rPr lang="cs-CZ" altLang="cs-CZ" b="1" dirty="0"/>
              <a:t>21. </a:t>
            </a:r>
            <a:r>
              <a:rPr lang="de-DE" altLang="cs-CZ" b="1" dirty="0"/>
              <a:t>typischer Repräsentant</a:t>
            </a:r>
          </a:p>
          <a:p>
            <a:r>
              <a:rPr lang="cs-CZ" altLang="cs-CZ" b="1" dirty="0"/>
              <a:t>22. </a:t>
            </a:r>
            <a:r>
              <a:rPr lang="cs-CZ" altLang="cs-CZ" b="1" dirty="0" err="1"/>
              <a:t>jmdm</a:t>
            </a:r>
            <a:r>
              <a:rPr lang="cs-CZ" altLang="cs-CZ" b="1" dirty="0"/>
              <a:t>. </a:t>
            </a:r>
            <a:r>
              <a:rPr lang="cs-CZ" altLang="cs-CZ" b="1" dirty="0" err="1"/>
              <a:t>einen</a:t>
            </a:r>
            <a:r>
              <a:rPr lang="cs-CZ" altLang="cs-CZ" b="1" dirty="0"/>
              <a:t>/</a:t>
            </a:r>
            <a:r>
              <a:rPr lang="de-DE" altLang="cs-CZ" b="1" dirty="0"/>
              <a:t>den Gefallen tun</a:t>
            </a:r>
            <a:endParaRPr lang="cs-CZ" altLang="cs-CZ" b="1" dirty="0"/>
          </a:p>
          <a:p>
            <a:r>
              <a:rPr lang="cs-CZ" altLang="cs-CZ" b="1" dirty="0"/>
              <a:t>23. </a:t>
            </a:r>
            <a:r>
              <a:rPr lang="cs-CZ" altLang="cs-CZ" b="1" dirty="0" err="1"/>
              <a:t>Zeitrechnung</a:t>
            </a:r>
            <a:r>
              <a:rPr lang="cs-CZ" altLang="cs-CZ" b="1" dirty="0"/>
              <a:t> „vor Goethe, nach Goethe“</a:t>
            </a:r>
          </a:p>
          <a:p>
            <a:r>
              <a:rPr lang="cs-CZ" altLang="cs-CZ" b="1" dirty="0"/>
              <a:t>24. „</a:t>
            </a:r>
            <a:r>
              <a:rPr lang="cs-CZ" altLang="cs-CZ" b="1" dirty="0" err="1"/>
              <a:t>einmal</a:t>
            </a:r>
            <a:r>
              <a:rPr lang="cs-CZ" altLang="cs-CZ" b="1" dirty="0"/>
              <a:t> Goethe, </a:t>
            </a:r>
            <a:r>
              <a:rPr lang="cs-CZ" altLang="cs-CZ" b="1" dirty="0" err="1"/>
              <a:t>immer</a:t>
            </a:r>
            <a:r>
              <a:rPr lang="cs-CZ" altLang="cs-CZ" b="1" dirty="0"/>
              <a:t> Goethe“</a:t>
            </a:r>
          </a:p>
          <a:p>
            <a:r>
              <a:rPr lang="cs-CZ" altLang="cs-CZ" b="1" dirty="0"/>
              <a:t>25.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innig</a:t>
            </a:r>
            <a:r>
              <a:rPr lang="cs-CZ" altLang="cs-CZ" b="1" dirty="0"/>
              <a:t> </a:t>
            </a:r>
            <a:r>
              <a:rPr lang="cs-CZ" altLang="cs-CZ" b="1" dirty="0" err="1"/>
              <a:t>verbinden</a:t>
            </a:r>
            <a:endParaRPr lang="de-DE" altLang="cs-CZ" b="1" dirty="0"/>
          </a:p>
          <a:p>
            <a:r>
              <a:rPr lang="cs-CZ" altLang="cs-CZ" b="1" dirty="0"/>
              <a:t>26. </a:t>
            </a:r>
            <a:r>
              <a:rPr lang="de-DE" altLang="cs-CZ" b="1" dirty="0"/>
              <a:t>irdische Existenz</a:t>
            </a:r>
          </a:p>
          <a:p>
            <a:r>
              <a:rPr lang="cs-CZ" altLang="cs-CZ" b="1" dirty="0"/>
              <a:t>27. </a:t>
            </a:r>
            <a:r>
              <a:rPr lang="de-DE" altLang="cs-CZ" b="1" dirty="0"/>
              <a:t>goldene Regel</a:t>
            </a:r>
          </a:p>
          <a:p>
            <a:r>
              <a:rPr lang="cs-CZ" altLang="cs-CZ" b="1" dirty="0"/>
              <a:t>28. </a:t>
            </a:r>
            <a:r>
              <a:rPr lang="de-DE" altLang="cs-CZ" b="1" dirty="0"/>
              <a:t>lebendiger Klassiker</a:t>
            </a:r>
          </a:p>
          <a:p>
            <a:r>
              <a:rPr lang="cs-CZ" altLang="cs-CZ" b="1" dirty="0"/>
              <a:t>29. (</a:t>
            </a:r>
            <a:r>
              <a:rPr lang="cs-CZ" altLang="cs-CZ" b="1" dirty="0" err="1"/>
              <a:t>alle</a:t>
            </a:r>
            <a:r>
              <a:rPr lang="cs-CZ" altLang="cs-CZ" b="1" dirty="0"/>
              <a:t>) </a:t>
            </a:r>
            <a:r>
              <a:rPr lang="de-DE" altLang="cs-CZ" b="1" dirty="0"/>
              <a:t>Erwartung(en) erfüllen</a:t>
            </a:r>
          </a:p>
          <a:p>
            <a:r>
              <a:rPr lang="cs-CZ" altLang="cs-CZ" b="1" dirty="0"/>
              <a:t>30. </a:t>
            </a:r>
            <a:r>
              <a:rPr lang="de-DE" altLang="cs-CZ" b="1" dirty="0"/>
              <a:t>etw. von Unrat befreien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05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CBAEB-64E4-4485-8A20-6911564A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      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3C5EB-EF45-4D00-A9E2-7A4862922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31. W</a:t>
            </a:r>
            <a:r>
              <a:rPr lang="de-DE" b="1" dirty="0" err="1"/>
              <a:t>eiß</a:t>
            </a:r>
            <a:r>
              <a:rPr lang="de-DE" b="1" dirty="0"/>
              <a:t> Gott nicht</a:t>
            </a:r>
            <a:r>
              <a:rPr lang="cs-CZ" b="1" dirty="0"/>
              <a:t>.</a:t>
            </a:r>
            <a:endParaRPr lang="de-DE" b="1" dirty="0"/>
          </a:p>
          <a:p>
            <a:pPr>
              <a:defRPr/>
            </a:pPr>
            <a:r>
              <a:rPr lang="cs-CZ" b="1" dirty="0"/>
              <a:t>32. </a:t>
            </a:r>
            <a:r>
              <a:rPr lang="de-DE" b="1" dirty="0"/>
              <a:t>ein Rätsel lösen</a:t>
            </a:r>
          </a:p>
          <a:p>
            <a:pPr>
              <a:defRPr/>
            </a:pPr>
            <a:r>
              <a:rPr lang="cs-CZ" b="1" dirty="0"/>
              <a:t>33. (k)</a:t>
            </a:r>
            <a:r>
              <a:rPr lang="de-DE" b="1" dirty="0"/>
              <a:t>ein armes Wörtchen </a:t>
            </a:r>
            <a:r>
              <a:rPr lang="cs-CZ" b="1" dirty="0"/>
              <a:t>f</a:t>
            </a:r>
            <a:r>
              <a:rPr lang="de-DE" b="1" dirty="0" err="1"/>
              <a:t>ür</a:t>
            </a:r>
            <a:r>
              <a:rPr lang="de-DE" b="1" dirty="0"/>
              <a:t> jmdn. sprechen</a:t>
            </a:r>
          </a:p>
          <a:p>
            <a:pPr>
              <a:defRPr/>
            </a:pPr>
            <a:r>
              <a:rPr lang="de-DE" b="1" dirty="0"/>
              <a:t>34. auf der Höhe (seines/des Ruhmes)</a:t>
            </a:r>
          </a:p>
          <a:p>
            <a:pPr>
              <a:defRPr/>
            </a:pPr>
            <a:r>
              <a:rPr lang="de-DE" b="1" dirty="0"/>
              <a:t>35. im hohen Alter</a:t>
            </a:r>
          </a:p>
          <a:p>
            <a:pPr>
              <a:defRPr/>
            </a:pPr>
            <a:r>
              <a:rPr lang="de-DE" b="1" dirty="0"/>
              <a:t>36. ein hoher Geist</a:t>
            </a:r>
          </a:p>
          <a:p>
            <a:pPr>
              <a:defRPr/>
            </a:pPr>
            <a:r>
              <a:rPr lang="de-DE" b="1" dirty="0"/>
              <a:t>37. das Recht verteidigen</a:t>
            </a:r>
          </a:p>
          <a:p>
            <a:pPr>
              <a:defRPr/>
            </a:pPr>
            <a:r>
              <a:rPr lang="de-DE" b="1" dirty="0"/>
              <a:t>38. sein eigener Wächter sein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59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5E545-5DCE-41C8-B2A3-35ED6D71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                         </a:t>
            </a:r>
            <a:r>
              <a:rPr lang="de-DE" b="1" dirty="0"/>
              <a:t>Goethe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AFF1A-7165-4CB9-8A22-16FBD2672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39. (ein bisschen) Gerechtigkeit verdienen</a:t>
            </a:r>
          </a:p>
          <a:p>
            <a:r>
              <a:rPr lang="de-DE" altLang="cs-CZ" b="1" dirty="0"/>
              <a:t>40. seinen Anfang nehmen</a:t>
            </a:r>
          </a:p>
          <a:p>
            <a:r>
              <a:rPr lang="de-DE" altLang="cs-CZ" b="1" dirty="0"/>
              <a:t>41. jmdn. etwas (Genitiv) (der verheimlichten Homosexualität) überführen</a:t>
            </a:r>
          </a:p>
          <a:p>
            <a:r>
              <a:rPr lang="de-DE" altLang="cs-CZ" b="1" dirty="0"/>
              <a:t>42. jmdn. mit etw. verheiraten – </a:t>
            </a:r>
            <a:r>
              <a:rPr lang="de-DE" altLang="cs-CZ" b="1" dirty="0">
                <a:solidFill>
                  <a:srgbClr val="FF0000"/>
                </a:solidFill>
              </a:rPr>
              <a:t>Metapher</a:t>
            </a:r>
          </a:p>
          <a:p>
            <a:r>
              <a:rPr lang="de-DE" altLang="cs-CZ" b="1" dirty="0"/>
              <a:t>43. zur Zeit</a:t>
            </a:r>
          </a:p>
          <a:p>
            <a:r>
              <a:rPr lang="de-DE" altLang="cs-CZ" b="1" dirty="0"/>
              <a:t>44. sich von etw. verhexen lassen</a:t>
            </a:r>
          </a:p>
          <a:p>
            <a:r>
              <a:rPr lang="de-DE" altLang="cs-CZ" b="1" dirty="0"/>
              <a:t>45. wie auch immer, eines steht fest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98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7946F-0919-43F0-A82D-956F8751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                                   Goethe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58C16-AADE-4AE4-8622-F3D5E7665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46. Alles Lug und Trug!</a:t>
            </a:r>
          </a:p>
          <a:p>
            <a:r>
              <a:rPr lang="de-DE" altLang="cs-CZ" b="1" dirty="0"/>
              <a:t>47. jmdm./einer Sache etwas/nichts anhaben können – </a:t>
            </a:r>
            <a:r>
              <a:rPr lang="cs-CZ" altLang="cs-CZ" b="1" dirty="0">
                <a:solidFill>
                  <a:srgbClr val="00B050"/>
                </a:solidFill>
              </a:rPr>
              <a:t>někomu (ne)ublížit, (ne)uškodit, (ne)rozházet někoho</a:t>
            </a:r>
            <a:r>
              <a:rPr lang="cs-CZ" altLang="cs-CZ" b="1" dirty="0"/>
              <a:t>…</a:t>
            </a:r>
            <a:endParaRPr lang="de-DE" altLang="cs-CZ" b="1" dirty="0"/>
          </a:p>
          <a:p>
            <a:r>
              <a:rPr lang="de-DE" altLang="cs-CZ" b="1" dirty="0"/>
              <a:t>48. zu kurz kommen</a:t>
            </a:r>
          </a:p>
          <a:p>
            <a:r>
              <a:rPr lang="de-DE" altLang="cs-CZ" b="1" dirty="0"/>
              <a:t>49. vor kurzem</a:t>
            </a:r>
          </a:p>
          <a:p>
            <a:r>
              <a:rPr lang="de-DE" altLang="cs-CZ" b="1" dirty="0"/>
              <a:t>50. (</a:t>
            </a:r>
            <a:r>
              <a:rPr lang="de-DE" altLang="cs-CZ" b="1" dirty="0" err="1"/>
              <a:t>ur</a:t>
            </a:r>
            <a:r>
              <a:rPr lang="de-DE" altLang="cs-CZ" b="1" dirty="0"/>
              <a:t>)inoffizieller Mitarbeiter</a:t>
            </a:r>
          </a:p>
          <a:p>
            <a:r>
              <a:rPr lang="de-DE" altLang="cs-CZ" b="1" dirty="0"/>
              <a:t>51. ein Vorbild abgeben</a:t>
            </a:r>
          </a:p>
          <a:p>
            <a:r>
              <a:rPr lang="de-DE" altLang="cs-CZ" b="1" dirty="0"/>
              <a:t>52. höhere Gerechtigkeit</a:t>
            </a:r>
          </a:p>
          <a:p>
            <a:r>
              <a:rPr lang="de-DE" altLang="cs-CZ" b="1" dirty="0"/>
              <a:t>53. aus den Reihen 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86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31AAE-28D5-4566-9F3D-E629C16C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                                </a:t>
            </a:r>
            <a:r>
              <a:rPr lang="de-DE" b="1" dirty="0"/>
              <a:t>Goethe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57A78-AF66-4FD9-A7D1-EF80FF65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54. aus (völlig) unerklärlichen Gründen</a:t>
            </a:r>
          </a:p>
          <a:p>
            <a:r>
              <a:rPr lang="de-DE" altLang="cs-CZ" b="1" dirty="0"/>
              <a:t>55. etw. in schrillen Farben schildern</a:t>
            </a:r>
          </a:p>
          <a:p>
            <a:r>
              <a:rPr lang="de-DE" altLang="cs-CZ" b="1" dirty="0"/>
              <a:t>56. in Erscheinung treten</a:t>
            </a:r>
          </a:p>
          <a:p>
            <a:r>
              <a:rPr lang="de-DE" altLang="cs-CZ" b="1" dirty="0"/>
              <a:t>57. Recht hin – Gerechtigkeit her</a:t>
            </a:r>
          </a:p>
          <a:p>
            <a:r>
              <a:rPr lang="de-DE" altLang="cs-CZ" b="1" i="1" dirty="0">
                <a:solidFill>
                  <a:srgbClr val="00B0F0"/>
                </a:solidFill>
              </a:rPr>
              <a:t>alle Mühlen mahlen etwas schief…</a:t>
            </a:r>
          </a:p>
          <a:p>
            <a:r>
              <a:rPr lang="de-DE" altLang="cs-CZ" b="1" dirty="0"/>
              <a:t>58. Liebeserklärungen machen</a:t>
            </a:r>
          </a:p>
          <a:p>
            <a:r>
              <a:rPr lang="de-DE" altLang="cs-CZ" b="1" dirty="0"/>
              <a:t>59. „</a:t>
            </a:r>
            <a:r>
              <a:rPr lang="de-DE" altLang="cs-CZ" b="1" dirty="0" err="1"/>
              <a:t>good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 – </a:t>
            </a:r>
            <a:r>
              <a:rPr lang="de-DE" altLang="cs-CZ" b="1" dirty="0" err="1"/>
              <a:t>no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“</a:t>
            </a:r>
          </a:p>
          <a:p>
            <a:r>
              <a:rPr lang="de-DE" altLang="cs-CZ" b="1" dirty="0"/>
              <a:t>60. macht nichts…</a:t>
            </a:r>
          </a:p>
          <a:p>
            <a:r>
              <a:rPr lang="de-DE" altLang="cs-CZ" b="1" dirty="0"/>
              <a:t>61. Leb wohl…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2895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Širokoúhlá obrazovka</PresentationFormat>
  <Paragraphs>71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Unser Genosse J. W. Goethe</vt:lpstr>
      <vt:lpstr>           Unser Genosse J. W. Goethe</vt:lpstr>
      <vt:lpstr>         Unser Genosse J. W. Goethe</vt:lpstr>
      <vt:lpstr>            Unser Genosse J. W. Goethe</vt:lpstr>
      <vt:lpstr>               Unser Genosse J. W. Goethe</vt:lpstr>
      <vt:lpstr>                            Goethe</vt:lpstr>
      <vt:lpstr>                                   Goethe</vt:lpstr>
      <vt:lpstr>                                   Goethe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 Genosse J. W. Goethe</dc:title>
  <dc:creator>Jiřina Malá</dc:creator>
  <cp:lastModifiedBy>Jiřina Malá</cp:lastModifiedBy>
  <cp:revision>4</cp:revision>
  <dcterms:created xsi:type="dcterms:W3CDTF">2020-05-11T10:28:06Z</dcterms:created>
  <dcterms:modified xsi:type="dcterms:W3CDTF">2021-03-17T11:30:11Z</dcterms:modified>
</cp:coreProperties>
</file>