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  <p:sldId id="258" r:id="rId7"/>
    <p:sldId id="265" r:id="rId8"/>
    <p:sldId id="262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01406-5B2D-4A81-9D01-6A215DE12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777F74-EF51-4992-8958-DAAD29E79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F9FEA7-C455-4BCE-A661-B8C4B6DF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E88-E731-4B81-AEB8-C082C9A9573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CB4430-2EA1-422A-B738-9444C7679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7DD932-D1D8-438E-8235-8C1D3198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2DAE-ED30-4F5E-9C7B-33CD62DE4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13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42FCD4-3E6F-469D-BD96-26702B4F1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08CD98C-C226-465B-A9C0-A5A1FC1B1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9D5765-6414-4807-8232-0430710D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E88-E731-4B81-AEB8-C082C9A9573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D827B2-26AB-4647-B98E-08617A4E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A03B14-FA41-4279-B3B4-D1365ECB1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2DAE-ED30-4F5E-9C7B-33CD62DE4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227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118FD2C-EF0B-4F59-A751-215F2FCFBA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5977A94-3FC8-43F1-854D-75B4CEBCD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46BFBB-80E6-4C18-A260-C6892DE22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E88-E731-4B81-AEB8-C082C9A9573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B16690-9BBE-4204-95C4-6FEE0B5D3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CF14B5-68D1-4AF8-9F4D-9F1F15BF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2DAE-ED30-4F5E-9C7B-33CD62DE4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43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AE34E-CD92-4701-B3DE-A6922D38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EE425-F85B-40C1-AAF9-B7406C289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65E24B-9434-4EA1-90E3-5B7735DF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E88-E731-4B81-AEB8-C082C9A9573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75EAFB-A6E7-4809-A8A8-95B068262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B2725A-11D6-4BA3-ABEA-E543EA73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2DAE-ED30-4F5E-9C7B-33CD62DE4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13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7326A7-C816-4224-B6AC-6E55C637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9C498F-0B11-4729-A371-C8C5E5AE9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9F3C3C-F69F-4F5D-9FD6-C7DBD1F05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E88-E731-4B81-AEB8-C082C9A9573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6CD331-3B37-4F03-8658-79DBB227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EAA4C1-F26F-44D3-80BB-C7AF8AFAD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2DAE-ED30-4F5E-9C7B-33CD62DE4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17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2DA62-048B-473B-99F0-1F768F7D1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8A7574-8A43-4F75-A233-843FBE37E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CA490F-5DB1-4DE0-8484-569B3EA4F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E8A5AE-8897-457F-ADAA-F461A581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E88-E731-4B81-AEB8-C082C9A9573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39D8D19-C874-4D19-9D88-9ED8DABA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598AFA-4703-4F46-B7A1-4A67B7FA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2DAE-ED30-4F5E-9C7B-33CD62DE4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60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8FC51-E2FD-4E0B-BBDF-EF5563AF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30FFBF-03FC-4150-9307-A39BE32C6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FA52FB-DD20-4321-A550-32D6ADDCA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D566AE-4BEE-4A53-BDAB-FED732A01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83D00D1-142D-46E4-BE25-D8E97C8A6C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363073F-924D-4172-A202-4BC9A5671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E88-E731-4B81-AEB8-C082C9A9573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D11ACB5-CE08-4A7B-8AAD-C33F83A3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737B08A-859D-4D63-A248-7DF53BFE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2DAE-ED30-4F5E-9C7B-33CD62DE4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97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74D01-F76C-48A0-8BB5-6C98BDDE8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6B7A231-A65A-4F64-84D2-E1BB5F1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E88-E731-4B81-AEB8-C082C9A9573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E9CAD68-5AE6-4DCD-BA32-A61EECFD0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926D03-6C94-4281-8EF1-82055ADF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2DAE-ED30-4F5E-9C7B-33CD62DE4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12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0FC7D41-3BC1-43A4-9C48-399E97A7D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E88-E731-4B81-AEB8-C082C9A9573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D6722C3-AAAF-4CEE-AC87-279C0DC52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E5338A-8EBF-47BD-87E8-AE87610CF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2DAE-ED30-4F5E-9C7B-33CD62DE4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156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202FA6-004B-4F0E-88BA-AC825818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112385-ABDC-4F90-8405-2101D4783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D1B20B-FD0E-4D16-97DF-86F75F1A8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24674F-34CF-4AF9-B422-408B48D5A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E88-E731-4B81-AEB8-C082C9A9573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8FC54A-77AC-404E-82C6-733EC1374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3CDB56-7BE0-4DFB-948F-0460F193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2DAE-ED30-4F5E-9C7B-33CD62DE4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12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058D44-6BC4-4D1B-BC76-2A57A464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3F55783-C3C8-417B-AA8C-F1C1AEAFAA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57953AC-976D-4222-80FB-95E53988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7E2316-819B-46E3-8114-8B116DCF9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E88-E731-4B81-AEB8-C082C9A9573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037A89-0AE2-4250-91EA-043265F7D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58B073D-D20B-4E31-BDFE-D6E322A0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2DAE-ED30-4F5E-9C7B-33CD62DE4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83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7A72F66-7003-42C0-90CF-5B01756C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561CDD-9AB2-408C-8736-9CE8E79FC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77C145-556F-4938-8CF7-23AE79317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9CE88-E731-4B81-AEB8-C082C9A9573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697663-4039-4EC5-98B0-4757D2AE0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68AE85-0080-45A0-AE5B-862651AD8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52DAE-ED30-4F5E-9C7B-33CD62DE4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43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93CD0-C6CA-4B58-B7D9-BE89E22ED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 err="1"/>
              <a:t>Bj</a:t>
            </a:r>
            <a:r>
              <a:rPr lang="nb-NO" dirty="0"/>
              <a:t>ørn Sortland og Lars Elling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3AC730C-66D7-413D-9B0C-38217D541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nb-NO" sz="4000" dirty="0"/>
              <a:t>OM JAKTA PÅ FORTELJINGA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84369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B78E0F5-E251-4B1F-888D-751C108C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32915" y="0"/>
            <a:ext cx="4926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02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B33ACDA-F6B8-4BBE-9AEF-BDC42CE1A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638" y="62144"/>
            <a:ext cx="4929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36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8A27141-32D7-448F-BCD3-4C67BE742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87" y="0"/>
            <a:ext cx="4946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1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0BD2E10-6D67-4690-9CD6-D2E0EADE0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28571" y="0"/>
            <a:ext cx="4934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69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6731479-0665-4E7E-91FF-931292FDD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78609" y="0"/>
            <a:ext cx="5034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7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C22EB79-BDC6-4178-AC51-ECEB0C7B2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74" y="0"/>
            <a:ext cx="501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A028DB6-3C50-49A7-A754-85405E65E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212" y="0"/>
            <a:ext cx="4943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34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</Words>
  <Application>Microsoft Office PowerPoint</Application>
  <PresentationFormat>Širokoúhlá obrazovka</PresentationFormat>
  <Paragraphs>2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Bjørn Sortland og Lars Elling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Bjørn Sortland og Lars Elling</dc:title>
  <dc:creator>Miluše</dc:creator>
  <cp:lastModifiedBy>Miluše</cp:lastModifiedBy>
  <cp:revision>2</cp:revision>
  <dcterms:created xsi:type="dcterms:W3CDTF">2021-03-14T18:33:42Z</dcterms:created>
  <dcterms:modified xsi:type="dcterms:W3CDTF">2021-03-14T18:46:05Z</dcterms:modified>
</cp:coreProperties>
</file>