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3B634-0EF9-4759-9A1E-EA1F6527D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FE4647-99A4-4CB8-8DD9-2FD8F9442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D4380E-EDFF-4E09-8918-7CA34ABBD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6AEF8B-375B-4208-9313-2464AB710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34C32D-A909-4492-BCCE-AA31F38F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44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FA91D-6D67-4083-A1CD-9329EF414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6D86C0-7F7A-4DEA-88E8-B643970FC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F9D709-78CC-48BA-AFD8-CCF121D3C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825040-5700-4BE7-9811-89FBAF038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5A9530-2074-457F-9585-32272B60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78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82CEF6-D366-4125-8E0D-101071617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AF85F7-0CFB-492C-8DAD-9A2F8A91E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91B5BE-FC3B-40FA-9D0B-F769C780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8BC96D-3530-4FFB-998F-CFB0D4AE9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B6BA1-8901-451A-81AB-BA5E17CDF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48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5F7E4B-9C2C-4E29-B3F8-A649F8F09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F7B7D-643B-4D19-81A9-50C42FA78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DD68E5-399B-45CE-A391-9744B7E59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EBC9EA-6242-41A9-886A-2E41F55FB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8E38F3-826E-4824-8615-5F228875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79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D17D8-28F8-4E77-8E8E-705B90677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0A656C-D5BF-4530-A55F-FCDCA183A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5D5D69-58D2-482F-A386-67BD9D90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2229D7-C3EA-41D7-B832-4080AD2BF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B7627C-A8C4-46D1-975D-05D6DAC24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80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422208-E373-42FF-9DED-1DCD911B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928CFC-6D47-456C-AC8B-444A70596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D0E275-A404-425A-8142-7F7F819D5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CB4E33-D39D-4841-87C2-406235D9B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FC4714-D404-46D8-ACE9-97047071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3C6D8F-115F-4AF9-8576-E6214982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9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DF191-1BD6-4384-AD38-2942F9869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164326-8761-4411-8288-02F12A7DB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26992D-7625-4D43-B20F-E1B458D1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4538B0-8FC4-49BB-A7E3-795CDCE542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1149995-EF6E-4639-8BF8-8DCCD9AAD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C673C8B-FD3F-43EA-96A9-2717633F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C546857-204D-4F08-814D-D9A91E7C8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ABF766-27EA-424F-899F-4809408A0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91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1D94D-FFED-44B7-BA69-C120A1791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5C92A9-7F6F-4EAA-A699-93D0FEEB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34A6B6-DD3B-4012-ADEE-FFA99F1D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970FAD-1CC6-452E-AE1C-F37C73F7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0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62706C7-04FD-4606-988E-E7A27C40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3026242-9683-443E-899A-4BFB39D1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B31352-794A-4F66-A904-4C638CE6D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64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437D8-82D6-4784-8325-972271A1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952F51-3804-48BA-A16C-8EF2F79EE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F20CD9-FFF1-4DEA-8F22-A3E2CE8D3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5B61EB-A9B1-4930-A061-0F9ACA53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6C9A8C-E5EF-4A4C-9150-71AF8AC4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C25F57-DDDB-4BF3-872E-F3B8A2F4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0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FCCE6-76D0-4036-8A69-038AAAC73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EDDBBA-E425-4D0F-8F1A-335695A2A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34CB34-A711-49CA-B440-A4545E7AB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8C65A6-C643-49D2-8DF4-F18809B9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5D6AED-791C-43BD-B78C-AFCCCD32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5E3C74-5887-42E3-8AB0-7CCA4C14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26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003413-9B7E-4401-8247-191BCF008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875F83-9567-499A-AB25-69286E7E3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A547AB-645E-4494-B9D8-3E0BF012C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EE5F7-87A4-4DCF-B89E-907BC063A77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83A544-7397-4285-93E1-85170F7A0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5C98A5-D660-49A1-BB73-24B4A9D77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460F3-718B-42AE-9583-91AB6A6CD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3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iteratura.cz/Clanek/35389/vesaas-tarjei-belidlo" TargetMode="External"/><Relationship Id="rId2" Type="http://schemas.openxmlformats.org/officeDocument/2006/relationships/hyperlink" Target="http://www.iliteratura.cz/Clanek/35387/vesaas-tarje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CDB26-DE0E-4CB0-8F82-3AF415BE0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CFF"/>
          </a:solidFill>
        </p:spPr>
        <p:txBody>
          <a:bodyPr/>
          <a:lstStyle/>
          <a:p>
            <a:r>
              <a:rPr lang="cs-CZ" dirty="0" err="1"/>
              <a:t>Tarjei</a:t>
            </a:r>
            <a:r>
              <a:rPr lang="cs-CZ" dirty="0"/>
              <a:t> </a:t>
            </a:r>
            <a:r>
              <a:rPr lang="cs-CZ" dirty="0" err="1"/>
              <a:t>Vesaas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A2A80B-4A40-43F5-9372-31C8D13645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1897 - 1970</a:t>
            </a:r>
          </a:p>
        </p:txBody>
      </p:sp>
    </p:spTree>
    <p:extLst>
      <p:ext uri="{BB962C8B-B14F-4D97-AF65-F5344CB8AC3E}">
        <p14:creationId xmlns:p14="http://schemas.microsoft.com/office/powerpoint/2010/main" val="202705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B4CAB-1FA8-4F8C-81CF-0A7EC820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 Telemark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08B97F-851C-4321-9CF2-4EF98AA89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Nynorsk</a:t>
            </a:r>
            <a:endParaRPr lang="cs-CZ" dirty="0"/>
          </a:p>
          <a:p>
            <a:r>
              <a:rPr lang="cs-CZ" dirty="0"/>
              <a:t>Nejde však o regionálního autora</a:t>
            </a:r>
          </a:p>
          <a:p>
            <a:r>
              <a:rPr lang="cs-CZ" dirty="0"/>
              <a:t>Témata jsou univerzální</a:t>
            </a:r>
          </a:p>
          <a:p>
            <a:r>
              <a:rPr lang="cs-CZ" dirty="0"/>
              <a:t>Do češtiny překládán od 30. let.</a:t>
            </a:r>
          </a:p>
        </p:txBody>
      </p:sp>
    </p:spTree>
    <p:extLst>
      <p:ext uri="{BB962C8B-B14F-4D97-AF65-F5344CB8AC3E}">
        <p14:creationId xmlns:p14="http://schemas.microsoft.com/office/powerpoint/2010/main" val="83298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gt Kjøpe, selge og utveksle annonser - gode tilbud og priser side">
            <a:extLst>
              <a:ext uri="{FF2B5EF4-FFF2-40B4-BE49-F238E27FC236}">
                <a16:creationId xmlns:a16="http://schemas.microsoft.com/office/drawing/2014/main" id="{ABA6F994-254C-4104-AC15-17D429F94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1285875"/>
            <a:ext cx="3893760" cy="51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71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B45DE6-7F94-4312-8724-164B4EF9667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dirty="0"/>
              <a:t>Výběr z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372E37-8648-4B17-8949-894846C10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Dei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svarte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hestane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 (1928) 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Černí koně</a:t>
            </a:r>
          </a:p>
          <a:p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Huset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i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mørkret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 (1945) 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Dům v temnotách</a:t>
            </a:r>
          </a:p>
          <a:p>
            <a:r>
              <a:rPr lang="cs-CZ" i="1" dirty="0" err="1">
                <a:solidFill>
                  <a:srgbClr val="203E51"/>
                </a:solidFill>
                <a:latin typeface="Publico text"/>
              </a:rPr>
              <a:t>Bleikeplassen</a:t>
            </a:r>
            <a:r>
              <a:rPr lang="cs-CZ" dirty="0">
                <a:solidFill>
                  <a:srgbClr val="203E51"/>
                </a:solidFill>
                <a:latin typeface="Publico text"/>
              </a:rPr>
              <a:t> (1946) </a:t>
            </a:r>
            <a:r>
              <a:rPr lang="cs-CZ" i="1" dirty="0">
                <a:solidFill>
                  <a:srgbClr val="203E51"/>
                </a:solidFill>
                <a:latin typeface="Publico text"/>
              </a:rPr>
              <a:t>Bělidlo</a:t>
            </a:r>
            <a:endParaRPr lang="cs-CZ" b="0" i="1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Fuglane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 (1957) 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Ptáci</a:t>
            </a:r>
          </a:p>
          <a:p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Is-slottet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(1963) Ledový zámek</a:t>
            </a:r>
            <a:endParaRPr lang="cs-CZ" b="0" i="0" dirty="0">
              <a:solidFill>
                <a:srgbClr val="203E51"/>
              </a:solidFill>
              <a:effectLst/>
              <a:latin typeface="Publico text"/>
            </a:endParaRPr>
          </a:p>
          <a:p>
            <a:endParaRPr lang="cs-CZ" b="0" i="0" dirty="0">
              <a:solidFill>
                <a:srgbClr val="203E51"/>
              </a:solidFill>
              <a:effectLst/>
              <a:latin typeface="Publico text"/>
            </a:endParaRPr>
          </a:p>
          <a:p>
            <a:endParaRPr lang="cs-CZ" b="0" i="0" dirty="0">
              <a:solidFill>
                <a:srgbClr val="203E51"/>
              </a:solidFill>
              <a:effectLst/>
              <a:latin typeface="Publico text"/>
            </a:endParaRPr>
          </a:p>
          <a:p>
            <a:endParaRPr lang="cs-CZ" b="0" i="0" dirty="0">
              <a:solidFill>
                <a:srgbClr val="203E51"/>
              </a:solidFill>
              <a:effectLst/>
              <a:latin typeface="Publico tex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536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8ECA0-4B26-4C33-921B-77C9A1B0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DF030-FEB0-4F41-992C-F687CE052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http://www.iliteratura.cz/Clanek/35387/vesaas-tarjei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http://www.iliteratura.cz/Clanek/35389/vesaas-tarjei-belidlo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1954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87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Publico text</vt:lpstr>
      <vt:lpstr>Motiv Office</vt:lpstr>
      <vt:lpstr>Tarjei Vesaas</vt:lpstr>
      <vt:lpstr>Kraj Telemark</vt:lpstr>
      <vt:lpstr>Prezentace aplikace PowerPoint</vt:lpstr>
      <vt:lpstr>Výběr z díla</vt:lpstr>
      <vt:lpstr>kontexty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Tarjei Vesaas</dc:title>
  <dc:creator>Miluše Juříčková</dc:creator>
  <cp:lastModifiedBy>Miluše Juříčková</cp:lastModifiedBy>
  <cp:revision>3</cp:revision>
  <dcterms:created xsi:type="dcterms:W3CDTF">2021-05-06T05:33:03Z</dcterms:created>
  <dcterms:modified xsi:type="dcterms:W3CDTF">2021-05-06T05:44:46Z</dcterms:modified>
</cp:coreProperties>
</file>