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EE1090-F2E1-4E5B-A99E-A1265A1E44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971B3A1-D27E-4D05-8B60-1632A799D2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859E4AC-A5BD-43B4-B0A9-8B9E76607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0943-E930-4211-9093-D17A96825D7B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82B600-7687-4CBE-BDD3-A9011DCB4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26309A-314E-4CDA-AFF3-156C1FDDD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6E62-5C2F-4B8C-87D4-1C9E49B679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3447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76C80D-B365-464F-A5C0-36311C9EE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CDE8AB8-7D45-4569-AD6D-C44C43F29E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826C53-8B89-49EC-AA36-5E85D3675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0943-E930-4211-9093-D17A96825D7B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A5AA70-9C9C-4683-B7C8-214A2E46F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36D0E1-54FA-4672-A88F-9007EBC26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6E62-5C2F-4B8C-87D4-1C9E49B679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896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D20D360-1FDF-4B41-9B10-3416F7BCE4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26025BB-AC1F-4DD8-A542-5D07E2A434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974968-8B9C-4C7F-8588-032F664E1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0943-E930-4211-9093-D17A96825D7B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07BEF52-477A-45AB-9FCF-0004F4A3D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6D835ED-471B-4DAC-98E1-27894E384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6E62-5C2F-4B8C-87D4-1C9E49B679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945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D38C45-9B88-48B3-82D0-B61E2BC0E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C9FEE6-5F8F-4BF7-96B3-05E6B5821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55B7C8-9F6E-4C29-ADC7-853C87684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0943-E930-4211-9093-D17A96825D7B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08F751-614F-4B91-BA82-6C08B984D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B1BD1B-D73B-4F02-B7E8-EF2BA130D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6E62-5C2F-4B8C-87D4-1C9E49B679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1832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A6A4A7-2BC0-40D4-9108-29F6264B6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CE0B72F-AFCA-4373-AAF2-5250BBF66D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9994EF-36DD-44F3-8DF6-F4756FD83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0943-E930-4211-9093-D17A96825D7B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6A69F1-16D6-4B60-8E6B-9E9B0F80D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6164FDC-E4C5-4C86-9BCF-E92A5C87B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6E62-5C2F-4B8C-87D4-1C9E49B679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4509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A3BD2F-A697-47DD-98A9-09C62039F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70CB61-D195-4F36-B4BE-FECB45D608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E853F9A-ED08-459B-A65E-0A644AC8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AE20D56-FE95-4D20-8CF4-CF6AFF0AF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0943-E930-4211-9093-D17A96825D7B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3F878A2-E902-4487-AF9B-9F7A40EE4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A12FFF-1BFC-4B5C-A11A-148B67194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6E62-5C2F-4B8C-87D4-1C9E49B679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489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0B13D-8CE7-407E-9F46-056C09CDC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3CC51DC-097D-4336-AF6E-1CE2F850EA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9940B7A-DAD8-4D6B-9DC8-D14E71393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77B7191-73EE-432B-A2E2-D240B39E0E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D66B213-392E-4F97-9E26-6B9766930C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2B38D03-EB52-4571-A0FB-582471FE0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0943-E930-4211-9093-D17A96825D7B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855F0A5-3D3A-4036-A0BA-C184400FE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A4C3B8E-1871-4ECE-8C44-AA7604E08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6E62-5C2F-4B8C-87D4-1C9E49B679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684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6D3621-8B2F-4BCA-B850-DEDC67E0D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B941EE2-8434-47F9-B620-08451EA7F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0943-E930-4211-9093-D17A96825D7B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0C9E645-71E5-4F46-AB5C-04BB6483F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08B940C-32C4-4547-A62A-729E2EA7C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6E62-5C2F-4B8C-87D4-1C9E49B679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679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75E4784-C741-4191-9292-0C4F9BCA8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0943-E930-4211-9093-D17A96825D7B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B0A1CA6-C100-498B-9D7D-81C02892A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02FF9EE-BADA-45AF-82EF-EC1F0E9E5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6E62-5C2F-4B8C-87D4-1C9E49B679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4444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834438-A1D6-4299-95BB-32F7F00AE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C5D79E-BFF8-4BA8-9F42-052676ECA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A63A913-6F70-4482-A27E-676544E7D9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89D8C40-C407-47EA-B54B-FDD70EE7D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0943-E930-4211-9093-D17A96825D7B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1C73EB0-8EAB-47B1-9872-8BA3C3C6F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2EE4BDA-D2E9-44F1-B227-AA3374A89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6E62-5C2F-4B8C-87D4-1C9E49B679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0754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027D1C-C722-4B9E-ACE0-9C9A2435F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70F7061-0EB8-4F34-9D86-0E3494BD6F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5387BA5-696B-46A4-B585-95EDD31B32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218EA47-20B5-4AE4-B7AB-9DF61A7D3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0943-E930-4211-9093-D17A96825D7B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8011BF2-894D-49DB-A2BA-D6D344E44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5C6FF7C-67BB-4258-A73B-F145956FF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6E62-5C2F-4B8C-87D4-1C9E49B679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238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1BCEA64-4503-49FE-AEFF-DC29FAD02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BA8BD5A-94B1-49D6-A95C-B8B0CD6B7F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20768F-25E7-47B3-843C-48C1EB16B0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90943-E930-4211-9093-D17A96825D7B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113E95-8672-4B95-9334-45A3587D0D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97C4C8-C7B0-4EA8-94C8-F8C774AF9F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66E62-5C2F-4B8C-87D4-1C9E49B679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253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1443CC-2BD9-412E-9280-9B4D66C441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Žánry </a:t>
            </a:r>
            <a:br>
              <a:rPr lang="cs-CZ" dirty="0"/>
            </a:br>
            <a:r>
              <a:rPr lang="cs-CZ" dirty="0"/>
              <a:t>staroislandské literatury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2CB2EA3-8544-4A80-980E-F1B891CBDC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4/3 2021</a:t>
            </a:r>
          </a:p>
        </p:txBody>
      </p:sp>
    </p:spTree>
    <p:extLst>
      <p:ext uri="{BB962C8B-B14F-4D97-AF65-F5344CB8AC3E}">
        <p14:creationId xmlns:p14="http://schemas.microsoft.com/office/powerpoint/2010/main" val="4171277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163513-EC28-4D96-8986-98528C81F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EDDA starší (</a:t>
            </a:r>
            <a:r>
              <a:rPr lang="cs-CZ" dirty="0" err="1"/>
              <a:t>Saemundova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919B4E-4AD9-4C27-8C04-60F21F053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Eddické písně</a:t>
            </a:r>
          </a:p>
          <a:p>
            <a:endParaRPr lang="cs-CZ" dirty="0"/>
          </a:p>
          <a:p>
            <a:r>
              <a:rPr lang="cs-CZ" dirty="0" err="1"/>
              <a:t>Vědmina</a:t>
            </a:r>
            <a:r>
              <a:rPr lang="cs-CZ" dirty="0"/>
              <a:t> píseň </a:t>
            </a:r>
            <a:r>
              <a:rPr lang="de-DE" dirty="0" err="1"/>
              <a:t>Völusp</a:t>
            </a:r>
            <a:r>
              <a:rPr lang="cs-CZ" dirty="0"/>
              <a:t>á</a:t>
            </a:r>
          </a:p>
          <a:p>
            <a:r>
              <a:rPr lang="cs-CZ" dirty="0"/>
              <a:t>Výroky vysokého HAVAM</a:t>
            </a:r>
            <a:r>
              <a:rPr lang="nb-NO" dirty="0"/>
              <a:t>Å</a:t>
            </a:r>
            <a:r>
              <a:rPr lang="cs-CZ" dirty="0"/>
              <a:t>L</a:t>
            </a:r>
          </a:p>
          <a:p>
            <a:endParaRPr lang="cs-CZ" dirty="0"/>
          </a:p>
          <a:p>
            <a:r>
              <a:rPr lang="cs-CZ" dirty="0"/>
              <a:t>Další mytologické básně</a:t>
            </a:r>
          </a:p>
          <a:p>
            <a:r>
              <a:rPr lang="cs-CZ" dirty="0"/>
              <a:t>Hrdinské zpěvy</a:t>
            </a:r>
          </a:p>
        </p:txBody>
      </p:sp>
    </p:spTree>
    <p:extLst>
      <p:ext uri="{BB962C8B-B14F-4D97-AF65-F5344CB8AC3E}">
        <p14:creationId xmlns:p14="http://schemas.microsoft.com/office/powerpoint/2010/main" val="4269669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7B8428-E814-4E48-937B-A2F249561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Edda </a:t>
            </a:r>
            <a:r>
              <a:rPr lang="cs-CZ" dirty="0" err="1"/>
              <a:t>Snorre</a:t>
            </a:r>
            <a:r>
              <a:rPr lang="cs-CZ" dirty="0"/>
              <a:t> </a:t>
            </a:r>
            <a:r>
              <a:rPr lang="cs-CZ" dirty="0" err="1"/>
              <a:t>Sturlusona</a:t>
            </a:r>
            <a:r>
              <a:rPr lang="cs-CZ" dirty="0"/>
              <a:t> (mladší Edda)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DB0440-6E8A-4EDD-A162-9043A79F0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Má autora</a:t>
            </a:r>
          </a:p>
          <a:p>
            <a:r>
              <a:rPr lang="cs-CZ" dirty="0"/>
              <a:t>Jedna v próze</a:t>
            </a:r>
          </a:p>
          <a:p>
            <a:r>
              <a:rPr lang="cs-CZ" dirty="0"/>
              <a:t>Má tři části</a:t>
            </a:r>
          </a:p>
          <a:p>
            <a:r>
              <a:rPr lang="cs-CZ" dirty="0" err="1"/>
              <a:t>Gylfiho</a:t>
            </a:r>
            <a:r>
              <a:rPr lang="cs-CZ" dirty="0"/>
              <a:t> oblouznění, Jazyk básnický, Výčet meter</a:t>
            </a:r>
          </a:p>
          <a:p>
            <a:endParaRPr lang="cs-CZ" dirty="0"/>
          </a:p>
          <a:p>
            <a:r>
              <a:rPr lang="cs-CZ" dirty="0"/>
              <a:t>1220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9564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BD74A9-4A0D-476E-9164-6D96F0EF3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Skaldská poezie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ED6483-8D10-40EB-8B7A-5CDE973CE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928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744C8B-AD4A-4C86-A13A-CAB6A1FF9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Ságy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FDDFDC-997D-4DCC-81C3-1B542BF07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 </a:t>
            </a:r>
            <a:r>
              <a:rPr lang="cs-CZ"/>
              <a:t>jejich členění</a:t>
            </a:r>
          </a:p>
        </p:txBody>
      </p:sp>
    </p:spTree>
    <p:extLst>
      <p:ext uri="{BB962C8B-B14F-4D97-AF65-F5344CB8AC3E}">
        <p14:creationId xmlns:p14="http://schemas.microsoft.com/office/powerpoint/2010/main" val="5784112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57</Words>
  <Application>Microsoft Office PowerPoint</Application>
  <PresentationFormat>Širokoúhlá obrazovka</PresentationFormat>
  <Paragraphs>20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Žánry  staroislandské literatury</vt:lpstr>
      <vt:lpstr>EDDA starší (Saemundova)</vt:lpstr>
      <vt:lpstr>Edda Snorre Sturlusona (mladší Edda)</vt:lpstr>
      <vt:lpstr>Skaldská poezie</vt:lpstr>
      <vt:lpstr>Ságy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Žánry  staroislandské literatury</dc:title>
  <dc:creator>Miluše</dc:creator>
  <cp:lastModifiedBy>Miluše</cp:lastModifiedBy>
  <cp:revision>2</cp:revision>
  <dcterms:created xsi:type="dcterms:W3CDTF">2021-03-04T07:03:57Z</dcterms:created>
  <dcterms:modified xsi:type="dcterms:W3CDTF">2021-03-04T07:30:36Z</dcterms:modified>
</cp:coreProperties>
</file>