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7571B-40B2-4114-989C-5AC4A9AE0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2CE7A17-6E1D-4AA8-8550-8CB320748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190482-DB54-4BC7-A7B8-780A10188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BDD424-DF6D-4F5F-8161-1A6BD8EE8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7D2284-630C-4B30-B8EB-D9CA1047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18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6DF2F-F6F4-4A40-A7D8-17AC0A700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2BDE92-C843-4FC8-911C-8DEE294D2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96FCE1-7173-4068-8CAE-7694A7A91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1217CA-FF87-47A7-ADA8-690B637D0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67F517-AEA7-48B2-963D-354AC4D3C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86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24364E5-4A58-407E-AFBA-35019EB7F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9C07EF-57BC-416C-A707-9CF389A69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F98B64-56AB-47EB-99AA-750E76E08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AD669A-E2D2-460A-B728-87DC0E467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6AF26D-BDFA-4C05-9159-E5BC44C6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49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32979-A43A-4A0A-AD7C-DE737D94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D4039-9419-41F6-A512-96B5D8034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84ADE5-713E-4317-B559-93AA98D05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01D9E2-3573-492A-8178-C788EC387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A71275-A653-41B3-9405-4B8B3C91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01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A6868-B296-435F-82E3-6A2427FEC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84163E-7D15-4DF6-B848-ED9758519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CD17D6-C4E1-40A9-AFA3-592DAD760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949EC5-6C8C-4B27-88DE-05ADED773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898546-30E4-4063-A964-E9D260A35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7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7B9E0-25F2-4158-AE47-CE8AE1B95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9BB490-C5B0-4DAF-9A65-09B6D52C1D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D768FA-D1B1-4F89-86AA-D01EE4EE5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580054-1DBF-423A-AB9E-100720DE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0DCF70-DDD7-4385-8AB8-21652124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AF35C7-165D-4FB8-91AA-6B47FEF42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73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910ED4-C099-4628-8975-89458E87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229E54-0881-4F83-B7B2-9F562767A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BE98AF-74D3-4467-A302-6ECF4875B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F6F45E-8BAC-4EE4-9928-EC307309E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3D16E5F-8EFE-4449-A105-16B9BC703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0A7F893-DAE1-4C16-8ABA-D7E10686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E5F28F0-D2BE-4D7C-BA50-8FBA2CB90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3D9CF2D-E948-4FC0-B083-506197BA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98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2F9A0-7D95-45B2-9B4E-D9F55CE18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088A97-97CB-4E00-A7E4-738CB2393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2F16E1-3223-45AA-9DD7-A3731BE7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9A8023-8E7A-4019-8ED1-E534C56D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30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D876DF-850B-4A45-BC02-903820898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0676FC-B3CC-410A-8775-3D66DE657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D583F8-A55E-4A1B-A970-6A463760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10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FF801-655D-411E-93FE-74CF3E7E6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840845-EF2E-477F-80AB-30D32FC5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F60EC3-C16B-4C61-B46A-C1EC1121D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9B2BE4-3EDF-4C15-8198-1F364C48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4B4141-055C-4593-AD7A-1B90C5A72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92CA9D-10BF-4018-BF1A-B67E683A7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67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CF138-F1FB-4149-97AC-E27B2E12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B584E31-0A07-4E81-B618-F40869186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F94053-9F7E-4AA3-9040-25407E4C8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3B9FC2-CF32-4637-AD48-DA0F51D4B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E5B809-B498-4D53-824E-74D61694E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330863-5C41-4068-B32E-AC3EB7E3B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05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D3F6A22-AE9F-4BAA-B3C5-B9339931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69F14C-3751-4B57-9E14-18E814097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45BB91-CD86-4AB3-AF23-218A705912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24B6B-BCE2-4CD1-8C37-9E0F68111325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259EB9-9DC4-44EF-AB76-DB20E236D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B88944-8EBB-4AF8-A709-8FBD79B99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35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nl.no/adjektiv" TargetMode="External"/><Relationship Id="rId3" Type="http://schemas.openxmlformats.org/officeDocument/2006/relationships/hyperlink" Target="https://snl.no/preposisjon" TargetMode="External"/><Relationship Id="rId7" Type="http://schemas.openxmlformats.org/officeDocument/2006/relationships/hyperlink" Target="https://snl.no/substantiv" TargetMode="External"/><Relationship Id="rId2" Type="http://schemas.openxmlformats.org/officeDocument/2006/relationships/hyperlink" Target="https://snl.no/setni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nl.no/verb" TargetMode="External"/><Relationship Id="rId5" Type="http://schemas.openxmlformats.org/officeDocument/2006/relationships/hyperlink" Target="https://snl.no/adverbial" TargetMode="External"/><Relationship Id="rId4" Type="http://schemas.openxmlformats.org/officeDocument/2006/relationships/hyperlink" Target="https://snl.no/komplement_-_grammatikk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5454A-29C8-4BDA-B8DC-3E339E8A85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Frasekategorier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0D58E9-755A-4F7B-83E0-517465468E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13/4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92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4BF42-FEA0-4E35-A086-97F35606F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Substantivfraser</a:t>
            </a:r>
            <a:r>
              <a:rPr lang="cs-CZ" dirty="0"/>
              <a:t>/</a:t>
            </a:r>
            <a:r>
              <a:rPr lang="cs-CZ" dirty="0" err="1"/>
              <a:t>nominalfrase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BC602E-7881-4B1C-9B28-8D3539F14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Per</a:t>
            </a:r>
            <a:r>
              <a:rPr lang="cs-CZ" dirty="0"/>
              <a:t> d</a:t>
            </a:r>
            <a:r>
              <a:rPr lang="nb-NO" dirty="0"/>
              <a:t>øde.</a:t>
            </a:r>
          </a:p>
          <a:p>
            <a:r>
              <a:rPr lang="nb-NO" dirty="0"/>
              <a:t>Har du hørt om </a:t>
            </a:r>
            <a:r>
              <a:rPr lang="nb-NO" b="1" dirty="0"/>
              <a:t>den gamle mannen</a:t>
            </a:r>
            <a:r>
              <a:rPr lang="nb-NO" dirty="0"/>
              <a:t>?</a:t>
            </a:r>
          </a:p>
          <a:p>
            <a:r>
              <a:rPr lang="nb-NO" b="1" dirty="0"/>
              <a:t>Kona som bor i det røde huset </a:t>
            </a:r>
            <a:r>
              <a:rPr lang="nb-NO" dirty="0"/>
              <a:t>flytter til Norge.</a:t>
            </a:r>
          </a:p>
          <a:p>
            <a:r>
              <a:rPr lang="nb-NO" b="1" dirty="0"/>
              <a:t>Den store katten til gamle Per </a:t>
            </a:r>
            <a:r>
              <a:rPr lang="nb-NO" dirty="0"/>
              <a:t>forsvant.</a:t>
            </a:r>
          </a:p>
          <a:p>
            <a:r>
              <a:rPr lang="nb-NO" b="1" dirty="0"/>
              <a:t>Olas bestefar </a:t>
            </a:r>
            <a:r>
              <a:rPr lang="nb-NO" dirty="0"/>
              <a:t>døde.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65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16943-CA40-4C61-A350-81283B992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Pronomenfrase</a:t>
            </a:r>
            <a:r>
              <a:rPr lang="cs-CZ" dirty="0"/>
              <a:t> (</a:t>
            </a:r>
            <a:r>
              <a:rPr lang="cs-CZ" dirty="0" err="1"/>
              <a:t>nominalfrase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BF3A3-B751-4F98-87B5-3EEBF2DF3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/>
              <a:t>Hun</a:t>
            </a:r>
            <a:r>
              <a:rPr lang="nb-NO" dirty="0"/>
              <a:t> fikk fredsprisen.</a:t>
            </a:r>
          </a:p>
          <a:p>
            <a:r>
              <a:rPr lang="nb-NO" b="1" dirty="0"/>
              <a:t>Hun fra Berlin </a:t>
            </a:r>
            <a:r>
              <a:rPr lang="nb-NO" dirty="0"/>
              <a:t>fikk fredsprisen.</a:t>
            </a:r>
          </a:p>
          <a:p>
            <a:r>
              <a:rPr lang="nb-NO" b="1" dirty="0"/>
              <a:t>Hun som skrev en kortfattet tysk grammatikk i fem bind </a:t>
            </a:r>
            <a:r>
              <a:rPr lang="nb-NO" dirty="0"/>
              <a:t>fikk fredsprisen.</a:t>
            </a:r>
          </a:p>
          <a:p>
            <a:endParaRPr lang="nb-NO" dirty="0"/>
          </a:p>
          <a:p>
            <a:r>
              <a:rPr lang="nb-NO" b="1" dirty="0"/>
              <a:t>hennes</a:t>
            </a:r>
            <a:r>
              <a:rPr lang="nb-NO" dirty="0"/>
              <a:t> barn, den gamle sykkelen </a:t>
            </a:r>
            <a:r>
              <a:rPr lang="nb-NO" b="1" dirty="0"/>
              <a:t>min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6898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F0041E-DCEF-40CB-85EB-E61DC38B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genitivfrase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A12018-E4DE-4F83-8B3B-608C5067A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/>
              <a:t>Jentas</a:t>
            </a:r>
            <a:r>
              <a:rPr lang="nb-NO" dirty="0"/>
              <a:t> hund</a:t>
            </a:r>
          </a:p>
          <a:p>
            <a:r>
              <a:rPr lang="nb-NO" b="1" dirty="0"/>
              <a:t>De gamles  </a:t>
            </a:r>
            <a:r>
              <a:rPr lang="nb-NO" dirty="0"/>
              <a:t>julekveld</a:t>
            </a:r>
          </a:p>
          <a:p>
            <a:r>
              <a:rPr lang="nb-NO" b="1" dirty="0"/>
              <a:t>Anne sin </a:t>
            </a:r>
            <a:r>
              <a:rPr lang="nb-NO" dirty="0"/>
              <a:t>hatt</a:t>
            </a:r>
          </a:p>
          <a:p>
            <a:r>
              <a:rPr lang="nb-NO" b="1" dirty="0"/>
              <a:t>Pål sine </a:t>
            </a:r>
            <a:r>
              <a:rPr lang="nb-NO" dirty="0"/>
              <a:t>høner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46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F0041E-DCEF-40CB-85EB-E61DC38B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Preposisjonsfrase – preposisjon </a:t>
            </a:r>
            <a:r>
              <a:rPr lang="cs-CZ" dirty="0"/>
              <a:t>+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A12018-E4DE-4F83-8B3B-608C5067A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Per reiste </a:t>
            </a:r>
            <a:r>
              <a:rPr lang="nb-NO" b="1" dirty="0"/>
              <a:t>til henne</a:t>
            </a:r>
            <a:r>
              <a:rPr lang="nb-NO" dirty="0"/>
              <a:t>.</a:t>
            </a:r>
          </a:p>
          <a:p>
            <a:r>
              <a:rPr lang="nb-NO" dirty="0"/>
              <a:t>De satte seg </a:t>
            </a:r>
            <a:r>
              <a:rPr lang="nb-NO" b="1" dirty="0"/>
              <a:t>til å spise</a:t>
            </a:r>
            <a:r>
              <a:rPr lang="nb-NO" dirty="0"/>
              <a:t>.</a:t>
            </a:r>
            <a:endParaRPr lang="cs-CZ" dirty="0"/>
          </a:p>
          <a:p>
            <a:r>
              <a:rPr lang="cs-CZ" dirty="0"/>
              <a:t>De </a:t>
            </a:r>
            <a:r>
              <a:rPr lang="cs-CZ" dirty="0" err="1"/>
              <a:t>satte</a:t>
            </a:r>
            <a:r>
              <a:rPr lang="cs-CZ" dirty="0"/>
              <a:t> </a:t>
            </a:r>
            <a:r>
              <a:rPr lang="cs-CZ" dirty="0" err="1"/>
              <a:t>seg</a:t>
            </a:r>
            <a:r>
              <a:rPr lang="cs-CZ" dirty="0"/>
              <a:t> </a:t>
            </a:r>
            <a:r>
              <a:rPr lang="cs-CZ" b="1" dirty="0" err="1"/>
              <a:t>etter</a:t>
            </a:r>
            <a:r>
              <a:rPr lang="cs-CZ" b="1" dirty="0"/>
              <a:t> </a:t>
            </a:r>
            <a:r>
              <a:rPr lang="cs-CZ" b="1" dirty="0" err="1"/>
              <a:t>at</a:t>
            </a:r>
            <a:r>
              <a:rPr lang="cs-CZ" b="1" dirty="0"/>
              <a:t> de </a:t>
            </a:r>
            <a:r>
              <a:rPr lang="cs-CZ" b="1" dirty="0" err="1"/>
              <a:t>hadde</a:t>
            </a:r>
            <a:r>
              <a:rPr lang="cs-CZ" b="1" dirty="0"/>
              <a:t> </a:t>
            </a:r>
            <a:r>
              <a:rPr lang="cs-CZ" b="1" dirty="0" err="1"/>
              <a:t>hilst</a:t>
            </a:r>
            <a:r>
              <a:rPr lang="cs-CZ" b="1" dirty="0"/>
              <a:t> p</a:t>
            </a:r>
            <a:r>
              <a:rPr lang="nb-NO" b="1" dirty="0"/>
              <a:t>å</a:t>
            </a:r>
            <a:r>
              <a:rPr lang="cs-CZ" b="1" dirty="0"/>
              <a:t> </a:t>
            </a:r>
            <a:r>
              <a:rPr lang="cs-CZ" b="1" dirty="0" err="1"/>
              <a:t>hverandre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nb-NO" dirty="0"/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513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54B3732-C8BB-41DC-804E-730C1F83B391}"/>
              </a:ext>
            </a:extLst>
          </p:cNvPr>
          <p:cNvSpPr txBox="1"/>
          <p:nvPr/>
        </p:nvSpPr>
        <p:spPr>
          <a:xfrm>
            <a:off x="1997476" y="949911"/>
            <a:ext cx="714430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Preposisjonsfrase er et </a:t>
            </a:r>
            <a:r>
              <a:rPr lang="nb-NO" sz="20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2"/>
              </a:rPr>
              <a:t>setningsledd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 som består av en </a:t>
            </a:r>
            <a:r>
              <a:rPr lang="nb-NO" sz="20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3"/>
              </a:rPr>
              <a:t>preposisjon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 og en utfylling (også kalt et </a:t>
            </a:r>
            <a:r>
              <a:rPr lang="nb-NO" sz="20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4"/>
              </a:rPr>
              <a:t>komplement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). Utfyllingen er som regel en substantivfrase eller en pronomenfrase. I preposisjonsfraser er preposisjonen kjernen i frasen.</a:t>
            </a:r>
            <a:endParaRPr lang="cs-CZ" sz="2000" b="0" i="0" dirty="0">
              <a:solidFill>
                <a:srgbClr val="203E51"/>
              </a:solidFill>
              <a:effectLst/>
              <a:latin typeface="Publico text"/>
            </a:endParaRPr>
          </a:p>
          <a:p>
            <a:pPr algn="l"/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Som oftest fungerer preposisjonsfraser som </a:t>
            </a:r>
            <a:r>
              <a:rPr lang="nb-NO" sz="20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5"/>
              </a:rPr>
              <a:t>adverbiale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 ledd. Eksempel: I setningen «Vi møtte mannen </a:t>
            </a:r>
            <a:r>
              <a:rPr lang="nb-NO" sz="2000" b="0" i="1" dirty="0">
                <a:solidFill>
                  <a:srgbClr val="203E51"/>
                </a:solidFill>
                <a:effectLst/>
                <a:latin typeface="Publico text"/>
              </a:rPr>
              <a:t>på veien» 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er </a:t>
            </a:r>
            <a:r>
              <a:rPr lang="nb-NO" sz="2000" b="0" i="1" dirty="0">
                <a:solidFill>
                  <a:srgbClr val="203E51"/>
                </a:solidFill>
                <a:effectLst/>
                <a:latin typeface="Publico text"/>
              </a:rPr>
              <a:t>på veien 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et adverbialt ledd.</a:t>
            </a:r>
          </a:p>
          <a:p>
            <a:pPr algn="l"/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Preposisjonsfraser kan også stå som obligatorisk utfylling til </a:t>
            </a:r>
            <a:r>
              <a:rPr lang="nb-NO" sz="20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6"/>
              </a:rPr>
              <a:t>verb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, som i «Jeg stoler</a:t>
            </a:r>
            <a:r>
              <a:rPr lang="nb-NO" sz="2000" b="0" i="1" dirty="0">
                <a:solidFill>
                  <a:srgbClr val="203E51"/>
                </a:solidFill>
                <a:effectLst/>
                <a:latin typeface="Publico text"/>
              </a:rPr>
              <a:t> på deg». 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Videre kan preposisjonsfrase stå som utfylling til </a:t>
            </a:r>
            <a:r>
              <a:rPr lang="nb-NO" sz="20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7"/>
              </a:rPr>
              <a:t>substantiv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, som i </a:t>
            </a:r>
            <a:r>
              <a:rPr lang="nb-NO" sz="2000" b="0" i="1" dirty="0">
                <a:solidFill>
                  <a:srgbClr val="203E51"/>
                </a:solidFill>
                <a:effectLst/>
                <a:latin typeface="Publico text"/>
              </a:rPr>
              <a:t>beinet på bordet,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 eller til </a:t>
            </a:r>
            <a:r>
              <a:rPr lang="nb-NO" sz="20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8"/>
              </a:rPr>
              <a:t>adjektiv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, som i </a:t>
            </a:r>
            <a:r>
              <a:rPr lang="nb-NO" sz="2000" b="0" i="1" dirty="0">
                <a:solidFill>
                  <a:srgbClr val="203E51"/>
                </a:solidFill>
                <a:effectLst/>
                <a:latin typeface="Publico text"/>
              </a:rPr>
              <a:t>glad i sjokolade</a:t>
            </a:r>
            <a:r>
              <a:rPr lang="nb-NO" sz="2000" b="0" i="0" dirty="0">
                <a:solidFill>
                  <a:srgbClr val="203E51"/>
                </a:solidFill>
                <a:effectLst/>
                <a:latin typeface="Publico text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24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3907C-683D-4A92-9D32-57BC8E7F2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Hvilken</a:t>
            </a:r>
            <a:r>
              <a:rPr lang="cs-CZ" dirty="0"/>
              <a:t> type </a:t>
            </a:r>
            <a:r>
              <a:rPr lang="cs-CZ" dirty="0" err="1"/>
              <a:t>setningsledd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dette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AB18CA-CC92-4F39-9900-3BEFDD379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Jenta</a:t>
            </a:r>
            <a:r>
              <a:rPr lang="cs-CZ" dirty="0"/>
              <a:t> kom.</a:t>
            </a:r>
          </a:p>
          <a:p>
            <a:r>
              <a:rPr lang="cs-CZ" dirty="0" err="1"/>
              <a:t>Jeg</a:t>
            </a:r>
            <a:r>
              <a:rPr lang="cs-CZ" dirty="0"/>
              <a:t> </a:t>
            </a:r>
            <a:r>
              <a:rPr lang="cs-CZ" dirty="0" err="1"/>
              <a:t>traff</a:t>
            </a:r>
            <a:r>
              <a:rPr lang="cs-CZ" dirty="0"/>
              <a:t> </a:t>
            </a:r>
            <a:r>
              <a:rPr lang="cs-CZ" b="1" dirty="0" err="1"/>
              <a:t>jenta</a:t>
            </a:r>
            <a:r>
              <a:rPr lang="cs-CZ" dirty="0"/>
              <a:t>.</a:t>
            </a:r>
          </a:p>
          <a:p>
            <a:r>
              <a:rPr lang="cs-CZ" dirty="0"/>
              <a:t>Han sk</a:t>
            </a:r>
            <a:r>
              <a:rPr lang="nb-NO" dirty="0"/>
              <a:t>ånte ikke </a:t>
            </a:r>
            <a:r>
              <a:rPr lang="nb-NO" b="1" dirty="0"/>
              <a:t>de gamle</a:t>
            </a:r>
            <a:r>
              <a:rPr lang="nb-NO" dirty="0"/>
              <a:t>. </a:t>
            </a:r>
          </a:p>
          <a:p>
            <a:r>
              <a:rPr lang="nb-NO" b="1" dirty="0"/>
              <a:t>Å lyve </a:t>
            </a:r>
            <a:r>
              <a:rPr lang="nb-NO" dirty="0"/>
              <a:t>er stygt.</a:t>
            </a:r>
          </a:p>
          <a:p>
            <a:r>
              <a:rPr lang="nb-NO" dirty="0"/>
              <a:t>Per liker </a:t>
            </a:r>
            <a:r>
              <a:rPr lang="nb-NO" b="1" dirty="0"/>
              <a:t>å lyve</a:t>
            </a:r>
            <a:r>
              <a:rPr lang="nb-NO" dirty="0"/>
              <a:t>.</a:t>
            </a:r>
          </a:p>
          <a:p>
            <a:r>
              <a:rPr lang="nb-NO" b="1" dirty="0"/>
              <a:t>At Ola kom</a:t>
            </a:r>
            <a:r>
              <a:rPr lang="nb-NO" dirty="0"/>
              <a:t>, overrasket meg.</a:t>
            </a:r>
          </a:p>
          <a:p>
            <a:r>
              <a:rPr lang="nb-NO" dirty="0"/>
              <a:t>Kari visste </a:t>
            </a:r>
            <a:r>
              <a:rPr lang="nb-NO" b="1" dirty="0"/>
              <a:t>at Inger kom</a:t>
            </a:r>
            <a:r>
              <a:rPr lang="nb-NO" dirty="0"/>
              <a:t>.</a:t>
            </a:r>
          </a:p>
          <a:p>
            <a:r>
              <a:rPr lang="nb-NO" b="1" dirty="0"/>
              <a:t>Om han får fredsprisen</a:t>
            </a:r>
            <a:r>
              <a:rPr lang="nb-NO" dirty="0"/>
              <a:t>, er høyst usikkert.</a:t>
            </a:r>
          </a:p>
          <a:p>
            <a:r>
              <a:rPr lang="nb-NO" dirty="0"/>
              <a:t>Jeg vet ikke </a:t>
            </a:r>
            <a:r>
              <a:rPr lang="nb-NO" b="1" dirty="0"/>
              <a:t>om han får fredsprisen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1888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280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Publico text</vt:lpstr>
      <vt:lpstr>Motiv Office</vt:lpstr>
      <vt:lpstr>Frasekategorier</vt:lpstr>
      <vt:lpstr>Substantivfraser/nominalfrase</vt:lpstr>
      <vt:lpstr>Pronomenfrase (nominalfrase)</vt:lpstr>
      <vt:lpstr>genitivfrase</vt:lpstr>
      <vt:lpstr>Preposisjonsfrase – preposisjon + …</vt:lpstr>
      <vt:lpstr>Prezentace aplikace PowerPoint</vt:lpstr>
      <vt:lpstr>Hvilken type setningsledd er dette?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Frasekategorier</dc:title>
  <dc:creator>Miluše Juříčková</dc:creator>
  <cp:lastModifiedBy>Miluše Juříčková</cp:lastModifiedBy>
  <cp:revision>5</cp:revision>
  <dcterms:created xsi:type="dcterms:W3CDTF">2021-04-12T20:43:15Z</dcterms:created>
  <dcterms:modified xsi:type="dcterms:W3CDTF">2021-04-13T06:09:03Z</dcterms:modified>
</cp:coreProperties>
</file>