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16" y="9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844BB-CEC4-49DA-BAC1-748E62781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6623C9-424B-4EB7-9B45-D128BA6E6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FD098-48BD-40F5-8AC0-84EFFDC1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0B304-1832-40D9-96A3-C7894F69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58E9C-42B1-46AE-A1B3-712E873F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3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8023B-097C-4DAE-B722-70971D167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55C870-C2C0-4DAE-9E57-CA218006E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D7CAEC-B685-4A09-AF2E-BD9B7544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CBFCDC-D3D4-4C65-B6C6-3EDE7734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00737A-F1F8-4D30-80F7-AF3278F1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06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4035EC-9981-4440-8F32-47B27CAD1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A59A9D-3E3B-4A19-86C8-C7FCDDEA4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43BE39-C9D4-4D45-A081-2EF8C81C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A74D05-C6F8-4A84-8BAB-FA96855DC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51A4F2-83D0-4A72-97DA-D542F25F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23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96AA7-658F-4712-A3C6-D390234E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062DA-AE46-4F72-AF72-BE12D553B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9DEC3E-2775-43C5-8C42-18CD4EFD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065E5-AD97-4ADE-8309-3B987856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D45DF-41E2-4E27-934C-74BF7E56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56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9E4CF-1E1B-45C6-9D9A-5DD794958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F45721-90DF-486A-B3FF-9CCEAB902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2D437-97A5-4343-92E3-F2E39B87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83190-2C12-4986-BE4C-AA9EA593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B4AD5A-E0F1-43C3-947C-4D944A1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9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D57E6-0657-4A35-842D-8EB987779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9F9DC-0A76-41B2-B080-0FC194DB1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6EE5D7-E2D3-43D0-A27C-43E4B6115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2FAFF4-09B0-4334-B2AC-FA38258C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BEEA5A-60C3-423E-9323-35D50381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6551C7-51FE-4E88-BB0B-E9B4A698E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90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23906-5DD4-475F-8A58-34F72701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18F0E8-0ACB-4D87-8D03-E929354B4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66E1FB-3C2E-401D-96C3-24E9F61D0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95347D-1E5F-4DF0-9691-0D24DD9FAD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24DF7B-81CA-4080-868F-00C92021C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CA381D-329D-4AF6-90CF-866D328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CE2FD2-38FB-40F6-BD1C-A4338602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F17E7B-424F-4632-AB31-F7F61C0E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6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B06AE-2AA2-4237-BCC9-246FBBF7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20B83D-FBED-4349-A5D3-0B86E76F2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50D63A-6614-42A7-B4EC-92F030CF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8C1D48-F0B5-4BC1-B748-81CA5575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95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82D5BD-46B0-4A5B-8CB3-E583DBDB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6224F6-0D1B-42EE-8673-B9C342DF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A01BA0-DB96-4CF1-89A5-B7CA9E61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16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E34B0-9CB0-4759-93E7-AC981890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C2CAA8-1F7C-49E9-89C8-F831BCCEC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211533-EE29-4B12-8C68-A108E5482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E0B10E-672D-40C4-87A0-60D43FBD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DF355A-B26F-4C57-836A-C595C7A9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67F196-9783-4D85-9D3D-45B059C1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37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12AE8-4E43-4D0E-AA2A-CD019412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45ED60-3FFD-4D8C-AE45-395B084C3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081F0B-74CD-41BA-B735-EA56CE90A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859CF6-778B-4BDE-8800-424E2F83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0616CC-CBDD-4506-8A8E-DD09F49E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C6ED8B-6AFD-48FA-9C71-2837795E7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59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BD71E5-81DF-4B2C-B20D-5726C8D3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4FB3F-97B5-4C97-ACCF-CB92B67A9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6761-95BB-42E3-9127-51B0E11B1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C1CF-B29F-4B75-A57E-B3C8EDD97409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6A4898-19B8-4FFD-9CEF-03AAE746C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49CF93-B6E6-4F9E-99E7-B9E72AF43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0515D-AB7F-4A18-9581-ED4C9AEAA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83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tp.pt/play/p7378/e498511/visita-guiada" TargetMode="External"/><Relationship Id="rId3" Type="http://schemas.openxmlformats.org/officeDocument/2006/relationships/hyperlink" Target="http://cvc.instituto-camoes.pt/hlp/biblioteca/leones_miranda.pdf" TargetMode="External"/><Relationship Id="rId7" Type="http://schemas.openxmlformats.org/officeDocument/2006/relationships/hyperlink" Target="https://www.youtube.com/watch?v=77xnxW-goXk" TargetMode="External"/><Relationship Id="rId2" Type="http://schemas.openxmlformats.org/officeDocument/2006/relationships/hyperlink" Target="http://cvc.instituto-camoes.pt/hlp/biblioteca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1aaDGgdXW34" TargetMode="External"/><Relationship Id="rId5" Type="http://schemas.openxmlformats.org/officeDocument/2006/relationships/hyperlink" Target="https://ciberduvidas.iscte-iul.pt/artigos/rubricas/idioma/a-proposito-de-diccao-norma-padrao-e-regionalismos/3257" TargetMode="External"/><Relationship Id="rId10" Type="http://schemas.openxmlformats.org/officeDocument/2006/relationships/hyperlink" Target="https://www.youtube.com/watch?v=L9QMuXUqiZw" TargetMode="External"/><Relationship Id="rId4" Type="http://schemas.openxmlformats.org/officeDocument/2006/relationships/hyperlink" Target="http://cvc.instituto-camoes.pt/hlp/biblioteca/novaproposta.pdf" TargetMode="External"/><Relationship Id="rId9" Type="http://schemas.openxmlformats.org/officeDocument/2006/relationships/hyperlink" Target="https://www.youtube.com/watch?v=asfyutVLG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FFCE0A7-128B-4B1C-A3D4-B797F487B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61" y="-302491"/>
            <a:ext cx="6134966" cy="4089977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AB65E67-F3C4-4B8D-9C35-47FE8B991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39" y="3989643"/>
            <a:ext cx="3562777" cy="267208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C6E0787-8116-4203-80A2-9701B16C4FE4}"/>
              </a:ext>
            </a:extLst>
          </p:cNvPr>
          <p:cNvSpPr txBox="1"/>
          <p:nvPr/>
        </p:nvSpPr>
        <p:spPr>
          <a:xfrm>
            <a:off x="5379522" y="4203865"/>
            <a:ext cx="36813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MIRANDA DO DOURO</a:t>
            </a:r>
          </a:p>
        </p:txBody>
      </p:sp>
    </p:spTree>
    <p:extLst>
      <p:ext uri="{BB962C8B-B14F-4D97-AF65-F5344CB8AC3E}">
        <p14:creationId xmlns:p14="http://schemas.microsoft.com/office/powerpoint/2010/main" val="21200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E3D808C-7CA9-4380-9527-E295365C7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378"/>
            <a:ext cx="5204961" cy="653142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28AC8A0-6DB0-4B93-A233-27060983D568}"/>
              </a:ext>
            </a:extLst>
          </p:cNvPr>
          <p:cNvSpPr txBox="1"/>
          <p:nvPr/>
        </p:nvSpPr>
        <p:spPr>
          <a:xfrm>
            <a:off x="5204960" y="1983179"/>
            <a:ext cx="520496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Dialectos portugueses setentrionais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00B0F0"/>
                </a:solidFill>
              </a:rPr>
              <a:t>Dialectos transmontanos e alto-minhotos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0070C0"/>
                </a:solidFill>
              </a:rPr>
              <a:t>Dialectos baixo-minhotos-durienses-beirões</a:t>
            </a:r>
          </a:p>
          <a:p>
            <a:r>
              <a:rPr lang="pt-BR" dirty="0"/>
              <a:t>Dialectos portugueses centro-meridionais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C00000"/>
                </a:solidFill>
              </a:rPr>
              <a:t>Dialectos do centro litoral</a:t>
            </a:r>
          </a:p>
          <a:p>
            <a:r>
              <a:rPr lang="pt-BR" dirty="0"/>
              <a:t>	Dialectos do centro interior e do sul</a:t>
            </a:r>
          </a:p>
          <a:p>
            <a:r>
              <a:rPr lang="pt-BR" dirty="0"/>
              <a:t>Dialectos portugueses insulares</a:t>
            </a:r>
          </a:p>
          <a:p>
            <a:r>
              <a:rPr lang="pt-BR" dirty="0"/>
              <a:t>	Dialectos do centro litoral</a:t>
            </a:r>
          </a:p>
          <a:p>
            <a:r>
              <a:rPr lang="pt-BR" dirty="0"/>
              <a:t>	Dialectos do centro litoral</a:t>
            </a:r>
          </a:p>
          <a:p>
            <a:r>
              <a:rPr lang="pt-BR" dirty="0"/>
              <a:t>	Limite de região subdialectal com características peculiares bem diferenciadas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8238011-0EF7-4129-AA37-6CD6A36CE110}"/>
              </a:ext>
            </a:extLst>
          </p:cNvPr>
          <p:cNvSpPr txBox="1"/>
          <p:nvPr/>
        </p:nvSpPr>
        <p:spPr>
          <a:xfrm>
            <a:off x="5314208" y="320174"/>
            <a:ext cx="61395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		</a:t>
            </a:r>
          </a:p>
          <a:p>
            <a:r>
              <a:rPr lang="pt-BR" b="1" dirty="0">
                <a:solidFill>
                  <a:srgbClr val="FF0000"/>
                </a:solidFill>
              </a:rPr>
              <a:t>Mapa VI: Localização das Amostras - Gravações do Grupo de Variação</a:t>
            </a:r>
          </a:p>
          <a:p>
            <a:r>
              <a:rPr lang="pt-BR" b="1" dirty="0">
                <a:solidFill>
                  <a:srgbClr val="FF0000"/>
                </a:solidFill>
              </a:rPr>
              <a:t>do Centro de Linguística da Universidade de Lisboa</a:t>
            </a:r>
          </a:p>
        </p:txBody>
      </p:sp>
    </p:spTree>
    <p:extLst>
      <p:ext uri="{BB962C8B-B14F-4D97-AF65-F5344CB8AC3E}">
        <p14:creationId xmlns:p14="http://schemas.microsoft.com/office/powerpoint/2010/main" val="303281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F91CA-F2C2-45E6-9A42-C2326317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Vários dialectos em Portugal (continental e ilhas), sendo o conjunto dos mais importantes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3CEDB4-3E5A-41BE-A480-8DD03F7E9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1. Grupo dos dialectos setentrionais:</a:t>
            </a:r>
          </a:p>
          <a:p>
            <a:r>
              <a:rPr lang="pt-BR" dirty="0"/>
              <a:t>– dialectos transmontanos e alto-minhotos;</a:t>
            </a:r>
          </a:p>
          <a:p>
            <a:r>
              <a:rPr lang="pt-BR" dirty="0"/>
              <a:t>– dialectos baixo-minhotos, durienses e beirões.</a:t>
            </a:r>
          </a:p>
          <a:p>
            <a:pPr marL="0" indent="0">
              <a:buNone/>
            </a:pPr>
            <a:r>
              <a:rPr lang="pt-BR" dirty="0">
                <a:solidFill>
                  <a:srgbClr val="00B050"/>
                </a:solidFill>
              </a:rPr>
              <a:t>2. Grupo dos dialectos centro-meridionais:</a:t>
            </a:r>
          </a:p>
          <a:p>
            <a:r>
              <a:rPr lang="pt-BR" dirty="0"/>
              <a:t>– dialectos do Centro-Litoral (estremenho-beirões);</a:t>
            </a:r>
          </a:p>
          <a:p>
            <a:pPr marL="0" indent="0">
              <a:buNone/>
            </a:pPr>
            <a:r>
              <a:rPr lang="pt-BR" dirty="0"/>
              <a:t>– dialectos do Centro-Interior (ribatejano-baixo-beirão-alentejano-algarvios).</a:t>
            </a:r>
          </a:p>
          <a:p>
            <a:pPr marL="0" indent="0">
              <a:buNone/>
            </a:pPr>
            <a:r>
              <a:rPr lang="pt-BR" dirty="0">
                <a:solidFill>
                  <a:srgbClr val="0070C0"/>
                </a:solidFill>
              </a:rPr>
              <a:t>3. Dialectos insulares:</a:t>
            </a:r>
          </a:p>
          <a:p>
            <a:pPr marL="0" indent="0">
              <a:buNone/>
            </a:pPr>
            <a:r>
              <a:rPr lang="pt-BR" dirty="0"/>
              <a:t>– Açores: Micaelense, dialecto São Miguel;</a:t>
            </a:r>
          </a:p>
          <a:p>
            <a:pPr marL="0" indent="0">
              <a:buNone/>
            </a:pPr>
            <a:r>
              <a:rPr lang="pt-BR" dirty="0"/>
              <a:t>– Madeira: madeirense.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4. Dialectos asturo-leoneses em território português:</a:t>
            </a:r>
          </a:p>
          <a:p>
            <a:pPr marL="0" indent="0">
              <a:buNone/>
            </a:pPr>
            <a:r>
              <a:rPr lang="pt-BR" dirty="0"/>
              <a:t>– Concelho de Bragança: Rionorês, Guadramilês;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* Concelho de Miranda do Douro: Mirandês.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49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85C4B-F099-414E-9E20-253213DC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Links onde pode saber mais sobre o tema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660B1-8279-401B-884E-4F19CE92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535"/>
            <a:ext cx="10515600" cy="4894428"/>
          </a:xfrm>
        </p:spPr>
        <p:txBody>
          <a:bodyPr>
            <a:normAutofit fontScale="85000" lnSpcReduction="20000"/>
          </a:bodyPr>
          <a:lstStyle/>
          <a:p>
            <a:r>
              <a:rPr lang="pt-PT" dirty="0">
                <a:hlinkClick r:id="rId2"/>
              </a:rPr>
              <a:t>http://cvc.instituto-camoes.pt/hlp/biblioteca/index.html</a:t>
            </a:r>
            <a:endParaRPr lang="pt-PT" dirty="0"/>
          </a:p>
          <a:p>
            <a:r>
              <a:rPr lang="cs-CZ" dirty="0">
                <a:hlinkClick r:id="rId3"/>
              </a:rPr>
              <a:t>http://cvc.instituto-camoes.pt/hlp/biblioteca/leones_miranda.pdf</a:t>
            </a:r>
            <a:endParaRPr lang="pt-PT" dirty="0"/>
          </a:p>
          <a:p>
            <a:r>
              <a:rPr lang="pt-PT" dirty="0">
                <a:hlinkClick r:id="rId4"/>
              </a:rPr>
              <a:t>http://cvc.instituto-camoes.pt/hlp/biblioteca/novaproposta.pdf</a:t>
            </a:r>
            <a:endParaRPr lang="pt-PT" dirty="0"/>
          </a:p>
          <a:p>
            <a:r>
              <a:rPr lang="pt-PT" dirty="0">
                <a:hlinkClick r:id="rId5"/>
              </a:rPr>
              <a:t>https://ciberduvidas.iscte-iul.pt/artigos/rubricas/idioma/a-proposito-de-diccao-norma-padrao-e-regionalismos/3257</a:t>
            </a:r>
            <a:endParaRPr lang="pt-PT" dirty="0"/>
          </a:p>
          <a:p>
            <a:pPr marL="0" indent="0">
              <a:buNone/>
            </a:pPr>
            <a:endParaRPr lang="pt-PT" dirty="0"/>
          </a:p>
          <a:p>
            <a:r>
              <a:rPr lang="pt-PT" dirty="0">
                <a:hlinkClick r:id="rId6"/>
              </a:rPr>
              <a:t>https://www.youtube.com/watch?v=1aaDGgdXW34</a:t>
            </a:r>
            <a:endParaRPr lang="pt-PT" dirty="0"/>
          </a:p>
          <a:p>
            <a:r>
              <a:rPr lang="pt-PT" dirty="0"/>
              <a:t>Geoparque: </a:t>
            </a:r>
            <a:r>
              <a:rPr lang="pt-PT" dirty="0">
                <a:hlinkClick r:id="rId7"/>
              </a:rPr>
              <a:t>https://www.youtube.com/watch?v=77xnxW-goXk</a:t>
            </a:r>
            <a:endParaRPr lang="pt-PT" dirty="0"/>
          </a:p>
          <a:p>
            <a:r>
              <a:rPr lang="pt-PT" b="1" dirty="0"/>
              <a:t>Miranda – Picote</a:t>
            </a:r>
            <a:r>
              <a:rPr lang="pt-PT" dirty="0"/>
              <a:t>: (dp.20mn)</a:t>
            </a:r>
          </a:p>
          <a:p>
            <a:r>
              <a:rPr lang="pt-PT" dirty="0"/>
              <a:t> </a:t>
            </a:r>
            <a:r>
              <a:rPr lang="pt-PT" dirty="0">
                <a:hlinkClick r:id="rId8"/>
              </a:rPr>
              <a:t>https://www.rtp.pt/play/p7378/e498511/visita-guiada</a:t>
            </a:r>
            <a:endParaRPr lang="pt-PT" dirty="0"/>
          </a:p>
          <a:p>
            <a:r>
              <a:rPr lang="pt-PT" dirty="0"/>
              <a:t>Mirandês: </a:t>
            </a:r>
            <a:r>
              <a:rPr lang="pt-PT" dirty="0">
                <a:hlinkClick r:id="rId9"/>
              </a:rPr>
              <a:t>https://www.youtube.com/watch?v=asfyutVLGEg</a:t>
            </a:r>
            <a:endParaRPr lang="pt-PT" dirty="0"/>
          </a:p>
          <a:p>
            <a:r>
              <a:rPr lang="pt-PT" dirty="0"/>
              <a:t>Barrancos: </a:t>
            </a:r>
            <a:r>
              <a:rPr lang="pt-PT" dirty="0">
                <a:hlinkClick r:id="rId10"/>
              </a:rPr>
              <a:t>https://www.youtube.com/watch?v=L9QMuXUqiZw</a:t>
            </a:r>
            <a:endParaRPr lang="pt-PT" dirty="0"/>
          </a:p>
          <a:p>
            <a:r>
              <a:rPr lang="pt-PT" dirty="0"/>
              <a:t>Raia: </a:t>
            </a:r>
            <a:r>
              <a:rPr lang="pt-PT" dirty="0">
                <a:hlinkClick r:id="rId10"/>
              </a:rPr>
              <a:t>https://www.youtube.com/watch?v=L9QMuXUqiZw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112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349</Words>
  <Application>Microsoft Office PowerPoint</Application>
  <PresentationFormat>Širokoúhlá obrazovka</PresentationFormat>
  <Paragraphs>47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Vários dialectos em Portugal (continental e ilhas), sendo o conjunto dos mais importantes</vt:lpstr>
      <vt:lpstr>Links onde pode saber mais sobre o tema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Fatima Nery</dc:creator>
  <cp:lastModifiedBy>Fatima Nery</cp:lastModifiedBy>
  <cp:revision>12</cp:revision>
  <dcterms:created xsi:type="dcterms:W3CDTF">2021-03-25T19:54:35Z</dcterms:created>
  <dcterms:modified xsi:type="dcterms:W3CDTF">2021-03-25T22:44:51Z</dcterms:modified>
</cp:coreProperties>
</file>