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38680-4B8B-4535-942E-D01C2BAE91A9}" v="5" dt="2021-04-21T09:05:28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 Přikrylová" userId="5221c08136c03a87" providerId="LiveId" clId="{BD738680-4B8B-4535-942E-D01C2BAE91A9}"/>
    <pc:docChg chg="custSel addSld modSld">
      <pc:chgData name="Hana Přikrylová" userId="5221c08136c03a87" providerId="LiveId" clId="{BD738680-4B8B-4535-942E-D01C2BAE91A9}" dt="2021-04-21T09:05:30.781" v="135" actId="1076"/>
      <pc:docMkLst>
        <pc:docMk/>
      </pc:docMkLst>
      <pc:sldChg chg="modSp mod">
        <pc:chgData name="Hana Přikrylová" userId="5221c08136c03a87" providerId="LiveId" clId="{BD738680-4B8B-4535-942E-D01C2BAE91A9}" dt="2021-04-21T08:55:10.682" v="21" actId="1035"/>
        <pc:sldMkLst>
          <pc:docMk/>
          <pc:sldMk cId="2353670217" sldId="256"/>
        </pc:sldMkLst>
        <pc:spChg chg="mod">
          <ac:chgData name="Hana Přikrylová" userId="5221c08136c03a87" providerId="LiveId" clId="{BD738680-4B8B-4535-942E-D01C2BAE91A9}" dt="2021-04-21T08:55:10.682" v="21" actId="1035"/>
          <ac:spMkLst>
            <pc:docMk/>
            <pc:sldMk cId="2353670217" sldId="256"/>
            <ac:spMk id="2" creationId="{4858E321-4208-4F26-8A6C-0B4172C111F0}"/>
          </ac:spMkLst>
        </pc:spChg>
      </pc:sldChg>
      <pc:sldChg chg="modSp mod">
        <pc:chgData name="Hana Přikrylová" userId="5221c08136c03a87" providerId="LiveId" clId="{BD738680-4B8B-4535-942E-D01C2BAE91A9}" dt="2021-04-21T08:58:08.673" v="33" actId="20577"/>
        <pc:sldMkLst>
          <pc:docMk/>
          <pc:sldMk cId="3965829503" sldId="257"/>
        </pc:sldMkLst>
        <pc:spChg chg="mod">
          <ac:chgData name="Hana Přikrylová" userId="5221c08136c03a87" providerId="LiveId" clId="{BD738680-4B8B-4535-942E-D01C2BAE91A9}" dt="2021-04-21T08:58:08.673" v="33" actId="20577"/>
          <ac:spMkLst>
            <pc:docMk/>
            <pc:sldMk cId="3965829503" sldId="257"/>
            <ac:spMk id="3" creationId="{C5788763-658A-4A38-A117-92EF7E50B501}"/>
          </ac:spMkLst>
        </pc:spChg>
        <pc:picChg chg="mod">
          <ac:chgData name="Hana Přikrylová" userId="5221c08136c03a87" providerId="LiveId" clId="{BD738680-4B8B-4535-942E-D01C2BAE91A9}" dt="2021-04-21T08:57:53.012" v="22" actId="1076"/>
          <ac:picMkLst>
            <pc:docMk/>
            <pc:sldMk cId="3965829503" sldId="257"/>
            <ac:picMk id="4" creationId="{D40C6939-67FE-4A82-8D0B-6B047BF9F9AD}"/>
          </ac:picMkLst>
        </pc:picChg>
      </pc:sldChg>
      <pc:sldChg chg="modSp mod">
        <pc:chgData name="Hana Přikrylová" userId="5221c08136c03a87" providerId="LiveId" clId="{BD738680-4B8B-4535-942E-D01C2BAE91A9}" dt="2021-04-21T09:00:34.328" v="34" actId="1076"/>
        <pc:sldMkLst>
          <pc:docMk/>
          <pc:sldMk cId="1759069780" sldId="258"/>
        </pc:sldMkLst>
        <pc:picChg chg="mod">
          <ac:chgData name="Hana Přikrylová" userId="5221c08136c03a87" providerId="LiveId" clId="{BD738680-4B8B-4535-942E-D01C2BAE91A9}" dt="2021-04-21T09:00:34.328" v="34" actId="1076"/>
          <ac:picMkLst>
            <pc:docMk/>
            <pc:sldMk cId="1759069780" sldId="258"/>
            <ac:picMk id="4" creationId="{E66BC9D2-B747-4C80-91BB-B4AE5B6EC777}"/>
          </ac:picMkLst>
        </pc:picChg>
      </pc:sldChg>
      <pc:sldChg chg="modSp mod">
        <pc:chgData name="Hana Přikrylová" userId="5221c08136c03a87" providerId="LiveId" clId="{BD738680-4B8B-4535-942E-D01C2BAE91A9}" dt="2021-04-21T09:01:50.820" v="128" actId="27636"/>
        <pc:sldMkLst>
          <pc:docMk/>
          <pc:sldMk cId="4043262263" sldId="259"/>
        </pc:sldMkLst>
        <pc:spChg chg="mod">
          <ac:chgData name="Hana Přikrylová" userId="5221c08136c03a87" providerId="LiveId" clId="{BD738680-4B8B-4535-942E-D01C2BAE91A9}" dt="2021-04-21T09:01:50.820" v="128" actId="27636"/>
          <ac:spMkLst>
            <pc:docMk/>
            <pc:sldMk cId="4043262263" sldId="259"/>
            <ac:spMk id="3" creationId="{D234948C-FBEA-426B-9471-CCBB23DFAD29}"/>
          </ac:spMkLst>
        </pc:spChg>
      </pc:sldChg>
      <pc:sldChg chg="modSp new mod">
        <pc:chgData name="Hana Přikrylová" userId="5221c08136c03a87" providerId="LiveId" clId="{BD738680-4B8B-4535-942E-D01C2BAE91A9}" dt="2021-04-21T09:05:30.781" v="135" actId="1076"/>
        <pc:sldMkLst>
          <pc:docMk/>
          <pc:sldMk cId="2689031050" sldId="260"/>
        </pc:sldMkLst>
        <pc:spChg chg="mod">
          <ac:chgData name="Hana Přikrylová" userId="5221c08136c03a87" providerId="LiveId" clId="{BD738680-4B8B-4535-942E-D01C2BAE91A9}" dt="2021-04-21T09:04:42.691" v="134" actId="20577"/>
          <ac:spMkLst>
            <pc:docMk/>
            <pc:sldMk cId="2689031050" sldId="260"/>
            <ac:spMk id="2" creationId="{7CC97989-300F-4735-99E1-236B19702184}"/>
          </ac:spMkLst>
        </pc:spChg>
        <pc:picChg chg="mod">
          <ac:chgData name="Hana Přikrylová" userId="5221c08136c03a87" providerId="LiveId" clId="{BD738680-4B8B-4535-942E-D01C2BAE91A9}" dt="2021-04-21T09:05:30.781" v="135" actId="1076"/>
          <ac:picMkLst>
            <pc:docMk/>
            <pc:sldMk cId="2689031050" sldId="260"/>
            <ac:picMk id="4" creationId="{A9EF80B8-1DB0-4863-AD94-65FB3D6991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05AE-5701-42F4-8C30-AB76AA8BA95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37E7961-2F2B-4AA4-B21B-CEC44D38E69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05AE-5701-42F4-8C30-AB76AA8BA95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961-2F2B-4AA4-B21B-CEC44D38E69F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4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05AE-5701-42F4-8C30-AB76AA8BA95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961-2F2B-4AA4-B21B-CEC44D38E69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9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05AE-5701-42F4-8C30-AB76AA8BA95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961-2F2B-4AA4-B21B-CEC44D38E69F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84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05AE-5701-42F4-8C30-AB76AA8BA95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961-2F2B-4AA4-B21B-CEC44D38E69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4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05AE-5701-42F4-8C30-AB76AA8BA95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961-2F2B-4AA4-B21B-CEC44D38E69F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9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05AE-5701-42F4-8C30-AB76AA8BA95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961-2F2B-4AA4-B21B-CEC44D38E69F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31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05AE-5701-42F4-8C30-AB76AA8BA95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961-2F2B-4AA4-B21B-CEC44D38E69F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7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05AE-5701-42F4-8C30-AB76AA8BA95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961-2F2B-4AA4-B21B-CEC44D38E6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0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05AE-5701-42F4-8C30-AB76AA8BA95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961-2F2B-4AA4-B21B-CEC44D38E69F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81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90C05AE-5701-42F4-8C30-AB76AA8BA95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961-2F2B-4AA4-B21B-CEC44D38E69F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3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C05AE-5701-42F4-8C30-AB76AA8BA951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37E7961-2F2B-4AA4-B21B-CEC44D38E69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8E321-4208-4F26-8A6C-0B4172C1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685" y="391237"/>
            <a:ext cx="10586906" cy="2541431"/>
          </a:xfrm>
        </p:spPr>
        <p:txBody>
          <a:bodyPr>
            <a:normAutofit/>
          </a:bodyPr>
          <a:lstStyle/>
          <a:p>
            <a:r>
              <a:rPr lang="cs-CZ" sz="6000" dirty="0"/>
              <a:t>Osobnost a její poruchy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63EB50-2A40-4447-93E0-E4509F40D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7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F28B0-CAF2-4CCB-9A2D-5E1B3C5D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88763-658A-4A38-A117-92EF7E50B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7" y="1853754"/>
            <a:ext cx="9917708" cy="4332442"/>
          </a:xfrm>
        </p:spPr>
        <p:txBody>
          <a:bodyPr/>
          <a:lstStyle/>
          <a:p>
            <a:r>
              <a:rPr lang="cs-CZ" dirty="0"/>
              <a:t>Celek duševního života</a:t>
            </a:r>
          </a:p>
          <a:p>
            <a:r>
              <a:rPr lang="cs-CZ" dirty="0"/>
              <a:t>Komplex psychických vlastností, charakteristik, vloh, schopností, dovedností, prožívání a chování</a:t>
            </a:r>
          </a:p>
          <a:p>
            <a:r>
              <a:rPr lang="cs-CZ" dirty="0"/>
              <a:t>Dispozice vrozené X získané</a:t>
            </a:r>
          </a:p>
          <a:p>
            <a:r>
              <a:rPr lang="cs-CZ" dirty="0"/>
              <a:t>Vrozená charakteristika – </a:t>
            </a:r>
            <a:r>
              <a:rPr lang="cs-CZ" b="1" dirty="0"/>
              <a:t>temperament</a:t>
            </a:r>
          </a:p>
          <a:p>
            <a:r>
              <a:rPr lang="cs-CZ" dirty="0"/>
              <a:t>Získaná charakteristika – </a:t>
            </a:r>
            <a:r>
              <a:rPr lang="cs-CZ" b="1" dirty="0"/>
              <a:t>charakter</a:t>
            </a:r>
          </a:p>
          <a:p>
            <a:r>
              <a:rPr lang="cs-CZ" dirty="0"/>
              <a:t>Kategorie Specifické poruchy osobnosti v MKN 10</a:t>
            </a: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40C6939-67FE-4A82-8D0B-6B047BF9F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9963" y="649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2D86B-B396-4BF0-B3D4-F9E2D9D0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poruchy osobnosti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38640-207C-45C7-B404-31D8EA90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451"/>
          </a:xfrm>
        </p:spPr>
        <p:txBody>
          <a:bodyPr>
            <a:normAutofit/>
          </a:bodyPr>
          <a:lstStyle/>
          <a:p>
            <a:r>
              <a:rPr lang="cs-CZ" b="1" dirty="0"/>
              <a:t>Degradace osobnosti</a:t>
            </a:r>
          </a:p>
          <a:p>
            <a:pPr lvl="1"/>
            <a:r>
              <a:rPr lang="cs-CZ" dirty="0"/>
              <a:t>Snížení úrovně osobnosti</a:t>
            </a:r>
          </a:p>
          <a:p>
            <a:r>
              <a:rPr lang="cs-CZ" b="1" dirty="0"/>
              <a:t>Deteriorace osobnosti</a:t>
            </a:r>
          </a:p>
          <a:p>
            <a:pPr lvl="1"/>
            <a:r>
              <a:rPr lang="cs-CZ" dirty="0"/>
              <a:t>Postupné, nevratné postižení v důsledku organického procesu</a:t>
            </a:r>
          </a:p>
          <a:p>
            <a:r>
              <a:rPr lang="cs-CZ" b="1" dirty="0"/>
              <a:t>Rozpad, dezintegrace osobnosti</a:t>
            </a:r>
          </a:p>
          <a:p>
            <a:pPr lvl="1"/>
            <a:r>
              <a:rPr lang="cs-CZ" dirty="0"/>
              <a:t>Narušení celistvosti a integrace</a:t>
            </a:r>
          </a:p>
          <a:p>
            <a:r>
              <a:rPr lang="cs-CZ" b="1" dirty="0"/>
              <a:t>Depravace osobnosti</a:t>
            </a:r>
          </a:p>
          <a:p>
            <a:pPr lvl="1"/>
            <a:r>
              <a:rPr lang="cs-CZ" dirty="0"/>
              <a:t>Úpadek osobnosti, disociální jednání</a:t>
            </a: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E66BC9D2-B747-4C80-91BB-B4AE5B6EC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7546" y="1024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8C2EF-E683-43BE-834D-BC31066C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4948C-FBEA-426B-9471-CCBB23DFA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34571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Deprivace osobnosti</a:t>
            </a:r>
          </a:p>
          <a:p>
            <a:pPr lvl="1"/>
            <a:r>
              <a:rPr lang="cs-CZ" dirty="0"/>
              <a:t>Důsledek strádání, nedostatku stimulů,…</a:t>
            </a:r>
          </a:p>
          <a:p>
            <a:r>
              <a:rPr lang="cs-CZ" b="1" dirty="0"/>
              <a:t>Transformace osobnosti</a:t>
            </a:r>
          </a:p>
          <a:p>
            <a:pPr lvl="1"/>
            <a:r>
              <a:rPr lang="cs-CZ" dirty="0"/>
              <a:t>U psychotických onemocnění</a:t>
            </a:r>
          </a:p>
          <a:p>
            <a:pPr lvl="1"/>
            <a:r>
              <a:rPr lang="cs-CZ" dirty="0"/>
              <a:t>Pocit, že jsem jinou osobou, zvířetem,….; ignoruje vlastní identitu</a:t>
            </a:r>
          </a:p>
          <a:p>
            <a:pPr lvl="1"/>
            <a:r>
              <a:rPr lang="cs-CZ" dirty="0"/>
              <a:t>Pokud si identitu ponechá a přidá k ní další - </a:t>
            </a:r>
            <a:r>
              <a:rPr lang="cs-CZ" b="1" dirty="0" err="1"/>
              <a:t>apersonaliace</a:t>
            </a:r>
            <a:endParaRPr lang="cs-CZ" b="1" dirty="0"/>
          </a:p>
          <a:p>
            <a:r>
              <a:rPr lang="cs-CZ" b="1" dirty="0"/>
              <a:t>Alternace osobnosti</a:t>
            </a:r>
          </a:p>
          <a:p>
            <a:pPr lvl="1"/>
            <a:r>
              <a:rPr lang="cs-CZ" dirty="0"/>
              <a:t>Vzácný stav</a:t>
            </a:r>
          </a:p>
          <a:p>
            <a:pPr lvl="1"/>
            <a:r>
              <a:rPr lang="cs-CZ" dirty="0"/>
              <a:t>Osobnost existuje ve dvou (může i více) formách</a:t>
            </a:r>
          </a:p>
          <a:p>
            <a:pPr lvl="1"/>
            <a:r>
              <a:rPr lang="cs-CZ" dirty="0"/>
              <a:t>Amnézie jedné osoby na druhou</a:t>
            </a:r>
          </a:p>
          <a:p>
            <a:pPr lvl="1"/>
            <a:r>
              <a:rPr lang="cs-CZ" dirty="0"/>
              <a:t>Kvalitativní porucha vědomí</a:t>
            </a:r>
          </a:p>
          <a:p>
            <a:r>
              <a:rPr lang="cs-CZ" b="1" dirty="0"/>
              <a:t>Rozštěp osobnosti</a:t>
            </a:r>
          </a:p>
          <a:p>
            <a:pPr lvl="1"/>
            <a:r>
              <a:rPr lang="cs-CZ" dirty="0"/>
              <a:t>Zásadní změna ve vývoji povahy nemocného</a:t>
            </a:r>
          </a:p>
          <a:p>
            <a:pPr lvl="1"/>
            <a:r>
              <a:rPr lang="cs-CZ" dirty="0"/>
              <a:t>„zlom životní linie“</a:t>
            </a:r>
          </a:p>
          <a:p>
            <a:pPr lvl="1"/>
            <a:endParaRPr lang="cs-CZ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DDAB2C9-3951-42CF-BFC4-AD21FE081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97989-300F-4735-99E1-236B1970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BF560B-4C32-4296-BEC5-3D0258281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9EF80B8-1DB0-4863-AD94-65FB3D699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7546" y="1024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</TotalTime>
  <Words>147</Words>
  <Application>Microsoft Office PowerPoint</Application>
  <PresentationFormat>Širokoúhlá obrazovka</PresentationFormat>
  <Paragraphs>32</Paragraphs>
  <Slides>5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Galerie</vt:lpstr>
      <vt:lpstr>Osobnost a její poruchy</vt:lpstr>
      <vt:lpstr>osobnost</vt:lpstr>
      <vt:lpstr>Obecné poruchy osobnosti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Osobnost a její poruchy</dc:title>
  <dc:creator>Hana Přikrylová</dc:creator>
  <cp:lastModifiedBy>Hana Přikrylová</cp:lastModifiedBy>
  <cp:revision>2</cp:revision>
  <dcterms:created xsi:type="dcterms:W3CDTF">2021-04-21T08:42:43Z</dcterms:created>
  <dcterms:modified xsi:type="dcterms:W3CDTF">2021-04-21T09:05:33Z</dcterms:modified>
</cp:coreProperties>
</file>