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1"/>
  </p:notesMasterIdLst>
  <p:handoutMasterIdLst>
    <p:handoutMasterId r:id="rId22"/>
  </p:handoutMasterIdLst>
  <p:sldIdLst>
    <p:sldId id="256" r:id="rId2"/>
    <p:sldId id="298" r:id="rId3"/>
    <p:sldId id="309" r:id="rId4"/>
    <p:sldId id="279" r:id="rId5"/>
    <p:sldId id="280" r:id="rId6"/>
    <p:sldId id="281" r:id="rId7"/>
    <p:sldId id="260" r:id="rId8"/>
    <p:sldId id="310" r:id="rId9"/>
    <p:sldId id="264" r:id="rId10"/>
    <p:sldId id="265" r:id="rId11"/>
    <p:sldId id="266" r:id="rId12"/>
    <p:sldId id="263" r:id="rId13"/>
    <p:sldId id="307" r:id="rId14"/>
    <p:sldId id="293" r:id="rId15"/>
    <p:sldId id="282" r:id="rId16"/>
    <p:sldId id="297" r:id="rId17"/>
    <p:sldId id="296" r:id="rId18"/>
    <p:sldId id="290" r:id="rId19"/>
    <p:sldId id="272" r:id="rId20"/>
  </p:sldIdLst>
  <p:sldSz cx="9144000" cy="6858000" type="screen4x3"/>
  <p:notesSz cx="6662738" cy="9906000"/>
  <p:defaultTextStyle>
    <a:defPPr>
      <a:defRPr lang="en-US"/>
    </a:defPPr>
    <a:lvl1pPr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1pPr>
    <a:lvl2pPr marL="466481"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2pPr>
    <a:lvl3pPr marL="932962"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3pPr>
    <a:lvl4pPr marL="1399443"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4pPr>
    <a:lvl5pPr marL="1865925" algn="ctr" rtl="0" eaLnBrk="0" fontAlgn="base" hangingPunct="0">
      <a:spcBef>
        <a:spcPct val="50000"/>
      </a:spcBef>
      <a:spcAft>
        <a:spcPct val="0"/>
      </a:spcAft>
      <a:buClr>
        <a:schemeClr val="accent2"/>
      </a:buClr>
      <a:buFont typeface="Wingdings" pitchFamily="2" charset="2"/>
      <a:defRPr sz="1428" i="1" kern="1200">
        <a:solidFill>
          <a:schemeClr val="tx1"/>
        </a:solidFill>
        <a:latin typeface="Arial" pitchFamily="34" charset="0"/>
        <a:ea typeface="+mn-ea"/>
        <a:cs typeface="+mn-cs"/>
      </a:defRPr>
    </a:lvl5pPr>
    <a:lvl6pPr marL="2332406" algn="l" defTabSz="932962" rtl="0" eaLnBrk="1" latinLnBrk="0" hangingPunct="1">
      <a:defRPr sz="1428" i="1" kern="1200">
        <a:solidFill>
          <a:schemeClr val="tx1"/>
        </a:solidFill>
        <a:latin typeface="Arial" pitchFamily="34" charset="0"/>
        <a:ea typeface="+mn-ea"/>
        <a:cs typeface="+mn-cs"/>
      </a:defRPr>
    </a:lvl6pPr>
    <a:lvl7pPr marL="2798887" algn="l" defTabSz="932962" rtl="0" eaLnBrk="1" latinLnBrk="0" hangingPunct="1">
      <a:defRPr sz="1428" i="1" kern="1200">
        <a:solidFill>
          <a:schemeClr val="tx1"/>
        </a:solidFill>
        <a:latin typeface="Arial" pitchFamily="34" charset="0"/>
        <a:ea typeface="+mn-ea"/>
        <a:cs typeface="+mn-cs"/>
      </a:defRPr>
    </a:lvl7pPr>
    <a:lvl8pPr marL="3265368" algn="l" defTabSz="932962" rtl="0" eaLnBrk="1" latinLnBrk="0" hangingPunct="1">
      <a:defRPr sz="1428" i="1" kern="1200">
        <a:solidFill>
          <a:schemeClr val="tx1"/>
        </a:solidFill>
        <a:latin typeface="Arial" pitchFamily="34" charset="0"/>
        <a:ea typeface="+mn-ea"/>
        <a:cs typeface="+mn-cs"/>
      </a:defRPr>
    </a:lvl8pPr>
    <a:lvl9pPr marL="3731849" algn="l" defTabSz="932962" rtl="0" eaLnBrk="1" latinLnBrk="0" hangingPunct="1">
      <a:defRPr sz="1428" i="1"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3952" userDrawn="1">
          <p15:clr>
            <a:srgbClr val="A4A3A4"/>
          </p15:clr>
        </p15:guide>
        <p15:guide id="2" pos="5443" userDrawn="1">
          <p15:clr>
            <a:srgbClr val="A4A3A4"/>
          </p15:clr>
        </p15:guide>
      </p15:sldGuideLst>
    </p:ext>
    <p:ext uri="{2D200454-40CA-4A62-9FC3-DE9A4176ACB9}">
      <p15:notesGuideLst xmlns:p15="http://schemas.microsoft.com/office/powerpoint/2012/main">
        <p15:guide id="1" orient="horz" pos="3120">
          <p15:clr>
            <a:srgbClr val="A4A3A4"/>
          </p15:clr>
        </p15:guide>
        <p15:guide id="2" pos="209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SC"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4F00"/>
    <a:srgbClr val="FF6600"/>
    <a:srgbClr val="C8C8C8"/>
    <a:srgbClr val="E6E6E6"/>
    <a:srgbClr val="606060"/>
    <a:srgbClr val="969696"/>
    <a:srgbClr val="F24800"/>
    <a:srgbClr val="FFCC66"/>
    <a:srgbClr val="FF9933"/>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40" autoAdjust="0"/>
    <p:restoredTop sz="91402" autoAdjust="0"/>
  </p:normalViewPr>
  <p:slideViewPr>
    <p:cSldViewPr snapToGrid="0">
      <p:cViewPr varScale="1">
        <p:scale>
          <a:sx n="72" d="100"/>
          <a:sy n="72" d="100"/>
        </p:scale>
        <p:origin x="72" y="678"/>
      </p:cViewPr>
      <p:guideLst>
        <p:guide orient="horz" pos="3952"/>
        <p:guide pos="544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notesViewPr>
    <p:cSldViewPr snapToGrid="0">
      <p:cViewPr>
        <p:scale>
          <a:sx n="75" d="100"/>
          <a:sy n="75" d="100"/>
        </p:scale>
        <p:origin x="2478" y="144"/>
      </p:cViewPr>
      <p:guideLst>
        <p:guide orient="horz" pos="3120"/>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887663" cy="495300"/>
          </a:xfrm>
          <a:prstGeom prst="rect">
            <a:avLst/>
          </a:prstGeom>
          <a:noFill/>
          <a:ln w="9525">
            <a:noFill/>
            <a:miter lim="800000"/>
            <a:headEnd/>
            <a:tailEnd/>
          </a:ln>
          <a:effectLst/>
        </p:spPr>
        <p:txBody>
          <a:bodyPr vert="horz" wrap="square" lIns="90982" tIns="45492" rIns="90982" bIns="45492" numCol="1" anchor="t" anchorCtr="0" compatLnSpc="1">
            <a:prstTxWarp prst="textNoShape">
              <a:avLst/>
            </a:prstTxWarp>
          </a:bodyPr>
          <a:lstStyle>
            <a:lvl1pPr algn="l" defTabSz="911225" eaLnBrk="1" hangingPunct="1">
              <a:spcBef>
                <a:spcPct val="0"/>
              </a:spcBef>
              <a:buClrTx/>
              <a:buFontTx/>
              <a:buNone/>
              <a:defRPr sz="1200" i="0">
                <a:latin typeface="Times New Roman" pitchFamily="18" charset="0"/>
              </a:defRPr>
            </a:lvl1pPr>
          </a:lstStyle>
          <a:p>
            <a:endParaRPr lang="en-US"/>
          </a:p>
        </p:txBody>
      </p:sp>
      <p:sp>
        <p:nvSpPr>
          <p:cNvPr id="7171" name="Rectangle 3"/>
          <p:cNvSpPr>
            <a:spLocks noGrp="1" noChangeArrowheads="1"/>
          </p:cNvSpPr>
          <p:nvPr>
            <p:ph type="dt" sz="quarter" idx="1"/>
          </p:nvPr>
        </p:nvSpPr>
        <p:spPr bwMode="auto">
          <a:xfrm>
            <a:off x="3775075" y="0"/>
            <a:ext cx="2887663" cy="495300"/>
          </a:xfrm>
          <a:prstGeom prst="rect">
            <a:avLst/>
          </a:prstGeom>
          <a:noFill/>
          <a:ln w="9525">
            <a:noFill/>
            <a:miter lim="800000"/>
            <a:headEnd/>
            <a:tailEnd/>
          </a:ln>
          <a:effectLst/>
        </p:spPr>
        <p:txBody>
          <a:bodyPr vert="horz" wrap="square" lIns="90982" tIns="45492" rIns="90982" bIns="45492" numCol="1" anchor="t" anchorCtr="0" compatLnSpc="1">
            <a:prstTxWarp prst="textNoShape">
              <a:avLst/>
            </a:prstTxWarp>
          </a:bodyPr>
          <a:lstStyle>
            <a:lvl1pPr algn="r" defTabSz="911225" eaLnBrk="1" hangingPunct="1">
              <a:spcBef>
                <a:spcPct val="0"/>
              </a:spcBef>
              <a:buClrTx/>
              <a:buFontTx/>
              <a:buNone/>
              <a:defRPr sz="1200" i="0">
                <a:latin typeface="Times New Roman" pitchFamily="18" charset="0"/>
              </a:defRPr>
            </a:lvl1pPr>
          </a:lstStyle>
          <a:p>
            <a:fld id="{457EA0C0-5B0D-4D8E-8448-29C33B29C874}" type="datetime1">
              <a:rPr lang="en-US"/>
              <a:pPr/>
              <a:t>5/31/2021</a:t>
            </a:fld>
            <a:endParaRPr lang="en-US"/>
          </a:p>
        </p:txBody>
      </p:sp>
      <p:sp>
        <p:nvSpPr>
          <p:cNvPr id="7172" name="Rectangle 4"/>
          <p:cNvSpPr>
            <a:spLocks noGrp="1" noChangeArrowheads="1"/>
          </p:cNvSpPr>
          <p:nvPr>
            <p:ph type="ftr" sz="quarter" idx="2"/>
          </p:nvPr>
        </p:nvSpPr>
        <p:spPr bwMode="auto">
          <a:xfrm>
            <a:off x="0" y="9410700"/>
            <a:ext cx="2887663" cy="495300"/>
          </a:xfrm>
          <a:prstGeom prst="rect">
            <a:avLst/>
          </a:prstGeom>
          <a:noFill/>
          <a:ln w="9525">
            <a:noFill/>
            <a:miter lim="800000"/>
            <a:headEnd/>
            <a:tailEnd/>
          </a:ln>
          <a:effectLst/>
        </p:spPr>
        <p:txBody>
          <a:bodyPr vert="horz" wrap="square" lIns="90982" tIns="45492" rIns="90982" bIns="45492" numCol="1" anchor="b" anchorCtr="0" compatLnSpc="1">
            <a:prstTxWarp prst="textNoShape">
              <a:avLst/>
            </a:prstTxWarp>
          </a:bodyPr>
          <a:lstStyle>
            <a:lvl1pPr algn="l" defTabSz="911225" eaLnBrk="1" hangingPunct="1">
              <a:spcBef>
                <a:spcPct val="0"/>
              </a:spcBef>
              <a:buClrTx/>
              <a:buFontTx/>
              <a:buNone/>
              <a:defRPr sz="1200" i="0">
                <a:latin typeface="Times New Roman" pitchFamily="18" charset="0"/>
              </a:defRPr>
            </a:lvl1pPr>
          </a:lstStyle>
          <a:p>
            <a:endParaRPr lang="en-US"/>
          </a:p>
        </p:txBody>
      </p:sp>
      <p:sp>
        <p:nvSpPr>
          <p:cNvPr id="7173" name="Rectangle 5"/>
          <p:cNvSpPr>
            <a:spLocks noGrp="1" noChangeArrowheads="1"/>
          </p:cNvSpPr>
          <p:nvPr>
            <p:ph type="sldNum" sz="quarter" idx="3"/>
          </p:nvPr>
        </p:nvSpPr>
        <p:spPr bwMode="auto">
          <a:xfrm>
            <a:off x="3775075" y="9410700"/>
            <a:ext cx="2887663" cy="495300"/>
          </a:xfrm>
          <a:prstGeom prst="rect">
            <a:avLst/>
          </a:prstGeom>
          <a:noFill/>
          <a:ln w="9525">
            <a:noFill/>
            <a:miter lim="800000"/>
            <a:headEnd/>
            <a:tailEnd/>
          </a:ln>
          <a:effectLst/>
        </p:spPr>
        <p:txBody>
          <a:bodyPr vert="horz" wrap="square" lIns="90982" tIns="45492" rIns="90982" bIns="45492" numCol="1" anchor="b" anchorCtr="0" compatLnSpc="1">
            <a:prstTxWarp prst="textNoShape">
              <a:avLst/>
            </a:prstTxWarp>
          </a:bodyPr>
          <a:lstStyle>
            <a:lvl1pPr algn="r" defTabSz="911225" eaLnBrk="1" hangingPunct="1">
              <a:spcBef>
                <a:spcPct val="0"/>
              </a:spcBef>
              <a:buClrTx/>
              <a:buFontTx/>
              <a:buNone/>
              <a:defRPr sz="1200" i="0">
                <a:latin typeface="Times New Roman" pitchFamily="18" charset="0"/>
              </a:defRPr>
            </a:lvl1pPr>
          </a:lstStyle>
          <a:p>
            <a:fld id="{93680765-A157-41AD-8F94-E152B15695BF}" type="slidenum">
              <a:rPr lang="en-US"/>
              <a:pPr/>
              <a:t>‹#›</a:t>
            </a:fld>
            <a:endParaRPr lang="en-US"/>
          </a:p>
        </p:txBody>
      </p:sp>
    </p:spTree>
    <p:extLst>
      <p:ext uri="{BB962C8B-B14F-4D97-AF65-F5344CB8AC3E}">
        <p14:creationId xmlns:p14="http://schemas.microsoft.com/office/powerpoint/2010/main" val="40471619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4" name="Rectangle 4"/>
          <p:cNvSpPr>
            <a:spLocks noGrp="1" noRot="1" noChangeAspect="1" noChangeArrowheads="1" noTextEdit="1"/>
          </p:cNvSpPr>
          <p:nvPr>
            <p:ph type="sldImg" idx="2"/>
          </p:nvPr>
        </p:nvSpPr>
        <p:spPr bwMode="auto">
          <a:xfrm>
            <a:off x="554038" y="485775"/>
            <a:ext cx="5616575" cy="4211638"/>
          </a:xfrm>
          <a:prstGeom prst="rect">
            <a:avLst/>
          </a:prstGeom>
          <a:noFill/>
          <a:ln w="9525">
            <a:noFill/>
            <a:miter lim="800000"/>
            <a:headEnd/>
            <a:tailEnd/>
          </a:ln>
          <a:effectLst/>
        </p:spPr>
      </p:sp>
      <p:sp>
        <p:nvSpPr>
          <p:cNvPr id="5125" name="Rectangle 5"/>
          <p:cNvSpPr>
            <a:spLocks noGrp="1" noChangeArrowheads="1"/>
          </p:cNvSpPr>
          <p:nvPr>
            <p:ph type="body" sz="quarter" idx="3"/>
          </p:nvPr>
        </p:nvSpPr>
        <p:spPr bwMode="auto">
          <a:xfrm>
            <a:off x="554400" y="5580000"/>
            <a:ext cx="5616000" cy="3420000"/>
          </a:xfrm>
          <a:prstGeom prst="rect">
            <a:avLst/>
          </a:prstGeom>
          <a:noFill/>
          <a:ln w="9525">
            <a:noFill/>
            <a:miter lim="800000"/>
            <a:headEnd/>
            <a:tailEnd/>
          </a:ln>
          <a:effectLst/>
        </p:spPr>
        <p:txBody>
          <a:bodyPr vert="horz" wrap="square" lIns="0" tIns="0" rIns="0" bIns="0" numCol="1" anchor="t" anchorCtr="0" compatLnSpc="1">
            <a:prstTxWarp prst="textNoShape">
              <a:avLst/>
            </a:prstTxWarp>
            <a:normAutofit/>
          </a:bodyPr>
          <a:lstStyle/>
          <a:p>
            <a:pPr lvl="0"/>
            <a:r>
              <a:rPr lang="cs-CZ" dirty="0"/>
              <a:t>Click to edit Master text styles</a:t>
            </a:r>
          </a:p>
        </p:txBody>
      </p:sp>
      <p:sp>
        <p:nvSpPr>
          <p:cNvPr id="5127" name="pg num"/>
          <p:cNvSpPr>
            <a:spLocks noGrp="1" noChangeArrowheads="1"/>
          </p:cNvSpPr>
          <p:nvPr>
            <p:ph type="sldNum" sz="quarter" idx="5"/>
          </p:nvPr>
        </p:nvSpPr>
        <p:spPr bwMode="auto">
          <a:xfrm>
            <a:off x="5913438" y="9528175"/>
            <a:ext cx="531812" cy="18256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11225" eaLnBrk="1" hangingPunct="1">
              <a:spcBef>
                <a:spcPct val="0"/>
              </a:spcBef>
              <a:buClrTx/>
              <a:buFontTx/>
              <a:buNone/>
              <a:defRPr sz="1200" i="0"/>
            </a:lvl1pPr>
          </a:lstStyle>
          <a:p>
            <a:fld id="{42689D1E-D6FA-469F-A168-9573E3DAE983}" type="slidenum">
              <a:rPr lang="cs-CZ"/>
              <a:pPr/>
              <a:t>‹#›</a:t>
            </a:fld>
            <a:endParaRPr lang="cs-CZ"/>
          </a:p>
        </p:txBody>
      </p:sp>
      <p:sp>
        <p:nvSpPr>
          <p:cNvPr id="5137" name="McK Separator" hidden="1"/>
          <p:cNvSpPr>
            <a:spLocks noChangeShapeType="1"/>
          </p:cNvSpPr>
          <p:nvPr/>
        </p:nvSpPr>
        <p:spPr bwMode="auto">
          <a:xfrm>
            <a:off x="798513" y="1506538"/>
            <a:ext cx="5095875" cy="0"/>
          </a:xfrm>
          <a:prstGeom prst="line">
            <a:avLst/>
          </a:prstGeom>
          <a:noFill/>
          <a:ln w="9525">
            <a:solidFill>
              <a:schemeClr val="tx1"/>
            </a:solidFill>
            <a:round/>
            <a:headEnd/>
            <a:tailEnd/>
          </a:ln>
          <a:effectLst/>
        </p:spPr>
        <p:txBody>
          <a:bodyPr/>
          <a:lstStyle/>
          <a:p>
            <a:endParaRPr lang="cs-CZ"/>
          </a:p>
        </p:txBody>
      </p:sp>
    </p:spTree>
    <p:extLst>
      <p:ext uri="{BB962C8B-B14F-4D97-AF65-F5344CB8AC3E}">
        <p14:creationId xmlns:p14="http://schemas.microsoft.com/office/powerpoint/2010/main" val="2929927327"/>
      </p:ext>
    </p:extLst>
  </p:cSld>
  <p:clrMap bg1="lt1" tx1="dk1" bg2="lt2" tx2="dk2" accent1="accent1" accent2="accent2" accent3="accent3" accent4="accent4" accent5="accent5" accent6="accent6" hlink="hlink" folHlink="folHlink"/>
  <p:hf hdr="0" ftr="0" dt="0"/>
  <p:notesStyle>
    <a:lvl1pPr algn="l" rtl="0" fontAlgn="base">
      <a:lnSpc>
        <a:spcPct val="90000"/>
      </a:lnSpc>
      <a:spcBef>
        <a:spcPct val="30000"/>
      </a:spcBef>
      <a:spcAft>
        <a:spcPct val="0"/>
      </a:spcAft>
      <a:defRPr sz="1632" b="1" kern="1200">
        <a:solidFill>
          <a:schemeClr val="tx1"/>
        </a:solidFill>
        <a:latin typeface="Arial" pitchFamily="34" charset="0"/>
        <a:ea typeface="+mn-ea"/>
        <a:cs typeface="+mn-cs"/>
      </a:defRPr>
    </a:lvl1pPr>
    <a:lvl2pPr marL="194367" algn="l" rtl="0" fontAlgn="base">
      <a:spcBef>
        <a:spcPct val="30000"/>
      </a:spcBef>
      <a:spcAft>
        <a:spcPct val="0"/>
      </a:spcAft>
      <a:defRPr sz="1224" kern="1200">
        <a:solidFill>
          <a:schemeClr val="tx1"/>
        </a:solidFill>
        <a:latin typeface="Times New Roman" pitchFamily="18" charset="0"/>
        <a:ea typeface="+mn-ea"/>
        <a:cs typeface="+mn-cs"/>
      </a:defRPr>
    </a:lvl2pPr>
    <a:lvl3pPr marL="388734" algn="l" rtl="0" fontAlgn="base">
      <a:spcBef>
        <a:spcPct val="30000"/>
      </a:spcBef>
      <a:spcAft>
        <a:spcPct val="0"/>
      </a:spcAft>
      <a:defRPr sz="1224" kern="1200">
        <a:solidFill>
          <a:schemeClr val="tx1"/>
        </a:solidFill>
        <a:latin typeface="Times New Roman" pitchFamily="18" charset="0"/>
        <a:ea typeface="+mn-ea"/>
        <a:cs typeface="+mn-cs"/>
      </a:defRPr>
    </a:lvl3pPr>
    <a:lvl4pPr marL="583101" algn="l" rtl="0" fontAlgn="base">
      <a:spcBef>
        <a:spcPct val="30000"/>
      </a:spcBef>
      <a:spcAft>
        <a:spcPct val="0"/>
      </a:spcAft>
      <a:defRPr sz="1224" kern="1200">
        <a:solidFill>
          <a:schemeClr val="tx1"/>
        </a:solidFill>
        <a:latin typeface="Times New Roman" pitchFamily="18" charset="0"/>
        <a:ea typeface="+mn-ea"/>
        <a:cs typeface="+mn-cs"/>
      </a:defRPr>
    </a:lvl4pPr>
    <a:lvl5pPr marL="777469" algn="l" rtl="0" fontAlgn="base">
      <a:spcBef>
        <a:spcPct val="30000"/>
      </a:spcBef>
      <a:spcAft>
        <a:spcPct val="0"/>
      </a:spcAft>
      <a:defRPr sz="1224" kern="1200">
        <a:solidFill>
          <a:schemeClr val="tx1"/>
        </a:solidFill>
        <a:latin typeface="Times New Roman" pitchFamily="18" charset="0"/>
        <a:ea typeface="+mn-ea"/>
        <a:cs typeface="+mn-cs"/>
      </a:defRPr>
    </a:lvl5pPr>
    <a:lvl6pPr marL="2332406" algn="l" defTabSz="932962" rtl="0" eaLnBrk="1" latinLnBrk="0" hangingPunct="1">
      <a:defRPr sz="1224" kern="1200">
        <a:solidFill>
          <a:schemeClr val="tx1"/>
        </a:solidFill>
        <a:latin typeface="+mn-lt"/>
        <a:ea typeface="+mn-ea"/>
        <a:cs typeface="+mn-cs"/>
      </a:defRPr>
    </a:lvl6pPr>
    <a:lvl7pPr marL="2798887" algn="l" defTabSz="932962" rtl="0" eaLnBrk="1" latinLnBrk="0" hangingPunct="1">
      <a:defRPr sz="1224" kern="1200">
        <a:solidFill>
          <a:schemeClr val="tx1"/>
        </a:solidFill>
        <a:latin typeface="+mn-lt"/>
        <a:ea typeface="+mn-ea"/>
        <a:cs typeface="+mn-cs"/>
      </a:defRPr>
    </a:lvl7pPr>
    <a:lvl8pPr marL="3265368" algn="l" defTabSz="932962" rtl="0" eaLnBrk="1" latinLnBrk="0" hangingPunct="1">
      <a:defRPr sz="1224" kern="1200">
        <a:solidFill>
          <a:schemeClr val="tx1"/>
        </a:solidFill>
        <a:latin typeface="+mn-lt"/>
        <a:ea typeface="+mn-ea"/>
        <a:cs typeface="+mn-cs"/>
      </a:defRPr>
    </a:lvl8pPr>
    <a:lvl9pPr marL="3731849" algn="l" defTabSz="932962" rtl="0" eaLnBrk="1" latinLnBrk="0" hangingPunct="1">
      <a:defRPr sz="122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5" name="Zástupný symbol pro číslo snímku 4"/>
          <p:cNvSpPr>
            <a:spLocks noGrp="1"/>
          </p:cNvSpPr>
          <p:nvPr>
            <p:ph type="sldNum" sz="quarter" idx="10"/>
          </p:nvPr>
        </p:nvSpPr>
        <p:spPr/>
        <p:txBody>
          <a:bodyPr/>
          <a:lstStyle/>
          <a:p>
            <a:fld id="{42689D1E-D6FA-469F-A168-9573E3DAE983}" type="slidenum">
              <a:rPr lang="cs-CZ" smtClean="0"/>
              <a:pPr/>
              <a:t>0</a:t>
            </a:fld>
            <a:endParaRPr lang="cs-CZ"/>
          </a:p>
        </p:txBody>
      </p:sp>
    </p:spTree>
    <p:extLst>
      <p:ext uri="{BB962C8B-B14F-4D97-AF65-F5344CB8AC3E}">
        <p14:creationId xmlns:p14="http://schemas.microsoft.com/office/powerpoint/2010/main" val="1383178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rázek snímku 1"/>
          <p:cNvSpPr>
            <a:spLocks noGrp="1" noRot="1" noChangeAspect="1" noTextEdit="1"/>
          </p:cNvSpPr>
          <p:nvPr>
            <p:ph type="sldImg"/>
          </p:nvPr>
        </p:nvSpPr>
        <p:spPr>
          <a:ln/>
        </p:spPr>
      </p:sp>
      <p:sp>
        <p:nvSpPr>
          <p:cNvPr id="19459"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19460"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itchFamily="34" charset="0"/>
              </a:defRPr>
            </a:lvl1pPr>
            <a:lvl2pPr marL="742950" indent="-285750" algn="l" eaLnBrk="0" hangingPunct="0">
              <a:spcBef>
                <a:spcPct val="30000"/>
              </a:spcBef>
              <a:defRPr sz="1200">
                <a:solidFill>
                  <a:schemeClr val="tx1"/>
                </a:solidFill>
                <a:latin typeface="Arial" pitchFamily="34" charset="0"/>
              </a:defRPr>
            </a:lvl2pPr>
            <a:lvl3pPr marL="1143000" indent="-228600" algn="l" eaLnBrk="0" hangingPunct="0">
              <a:spcBef>
                <a:spcPct val="30000"/>
              </a:spcBef>
              <a:defRPr sz="1200">
                <a:solidFill>
                  <a:schemeClr val="tx1"/>
                </a:solidFill>
                <a:latin typeface="Arial" pitchFamily="34" charset="0"/>
              </a:defRPr>
            </a:lvl3pPr>
            <a:lvl4pPr marL="1600200" indent="-228600" algn="l" eaLnBrk="0" hangingPunct="0">
              <a:spcBef>
                <a:spcPct val="30000"/>
              </a:spcBef>
              <a:defRPr sz="1200">
                <a:solidFill>
                  <a:schemeClr val="tx1"/>
                </a:solidFill>
                <a:latin typeface="Arial" pitchFamily="34" charset="0"/>
              </a:defRPr>
            </a:lvl4pPr>
            <a:lvl5pPr marL="2057400" indent="-228600" algn="l"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B701ED12-F3A8-4C97-B62F-4D06A8BC66B5}" type="slidenum">
              <a:rPr lang="cs-CZ" altLang="cs-CZ" smtClean="0"/>
              <a:pPr algn="r" eaLnBrk="1" hangingPunct="1">
                <a:spcBef>
                  <a:spcPct val="0"/>
                </a:spcBef>
              </a:pPr>
              <a:t>6</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obrázek snímku 1"/>
          <p:cNvSpPr>
            <a:spLocks noGrp="1" noRot="1" noChangeAspect="1" noTextEdit="1"/>
          </p:cNvSpPr>
          <p:nvPr>
            <p:ph type="sldImg"/>
          </p:nvPr>
        </p:nvSpPr>
        <p:spPr>
          <a:ln/>
        </p:spPr>
      </p:sp>
      <p:sp>
        <p:nvSpPr>
          <p:cNvPr id="22531"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22532"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itchFamily="34" charset="0"/>
              </a:defRPr>
            </a:lvl1pPr>
            <a:lvl2pPr marL="742950" indent="-285750" algn="l" eaLnBrk="0" hangingPunct="0">
              <a:spcBef>
                <a:spcPct val="30000"/>
              </a:spcBef>
              <a:defRPr sz="1200">
                <a:solidFill>
                  <a:schemeClr val="tx1"/>
                </a:solidFill>
                <a:latin typeface="Arial" pitchFamily="34" charset="0"/>
              </a:defRPr>
            </a:lvl2pPr>
            <a:lvl3pPr marL="1143000" indent="-228600" algn="l" eaLnBrk="0" hangingPunct="0">
              <a:spcBef>
                <a:spcPct val="30000"/>
              </a:spcBef>
              <a:defRPr sz="1200">
                <a:solidFill>
                  <a:schemeClr val="tx1"/>
                </a:solidFill>
                <a:latin typeface="Arial" pitchFamily="34" charset="0"/>
              </a:defRPr>
            </a:lvl3pPr>
            <a:lvl4pPr marL="1600200" indent="-228600" algn="l" eaLnBrk="0" hangingPunct="0">
              <a:spcBef>
                <a:spcPct val="30000"/>
              </a:spcBef>
              <a:defRPr sz="1200">
                <a:solidFill>
                  <a:schemeClr val="tx1"/>
                </a:solidFill>
                <a:latin typeface="Arial" pitchFamily="34" charset="0"/>
              </a:defRPr>
            </a:lvl4pPr>
            <a:lvl5pPr marL="2057400" indent="-228600" algn="l"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9A3401A3-88A7-4E3A-B49D-FA26634EA4F9}" type="slidenum">
              <a:rPr lang="cs-CZ" altLang="cs-CZ" smtClean="0"/>
              <a:pPr algn="r" eaLnBrk="1" hangingPunct="1">
                <a:spcBef>
                  <a:spcPct val="0"/>
                </a:spcBef>
              </a:pPr>
              <a:t>8</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rázek snímku 1"/>
          <p:cNvSpPr>
            <a:spLocks noGrp="1" noRot="1" noChangeAspect="1" noTextEdit="1"/>
          </p:cNvSpPr>
          <p:nvPr>
            <p:ph type="sldImg"/>
          </p:nvPr>
        </p:nvSpPr>
        <p:spPr>
          <a:ln/>
        </p:spPr>
      </p:sp>
      <p:sp>
        <p:nvSpPr>
          <p:cNvPr id="23555"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23556"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itchFamily="34" charset="0"/>
              </a:defRPr>
            </a:lvl1pPr>
            <a:lvl2pPr marL="742950" indent="-285750" algn="l" eaLnBrk="0" hangingPunct="0">
              <a:spcBef>
                <a:spcPct val="30000"/>
              </a:spcBef>
              <a:defRPr sz="1200">
                <a:solidFill>
                  <a:schemeClr val="tx1"/>
                </a:solidFill>
                <a:latin typeface="Arial" pitchFamily="34" charset="0"/>
              </a:defRPr>
            </a:lvl2pPr>
            <a:lvl3pPr marL="1143000" indent="-228600" algn="l" eaLnBrk="0" hangingPunct="0">
              <a:spcBef>
                <a:spcPct val="30000"/>
              </a:spcBef>
              <a:defRPr sz="1200">
                <a:solidFill>
                  <a:schemeClr val="tx1"/>
                </a:solidFill>
                <a:latin typeface="Arial" pitchFamily="34" charset="0"/>
              </a:defRPr>
            </a:lvl3pPr>
            <a:lvl4pPr marL="1600200" indent="-228600" algn="l" eaLnBrk="0" hangingPunct="0">
              <a:spcBef>
                <a:spcPct val="30000"/>
              </a:spcBef>
              <a:defRPr sz="1200">
                <a:solidFill>
                  <a:schemeClr val="tx1"/>
                </a:solidFill>
                <a:latin typeface="Arial" pitchFamily="34" charset="0"/>
              </a:defRPr>
            </a:lvl4pPr>
            <a:lvl5pPr marL="2057400" indent="-228600" algn="l"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B5084D50-B9B6-4CA6-AF80-4C3FF8D11FC3}" type="slidenum">
              <a:rPr lang="cs-CZ" altLang="cs-CZ" smtClean="0"/>
              <a:pPr algn="r" eaLnBrk="1" hangingPunct="1">
                <a:spcBef>
                  <a:spcPct val="0"/>
                </a:spcBef>
              </a:pPr>
              <a:t>9</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obrázek snímku 1"/>
          <p:cNvSpPr>
            <a:spLocks noGrp="1" noRot="1" noChangeAspect="1" noTextEdit="1"/>
          </p:cNvSpPr>
          <p:nvPr>
            <p:ph type="sldImg"/>
          </p:nvPr>
        </p:nvSpPr>
        <p:spPr>
          <a:ln/>
        </p:spPr>
      </p:sp>
      <p:sp>
        <p:nvSpPr>
          <p:cNvPr id="24579"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24580"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itchFamily="34" charset="0"/>
              </a:defRPr>
            </a:lvl1pPr>
            <a:lvl2pPr marL="742950" indent="-285750" algn="l" eaLnBrk="0" hangingPunct="0">
              <a:spcBef>
                <a:spcPct val="30000"/>
              </a:spcBef>
              <a:defRPr sz="1200">
                <a:solidFill>
                  <a:schemeClr val="tx1"/>
                </a:solidFill>
                <a:latin typeface="Arial" pitchFamily="34" charset="0"/>
              </a:defRPr>
            </a:lvl2pPr>
            <a:lvl3pPr marL="1143000" indent="-228600" algn="l" eaLnBrk="0" hangingPunct="0">
              <a:spcBef>
                <a:spcPct val="30000"/>
              </a:spcBef>
              <a:defRPr sz="1200">
                <a:solidFill>
                  <a:schemeClr val="tx1"/>
                </a:solidFill>
                <a:latin typeface="Arial" pitchFamily="34" charset="0"/>
              </a:defRPr>
            </a:lvl3pPr>
            <a:lvl4pPr marL="1600200" indent="-228600" algn="l" eaLnBrk="0" hangingPunct="0">
              <a:spcBef>
                <a:spcPct val="30000"/>
              </a:spcBef>
              <a:defRPr sz="1200">
                <a:solidFill>
                  <a:schemeClr val="tx1"/>
                </a:solidFill>
                <a:latin typeface="Arial" pitchFamily="34" charset="0"/>
              </a:defRPr>
            </a:lvl4pPr>
            <a:lvl5pPr marL="2057400" indent="-228600" algn="l"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E1392183-1459-4163-9938-5CDCAD9079BA}" type="slidenum">
              <a:rPr lang="cs-CZ" altLang="cs-CZ" smtClean="0"/>
              <a:pPr algn="r" eaLnBrk="1" hangingPunct="1">
                <a:spcBef>
                  <a:spcPct val="0"/>
                </a:spcBef>
              </a:pPr>
              <a:t>10</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obrázek snímku 1"/>
          <p:cNvSpPr>
            <a:spLocks noGrp="1" noRot="1" noChangeAspect="1" noTextEdit="1"/>
          </p:cNvSpPr>
          <p:nvPr>
            <p:ph type="sldImg"/>
          </p:nvPr>
        </p:nvSpPr>
        <p:spPr>
          <a:ln/>
        </p:spPr>
      </p:sp>
      <p:sp>
        <p:nvSpPr>
          <p:cNvPr id="21507"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21508"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pitchFamily="34" charset="0"/>
              </a:defRPr>
            </a:lvl1pPr>
            <a:lvl2pPr marL="742950" indent="-285750" algn="l" eaLnBrk="0" hangingPunct="0">
              <a:spcBef>
                <a:spcPct val="30000"/>
              </a:spcBef>
              <a:defRPr sz="1200">
                <a:solidFill>
                  <a:schemeClr val="tx1"/>
                </a:solidFill>
                <a:latin typeface="Arial" pitchFamily="34" charset="0"/>
              </a:defRPr>
            </a:lvl2pPr>
            <a:lvl3pPr marL="1143000" indent="-228600" algn="l" eaLnBrk="0" hangingPunct="0">
              <a:spcBef>
                <a:spcPct val="30000"/>
              </a:spcBef>
              <a:defRPr sz="1200">
                <a:solidFill>
                  <a:schemeClr val="tx1"/>
                </a:solidFill>
                <a:latin typeface="Arial" pitchFamily="34" charset="0"/>
              </a:defRPr>
            </a:lvl3pPr>
            <a:lvl4pPr marL="1600200" indent="-228600" algn="l" eaLnBrk="0" hangingPunct="0">
              <a:spcBef>
                <a:spcPct val="30000"/>
              </a:spcBef>
              <a:defRPr sz="1200">
                <a:solidFill>
                  <a:schemeClr val="tx1"/>
                </a:solidFill>
                <a:latin typeface="Arial" pitchFamily="34" charset="0"/>
              </a:defRPr>
            </a:lvl4pPr>
            <a:lvl5pPr marL="2057400" indent="-228600" algn="l"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A7B9C062-83C0-4CB3-B2F4-8A97B1B2DA0B}" type="slidenum">
              <a:rPr lang="cs-CZ" altLang="cs-CZ" smtClean="0"/>
              <a:pPr algn="r" eaLnBrk="1" hangingPunct="1">
                <a:spcBef>
                  <a:spcPct val="0"/>
                </a:spcBef>
              </a:pPr>
              <a:t>11</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grpSp>
        <p:nvGrpSpPr>
          <p:cNvPr id="13346" name="McK Title Elements" hidden="1"/>
          <p:cNvGrpSpPr>
            <a:grpSpLocks/>
          </p:cNvGrpSpPr>
          <p:nvPr/>
        </p:nvGrpSpPr>
        <p:grpSpPr bwMode="auto">
          <a:xfrm>
            <a:off x="2863879" y="2183416"/>
            <a:ext cx="5130035" cy="4601696"/>
            <a:chOff x="1768" y="1348"/>
            <a:chExt cx="3167" cy="2841"/>
          </a:xfrm>
        </p:grpSpPr>
        <p:sp>
          <p:nvSpPr>
            <p:cNvPr id="13331" name="McK Confidential" hidden="1"/>
            <p:cNvSpPr txBox="1">
              <a:spLocks noChangeArrowheads="1"/>
            </p:cNvSpPr>
            <p:nvPr/>
          </p:nvSpPr>
          <p:spPr bwMode="auto">
            <a:xfrm>
              <a:off x="1768" y="1348"/>
              <a:ext cx="936" cy="138"/>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sz="1428" i="0"/>
                <a:t>DŮVĚRNÉ</a:t>
              </a:r>
            </a:p>
          </p:txBody>
        </p:sp>
        <p:sp>
          <p:nvSpPr>
            <p:cNvPr id="13332" name="McK Document" hidden="1"/>
            <p:cNvSpPr txBox="1">
              <a:spLocks noChangeArrowheads="1"/>
            </p:cNvSpPr>
            <p:nvPr/>
          </p:nvSpPr>
          <p:spPr bwMode="auto">
            <a:xfrm>
              <a:off x="1768" y="3045"/>
              <a:ext cx="3167" cy="138"/>
            </a:xfrm>
            <a:prstGeom prst="rect">
              <a:avLst/>
            </a:prstGeom>
            <a:noFill/>
            <a:ln w="9525">
              <a:noFill/>
              <a:miter lim="800000"/>
              <a:headEnd/>
              <a:tailEnd/>
            </a:ln>
            <a:effectLst/>
          </p:spPr>
          <p:txBody>
            <a:bodyPr lIns="0" tIns="0" rIns="0" bIns="0" anchor="b">
              <a:spAutoFit/>
            </a:bodyPr>
            <a:lstStyle/>
            <a:p>
              <a:pPr algn="l" eaLnBrk="1" hangingPunct="1">
                <a:spcBef>
                  <a:spcPct val="0"/>
                </a:spcBef>
                <a:buClrTx/>
                <a:buFontTx/>
                <a:buNone/>
              </a:pPr>
              <a:r>
                <a:rPr lang="cs-CZ" sz="1428" i="0"/>
                <a:t>Dokument</a:t>
              </a:r>
            </a:p>
          </p:txBody>
        </p:sp>
        <p:sp>
          <p:nvSpPr>
            <p:cNvPr id="13333" name="McK Date" hidden="1"/>
            <p:cNvSpPr txBox="1">
              <a:spLocks noChangeArrowheads="1"/>
            </p:cNvSpPr>
            <p:nvPr/>
          </p:nvSpPr>
          <p:spPr bwMode="auto">
            <a:xfrm>
              <a:off x="1768" y="3216"/>
              <a:ext cx="3167" cy="138"/>
            </a:xfrm>
            <a:prstGeom prst="rect">
              <a:avLst/>
            </a:prstGeom>
            <a:noFill/>
            <a:ln w="9525">
              <a:noFill/>
              <a:miter lim="800000"/>
              <a:headEnd/>
              <a:tailEnd/>
            </a:ln>
            <a:effectLst/>
          </p:spPr>
          <p:txBody>
            <a:bodyPr lIns="0" tIns="0" rIns="0" bIns="0">
              <a:spAutoFit/>
            </a:bodyPr>
            <a:lstStyle/>
            <a:p>
              <a:pPr algn="l" eaLnBrk="1" hangingPunct="1">
                <a:spcBef>
                  <a:spcPct val="0"/>
                </a:spcBef>
                <a:buClrTx/>
                <a:buFontTx/>
                <a:buNone/>
              </a:pPr>
              <a:r>
                <a:rPr lang="cs-CZ" sz="1428" i="0"/>
                <a:t>Datum</a:t>
              </a:r>
            </a:p>
          </p:txBody>
        </p:sp>
        <p:sp>
          <p:nvSpPr>
            <p:cNvPr id="13334" name="McK Disclaimer" hidden="1"/>
            <p:cNvSpPr>
              <a:spLocks noChangeArrowheads="1"/>
            </p:cNvSpPr>
            <p:nvPr>
              <p:custDataLst>
                <p:tags r:id="rId1"/>
              </p:custDataLst>
            </p:nvPr>
          </p:nvSpPr>
          <p:spPr bwMode="auto">
            <a:xfrm>
              <a:off x="1768" y="3753"/>
              <a:ext cx="2303" cy="436"/>
            </a:xfrm>
            <a:prstGeom prst="rect">
              <a:avLst/>
            </a:prstGeom>
            <a:noFill/>
            <a:ln w="9525">
              <a:noFill/>
              <a:miter lim="800000"/>
              <a:headEnd/>
              <a:tailEnd/>
            </a:ln>
            <a:effectLst/>
          </p:spPr>
          <p:txBody>
            <a:bodyPr lIns="0" tIns="0" rIns="0" bIns="0" anchor="b">
              <a:spAutoFit/>
            </a:bodyPr>
            <a:lstStyle/>
            <a:p>
              <a:pPr algn="l" defTabSz="804863">
                <a:spcBef>
                  <a:spcPct val="0"/>
                </a:spcBef>
                <a:buClrTx/>
                <a:buFontTx/>
                <a:buNone/>
              </a:pPr>
              <a:r>
                <a:rPr lang="cs-CZ" sz="900" i="0"/>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13343" name="Working Draft Text" hidden="1"/>
          <p:cNvSpPr>
            <a:spLocks noChangeArrowheads="1"/>
          </p:cNvSpPr>
          <p:nvPr/>
        </p:nvSpPr>
        <p:spPr bwMode="auto">
          <a:xfrm>
            <a:off x="427638" y="349865"/>
            <a:ext cx="3110094" cy="310888"/>
          </a:xfrm>
          <a:prstGeom prst="rect">
            <a:avLst/>
          </a:prstGeom>
          <a:noFill/>
          <a:ln w="9525">
            <a:noFill/>
            <a:miter lim="800000"/>
            <a:headEnd/>
            <a:tailEnd/>
          </a:ln>
          <a:effectLst/>
        </p:spPr>
        <p:txBody>
          <a:bodyPr lIns="0" tIns="0" rIns="0" bIns="0">
            <a:spAutoFit/>
          </a:bodyPr>
          <a:lstStyle/>
          <a:p>
            <a:pPr defTabSz="895350" eaLnBrk="1" hangingPunct="1">
              <a:lnSpc>
                <a:spcPct val="110000"/>
              </a:lnSpc>
              <a:spcBef>
                <a:spcPct val="0"/>
              </a:spcBef>
              <a:buClrTx/>
              <a:buSzPct val="120000"/>
              <a:buFontTx/>
              <a:buNone/>
            </a:pPr>
            <a:r>
              <a:rPr lang="cs-CZ" sz="1800" b="1" i="0">
                <a:solidFill>
                  <a:schemeClr val="bg1"/>
                </a:solidFill>
              </a:rPr>
              <a:t>Working Draft    </a:t>
            </a:r>
          </a:p>
        </p:txBody>
      </p:sp>
      <p:sp>
        <p:nvSpPr>
          <p:cNvPr id="13344" name="Working Draft" hidden="1"/>
          <p:cNvSpPr txBox="1">
            <a:spLocks noChangeArrowheads="1"/>
          </p:cNvSpPr>
          <p:nvPr/>
        </p:nvSpPr>
        <p:spPr bwMode="auto">
          <a:xfrm>
            <a:off x="427638" y="594447"/>
            <a:ext cx="4674257" cy="188417"/>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1200" i="0"/>
              <a:t>Last Modified 10/4/2004 4:39:06 PM Central Europe Standard Time</a:t>
            </a:r>
            <a:endParaRPr lang="cs-CZ" sz="1200" i="0"/>
          </a:p>
        </p:txBody>
      </p:sp>
      <p:sp>
        <p:nvSpPr>
          <p:cNvPr id="13345" name="Printed" hidden="1"/>
          <p:cNvSpPr txBox="1">
            <a:spLocks noChangeArrowheads="1"/>
          </p:cNvSpPr>
          <p:nvPr/>
        </p:nvSpPr>
        <p:spPr bwMode="auto">
          <a:xfrm>
            <a:off x="427638" y="816351"/>
            <a:ext cx="4305579" cy="188417"/>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1200" i="0"/>
              <a:t>Printed 10/4/2004 11:36:40 AM Central Europe Standard Time</a:t>
            </a:r>
          </a:p>
        </p:txBody>
      </p:sp>
      <p:sp>
        <p:nvSpPr>
          <p:cNvPr id="19" name="Rectangle 92"/>
          <p:cNvSpPr>
            <a:spLocks noGrp="1" noChangeArrowheads="1"/>
          </p:cNvSpPr>
          <p:nvPr>
            <p:ph type="title" hasCustomPrompt="1"/>
          </p:nvPr>
        </p:nvSpPr>
        <p:spPr bwMode="auto">
          <a:xfrm>
            <a:off x="504000" y="1052730"/>
            <a:ext cx="6876000" cy="1923604"/>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lvl1pPr>
              <a:lnSpc>
                <a:spcPts val="5000"/>
              </a:lnSpc>
              <a:defRPr sz="3600" b="0" cap="all" baseline="0">
                <a:solidFill>
                  <a:srgbClr val="F24F00"/>
                </a:solidFill>
                <a:latin typeface="+mj-lt"/>
                <a:cs typeface="Arial CE" panose="020B0604020202020204" pitchFamily="34" charset="0"/>
              </a:defRPr>
            </a:lvl1pPr>
          </a:lstStyle>
          <a:p>
            <a:pPr lvl="0"/>
            <a:r>
              <a:rPr lang="cs-CZ" dirty="0"/>
              <a:t>KLIKNUTÍM </a:t>
            </a:r>
            <a:r>
              <a:rPr lang="cs-CZ"/>
              <a:t>VLOŽÍTE </a:t>
            </a:r>
            <a:br>
              <a:rPr lang="cs-CZ"/>
            </a:br>
            <a:r>
              <a:rPr lang="cs-CZ"/>
              <a:t>NADPIS </a:t>
            </a:r>
            <a:r>
              <a:rPr lang="cs-CZ" dirty="0"/>
              <a:t>PREZENTACE</a:t>
            </a:r>
            <a:br>
              <a:rPr lang="cs-CZ" dirty="0"/>
            </a:br>
            <a:endParaRPr lang="cs-CZ" dirty="0"/>
          </a:p>
        </p:txBody>
      </p:sp>
      <p:sp>
        <p:nvSpPr>
          <p:cNvPr id="7" name="Text Placeholder 6"/>
          <p:cNvSpPr>
            <a:spLocks noGrp="1"/>
          </p:cNvSpPr>
          <p:nvPr>
            <p:ph type="body" sz="quarter" idx="10" hasCustomPrompt="1"/>
          </p:nvPr>
        </p:nvSpPr>
        <p:spPr>
          <a:xfrm>
            <a:off x="503238" y="4675937"/>
            <a:ext cx="1846262" cy="241300"/>
          </a:xfrm>
        </p:spPr>
        <p:txBody>
          <a:bodyPr/>
          <a:lstStyle>
            <a:lvl1pPr>
              <a:defRPr sz="1800" b="1" baseline="0">
                <a:solidFill>
                  <a:srgbClr val="F24F00"/>
                </a:solidFill>
              </a:defRPr>
            </a:lvl1pPr>
          </a:lstStyle>
          <a:p>
            <a:pPr lvl="0"/>
            <a:r>
              <a:rPr lang="cs-CZ" dirty="0"/>
              <a:t>měsíc rok</a:t>
            </a:r>
          </a:p>
        </p:txBody>
      </p:sp>
      <p:sp>
        <p:nvSpPr>
          <p:cNvPr id="9" name="Text Placeholder 8"/>
          <p:cNvSpPr>
            <a:spLocks noGrp="1"/>
          </p:cNvSpPr>
          <p:nvPr>
            <p:ph type="body" sz="quarter" idx="11" hasCustomPrompt="1"/>
          </p:nvPr>
        </p:nvSpPr>
        <p:spPr>
          <a:xfrm>
            <a:off x="503238" y="5760000"/>
            <a:ext cx="2532062" cy="653500"/>
          </a:xfrm>
        </p:spPr>
        <p:txBody>
          <a:bodyPr/>
          <a:lstStyle>
            <a:lvl1pPr>
              <a:lnSpc>
                <a:spcPts val="1900"/>
              </a:lnSpc>
              <a:defRPr sz="1600" b="1">
                <a:solidFill>
                  <a:srgbClr val="F24F00"/>
                </a:solidFill>
              </a:defRPr>
            </a:lvl1pPr>
          </a:lstStyle>
          <a:p>
            <a:pPr lvl="0"/>
            <a:r>
              <a:rPr lang="cs-CZ" dirty="0"/>
              <a:t>Jméno Příjmení</a:t>
            </a:r>
          </a:p>
          <a:p>
            <a:pPr lvl="0"/>
            <a:r>
              <a:rPr lang="cs-CZ" dirty="0"/>
              <a:t>funkce</a:t>
            </a:r>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602353"/>
            <a:ext cx="9144000" cy="253538"/>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884000" y="468000"/>
            <a:ext cx="756000" cy="756000"/>
          </a:xfrm>
          <a:prstGeom prst="rect">
            <a:avLst/>
          </a:prstGeom>
        </p:spPr>
      </p:pic>
    </p:spTree>
  </p:cSld>
  <p:clrMapOvr>
    <a:masterClrMapping/>
  </p:clrMapOvr>
  <p:extLst>
    <p:ext uri="{DCECCB84-F9BA-43D5-87BE-67443E8EF086}">
      <p15:sldGuideLst xmlns:p15="http://schemas.microsoft.com/office/powerpoint/2012/main">
        <p15:guide id="1" orient="horz" pos="777" userDrawn="1">
          <p15:clr>
            <a:srgbClr val="FBAE40"/>
          </p15:clr>
        </p15:guide>
        <p15:guide id="2" pos="4967"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liparty - šediv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2088000" y="2527200"/>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4"/>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2"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6"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900351200"/>
      </p:ext>
    </p:extLst>
  </p:cSld>
  <p:clrMapOvr>
    <a:masterClrMapping/>
  </p:clrMapOvr>
  <p:extLst>
    <p:ext uri="{DCECCB84-F9BA-43D5-87BE-67443E8EF086}">
      <p15:sldGuideLst xmlns:p15="http://schemas.microsoft.com/office/powerpoint/2012/main">
        <p15:guide id="1" orient="horz" pos="527">
          <p15:clr>
            <a:srgbClr val="FBAE40"/>
          </p15:clr>
        </p15:guide>
        <p15:guide id="2" pos="5443" userDrawn="1">
          <p15:clr>
            <a:srgbClr val="FBAE40"/>
          </p15:clr>
        </p15:guide>
        <p15:guide id="0" pos="31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liparty - bíl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dirty="0"/>
              <a:t>PO KLIKNUTÍ MŮŽETE ZADAT VLASTNÍ NADPIS, V TÉTO ŠABLONĚ IDEÁLNĚ DVOUŘÁDKOVÝ</a:t>
            </a:r>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2088000" y="2102400"/>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2088000" y="3831274"/>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12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8" name="Picture Placeholder 3"/>
          <p:cNvSpPr>
            <a:spLocks noGrp="1"/>
          </p:cNvSpPr>
          <p:nvPr>
            <p:ph type="pic" sz="quarter" idx="14" hasCustomPrompt="1"/>
          </p:nvPr>
        </p:nvSpPr>
        <p:spPr>
          <a:xfrm>
            <a:off x="504000" y="2102400"/>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219176661"/>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liparty - bílý podklad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2088000" y="2527200"/>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Content Placeholder 2"/>
          <p:cNvSpPr>
            <a:spLocks noGrp="1"/>
          </p:cNvSpPr>
          <p:nvPr>
            <p:ph idx="13"/>
          </p:nvPr>
        </p:nvSpPr>
        <p:spPr>
          <a:xfrm>
            <a:off x="2088000" y="4256074"/>
            <a:ext cx="6552000" cy="1583651"/>
          </a:xfrm>
          <a:noFill/>
        </p:spPr>
        <p:txBody>
          <a:bodyPr lIns="144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2"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6"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418414679"/>
      </p:ext>
    </p:extLst>
  </p:cSld>
  <p:clrMapOvr>
    <a:masterClrMapping/>
  </p:clrMapOvr>
  <p:extLst>
    <p:ext uri="{DCECCB84-F9BA-43D5-87BE-67443E8EF086}">
      <p15:sldGuideLst xmlns:p15="http://schemas.microsoft.com/office/powerpoint/2012/main">
        <p15:guide id="1" orient="horz" pos="527">
          <p15:clr>
            <a:srgbClr val="FBAE40"/>
          </p15:clr>
        </p15:guide>
        <p15:guide id="2" pos="5465" userDrawn="1">
          <p15:clr>
            <a:srgbClr val="FBAE40"/>
          </p15:clr>
        </p15:guide>
        <p15:guide id="3" pos="31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liparty s textem v rámečku">
    <p:spTree>
      <p:nvGrpSpPr>
        <p:cNvPr id="1" name=""/>
        <p:cNvGrpSpPr/>
        <p:nvPr/>
      </p:nvGrpSpPr>
      <p:grpSpPr>
        <a:xfrm>
          <a:off x="0" y="0"/>
          <a:ext cx="0" cy="0"/>
          <a:chOff x="0" y="0"/>
          <a:chExt cx="0" cy="0"/>
        </a:xfrm>
      </p:grpSpPr>
      <p:sp>
        <p:nvSpPr>
          <p:cNvPr id="17" name="Picture Placeholder 3"/>
          <p:cNvSpPr>
            <a:spLocks noGrp="1"/>
          </p:cNvSpPr>
          <p:nvPr>
            <p:ph type="pic" sz="quarter" idx="15" hasCustomPrompt="1"/>
          </p:nvPr>
        </p:nvSpPr>
        <p:spPr>
          <a:xfrm>
            <a:off x="504000" y="38312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8" name="Picture Placeholder 3"/>
          <p:cNvSpPr>
            <a:spLocks noGrp="1"/>
          </p:cNvSpPr>
          <p:nvPr>
            <p:ph type="pic" sz="quarter" idx="14" hasCustomPrompt="1"/>
          </p:nvPr>
        </p:nvSpPr>
        <p:spPr>
          <a:xfrm>
            <a:off x="504000" y="2102400"/>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dirty="0"/>
              <a:t>PO KLIKNUTÍ MŮŽETE ZADAT VLASTNÍ NADPIS, V TÉTO ŠABLONĚ IDEÁLNĚ DVOUŘÁDKOVÝ</a:t>
            </a:r>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504000" y="2102400"/>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504000" y="3831274"/>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53753695"/>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liparty s textem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a:t>Podtitulek</a:t>
            </a:r>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Picture Placeholder 3"/>
          <p:cNvSpPr>
            <a:spLocks noGrp="1"/>
          </p:cNvSpPr>
          <p:nvPr>
            <p:ph type="pic" sz="quarter" idx="15" hasCustomPrompt="1"/>
          </p:nvPr>
        </p:nvSpPr>
        <p:spPr>
          <a:xfrm>
            <a:off x="504000" y="4256074"/>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3" name="Picture Placeholder 3"/>
          <p:cNvSpPr>
            <a:spLocks noGrp="1"/>
          </p:cNvSpPr>
          <p:nvPr>
            <p:ph type="pic" sz="quarter" idx="14" hasCustomPrompt="1"/>
          </p:nvPr>
        </p:nvSpPr>
        <p:spPr>
          <a:xfrm>
            <a:off x="504000" y="2527200"/>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17" name="Content Placeholder 2"/>
          <p:cNvSpPr>
            <a:spLocks noGrp="1"/>
          </p:cNvSpPr>
          <p:nvPr>
            <p:ph idx="1"/>
          </p:nvPr>
        </p:nvSpPr>
        <p:spPr>
          <a:xfrm>
            <a:off x="504000" y="2527200"/>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8" name="Content Placeholder 2"/>
          <p:cNvSpPr>
            <a:spLocks noGrp="1"/>
          </p:cNvSpPr>
          <p:nvPr>
            <p:ph idx="13"/>
          </p:nvPr>
        </p:nvSpPr>
        <p:spPr>
          <a:xfrm>
            <a:off x="504000" y="4256074"/>
            <a:ext cx="8136000" cy="1583651"/>
          </a:xfrm>
          <a:noFill/>
          <a:ln w="15875">
            <a:solidFill>
              <a:srgbClr val="C8C8C8"/>
            </a:solidFill>
          </a:ln>
        </p:spPr>
        <p:txBody>
          <a:bodyPr lIns="1656000" tIns="5400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226133"/>
      </p:ext>
    </p:extLst>
  </p:cSld>
  <p:clrMapOvr>
    <a:masterClrMapping/>
  </p:clrMapOvr>
  <p:extLst>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liparty v rámečku">
    <p:spTree>
      <p:nvGrpSpPr>
        <p:cNvPr id="1" name=""/>
        <p:cNvGrpSpPr/>
        <p:nvPr/>
      </p:nvGrpSpPr>
      <p:grpSpPr>
        <a:xfrm>
          <a:off x="0" y="0"/>
          <a:ext cx="0" cy="0"/>
          <a:chOff x="0" y="0"/>
          <a:chExt cx="0" cy="0"/>
        </a:xfrm>
      </p:grpSpPr>
      <p:sp>
        <p:nvSpPr>
          <p:cNvPr id="16" name="Content Placeholder 2"/>
          <p:cNvSpPr>
            <a:spLocks noGrp="1"/>
          </p:cNvSpPr>
          <p:nvPr>
            <p:ph idx="13"/>
          </p:nvPr>
        </p:nvSpPr>
        <p:spPr>
          <a:xfrm>
            <a:off x="504000" y="3831274"/>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5" name="Content Placeholder 2"/>
          <p:cNvSpPr>
            <a:spLocks noGrp="1"/>
          </p:cNvSpPr>
          <p:nvPr>
            <p:ph idx="1"/>
          </p:nvPr>
        </p:nvSpPr>
        <p:spPr>
          <a:xfrm>
            <a:off x="504000" y="2102400"/>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1274"/>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18" name="Picture Placeholder 3"/>
          <p:cNvSpPr>
            <a:spLocks noGrp="1"/>
          </p:cNvSpPr>
          <p:nvPr>
            <p:ph type="pic" sz="quarter" idx="14" hasCustomPrompt="1"/>
          </p:nvPr>
        </p:nvSpPr>
        <p:spPr>
          <a:xfrm>
            <a:off x="504000" y="2102400"/>
            <a:ext cx="1584000" cy="1583651"/>
          </a:xfrm>
          <a:ln w="15875">
            <a:solidFill>
              <a:srgbClr val="C8C8C8"/>
            </a:solidFill>
          </a:ln>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a:t>KLIKNUTÍM VLOŽÍTE NADPIS SNÍMKU </a:t>
            </a:r>
            <a:br>
              <a:rPr lang="cs-CZ"/>
            </a:br>
            <a:r>
              <a:rPr lang="cs-CZ"/>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a:t>Podtitulek</a:t>
            </a:r>
          </a:p>
        </p:txBody>
      </p:sp>
    </p:spTree>
    <p:extLst>
      <p:ext uri="{BB962C8B-B14F-4D97-AF65-F5344CB8AC3E}">
        <p14:creationId xmlns:p14="http://schemas.microsoft.com/office/powerpoint/2010/main" val="521675402"/>
      </p:ext>
    </p:extLst>
  </p:cSld>
  <p:clrMapOvr>
    <a:masterClrMapping/>
  </p:clrMapOvr>
  <p:extLst>
    <p:ext uri="{DCECCB84-F9BA-43D5-87BE-67443E8EF086}">
      <p15:sldGuideLst xmlns:p15="http://schemas.microsoft.com/office/powerpoint/2012/main">
        <p15:guide id="1" pos="317">
          <p15:clr>
            <a:srgbClr val="FBAE40"/>
          </p15:clr>
        </p15:guide>
        <p15:guide id="2" pos="544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liparty v rámečku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a:t>Podtitulek</a:t>
            </a:r>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2" name="Content Placeholder 2"/>
          <p:cNvSpPr>
            <a:spLocks noGrp="1"/>
          </p:cNvSpPr>
          <p:nvPr>
            <p:ph idx="13"/>
          </p:nvPr>
        </p:nvSpPr>
        <p:spPr>
          <a:xfrm>
            <a:off x="504000" y="4256074"/>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
          </p:nvPr>
        </p:nvSpPr>
        <p:spPr>
          <a:xfrm>
            <a:off x="504000" y="2527200"/>
            <a:ext cx="8136000" cy="1583651"/>
          </a:xfrm>
          <a:noFill/>
          <a:ln w="12700">
            <a:noFill/>
          </a:ln>
        </p:spPr>
        <p:txBody>
          <a:bodyPr lIns="1728000" tIns="0" rIns="72000" bIns="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9" name="Picture Placeholder 3"/>
          <p:cNvSpPr>
            <a:spLocks noGrp="1"/>
          </p:cNvSpPr>
          <p:nvPr>
            <p:ph type="pic" sz="quarter" idx="15" hasCustomPrompt="1"/>
          </p:nvPr>
        </p:nvSpPr>
        <p:spPr>
          <a:xfrm>
            <a:off x="504000" y="4256074"/>
            <a:ext cx="1584000" cy="1583651"/>
          </a:xfrm>
          <a:ln w="15875">
            <a:solidFill>
              <a:srgbClr val="C8C8C8"/>
            </a:solidFill>
          </a:ln>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a:p>
            <a:endParaRPr lang="cs-CZ" dirty="0"/>
          </a:p>
        </p:txBody>
      </p:sp>
      <p:sp>
        <p:nvSpPr>
          <p:cNvPr id="20" name="Picture Placeholder 3"/>
          <p:cNvSpPr>
            <a:spLocks noGrp="1"/>
          </p:cNvSpPr>
          <p:nvPr>
            <p:ph type="pic" sz="quarter" idx="14" hasCustomPrompt="1"/>
          </p:nvPr>
        </p:nvSpPr>
        <p:spPr>
          <a:xfrm>
            <a:off x="504000" y="2527200"/>
            <a:ext cx="1584000" cy="1583651"/>
          </a:xfrm>
          <a:ln w="15875">
            <a:solidFill>
              <a:srgbClr val="C8C8C8"/>
            </a:solidFill>
          </a:ln>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white</a:t>
            </a:r>
            <a:endParaRPr lang="cs-CZ" dirty="0"/>
          </a:p>
        </p:txBody>
      </p:sp>
    </p:spTree>
    <p:extLst>
      <p:ext uri="{BB962C8B-B14F-4D97-AF65-F5344CB8AC3E}">
        <p14:creationId xmlns:p14="http://schemas.microsoft.com/office/powerpoint/2010/main" val="1955501143"/>
      </p:ext>
    </p:extLst>
  </p:cSld>
  <p:clrMapOvr>
    <a:masterClrMapping/>
  </p:clrMapOvr>
  <p:extLst>
    <p:ext uri="{DCECCB84-F9BA-43D5-87BE-67443E8EF086}">
      <p15:sldGuideLst xmlns:p15="http://schemas.microsoft.com/office/powerpoint/2012/main">
        <p15:guide id="1" orient="horz" pos="527">
          <p15:clr>
            <a:srgbClr val="FBAE40"/>
          </p15:clr>
        </p15:guide>
        <p15:guide id="2" pos="5443">
          <p15:clr>
            <a:srgbClr val="FBAE40"/>
          </p15:clr>
        </p15:guide>
        <p15:guide id="3" pos="31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rázek na pozadí">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3999" y="2281176"/>
            <a:ext cx="8136764"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4" name="Picture Placeholder 3"/>
          <p:cNvSpPr>
            <a:spLocks noGrp="1"/>
          </p:cNvSpPr>
          <p:nvPr>
            <p:ph type="pic" sz="quarter" idx="13" hasCustomPrompt="1"/>
          </p:nvPr>
        </p:nvSpPr>
        <p:spPr>
          <a:xfrm>
            <a:off x="2597150" y="0"/>
            <a:ext cx="6546850" cy="6591300"/>
          </a:xfrm>
        </p:spPr>
        <p:txBody>
          <a:bodyPr/>
          <a:lstStyle>
            <a:lvl1pPr>
              <a:defRPr baseline="0"/>
            </a:lvl1pPr>
          </a:lstStyle>
          <a:p>
            <a:r>
              <a:rPr lang="cs-CZ" dirty="0"/>
              <a:t>Background Picture </a:t>
            </a:r>
            <a:r>
              <a:rPr lang="cs-CZ" dirty="0" err="1"/>
              <a:t>with</a:t>
            </a:r>
            <a:r>
              <a:rPr lang="cs-CZ" dirty="0"/>
              <a:t> Transparent  Background </a:t>
            </a:r>
            <a:r>
              <a:rPr lang="cs-CZ" dirty="0" err="1"/>
              <a:t>Color</a:t>
            </a:r>
            <a:endParaRPr lang="cs-CZ" dirty="0"/>
          </a:p>
        </p:txBody>
      </p: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a:t>Podtitulek</a:t>
            </a:r>
          </a:p>
        </p:txBody>
      </p:sp>
    </p:spTree>
    <p:extLst>
      <p:ext uri="{BB962C8B-B14F-4D97-AF65-F5344CB8AC3E}">
        <p14:creationId xmlns:p14="http://schemas.microsoft.com/office/powerpoint/2010/main" val="2824067990"/>
      </p:ext>
    </p:extLst>
  </p:cSld>
  <p:clrMapOvr>
    <a:masterClrMapping/>
  </p:clrMapOvr>
  <p:extLst>
    <p:ext uri="{DCECCB84-F9BA-43D5-87BE-67443E8EF086}">
      <p15:sldGuideLst xmlns:p15="http://schemas.microsoft.com/office/powerpoint/2012/main">
        <p15:guide id="1" pos="5443"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rázek na pozadí (třířádkový titulek)">
    <p:spTree>
      <p:nvGrpSpPr>
        <p:cNvPr id="1" name=""/>
        <p:cNvGrpSpPr/>
        <p:nvPr/>
      </p:nvGrpSpPr>
      <p:grpSpPr>
        <a:xfrm>
          <a:off x="0" y="0"/>
          <a:ext cx="0" cy="0"/>
          <a:chOff x="0" y="0"/>
          <a:chExt cx="0" cy="0"/>
        </a:xfrm>
      </p:grpSpPr>
      <p:sp>
        <p:nvSpPr>
          <p:cNvPr id="8" name="Picture Placeholder 3"/>
          <p:cNvSpPr>
            <a:spLocks noGrp="1"/>
          </p:cNvSpPr>
          <p:nvPr>
            <p:ph type="pic" sz="quarter" idx="13" hasCustomPrompt="1"/>
          </p:nvPr>
        </p:nvSpPr>
        <p:spPr>
          <a:xfrm>
            <a:off x="2597150" y="8626"/>
            <a:ext cx="6546850" cy="6591300"/>
          </a:xfrm>
        </p:spPr>
        <p:txBody>
          <a:bodyPr/>
          <a:lstStyle>
            <a:lvl1pPr>
              <a:defRPr baseline="0"/>
            </a:lvl1pPr>
          </a:lstStyle>
          <a:p>
            <a:r>
              <a:rPr lang="cs-CZ" dirty="0"/>
              <a:t>Background Picture </a:t>
            </a:r>
            <a:r>
              <a:rPr lang="cs-CZ" dirty="0" err="1"/>
              <a:t>with</a:t>
            </a:r>
            <a:r>
              <a:rPr lang="cs-CZ" dirty="0"/>
              <a:t> Transparent  Background </a:t>
            </a:r>
            <a:r>
              <a:rPr lang="cs-CZ" dirty="0" err="1"/>
              <a:t>Color</a:t>
            </a:r>
            <a:endParaRPr lang="cs-CZ" dirty="0"/>
          </a:p>
        </p:txBody>
      </p:sp>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1600" b="1"/>
            </a:lvl1pPr>
          </a:lstStyle>
          <a:p>
            <a:pPr lvl="0"/>
            <a:r>
              <a:rPr lang="cs-CZ" dirty="0"/>
              <a:t>Podtitulek</a:t>
            </a:r>
          </a:p>
        </p:txBody>
      </p:sp>
      <p:sp>
        <p:nvSpPr>
          <p:cNvPr id="9" name="Content Placeholder 2"/>
          <p:cNvSpPr>
            <a:spLocks noGrp="1"/>
          </p:cNvSpPr>
          <p:nvPr>
            <p:ph idx="1"/>
          </p:nvPr>
        </p:nvSpPr>
        <p:spPr>
          <a:xfrm>
            <a:off x="504000" y="2721201"/>
            <a:ext cx="8136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4181568060"/>
      </p:ext>
    </p:extLst>
  </p:cSld>
  <p:clrMapOvr>
    <a:masterClrMapping/>
  </p:clrMapOvr>
  <p:extLst>
    <p:ext uri="{DCECCB84-F9BA-43D5-87BE-67443E8EF086}">
      <p15:sldGuideLst xmlns:p15="http://schemas.microsoft.com/office/powerpoint/2012/main">
        <p15:guide id="1" orient="horz" pos="527">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bsah">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4001" y="437652"/>
            <a:ext cx="6876000" cy="846386"/>
          </a:xfrm>
        </p:spPr>
        <p:txBody>
          <a:bodyPr/>
          <a:lstStyle>
            <a:lvl1pPr>
              <a:defRPr baseline="0">
                <a:solidFill>
                  <a:srgbClr val="F24F00"/>
                </a:solidFill>
              </a:defRPr>
            </a:lvl1pPr>
          </a:lstStyle>
          <a:p>
            <a:r>
              <a:rPr lang="cs-CZ" dirty="0"/>
              <a:t>KLIKNUTÍM VLOŽÍTE NADPIS </a:t>
            </a:r>
            <a:r>
              <a:rPr lang="cs-CZ"/>
              <a:t>SNÍMKU </a:t>
            </a:r>
            <a:br>
              <a:rPr lang="cs-CZ"/>
            </a:br>
            <a:r>
              <a:rPr lang="cs-CZ"/>
              <a:t>(varianta DVOUŘádkový nadpis)</a:t>
            </a:r>
            <a:endParaRPr lang="cs-CZ" dirty="0"/>
          </a:p>
        </p:txBody>
      </p:sp>
      <p:sp>
        <p:nvSpPr>
          <p:cNvPr id="3" name="Content Placeholder 2"/>
          <p:cNvSpPr>
            <a:spLocks noGrp="1"/>
          </p:cNvSpPr>
          <p:nvPr>
            <p:ph idx="1" hasCustomPrompt="1"/>
          </p:nvPr>
        </p:nvSpPr>
        <p:spPr>
          <a:xfrm>
            <a:off x="504000" y="1692000"/>
            <a:ext cx="8136000" cy="4680000"/>
          </a:xfrm>
        </p:spPr>
        <p:txBody>
          <a:bodyPr/>
          <a:lstStyle>
            <a:lvl1pPr>
              <a:defRPr/>
            </a:lvl1pPr>
            <a:lvl2pPr>
              <a:buClr>
                <a:srgbClr val="F24F00"/>
              </a:buClr>
              <a:defRPr/>
            </a:lvl2pPr>
            <a:lvl3pPr>
              <a:buClr>
                <a:srgbClr val="C8C8C8"/>
              </a:buClr>
              <a:defRPr/>
            </a:lvl3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5" name="Straight Connector 4"/>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cSld>
  <p:clrMapOvr>
    <a:masterClrMapping/>
  </p:clrMapOvr>
  <p:extLst>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sah (třířádkový titulek)">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4000" y="2116183"/>
            <a:ext cx="8136000" cy="4173017"/>
          </a:xfrm>
        </p:spPr>
        <p:txBody>
          <a:bodyPr/>
          <a:lstStyle>
            <a:lvl1pPr>
              <a:defRPr/>
            </a:lvl1p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a:t>
            </a:r>
            <a:br>
              <a:rPr lang="cs-CZ" noProof="0" dirty="0"/>
            </a:br>
            <a:r>
              <a:rPr lang="cs-CZ" noProof="0" dirty="0"/>
              <a:t>Vzhled stránky můžete přepnout pomocí volby „Rozložení“.</a:t>
            </a:r>
          </a:p>
          <a:p>
            <a:pPr lvl="0"/>
            <a:endParaRPr lang="en-US" dirty="0"/>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4" name="Slide Number Placeholder 3"/>
          <p:cNvSpPr>
            <a:spLocks noGrp="1"/>
          </p:cNvSpPr>
          <p:nvPr>
            <p:ph type="sldNum" sz="quarter" idx="10"/>
          </p:nvPr>
        </p:nvSpPr>
        <p:spPr/>
        <p:txBody>
          <a:bodyPr/>
          <a:lstStyle>
            <a:lvl1pPr>
              <a:defRPr/>
            </a:lvl1pPr>
          </a:lstStyle>
          <a:p>
            <a:fld id="{569EC6D3-E5AC-407E-ABD5-BD9CA53279C2}" type="slidenum">
              <a:rPr lang="cs-CZ"/>
              <a:pPr/>
              <a:t>‹#›</a:t>
            </a:fld>
            <a:endParaRPr lang="cs-CZ"/>
          </a:p>
        </p:txBody>
      </p:sp>
      <p:cxnSp>
        <p:nvCxnSpPr>
          <p:cNvPr id="6" name="Straight Connector 5"/>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7"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Tree>
    <p:extLst>
      <p:ext uri="{BB962C8B-B14F-4D97-AF65-F5344CB8AC3E}">
        <p14:creationId xmlns:p14="http://schemas.microsoft.com/office/powerpoint/2010/main" val="3958354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sloupce">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lvl1pPr>
              <a:defRPr>
                <a:solidFill>
                  <a:srgbClr val="F24F00"/>
                </a:solidFill>
              </a:defRPr>
            </a:lvl1p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4000" y="1692000"/>
            <a:ext cx="3888000" cy="46800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1692000"/>
            <a:ext cx="3888000" cy="468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0" name="Straight Connector 9"/>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va sloupce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7" name="Content Placeholder 2"/>
          <p:cNvSpPr>
            <a:spLocks noGrp="1"/>
          </p:cNvSpPr>
          <p:nvPr>
            <p:ph idx="1"/>
          </p:nvPr>
        </p:nvSpPr>
        <p:spPr>
          <a:xfrm>
            <a:off x="504000" y="2116800"/>
            <a:ext cx="3888000" cy="4176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752000" y="2116800"/>
            <a:ext cx="3888000" cy="4176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8" name="Straight Connector 7"/>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11"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Tree>
    <p:extLst>
      <p:ext uri="{BB962C8B-B14F-4D97-AF65-F5344CB8AC3E}">
        <p14:creationId xmlns:p14="http://schemas.microsoft.com/office/powerpoint/2010/main" val="2085608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va sloupce s mezititulkem">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a:t>KLIKNUTÍM VLOŽÍTE NADPIS SNÍMKU </a:t>
            </a:r>
            <a:br>
              <a:rPr lang="cs-CZ"/>
            </a:br>
            <a:r>
              <a:rPr lang="cs-CZ"/>
              <a:t>(varianta DVOUŘádkový nadpis)</a:t>
            </a:r>
            <a:endParaRPr lang="cs-CZ" dirty="0"/>
          </a:p>
        </p:txBody>
      </p:sp>
      <p:sp>
        <p:nvSpPr>
          <p:cNvPr id="7" name="Content Placeholder 2"/>
          <p:cNvSpPr>
            <a:spLocks noGrp="1"/>
          </p:cNvSpPr>
          <p:nvPr>
            <p:ph idx="1"/>
          </p:nvPr>
        </p:nvSpPr>
        <p:spPr>
          <a:xfrm>
            <a:off x="504000" y="2281176"/>
            <a:ext cx="3888000" cy="4008391"/>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4680000" y="2210400"/>
            <a:ext cx="3888000" cy="4084438"/>
          </a:xfrm>
          <a:solidFill>
            <a:srgbClr val="E6E6E6"/>
          </a:solidFill>
        </p:spPr>
        <p:txBody>
          <a:bodyPr lIns="144000" tIns="72000" rIns="144000" bIns="72000"/>
          <a:lstStyle>
            <a:lvl2pPr marL="180975" indent="-179388">
              <a:defRPr/>
            </a:lvl2pPr>
            <a:lvl3pPr marL="361950" indent="-180975">
              <a:defRPr/>
            </a:lvl3pPr>
            <a:lvl4pPr marL="542925" indent="-180975">
              <a:defRPr/>
            </a:lvl4pPr>
            <a:lvl5pPr marL="714375" indent="-171450">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2000" b="1"/>
            </a:lvl1pPr>
          </a:lstStyle>
          <a:p>
            <a:pPr lvl="0"/>
            <a:r>
              <a:rPr lang="cs-CZ" dirty="0"/>
              <a:t>Podtitulek</a:t>
            </a:r>
          </a:p>
        </p:txBody>
      </p:sp>
    </p:spTree>
    <p:extLst>
      <p:ext uri="{BB962C8B-B14F-4D97-AF65-F5344CB8AC3E}">
        <p14:creationId xmlns:p14="http://schemas.microsoft.com/office/powerpoint/2010/main" val="1834926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a sloupce s mezititulkem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10" name="Title 1"/>
          <p:cNvSpPr>
            <a:spLocks noGrp="1"/>
          </p:cNvSpPr>
          <p:nvPr>
            <p:ph type="title" hasCustomPrompt="1"/>
          </p:nvPr>
        </p:nvSpPr>
        <p:spPr>
          <a:xfrm>
            <a:off x="504000" y="423020"/>
            <a:ext cx="6876000" cy="1269578"/>
          </a:xfrm>
        </p:spPr>
        <p:txBody>
          <a:bodyPr/>
          <a:lstStyle>
            <a:lvl1pPr>
              <a:defRPr baseline="0">
                <a:solidFill>
                  <a:srgbClr val="F24F00"/>
                </a:solidFill>
              </a:defRPr>
            </a:lvl1pPr>
          </a:lstStyle>
          <a:p>
            <a:r>
              <a:rPr lang="cs-CZ"/>
              <a:t>KLIKNUTÍM VLOŽÍTE NADPIS SNÍMKU </a:t>
            </a:r>
            <a:br>
              <a:rPr lang="cs-CZ"/>
            </a:br>
            <a:r>
              <a:rPr lang="cs-CZ"/>
              <a:t>(varianta šablony upravená pro </a:t>
            </a:r>
            <a:br>
              <a:rPr lang="cs-CZ"/>
            </a:br>
            <a:r>
              <a:rPr lang="cs-CZ"/>
              <a:t>delší –tříŘádkový nadpis)</a:t>
            </a:r>
            <a:endParaRPr lang="cs-CZ" dirty="0"/>
          </a:p>
        </p:txBody>
      </p:sp>
      <p:sp>
        <p:nvSpPr>
          <p:cNvPr id="14" name="Text Placeholder 9"/>
          <p:cNvSpPr>
            <a:spLocks noGrp="1"/>
          </p:cNvSpPr>
          <p:nvPr>
            <p:ph type="body" sz="quarter" idx="12" hasCustomPrompt="1"/>
          </p:nvPr>
        </p:nvSpPr>
        <p:spPr>
          <a:xfrm>
            <a:off x="504000" y="2116800"/>
            <a:ext cx="3889375" cy="265177"/>
          </a:xfrm>
        </p:spPr>
        <p:txBody>
          <a:bodyPr/>
          <a:lstStyle>
            <a:lvl1pPr>
              <a:defRPr sz="2000" b="1"/>
            </a:lvl1pPr>
          </a:lstStyle>
          <a:p>
            <a:pPr lvl="0"/>
            <a:r>
              <a:rPr lang="cs-CZ" dirty="0"/>
              <a:t>Podtitulek</a:t>
            </a:r>
          </a:p>
        </p:txBody>
      </p:sp>
      <p:sp>
        <p:nvSpPr>
          <p:cNvPr id="9" name="Content Placeholder 2"/>
          <p:cNvSpPr>
            <a:spLocks noGrp="1"/>
          </p:cNvSpPr>
          <p:nvPr>
            <p:ph idx="1"/>
          </p:nvPr>
        </p:nvSpPr>
        <p:spPr>
          <a:xfrm>
            <a:off x="504000" y="2721201"/>
            <a:ext cx="3888000" cy="3571599"/>
          </a:xfrm>
        </p:spPr>
        <p:txBody>
          <a:bodyPr/>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3" name="Content Placeholder 2"/>
          <p:cNvSpPr>
            <a:spLocks noGrp="1"/>
          </p:cNvSpPr>
          <p:nvPr>
            <p:ph idx="13"/>
          </p:nvPr>
        </p:nvSpPr>
        <p:spPr>
          <a:xfrm>
            <a:off x="4680000" y="2648309"/>
            <a:ext cx="3888000" cy="3633691"/>
          </a:xfrm>
          <a:solidFill>
            <a:srgbClr val="E6E6E6"/>
          </a:solidFill>
        </p:spPr>
        <p:txBody>
          <a:bodyPr lIns="144000" tIns="72000" rIns="144000" bIns="72000"/>
          <a:lstStyle>
            <a:lvl2pPr marL="180975" indent="-179388">
              <a:buClr>
                <a:srgbClr val="F24F00"/>
              </a:buClr>
              <a:defRPr/>
            </a:lvl2pPr>
            <a:lvl3pPr marL="361950" indent="-180975">
              <a:defRPr/>
            </a:lvl3pPr>
            <a:lvl4pPr marL="542925" indent="-180975">
              <a:defRPr/>
            </a:lvl4pPr>
            <a:lvl5pPr marL="714375" indent="-171450">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cxnSp>
        <p:nvCxnSpPr>
          <p:cNvPr id="15" name="Straight Connector 14"/>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985574579"/>
      </p:ext>
    </p:extLst>
  </p:cSld>
  <p:clrMapOvr>
    <a:masterClrMapping/>
  </p:clrMapOvr>
  <p:extLst>
    <p:ext uri="{DCECCB84-F9BA-43D5-87BE-67443E8EF086}">
      <p15:sldGuideLst xmlns:p15="http://schemas.microsoft.com/office/powerpoint/2012/main">
        <p15:guide id="1" orient="horz" pos="527"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užší druhý sloupec (třířádkový titule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7" name="Content Placeholder 2"/>
          <p:cNvSpPr>
            <a:spLocks noGrp="1"/>
          </p:cNvSpPr>
          <p:nvPr>
            <p:ph idx="1"/>
          </p:nvPr>
        </p:nvSpPr>
        <p:spPr>
          <a:xfrm>
            <a:off x="503999" y="2116800"/>
            <a:ext cx="5184000" cy="4172400"/>
          </a:xfrm>
        </p:spPr>
        <p:txBody>
          <a:bodyPr/>
          <a:lstStyle>
            <a:lvl2pPr>
              <a:buClr>
                <a:srgbClr val="F24F00"/>
              </a:buClr>
              <a:defRPr/>
            </a:lvl2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Content Placeholder 2"/>
          <p:cNvSpPr>
            <a:spLocks noGrp="1"/>
          </p:cNvSpPr>
          <p:nvPr>
            <p:ph idx="11"/>
          </p:nvPr>
        </p:nvSpPr>
        <p:spPr>
          <a:xfrm>
            <a:off x="6058800" y="2116800"/>
            <a:ext cx="2581200" cy="41724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Title 1"/>
          <p:cNvSpPr>
            <a:spLocks noGrp="1"/>
          </p:cNvSpPr>
          <p:nvPr>
            <p:ph type="title" hasCustomPrompt="1"/>
          </p:nvPr>
        </p:nvSpPr>
        <p:spPr>
          <a:xfrm>
            <a:off x="504000" y="423021"/>
            <a:ext cx="6876000" cy="1269578"/>
          </a:xfrm>
        </p:spPr>
        <p:txBody>
          <a:bodyPr/>
          <a:lstStyle>
            <a:lvl1pPr>
              <a:defRPr>
                <a:solidFill>
                  <a:srgbClr val="F24F00"/>
                </a:solidFill>
              </a:defRPr>
            </a:lvl1pPr>
          </a:lstStyle>
          <a:p>
            <a:r>
              <a:rPr lang="cs-CZ"/>
              <a:t>KLIKNUTÍM VLOŽÍTE NADPIS SNÍMKU </a:t>
            </a:r>
            <a:br>
              <a:rPr lang="cs-CZ"/>
            </a:br>
            <a:r>
              <a:rPr lang="cs-CZ"/>
              <a:t>(varianta šablony upravená pro </a:t>
            </a:r>
            <a:br>
              <a:rPr lang="cs-CZ"/>
            </a:br>
            <a:r>
              <a:rPr lang="cs-CZ"/>
              <a:t>delší – tříŘádkový nadpis)</a:t>
            </a:r>
            <a:endParaRPr lang="cs-CZ" dirty="0"/>
          </a:p>
        </p:txBody>
      </p:sp>
      <p:cxnSp>
        <p:nvCxnSpPr>
          <p:cNvPr id="11" name="Straight Connector 10"/>
          <p:cNvCxnSpPr/>
          <p:nvPr userDrawn="1"/>
        </p:nvCxnSpPr>
        <p:spPr bwMode="auto">
          <a:xfrm>
            <a:off x="504000" y="1777575"/>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Tree>
    <p:extLst>
      <p:ext uri="{BB962C8B-B14F-4D97-AF65-F5344CB8AC3E}">
        <p14:creationId xmlns:p14="http://schemas.microsoft.com/office/powerpoint/2010/main" val="21862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liparty - šedivý podkla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lvl1pPr>
          </a:lstStyle>
          <a:p>
            <a:fld id="{60512F0B-4359-4EDB-808F-E507DA35F8EF}" type="slidenum">
              <a:rPr lang="cs-CZ"/>
              <a:pPr/>
              <a:t>‹#›</a:t>
            </a:fld>
            <a:endParaRPr lang="cs-CZ"/>
          </a:p>
        </p:txBody>
      </p:sp>
      <p:sp>
        <p:nvSpPr>
          <p:cNvPr id="6" name="Title 1"/>
          <p:cNvSpPr>
            <a:spLocks noGrp="1"/>
          </p:cNvSpPr>
          <p:nvPr>
            <p:ph type="title" hasCustomPrompt="1"/>
          </p:nvPr>
        </p:nvSpPr>
        <p:spPr>
          <a:xfrm>
            <a:off x="504000" y="436770"/>
            <a:ext cx="6876000" cy="819712"/>
          </a:xfrm>
        </p:spPr>
        <p:txBody>
          <a:bodyPr/>
          <a:lstStyle/>
          <a:p>
            <a:r>
              <a:rPr lang="cs-CZ"/>
              <a:t>KLIKNUTÍM VLOŽÍTE NADPIS SNÍMKU </a:t>
            </a:r>
            <a:br>
              <a:rPr lang="cs-CZ"/>
            </a:br>
            <a:r>
              <a:rPr lang="cs-CZ"/>
              <a:t>(varianta DVOUŘádkový nadpis)</a:t>
            </a:r>
            <a:endParaRPr lang="cs-CZ" dirty="0"/>
          </a:p>
        </p:txBody>
      </p:sp>
      <p:cxnSp>
        <p:nvCxnSpPr>
          <p:cNvPr id="11" name="Straight Connector 10"/>
          <p:cNvCxnSpPr/>
          <p:nvPr userDrawn="1"/>
        </p:nvCxnSpPr>
        <p:spPr bwMode="auto">
          <a:xfrm>
            <a:off x="504000" y="1368000"/>
            <a:ext cx="6876000" cy="0"/>
          </a:xfrm>
          <a:prstGeom prst="line">
            <a:avLst/>
          </a:prstGeom>
          <a:solidFill>
            <a:schemeClr val="accent1"/>
          </a:solidFill>
          <a:ln w="6350" cap="flat" cmpd="sng" algn="ctr">
            <a:solidFill>
              <a:srgbClr val="C8C8C8"/>
            </a:solidFill>
            <a:prstDash val="solid"/>
            <a:round/>
            <a:headEnd type="none" w="med" len="med"/>
            <a:tailEnd type="none" w="med" len="med"/>
          </a:ln>
          <a:effectLst/>
        </p:spPr>
      </p:cxnSp>
      <p:sp>
        <p:nvSpPr>
          <p:cNvPr id="8" name="Text Placeholder 9"/>
          <p:cNvSpPr>
            <a:spLocks noGrp="1"/>
          </p:cNvSpPr>
          <p:nvPr>
            <p:ph type="body" sz="quarter" idx="12" hasCustomPrompt="1"/>
          </p:nvPr>
        </p:nvSpPr>
        <p:spPr>
          <a:xfrm>
            <a:off x="504000" y="1692000"/>
            <a:ext cx="3889375" cy="265177"/>
          </a:xfrm>
        </p:spPr>
        <p:txBody>
          <a:bodyPr/>
          <a:lstStyle>
            <a:lvl1pPr>
              <a:defRPr sz="1600" b="1"/>
            </a:lvl1pPr>
          </a:lstStyle>
          <a:p>
            <a:pPr lvl="0"/>
            <a:r>
              <a:rPr lang="cs-CZ" dirty="0"/>
              <a:t>Podtitulek</a:t>
            </a:r>
          </a:p>
        </p:txBody>
      </p:sp>
      <p:sp>
        <p:nvSpPr>
          <p:cNvPr id="15" name="Content Placeholder 2"/>
          <p:cNvSpPr>
            <a:spLocks noGrp="1"/>
          </p:cNvSpPr>
          <p:nvPr>
            <p:ph idx="1"/>
          </p:nvPr>
        </p:nvSpPr>
        <p:spPr>
          <a:xfrm>
            <a:off x="2088000" y="2103042"/>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6" name="Content Placeholder 2"/>
          <p:cNvSpPr>
            <a:spLocks noGrp="1"/>
          </p:cNvSpPr>
          <p:nvPr>
            <p:ph idx="13"/>
          </p:nvPr>
        </p:nvSpPr>
        <p:spPr>
          <a:xfrm>
            <a:off x="2088000" y="3832556"/>
            <a:ext cx="6552000" cy="1583651"/>
          </a:xfrm>
          <a:solidFill>
            <a:srgbClr val="E6E6E6"/>
          </a:solidFill>
        </p:spPr>
        <p:txBody>
          <a:bodyPr lIns="72000" tIns="36000" rIns="72000" bIns="36000"/>
          <a:lstStyle>
            <a:lvl2pPr marL="180975" indent="-179388">
              <a:defRPr/>
            </a:lvl2pPr>
            <a:lvl3pPr marL="361950" indent="-180975">
              <a:defRPr/>
            </a:lvl3pPr>
            <a:lvl4pPr marL="542925" indent="-180975">
              <a:defRPr/>
            </a:lvl4pPr>
            <a:lvl5pPr marL="628650" indent="-180975">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7" name="Picture Placeholder 3"/>
          <p:cNvSpPr>
            <a:spLocks noGrp="1"/>
          </p:cNvSpPr>
          <p:nvPr>
            <p:ph type="pic" sz="quarter" idx="15" hasCustomPrompt="1"/>
          </p:nvPr>
        </p:nvSpPr>
        <p:spPr>
          <a:xfrm>
            <a:off x="504000" y="3832556"/>
            <a:ext cx="1584000" cy="1583651"/>
          </a:xfrm>
        </p:spPr>
        <p:txBody>
          <a:bodyPr/>
          <a:lstStyle>
            <a:lvl1pPr marL="0" marR="0" indent="0" algn="l" defTabSz="895350" rtl="0" eaLnBrk="1" fontAlgn="base" latinLnBrk="0" hangingPunct="1">
              <a:lnSpc>
                <a:spcPts val="2300"/>
              </a:lnSpc>
              <a:spcBef>
                <a:spcPct val="0"/>
              </a:spcBef>
              <a:spcAft>
                <a:spcPct val="0"/>
              </a:spcAft>
              <a:buClrTx/>
              <a:buSzPct val="120000"/>
              <a:buFontTx/>
              <a:buNone/>
              <a:tabLst/>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a:p>
            <a:endParaRPr lang="cs-CZ" dirty="0"/>
          </a:p>
        </p:txBody>
      </p:sp>
      <p:sp>
        <p:nvSpPr>
          <p:cNvPr id="18" name="Picture Placeholder 3"/>
          <p:cNvSpPr>
            <a:spLocks noGrp="1"/>
          </p:cNvSpPr>
          <p:nvPr>
            <p:ph type="pic" sz="quarter" idx="14" hasCustomPrompt="1"/>
          </p:nvPr>
        </p:nvSpPr>
        <p:spPr>
          <a:xfrm>
            <a:off x="504000" y="2103041"/>
            <a:ext cx="1584000" cy="1583651"/>
          </a:xfrm>
        </p:spPr>
        <p:txBody>
          <a:bodyPr/>
          <a:lstStyle>
            <a:lvl1pPr>
              <a:defRPr/>
            </a:lvl1pPr>
          </a:lstStyle>
          <a:p>
            <a:r>
              <a:rPr lang="cs-CZ" dirty="0"/>
              <a:t>ČEZ </a:t>
            </a:r>
            <a:r>
              <a:rPr lang="cs-CZ" dirty="0" err="1"/>
              <a:t>clipart</a:t>
            </a:r>
            <a:r>
              <a:rPr lang="cs-CZ" dirty="0"/>
              <a:t> </a:t>
            </a:r>
            <a:r>
              <a:rPr lang="cs-CZ" dirty="0" err="1"/>
              <a:t>picture</a:t>
            </a:r>
            <a:r>
              <a:rPr lang="cs-CZ" dirty="0"/>
              <a:t> </a:t>
            </a:r>
            <a:r>
              <a:rPr lang="cs-CZ" dirty="0" err="1"/>
              <a:t>grey</a:t>
            </a:r>
            <a:endParaRPr lang="cs-CZ" dirty="0"/>
          </a:p>
        </p:txBody>
      </p:sp>
    </p:spTree>
    <p:extLst>
      <p:ext uri="{BB962C8B-B14F-4D97-AF65-F5344CB8AC3E}">
        <p14:creationId xmlns:p14="http://schemas.microsoft.com/office/powerpoint/2010/main" val="3910443341"/>
      </p:ext>
    </p:extLst>
  </p:cSld>
  <p:clrMapOvr>
    <a:masterClrMapping/>
  </p:clrMapOvr>
  <p:extLst>
    <p:ext uri="{DCECCB84-F9BA-43D5-87BE-67443E8EF086}">
      <p15:sldGuideLst xmlns:p15="http://schemas.microsoft.com/office/powerpoint/2012/main">
        <p15:guide id="1" pos="317" userDrawn="1">
          <p15:clr>
            <a:srgbClr val="FBAE40"/>
          </p15:clr>
        </p15:guide>
        <p15:guide id="2" pos="5443"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6602353"/>
            <a:ext cx="9144000" cy="253538"/>
          </a:xfrm>
          <a:prstGeom prst="rect">
            <a:avLst/>
          </a:prstGeom>
        </p:spPr>
      </p:pic>
      <p:grpSp>
        <p:nvGrpSpPr>
          <p:cNvPr id="1111" name="McK Slide Elements"/>
          <p:cNvGrpSpPr>
            <a:grpSpLocks/>
          </p:cNvGrpSpPr>
          <p:nvPr/>
        </p:nvGrpSpPr>
        <p:grpSpPr bwMode="auto">
          <a:xfrm>
            <a:off x="1436800" y="941072"/>
            <a:ext cx="7584093" cy="5889393"/>
            <a:chOff x="887" y="581"/>
            <a:chExt cx="4682" cy="3636"/>
          </a:xfrm>
        </p:grpSpPr>
        <p:sp>
          <p:nvSpPr>
            <p:cNvPr id="1032" name="McK Measure" hidden="1"/>
            <p:cNvSpPr txBox="1">
              <a:spLocks noChangeArrowheads="1"/>
            </p:cNvSpPr>
            <p:nvPr userDrawn="1"/>
          </p:nvSpPr>
          <p:spPr bwMode="auto">
            <a:xfrm>
              <a:off x="887" y="581"/>
              <a:ext cx="4682" cy="154"/>
            </a:xfrm>
            <a:prstGeom prst="rect">
              <a:avLst/>
            </a:prstGeom>
            <a:noFill/>
            <a:ln w="9525">
              <a:noFill/>
              <a:miter lim="800000"/>
              <a:headEnd/>
              <a:tailEnd/>
            </a:ln>
            <a:effectLst/>
          </p:spPr>
          <p:txBody>
            <a:bodyPr lIns="0" tIns="0" rIns="0" bIns="0">
              <a:spAutoFit/>
            </a:bodyPr>
            <a:lstStyle/>
            <a:p>
              <a:pPr algn="l" defTabSz="895350" eaLnBrk="1" hangingPunct="1">
                <a:spcBef>
                  <a:spcPct val="0"/>
                </a:spcBef>
                <a:buClrTx/>
                <a:buFontTx/>
                <a:buNone/>
              </a:pPr>
              <a:r>
                <a:rPr lang="cs-CZ" sz="1600" i="0">
                  <a:solidFill>
                    <a:schemeClr val="bg1"/>
                  </a:solidFill>
                </a:rPr>
                <a:t>Měrná jednotka</a:t>
              </a:r>
            </a:p>
          </p:txBody>
        </p:sp>
        <p:sp>
          <p:nvSpPr>
            <p:cNvPr id="1033" name="McK Footnote" hidden="1"/>
            <p:cNvSpPr txBox="1">
              <a:spLocks noChangeArrowheads="1"/>
            </p:cNvSpPr>
            <p:nvPr userDrawn="1"/>
          </p:nvSpPr>
          <p:spPr bwMode="auto">
            <a:xfrm>
              <a:off x="889" y="3961"/>
              <a:ext cx="4437" cy="256"/>
            </a:xfrm>
            <a:prstGeom prst="rect">
              <a:avLst/>
            </a:prstGeom>
            <a:noFill/>
            <a:ln w="9525">
              <a:noFill/>
              <a:miter lim="800000"/>
              <a:headEnd/>
              <a:tailEnd/>
            </a:ln>
            <a:effectLst/>
          </p:spPr>
          <p:txBody>
            <a:bodyPr lIns="0" tIns="0" rIns="0" bIns="0" anchor="b">
              <a:spAutoFit/>
            </a:bodyPr>
            <a:lstStyle/>
            <a:p>
              <a:pPr marL="450850" indent="-450850" algn="l" defTabSz="895350" eaLnBrk="1" hangingPunct="1">
                <a:spcBef>
                  <a:spcPct val="0"/>
                </a:spcBef>
                <a:buClrTx/>
                <a:buFontTx/>
                <a:buNone/>
                <a:tabLst>
                  <a:tab pos="404813" algn="r"/>
                </a:tabLst>
              </a:pPr>
              <a:r>
                <a:rPr lang="cs-CZ" sz="1200" i="0">
                  <a:solidFill>
                    <a:srgbClr val="000000"/>
                  </a:solidFill>
                </a:rPr>
                <a:t>	</a:t>
              </a:r>
              <a:r>
                <a:rPr lang="cs-CZ" sz="1200" i="0">
                  <a:solidFill>
                    <a:schemeClr val="bg1"/>
                  </a:solidFill>
                </a:rPr>
                <a:t>*	Poznámka</a:t>
              </a:r>
            </a:p>
            <a:p>
              <a:pPr marL="450850" indent="-450850" algn="l" defTabSz="895350" eaLnBrk="1" hangingPunct="1">
                <a:spcBef>
                  <a:spcPct val="20000"/>
                </a:spcBef>
                <a:buClrTx/>
                <a:buFontTx/>
                <a:buNone/>
                <a:tabLst>
                  <a:tab pos="404813" algn="r"/>
                </a:tabLst>
              </a:pPr>
              <a:r>
                <a:rPr lang="cs-CZ" sz="1200" i="0">
                  <a:solidFill>
                    <a:schemeClr val="bg1"/>
                  </a:solidFill>
                </a:rPr>
                <a:t>	Zdroj:	Zdroj</a:t>
              </a:r>
            </a:p>
          </p:txBody>
        </p:sp>
      </p:grpSp>
      <p:sp>
        <p:nvSpPr>
          <p:cNvPr id="1052" name="Working Draft" hidden="1"/>
          <p:cNvSpPr txBox="1">
            <a:spLocks noChangeArrowheads="1"/>
          </p:cNvSpPr>
          <p:nvPr/>
        </p:nvSpPr>
        <p:spPr bwMode="auto">
          <a:xfrm rot="5400000">
            <a:off x="8151903" y="2809445"/>
            <a:ext cx="1841649" cy="93951"/>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en-US" sz="600" i="0"/>
              <a:t>Working Draft - Last Modified 10/4/2004 4:39:06 PM</a:t>
            </a:r>
            <a:endParaRPr lang="cs-CZ" sz="600" i="0"/>
          </a:p>
        </p:txBody>
      </p:sp>
      <p:sp>
        <p:nvSpPr>
          <p:cNvPr id="1053" name="Printed" hidden="1"/>
          <p:cNvSpPr txBox="1">
            <a:spLocks noChangeArrowheads="1"/>
          </p:cNvSpPr>
          <p:nvPr/>
        </p:nvSpPr>
        <p:spPr bwMode="auto">
          <a:xfrm rot="5400000">
            <a:off x="8527267" y="3930177"/>
            <a:ext cx="1090920" cy="94214"/>
          </a:xfrm>
          <a:prstGeom prst="rect">
            <a:avLst/>
          </a:prstGeom>
          <a:noFill/>
          <a:ln w="9525">
            <a:noFill/>
            <a:miter lim="800000"/>
            <a:headEnd/>
            <a:tailEnd/>
          </a:ln>
          <a:effectLst/>
        </p:spPr>
        <p:txBody>
          <a:bodyPr wrap="none" lIns="0" tIns="0" rIns="0" bIns="0">
            <a:spAutoFit/>
          </a:bodyPr>
          <a:lstStyle/>
          <a:p>
            <a:pPr algn="l" eaLnBrk="1" hangingPunct="1">
              <a:spcBef>
                <a:spcPct val="0"/>
              </a:spcBef>
              <a:buClrTx/>
              <a:buFontTx/>
              <a:buNone/>
            </a:pPr>
            <a:r>
              <a:rPr lang="cs-CZ" sz="600" i="0"/>
              <a:t>Printed 10/4/2004 11:36:40 AM</a:t>
            </a:r>
          </a:p>
        </p:txBody>
      </p:sp>
      <p:sp>
        <p:nvSpPr>
          <p:cNvPr id="1116" name="Rectangle 92"/>
          <p:cNvSpPr>
            <a:spLocks noGrp="1" noChangeArrowheads="1"/>
          </p:cNvSpPr>
          <p:nvPr>
            <p:ph type="title"/>
          </p:nvPr>
        </p:nvSpPr>
        <p:spPr bwMode="auto">
          <a:xfrm>
            <a:off x="503999" y="438134"/>
            <a:ext cx="6876000" cy="846386"/>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cs-CZ" dirty="0"/>
              <a:t>KLEPNUTÍM LZE UPRAVIT STYL PŘEDLOHY DVOUŘÁDKOVÝCH NADPISŮ</a:t>
            </a:r>
          </a:p>
        </p:txBody>
      </p:sp>
      <p:sp>
        <p:nvSpPr>
          <p:cNvPr id="1117" name="Rectangle 93"/>
          <p:cNvSpPr>
            <a:spLocks noGrp="1" noChangeArrowheads="1"/>
          </p:cNvSpPr>
          <p:nvPr>
            <p:ph type="body" idx="1"/>
          </p:nvPr>
        </p:nvSpPr>
        <p:spPr bwMode="auto">
          <a:xfrm>
            <a:off x="504000" y="1712244"/>
            <a:ext cx="8136000" cy="466267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dirty="0"/>
              <a:t>Po kliknutí můžete vložit text. </a:t>
            </a:r>
            <a:br>
              <a:rPr lang="cs-CZ" dirty="0"/>
            </a:br>
            <a:r>
              <a:rPr lang="cs-CZ" noProof="0" dirty="0"/>
              <a:t>Vzorovou</a:t>
            </a:r>
            <a:r>
              <a:rPr lang="en-US" dirty="0"/>
              <a:t> </a:t>
            </a:r>
            <a:r>
              <a:rPr lang="cs-CZ" noProof="0" dirty="0"/>
              <a:t>prezentaci si můžete otevřít ze složky „Moje šablony“. </a:t>
            </a:r>
            <a:br>
              <a:rPr lang="cs-CZ" noProof="0" dirty="0"/>
            </a:br>
            <a:r>
              <a:rPr lang="cs-CZ" noProof="0" dirty="0"/>
              <a:t>Vzhled stránky můžete přepnout pomocí volby „Rozložení“.</a:t>
            </a:r>
          </a:p>
          <a:p>
            <a:pPr lvl="0"/>
            <a:endParaRPr lang="en-US" dirty="0"/>
          </a:p>
          <a:p>
            <a:pPr lvl="1"/>
            <a:r>
              <a:rPr lang="cs-CZ" dirty="0"/>
              <a:t>odrážka první úrovně</a:t>
            </a:r>
            <a:endParaRPr lang="en-US" dirty="0"/>
          </a:p>
          <a:p>
            <a:pPr lvl="2"/>
            <a:r>
              <a:rPr lang="cs-CZ" dirty="0"/>
              <a:t>druhá úroveň</a:t>
            </a:r>
            <a:endParaRPr lang="en-US" dirty="0"/>
          </a:p>
          <a:p>
            <a:pPr lvl="3"/>
            <a:r>
              <a:rPr lang="cs-CZ" dirty="0"/>
              <a:t>třetí úroveň</a:t>
            </a:r>
            <a:endParaRPr lang="en-US" dirty="0"/>
          </a:p>
          <a:p>
            <a:pPr lvl="4"/>
            <a:r>
              <a:rPr lang="cs-CZ" dirty="0"/>
              <a:t>čtvrtá úroveň</a:t>
            </a:r>
          </a:p>
        </p:txBody>
      </p:sp>
      <p:sp>
        <p:nvSpPr>
          <p:cNvPr id="1030" name="pg num"/>
          <p:cNvSpPr>
            <a:spLocks noGrp="1" noChangeArrowheads="1"/>
          </p:cNvSpPr>
          <p:nvPr>
            <p:ph type="sldNum" sz="quarter" idx="4"/>
          </p:nvPr>
        </p:nvSpPr>
        <p:spPr bwMode="auto">
          <a:xfrm>
            <a:off x="504000" y="6651374"/>
            <a:ext cx="311009" cy="155496"/>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defTabSz="895350" eaLnBrk="1" hangingPunct="1">
              <a:spcBef>
                <a:spcPct val="0"/>
              </a:spcBef>
              <a:buClrTx/>
              <a:buFontTx/>
              <a:buNone/>
              <a:defRPr sz="1000" b="1" i="0">
                <a:solidFill>
                  <a:schemeClr val="bg1"/>
                </a:solidFill>
                <a:latin typeface="Arial CE" panose="020B0604020202020204" pitchFamily="34" charset="0"/>
                <a:cs typeface="Arial CE" panose="020B0604020202020204" pitchFamily="34" charset="0"/>
              </a:defRPr>
            </a:lvl1pPr>
          </a:lstStyle>
          <a:p>
            <a:fld id="{3161D317-6A0A-4553-A7BC-2945DED7A6A1}" type="slidenum">
              <a:rPr lang="cs-CZ" smtClean="0"/>
              <a:pPr/>
              <a:t>‹#›</a:t>
            </a:fld>
            <a:endParaRPr lang="cs-CZ" dirty="0"/>
          </a:p>
        </p:txBody>
      </p:sp>
      <p:pic>
        <p:nvPicPr>
          <p:cNvPr id="3" name="Picture 2"/>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7884000" y="468000"/>
            <a:ext cx="756000" cy="75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2" r:id="rId4"/>
    <p:sldLayoutId id="2147483663" r:id="rId5"/>
    <p:sldLayoutId id="2147483664" r:id="rId6"/>
    <p:sldLayoutId id="2147483665"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sldNum="0" hdr="0" ftr="0" dt="0"/>
  <p:txStyles>
    <p:titleStyle>
      <a:lvl1pPr algn="l" defTabSz="895350" rtl="0" eaLnBrk="1" fontAlgn="base" hangingPunct="1">
        <a:lnSpc>
          <a:spcPts val="3300"/>
        </a:lnSpc>
        <a:spcBef>
          <a:spcPct val="0"/>
        </a:spcBef>
        <a:spcAft>
          <a:spcPct val="0"/>
        </a:spcAft>
        <a:defRPr sz="2400" cap="all" baseline="0">
          <a:solidFill>
            <a:srgbClr val="F24F00"/>
          </a:solidFill>
          <a:latin typeface="+mj-lt"/>
          <a:ea typeface="+mj-ea"/>
          <a:cs typeface="+mj-cs"/>
        </a:defRPr>
      </a:lvl1pPr>
      <a:lvl2pPr algn="l" defTabSz="895350" rtl="0" eaLnBrk="1" fontAlgn="base" hangingPunct="1">
        <a:spcBef>
          <a:spcPct val="0"/>
        </a:spcBef>
        <a:spcAft>
          <a:spcPct val="0"/>
        </a:spcAft>
        <a:defRPr sz="2000">
          <a:solidFill>
            <a:schemeClr val="bg1"/>
          </a:solidFill>
          <a:latin typeface="Futura CEZ Medium" pitchFamily="2" charset="-18"/>
        </a:defRPr>
      </a:lvl2pPr>
      <a:lvl3pPr algn="l" defTabSz="895350" rtl="0" eaLnBrk="1" fontAlgn="base" hangingPunct="1">
        <a:spcBef>
          <a:spcPct val="0"/>
        </a:spcBef>
        <a:spcAft>
          <a:spcPct val="0"/>
        </a:spcAft>
        <a:defRPr sz="2000">
          <a:solidFill>
            <a:schemeClr val="bg1"/>
          </a:solidFill>
          <a:latin typeface="Futura CEZ Medium" pitchFamily="2" charset="-18"/>
        </a:defRPr>
      </a:lvl3pPr>
      <a:lvl4pPr algn="l" defTabSz="895350" rtl="0" eaLnBrk="1" fontAlgn="base" hangingPunct="1">
        <a:spcBef>
          <a:spcPct val="0"/>
        </a:spcBef>
        <a:spcAft>
          <a:spcPct val="0"/>
        </a:spcAft>
        <a:defRPr sz="2000">
          <a:solidFill>
            <a:schemeClr val="bg1"/>
          </a:solidFill>
          <a:latin typeface="Futura CEZ Medium" pitchFamily="2" charset="-18"/>
        </a:defRPr>
      </a:lvl4pPr>
      <a:lvl5pPr algn="l" defTabSz="895350" rtl="0" eaLnBrk="1" fontAlgn="base" hangingPunct="1">
        <a:spcBef>
          <a:spcPct val="0"/>
        </a:spcBef>
        <a:spcAft>
          <a:spcPct val="0"/>
        </a:spcAft>
        <a:defRPr sz="2000">
          <a:solidFill>
            <a:schemeClr val="bg1"/>
          </a:solidFill>
          <a:latin typeface="Futura CEZ Medium" pitchFamily="2" charset="-18"/>
        </a:defRPr>
      </a:lvl5pPr>
      <a:lvl6pPr marL="457200" algn="l" defTabSz="895350" rtl="0" eaLnBrk="1" fontAlgn="base" hangingPunct="1">
        <a:spcBef>
          <a:spcPct val="0"/>
        </a:spcBef>
        <a:spcAft>
          <a:spcPct val="0"/>
        </a:spcAft>
        <a:defRPr sz="2000">
          <a:solidFill>
            <a:schemeClr val="bg1"/>
          </a:solidFill>
          <a:latin typeface="Futura CEZ Medium" pitchFamily="2" charset="-18"/>
        </a:defRPr>
      </a:lvl6pPr>
      <a:lvl7pPr marL="914400" algn="l" defTabSz="895350" rtl="0" eaLnBrk="1" fontAlgn="base" hangingPunct="1">
        <a:spcBef>
          <a:spcPct val="0"/>
        </a:spcBef>
        <a:spcAft>
          <a:spcPct val="0"/>
        </a:spcAft>
        <a:defRPr sz="2000">
          <a:solidFill>
            <a:schemeClr val="bg1"/>
          </a:solidFill>
          <a:latin typeface="Futura CEZ Medium" pitchFamily="2" charset="-18"/>
        </a:defRPr>
      </a:lvl7pPr>
      <a:lvl8pPr marL="1371600" algn="l" defTabSz="895350" rtl="0" eaLnBrk="1" fontAlgn="base" hangingPunct="1">
        <a:spcBef>
          <a:spcPct val="0"/>
        </a:spcBef>
        <a:spcAft>
          <a:spcPct val="0"/>
        </a:spcAft>
        <a:defRPr sz="2000">
          <a:solidFill>
            <a:schemeClr val="bg1"/>
          </a:solidFill>
          <a:latin typeface="Futura CEZ Medium" pitchFamily="2" charset="-18"/>
        </a:defRPr>
      </a:lvl8pPr>
      <a:lvl9pPr marL="1828800" algn="l" defTabSz="895350" rtl="0" eaLnBrk="1" fontAlgn="base" hangingPunct="1">
        <a:spcBef>
          <a:spcPct val="0"/>
        </a:spcBef>
        <a:spcAft>
          <a:spcPct val="0"/>
        </a:spcAft>
        <a:defRPr sz="2000">
          <a:solidFill>
            <a:schemeClr val="bg1"/>
          </a:solidFill>
          <a:latin typeface="Futura CEZ Medium" pitchFamily="2" charset="-18"/>
        </a:defRPr>
      </a:lvl9pPr>
    </p:titleStyle>
    <p:bodyStyle>
      <a:lvl1pPr algn="l" defTabSz="895350" rtl="0" eaLnBrk="1" fontAlgn="base" hangingPunct="1">
        <a:lnSpc>
          <a:spcPts val="2300"/>
        </a:lnSpc>
        <a:spcBef>
          <a:spcPct val="0"/>
        </a:spcBef>
        <a:spcAft>
          <a:spcPct val="0"/>
        </a:spcAft>
        <a:buSzPct val="120000"/>
        <a:defRPr sz="1600">
          <a:solidFill>
            <a:schemeClr val="tx1"/>
          </a:solidFill>
          <a:latin typeface="Arial CE" panose="020B0604020202020204" pitchFamily="34" charset="0"/>
          <a:ea typeface="+mn-ea"/>
          <a:cs typeface="Arial CE" panose="020B0604020202020204" pitchFamily="34" charset="0"/>
        </a:defRPr>
      </a:lvl1pPr>
      <a:lvl2pPr marL="180975" indent="-179388" algn="l" defTabSz="895350" rtl="0" eaLnBrk="1" fontAlgn="base" hangingPunct="1">
        <a:lnSpc>
          <a:spcPts val="2300"/>
        </a:lnSpc>
        <a:spcBef>
          <a:spcPct val="0"/>
        </a:spcBef>
        <a:spcAft>
          <a:spcPct val="0"/>
        </a:spcAft>
        <a:buClr>
          <a:srgbClr val="F24F00"/>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2pPr>
      <a:lvl3pPr marL="361950" indent="-180975" algn="l" defTabSz="895350" rtl="0" eaLnBrk="1" fontAlgn="base" hangingPunct="1">
        <a:lnSpc>
          <a:spcPts val="2300"/>
        </a:lnSpc>
        <a:spcBef>
          <a:spcPct val="0"/>
        </a:spcBef>
        <a:spcAft>
          <a:spcPct val="0"/>
        </a:spcAft>
        <a:buClr>
          <a:srgbClr val="C8C8C8"/>
        </a:buClr>
        <a:buSzPct val="120000"/>
        <a:buFont typeface="Wingdings" pitchFamily="2" charset="2"/>
        <a:buChar char="§"/>
        <a:defRPr sz="1600">
          <a:solidFill>
            <a:schemeClr val="tx1"/>
          </a:solidFill>
          <a:latin typeface="Arial CE" panose="020B0604020202020204" pitchFamily="34" charset="0"/>
          <a:cs typeface="Arial CE" panose="020B0604020202020204" pitchFamily="34" charset="0"/>
        </a:defRPr>
      </a:lvl3pPr>
      <a:lvl4pPr marL="534988" indent="-180975" algn="l" defTabSz="895350" rtl="0" eaLnBrk="1" fontAlgn="base" hangingPunct="1">
        <a:lnSpc>
          <a:spcPts val="2300"/>
        </a:lnSpc>
        <a:spcBef>
          <a:spcPct val="0"/>
        </a:spcBef>
        <a:spcAft>
          <a:spcPct val="0"/>
        </a:spcAft>
        <a:buSzPct val="89000"/>
        <a:defRPr sz="1600">
          <a:solidFill>
            <a:schemeClr val="tx1"/>
          </a:solidFill>
          <a:latin typeface="Arial CE" panose="020B0604020202020204" pitchFamily="34" charset="0"/>
          <a:cs typeface="Arial CE" panose="020B0604020202020204" pitchFamily="34" charset="0"/>
        </a:defRPr>
      </a:lvl4pPr>
      <a:lvl5pPr marL="715963" indent="-180975" algn="l" defTabSz="895350" rtl="0" eaLnBrk="1" fontAlgn="base" hangingPunct="1">
        <a:lnSpc>
          <a:spcPts val="2300"/>
        </a:lnSpc>
        <a:spcBef>
          <a:spcPct val="0"/>
        </a:spcBef>
        <a:spcAft>
          <a:spcPct val="0"/>
        </a:spcAft>
        <a:buSzPct val="75000"/>
        <a:defRPr sz="1600">
          <a:solidFill>
            <a:schemeClr val="tx1"/>
          </a:solidFill>
          <a:latin typeface="Arial CE" panose="020B0604020202020204" pitchFamily="34" charset="0"/>
          <a:cs typeface="Arial CE" panose="020B0604020202020204" pitchFamily="34" charset="0"/>
        </a:defRPr>
      </a:lvl5pPr>
      <a:lvl6pPr marL="1039813" indent="-149225" algn="l" defTabSz="895350" rtl="0" eaLnBrk="1" fontAlgn="base" hangingPunct="1">
        <a:lnSpc>
          <a:spcPct val="110000"/>
        </a:lnSpc>
        <a:spcBef>
          <a:spcPct val="0"/>
        </a:spcBef>
        <a:spcAft>
          <a:spcPct val="0"/>
        </a:spcAft>
        <a:buSzPct val="75000"/>
        <a:defRPr sz="1200">
          <a:solidFill>
            <a:schemeClr val="tx1"/>
          </a:solidFill>
          <a:latin typeface="+mn-lt"/>
        </a:defRPr>
      </a:lvl6pPr>
      <a:lvl7pPr marL="1497013" indent="-149225" algn="l" defTabSz="895350" rtl="0" eaLnBrk="1" fontAlgn="base" hangingPunct="1">
        <a:lnSpc>
          <a:spcPct val="110000"/>
        </a:lnSpc>
        <a:spcBef>
          <a:spcPct val="0"/>
        </a:spcBef>
        <a:spcAft>
          <a:spcPct val="0"/>
        </a:spcAft>
        <a:buSzPct val="75000"/>
        <a:defRPr sz="1200">
          <a:solidFill>
            <a:schemeClr val="tx1"/>
          </a:solidFill>
          <a:latin typeface="+mn-lt"/>
        </a:defRPr>
      </a:lvl7pPr>
      <a:lvl8pPr marL="1954213" indent="-149225" algn="l" defTabSz="895350" rtl="0" eaLnBrk="1" fontAlgn="base" hangingPunct="1">
        <a:lnSpc>
          <a:spcPct val="110000"/>
        </a:lnSpc>
        <a:spcBef>
          <a:spcPct val="0"/>
        </a:spcBef>
        <a:spcAft>
          <a:spcPct val="0"/>
        </a:spcAft>
        <a:buSzPct val="75000"/>
        <a:defRPr sz="1200">
          <a:solidFill>
            <a:schemeClr val="tx1"/>
          </a:solidFill>
          <a:latin typeface="+mn-lt"/>
        </a:defRPr>
      </a:lvl8pPr>
      <a:lvl9pPr marL="2411413" indent="-149225" algn="l" defTabSz="895350" rtl="0" eaLnBrk="1" fontAlgn="base" hangingPunct="1">
        <a:lnSpc>
          <a:spcPct val="110000"/>
        </a:lnSpc>
        <a:spcBef>
          <a:spcPct val="0"/>
        </a:spcBef>
        <a:spcAft>
          <a:spcPct val="0"/>
        </a:spcAft>
        <a:buSzPct val="75000"/>
        <a:defRPr sz="12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pos="2880" userDrawn="1">
          <p15:clr>
            <a:srgbClr val="F26B43"/>
          </p15:clr>
        </p15:guide>
        <p15:guide id="3" orient="horz" pos="777" userDrawn="1">
          <p15:clr>
            <a:srgbClr val="F26B43"/>
          </p15:clr>
        </p15:guide>
        <p15:guide id="4" orient="horz" pos="30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04000" y="1052730"/>
            <a:ext cx="6876000" cy="1282402"/>
          </a:xfrm>
        </p:spPr>
        <p:txBody>
          <a:bodyPr/>
          <a:lstStyle/>
          <a:p>
            <a:br>
              <a:rPr lang="cs-CZ" dirty="0"/>
            </a:br>
            <a:r>
              <a:rPr lang="cs-CZ" dirty="0">
                <a:latin typeface="Futura CEZ OT Medium" pitchFamily="50" charset="0"/>
              </a:rPr>
              <a:t>PSYCHOLOGIE VE Skupině ČEZ</a:t>
            </a:r>
          </a:p>
        </p:txBody>
      </p:sp>
      <p:sp>
        <p:nvSpPr>
          <p:cNvPr id="6" name="Zástupný symbol pro text 5"/>
          <p:cNvSpPr>
            <a:spLocks noGrp="1"/>
          </p:cNvSpPr>
          <p:nvPr>
            <p:ph type="body" sz="quarter" idx="10"/>
          </p:nvPr>
        </p:nvSpPr>
        <p:spPr>
          <a:xfrm>
            <a:off x="503238" y="4675937"/>
            <a:ext cx="2633252" cy="241300"/>
          </a:xfrm>
        </p:spPr>
        <p:txBody>
          <a:bodyPr/>
          <a:lstStyle/>
          <a:p>
            <a:r>
              <a:rPr lang="cs-CZ" dirty="0">
                <a:latin typeface="+mn-lt"/>
              </a:rPr>
              <a:t>28.5.2021</a:t>
            </a:r>
          </a:p>
          <a:p>
            <a:r>
              <a:rPr lang="cs-CZ" dirty="0"/>
              <a:t>Mgr. Tomáš Gerych</a:t>
            </a:r>
          </a:p>
          <a:p>
            <a:endParaRPr lang="cs-CZ" dirty="0">
              <a:latin typeface="+mn-lt"/>
            </a:endParaRPr>
          </a:p>
          <a:p>
            <a:endParaRPr lang="cs-CZ" dirty="0">
              <a:latin typeface="+mn-lt"/>
            </a:endParaRPr>
          </a:p>
        </p:txBody>
      </p:sp>
      <p:sp>
        <p:nvSpPr>
          <p:cNvPr id="7" name="Zástupný symbol pro text 6"/>
          <p:cNvSpPr>
            <a:spLocks noGrp="1"/>
          </p:cNvSpPr>
          <p:nvPr>
            <p:ph type="body" sz="quarter" idx="11"/>
          </p:nvPr>
        </p:nvSpPr>
        <p:spPr>
          <a:xfrm>
            <a:off x="503238" y="5760000"/>
            <a:ext cx="4206414" cy="653500"/>
          </a:xfrm>
        </p:spPr>
        <p:txBody>
          <a:bodyPr/>
          <a:lstStyle/>
          <a:p>
            <a:r>
              <a:rPr lang="cs-CZ" sz="1800" dirty="0">
                <a:latin typeface="+mn-lt"/>
              </a:rPr>
              <a:t>Útvar psychologická diagnostika</a:t>
            </a:r>
          </a:p>
          <a:p>
            <a:endParaRPr lang="cs-CZ" sz="1800" dirty="0">
              <a:latin typeface="Futura CEZ OT Medium" pitchFamily="50" charset="0"/>
            </a:endParaRPr>
          </a:p>
        </p:txBody>
      </p:sp>
    </p:spTree>
    <p:extLst>
      <p:ext uri="{BB962C8B-B14F-4D97-AF65-F5344CB8AC3E}">
        <p14:creationId xmlns:p14="http://schemas.microsoft.com/office/powerpoint/2010/main" val="2749884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04001" y="437652"/>
            <a:ext cx="6876000" cy="819712"/>
          </a:xfrm>
        </p:spPr>
        <p:txBody>
          <a:bodyPr/>
          <a:lstStyle/>
          <a:p>
            <a:pPr eaLnBrk="1" hangingPunct="1"/>
            <a:r>
              <a:rPr lang="cs-CZ" altLang="cs-CZ" dirty="0">
                <a:latin typeface="Futura CEZ OT Medium" pitchFamily="50" charset="0"/>
              </a:rPr>
              <a:t>KRITÉRIA PSYCHICKÉ/OSOBNOSTNÍ ZPŮSOBILOSTI – NAPŘ.</a:t>
            </a:r>
          </a:p>
        </p:txBody>
      </p:sp>
      <p:sp>
        <p:nvSpPr>
          <p:cNvPr id="10243" name="Rectangle 3"/>
          <p:cNvSpPr>
            <a:spLocks noGrp="1" noChangeArrowheads="1"/>
          </p:cNvSpPr>
          <p:nvPr>
            <p:ph idx="1"/>
          </p:nvPr>
        </p:nvSpPr>
        <p:spPr>
          <a:xfrm>
            <a:off x="520118" y="1585519"/>
            <a:ext cx="8095246" cy="4670819"/>
          </a:xfrm>
        </p:spPr>
        <p:txBody>
          <a:bodyPr/>
          <a:lstStyle/>
          <a:p>
            <a:pPr eaLnBrk="1" hangingPunct="1"/>
            <a:r>
              <a:rPr lang="cs-CZ" altLang="cs-CZ" b="1" dirty="0"/>
              <a:t> 2. Osobnostní charakteristiky (klíčové pro konzervativní prostředí energetiky):</a:t>
            </a:r>
          </a:p>
          <a:p>
            <a:pPr eaLnBrk="1" hangingPunct="1"/>
            <a:endParaRPr lang="cs-CZ" altLang="cs-CZ" b="1" dirty="0"/>
          </a:p>
          <a:p>
            <a:pPr eaLnBrk="1" hangingPunct="1">
              <a:buClr>
                <a:schemeClr val="accent2"/>
              </a:buClr>
              <a:buFont typeface="Wingdings" pitchFamily="2" charset="2"/>
              <a:buChar char="§"/>
            </a:pPr>
            <a:r>
              <a:rPr lang="cs-CZ" altLang="cs-CZ" dirty="0"/>
              <a:t>    Emocionální stabilita a zralost</a:t>
            </a:r>
          </a:p>
          <a:p>
            <a:pPr eaLnBrk="1" hangingPunct="1">
              <a:buClr>
                <a:schemeClr val="accent2"/>
              </a:buClr>
              <a:buFont typeface="Wingdings" pitchFamily="2" charset="2"/>
              <a:buNone/>
            </a:pPr>
            <a:endParaRPr lang="cs-CZ" altLang="cs-CZ" dirty="0"/>
          </a:p>
          <a:p>
            <a:pPr eaLnBrk="1" hangingPunct="1">
              <a:buClr>
                <a:schemeClr val="accent2"/>
              </a:buClr>
              <a:buFont typeface="Wingdings" pitchFamily="2" charset="2"/>
              <a:buChar char="§"/>
            </a:pPr>
            <a:r>
              <a:rPr lang="cs-CZ" altLang="cs-CZ" dirty="0"/>
              <a:t>    Svědomitost, zodpovědnost, vytrvalost</a:t>
            </a:r>
          </a:p>
          <a:p>
            <a:pPr eaLnBrk="1" hangingPunct="1">
              <a:buClr>
                <a:schemeClr val="accent2"/>
              </a:buClr>
              <a:buFont typeface="Wingdings" pitchFamily="2" charset="2"/>
              <a:buChar char="§"/>
            </a:pPr>
            <a:endParaRPr lang="cs-CZ" altLang="cs-CZ" dirty="0"/>
          </a:p>
          <a:p>
            <a:pPr eaLnBrk="1" hangingPunct="1">
              <a:buClr>
                <a:schemeClr val="accent2"/>
              </a:buClr>
              <a:buFont typeface="Wingdings" pitchFamily="2" charset="2"/>
              <a:buChar char="§"/>
            </a:pPr>
            <a:r>
              <a:rPr lang="cs-CZ" altLang="cs-CZ" dirty="0"/>
              <a:t>     Odolnost vůči zátěži</a:t>
            </a:r>
          </a:p>
          <a:p>
            <a:pPr eaLnBrk="1" hangingPunct="1">
              <a:buClr>
                <a:schemeClr val="accent2"/>
              </a:buClr>
              <a:buFont typeface="Wingdings" pitchFamily="2" charset="2"/>
              <a:buNone/>
            </a:pPr>
            <a:endParaRPr lang="cs-CZ" altLang="cs-CZ" dirty="0"/>
          </a:p>
          <a:p>
            <a:pPr eaLnBrk="1" hangingPunct="1">
              <a:buClr>
                <a:schemeClr val="accent2"/>
              </a:buClr>
              <a:buFont typeface="Wingdings" pitchFamily="2" charset="2"/>
              <a:buChar char="§"/>
            </a:pPr>
            <a:r>
              <a:rPr lang="cs-CZ" altLang="cs-CZ" dirty="0"/>
              <a:t>    Vysoká sebekontrola</a:t>
            </a:r>
          </a:p>
          <a:p>
            <a:pPr eaLnBrk="1" hangingPunct="1">
              <a:buClr>
                <a:schemeClr val="accent2"/>
              </a:buClr>
              <a:buFont typeface="Wingdings" pitchFamily="2" charset="2"/>
              <a:buNone/>
            </a:pPr>
            <a:endParaRPr lang="cs-CZ" altLang="cs-CZ" dirty="0"/>
          </a:p>
          <a:p>
            <a:pPr eaLnBrk="1" hangingPunct="1">
              <a:buClr>
                <a:schemeClr val="accent2"/>
              </a:buClr>
              <a:buFont typeface="Wingdings" pitchFamily="2" charset="2"/>
              <a:buChar char="§"/>
            </a:pPr>
            <a:r>
              <a:rPr lang="cs-CZ" altLang="cs-CZ" dirty="0"/>
              <a:t>    Anticipace</a:t>
            </a:r>
          </a:p>
          <a:p>
            <a:pPr eaLnBrk="1" hangingPunct="1">
              <a:buClr>
                <a:schemeClr val="accent2"/>
              </a:buClr>
              <a:buFont typeface="Wingdings" pitchFamily="2" charset="2"/>
              <a:buNone/>
            </a:pPr>
            <a:r>
              <a:rPr lang="cs-CZ" altLang="cs-CZ" dirty="0"/>
              <a:t>  </a:t>
            </a:r>
          </a:p>
          <a:p>
            <a:pPr eaLnBrk="1" hangingPunct="1">
              <a:buClr>
                <a:schemeClr val="accent2"/>
              </a:buClr>
              <a:buFont typeface="Wingdings" pitchFamily="2" charset="2"/>
              <a:buChar char="§"/>
            </a:pPr>
            <a:r>
              <a:rPr lang="cs-CZ" altLang="cs-CZ" dirty="0"/>
              <a:t>    Přiměřená sebejistota a sebekritičnost</a:t>
            </a:r>
          </a:p>
          <a:p>
            <a:pPr eaLnBrk="1" hangingPunct="1">
              <a:buFontTx/>
              <a:buChar char="•"/>
            </a:pPr>
            <a:endParaRPr lang="cs-CZ" altLang="cs-CZ" dirty="0"/>
          </a:p>
        </p:txBody>
      </p:sp>
    </p:spTree>
    <p:extLst>
      <p:ext uri="{BB962C8B-B14F-4D97-AF65-F5344CB8AC3E}">
        <p14:creationId xmlns:p14="http://schemas.microsoft.com/office/powerpoint/2010/main" val="3793052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04001" y="437652"/>
            <a:ext cx="6876000" cy="819712"/>
          </a:xfrm>
        </p:spPr>
        <p:txBody>
          <a:bodyPr/>
          <a:lstStyle/>
          <a:p>
            <a:pPr eaLnBrk="1" hangingPunct="1"/>
            <a:r>
              <a:rPr lang="cs-CZ" altLang="cs-CZ" dirty="0">
                <a:latin typeface="Futura CEZ OT Medium" pitchFamily="50" charset="0"/>
              </a:rPr>
              <a:t>MOŽNÉ DŮVODY </a:t>
            </a:r>
            <a:r>
              <a:rPr lang="cs-CZ" altLang="cs-CZ" dirty="0">
                <a:solidFill>
                  <a:schemeClr val="accent2">
                    <a:lumMod val="75000"/>
                  </a:schemeClr>
                </a:solidFill>
                <a:latin typeface="Futura CEZ OT Medium" pitchFamily="50" charset="0"/>
              </a:rPr>
              <a:t>NEÚSPĚŠNÉHO</a:t>
            </a:r>
            <a:r>
              <a:rPr lang="cs-CZ" altLang="cs-CZ" dirty="0">
                <a:latin typeface="Futura CEZ OT Medium" pitchFamily="50" charset="0"/>
              </a:rPr>
              <a:t> ABSOLVOVÁNÍ vyšetření</a:t>
            </a:r>
          </a:p>
        </p:txBody>
      </p:sp>
      <p:sp>
        <p:nvSpPr>
          <p:cNvPr id="11267" name="Rectangle 3"/>
          <p:cNvSpPr>
            <a:spLocks noGrp="1" noChangeArrowheads="1"/>
          </p:cNvSpPr>
          <p:nvPr>
            <p:ph type="body" idx="1"/>
          </p:nvPr>
        </p:nvSpPr>
        <p:spPr/>
        <p:txBody>
          <a:bodyPr/>
          <a:lstStyle/>
          <a:p>
            <a:pPr eaLnBrk="1" hangingPunct="1">
              <a:buClr>
                <a:schemeClr val="accent2"/>
              </a:buClr>
              <a:buFont typeface="Wingdings" pitchFamily="2" charset="2"/>
              <a:buChar char="§"/>
            </a:pPr>
            <a:endParaRPr lang="cs-CZ" altLang="cs-CZ" b="1" dirty="0"/>
          </a:p>
          <a:p>
            <a:pPr eaLnBrk="1" hangingPunct="1">
              <a:buClr>
                <a:schemeClr val="accent2"/>
              </a:buClr>
              <a:buFont typeface="Wingdings" pitchFamily="2" charset="2"/>
              <a:buChar char="§"/>
            </a:pPr>
            <a:r>
              <a:rPr lang="cs-CZ" altLang="cs-CZ" b="1" dirty="0"/>
              <a:t>     Nedostatečná koncentrace </a:t>
            </a:r>
            <a:r>
              <a:rPr lang="cs-CZ" altLang="cs-CZ" dirty="0"/>
              <a:t>pozornosti (až poruchy vnímání)</a:t>
            </a:r>
          </a:p>
          <a:p>
            <a:pPr eaLnBrk="1" hangingPunct="1">
              <a:buClr>
                <a:schemeClr val="accent2"/>
              </a:buClr>
              <a:buFont typeface="Wingdings" pitchFamily="2" charset="2"/>
              <a:buNone/>
            </a:pPr>
            <a:endParaRPr lang="cs-CZ" altLang="cs-CZ" dirty="0"/>
          </a:p>
          <a:p>
            <a:pPr eaLnBrk="1" hangingPunct="1">
              <a:buClr>
                <a:schemeClr val="accent2"/>
              </a:buClr>
              <a:buFont typeface="Wingdings" pitchFamily="2" charset="2"/>
              <a:buChar char="§"/>
            </a:pPr>
            <a:r>
              <a:rPr lang="cs-CZ" altLang="cs-CZ" b="1" dirty="0"/>
              <a:t>     Nevyvážená struktura </a:t>
            </a:r>
            <a:r>
              <a:rPr lang="cs-CZ" altLang="cs-CZ" dirty="0"/>
              <a:t>intelektových schopností, </a:t>
            </a:r>
          </a:p>
          <a:p>
            <a:pPr eaLnBrk="1" hangingPunct="1">
              <a:buClr>
                <a:schemeClr val="accent2"/>
              </a:buClr>
              <a:buFont typeface="Wingdings" pitchFamily="2" charset="2"/>
              <a:buNone/>
            </a:pPr>
            <a:r>
              <a:rPr lang="cs-CZ" altLang="cs-CZ" dirty="0"/>
              <a:t>       nedostatečně rozvinuté technické myšlení (teoretické a praktické)</a:t>
            </a:r>
          </a:p>
          <a:p>
            <a:pPr eaLnBrk="1" hangingPunct="1">
              <a:buClr>
                <a:schemeClr val="accent2"/>
              </a:buClr>
              <a:buFont typeface="Wingdings" pitchFamily="2" charset="2"/>
              <a:buNone/>
            </a:pPr>
            <a:endParaRPr lang="cs-CZ" altLang="cs-CZ" dirty="0"/>
          </a:p>
          <a:p>
            <a:pPr eaLnBrk="1" hangingPunct="1">
              <a:buClr>
                <a:schemeClr val="accent2"/>
              </a:buClr>
              <a:buFont typeface="Wingdings" pitchFamily="2" charset="2"/>
              <a:buChar char="§"/>
            </a:pPr>
            <a:r>
              <a:rPr lang="cs-CZ" altLang="cs-CZ" b="1" dirty="0"/>
              <a:t>     Osobnostní charakteristiky </a:t>
            </a:r>
            <a:r>
              <a:rPr lang="cs-CZ" altLang="cs-CZ" dirty="0"/>
              <a:t>neodpovídající profilu zaměstnance (včetně  </a:t>
            </a:r>
          </a:p>
          <a:p>
            <a:pPr eaLnBrk="1" hangingPunct="1">
              <a:buClr>
                <a:schemeClr val="accent2"/>
              </a:buClr>
            </a:pPr>
            <a:r>
              <a:rPr lang="cs-CZ" altLang="cs-CZ" dirty="0"/>
              <a:t>       osobnostní nevyzrálosti)</a:t>
            </a:r>
          </a:p>
          <a:p>
            <a:pPr eaLnBrk="1" hangingPunct="1">
              <a:buClr>
                <a:schemeClr val="accent2"/>
              </a:buClr>
              <a:buFont typeface="Wingdings" pitchFamily="2" charset="2"/>
              <a:buNone/>
            </a:pPr>
            <a:endParaRPr lang="cs-CZ" altLang="cs-CZ" dirty="0"/>
          </a:p>
          <a:p>
            <a:pPr eaLnBrk="1" hangingPunct="1">
              <a:buClr>
                <a:schemeClr val="accent2"/>
              </a:buClr>
              <a:buFont typeface="Wingdings" pitchFamily="2" charset="2"/>
              <a:buChar char="§"/>
            </a:pPr>
            <a:r>
              <a:rPr lang="cs-CZ" altLang="cs-CZ" b="1" dirty="0"/>
              <a:t>     </a:t>
            </a:r>
            <a:r>
              <a:rPr lang="cs-CZ" altLang="cs-CZ" dirty="0"/>
              <a:t>Detekce nadužívání alkoholu/užívání jiných návykových látek</a:t>
            </a:r>
            <a:endParaRPr lang="cs-CZ" altLang="cs-CZ" b="1" dirty="0"/>
          </a:p>
          <a:p>
            <a:pPr eaLnBrk="1" hangingPunct="1"/>
            <a:endParaRPr lang="cs-CZ" altLang="cs-CZ" sz="2000" b="1" dirty="0"/>
          </a:p>
          <a:p>
            <a:pPr eaLnBrk="1" hangingPunct="1"/>
            <a:endParaRPr lang="cs-CZ" altLang="cs-CZ" dirty="0"/>
          </a:p>
        </p:txBody>
      </p:sp>
    </p:spTree>
    <p:extLst>
      <p:ext uri="{BB962C8B-B14F-4D97-AF65-F5344CB8AC3E}">
        <p14:creationId xmlns:p14="http://schemas.microsoft.com/office/powerpoint/2010/main" val="457975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dirty="0">
                <a:latin typeface="Futura CEZ OT Medium" pitchFamily="50" charset="0"/>
              </a:rPr>
              <a:t>CÍL PSYCHODIAGNOSTICKÉHO VÝBĚRU</a:t>
            </a:r>
          </a:p>
        </p:txBody>
      </p:sp>
      <p:sp>
        <p:nvSpPr>
          <p:cNvPr id="8195" name="Rectangle 3"/>
          <p:cNvSpPr>
            <a:spLocks noGrp="1" noChangeArrowheads="1"/>
          </p:cNvSpPr>
          <p:nvPr>
            <p:ph type="body" idx="1"/>
          </p:nvPr>
        </p:nvSpPr>
        <p:spPr>
          <a:xfrm>
            <a:off x="744278" y="1568741"/>
            <a:ext cx="7871085" cy="4687597"/>
          </a:xfrm>
        </p:spPr>
        <p:txBody>
          <a:bodyPr/>
          <a:lstStyle/>
          <a:p>
            <a:pPr eaLnBrk="1" hangingPunct="1">
              <a:buClr>
                <a:schemeClr val="accent2"/>
              </a:buClr>
            </a:pPr>
            <a:r>
              <a:rPr lang="cs-CZ" altLang="cs-CZ" dirty="0"/>
              <a:t> </a:t>
            </a:r>
          </a:p>
          <a:p>
            <a:pPr eaLnBrk="1" hangingPunct="1">
              <a:buClr>
                <a:schemeClr val="accent2"/>
              </a:buClr>
            </a:pPr>
            <a:endParaRPr lang="cs-CZ" altLang="cs-CZ" b="1" dirty="0"/>
          </a:p>
          <a:p>
            <a:pPr eaLnBrk="1" hangingPunct="1">
              <a:buClr>
                <a:schemeClr val="accent2"/>
              </a:buClr>
            </a:pPr>
            <a:r>
              <a:rPr lang="cs-CZ" altLang="cs-CZ" b="1" dirty="0"/>
              <a:t>     Adaptabilita</a:t>
            </a:r>
            <a:r>
              <a:rPr lang="cs-CZ" altLang="cs-CZ" dirty="0"/>
              <a:t> na specifické podmínky konzervativního energetického prostředí (zejména JE)</a:t>
            </a:r>
          </a:p>
          <a:p>
            <a:pPr marL="304800" indent="-304800" eaLnBrk="1" hangingPunct="1">
              <a:buClr>
                <a:schemeClr val="accent2"/>
              </a:buClr>
              <a:buFont typeface="Wingdings" pitchFamily="2" charset="2"/>
              <a:buChar char="§"/>
            </a:pPr>
            <a:endParaRPr lang="cs-CZ" altLang="cs-CZ" dirty="0"/>
          </a:p>
          <a:p>
            <a:pPr eaLnBrk="1" hangingPunct="1">
              <a:buClr>
                <a:schemeClr val="accent2"/>
              </a:buClr>
            </a:pPr>
            <a:r>
              <a:rPr lang="cs-CZ" altLang="cs-CZ" b="1" dirty="0"/>
              <a:t>     Spolehlivý výkon</a:t>
            </a:r>
            <a:r>
              <a:rPr lang="cs-CZ" altLang="cs-CZ" dirty="0"/>
              <a:t> ve stanovených činnostech</a:t>
            </a:r>
          </a:p>
          <a:p>
            <a:pPr marL="304800" indent="-304800" eaLnBrk="1" hangingPunct="1">
              <a:buClr>
                <a:schemeClr val="accent2"/>
              </a:buClr>
              <a:buFont typeface="Wingdings" pitchFamily="2" charset="2"/>
              <a:buChar char="§"/>
            </a:pPr>
            <a:endParaRPr lang="cs-CZ" altLang="cs-CZ" dirty="0"/>
          </a:p>
          <a:p>
            <a:pPr marL="304800" indent="-304800" eaLnBrk="1" hangingPunct="1">
              <a:buClr>
                <a:schemeClr val="accent2"/>
              </a:buClr>
              <a:buFont typeface="Wingdings" pitchFamily="2" charset="2"/>
              <a:buChar char="§"/>
            </a:pPr>
            <a:endParaRPr lang="cs-CZ" altLang="cs-CZ" dirty="0"/>
          </a:p>
          <a:p>
            <a:pPr eaLnBrk="1" hangingPunct="1">
              <a:buClr>
                <a:schemeClr val="accent2"/>
              </a:buClr>
            </a:pPr>
            <a:r>
              <a:rPr lang="cs-CZ" altLang="cs-CZ" dirty="0"/>
              <a:t>     Možnost </a:t>
            </a:r>
            <a:r>
              <a:rPr lang="cs-CZ" altLang="cs-CZ" b="1" dirty="0"/>
              <a:t>profesního postupu </a:t>
            </a:r>
            <a:r>
              <a:rPr lang="cs-CZ" altLang="cs-CZ" dirty="0"/>
              <a:t>a uplatnění v  jiných technických útvarech ČEZ, a. s.   </a:t>
            </a:r>
          </a:p>
          <a:p>
            <a:pPr eaLnBrk="1" hangingPunct="1">
              <a:buClr>
                <a:schemeClr val="accent2"/>
              </a:buClr>
            </a:pPr>
            <a:r>
              <a:rPr lang="cs-CZ" altLang="cs-CZ" dirty="0"/>
              <a:t>    (manažerský potenciál)</a:t>
            </a:r>
          </a:p>
          <a:p>
            <a:pPr marL="304800" indent="-304800" eaLnBrk="1" hangingPunct="1">
              <a:buClr>
                <a:schemeClr val="accent2"/>
              </a:buClr>
              <a:buFont typeface="Wingdings" pitchFamily="2" charset="2"/>
              <a:buChar char="§"/>
            </a:pPr>
            <a:endParaRPr lang="cs-CZ" altLang="cs-CZ" dirty="0"/>
          </a:p>
          <a:p>
            <a:pPr marL="304800" indent="-304800" eaLnBrk="1" hangingPunct="1">
              <a:buClr>
                <a:schemeClr val="accent2"/>
              </a:buClr>
              <a:buFont typeface="Wingdings" pitchFamily="2" charset="2"/>
              <a:buChar char="§"/>
            </a:pPr>
            <a:endParaRPr lang="cs-CZ" altLang="cs-CZ" dirty="0"/>
          </a:p>
          <a:p>
            <a:pPr eaLnBrk="1" hangingPunct="1">
              <a:buClr>
                <a:schemeClr val="accent2"/>
              </a:buClr>
            </a:pPr>
            <a:r>
              <a:rPr lang="cs-CZ" altLang="cs-CZ" b="1" dirty="0"/>
              <a:t>     Snižování pravděpodobnosti vzniku lidského faktoru </a:t>
            </a:r>
            <a:r>
              <a:rPr lang="cs-CZ" altLang="cs-CZ" dirty="0"/>
              <a:t>(chyby)</a:t>
            </a:r>
            <a:endParaRPr lang="cs-CZ" altLang="cs-CZ" dirty="0">
              <a:solidFill>
                <a:srgbClr val="FF0000"/>
              </a:solidFill>
            </a:endParaRPr>
          </a:p>
          <a:p>
            <a:pPr marL="304800" indent="-304800" eaLnBrk="1" hangingPunct="1"/>
            <a:endParaRPr lang="cs-CZ" altLang="cs-CZ" dirty="0"/>
          </a:p>
        </p:txBody>
      </p:sp>
      <p:sp>
        <p:nvSpPr>
          <p:cNvPr id="4" name="Šipka doprava 3"/>
          <p:cNvSpPr/>
          <p:nvPr/>
        </p:nvSpPr>
        <p:spPr bwMode="auto">
          <a:xfrm>
            <a:off x="615507" y="2231587"/>
            <a:ext cx="310393" cy="159391"/>
          </a:xfrm>
          <a:prstGeom prst="rightArrow">
            <a:avLst/>
          </a:prstGeom>
          <a:solidFill>
            <a:srgbClr val="FF9966"/>
          </a:solidFill>
          <a:ln w="0">
            <a:noFill/>
            <a:prstDash val="solid"/>
            <a:round/>
            <a:headEnd/>
            <a:tailEnd/>
          </a:ln>
        </p:spPr>
        <p:txBody>
          <a:bodyPr vert="horz" wrap="square" lIns="91440" tIns="45720" rIns="91440" bIns="45720" numCol="1" rtlCol="0" anchor="t" anchorCtr="0" compatLnSpc="1">
            <a:prstTxWarp prst="textNoShape">
              <a:avLst/>
            </a:prstTxWarp>
          </a:bodyPr>
          <a:lstStyle/>
          <a:p>
            <a:pPr algn="ctr"/>
            <a:endParaRPr lang="cs-CZ"/>
          </a:p>
        </p:txBody>
      </p:sp>
      <p:sp>
        <p:nvSpPr>
          <p:cNvPr id="5" name="Šipka doprava 4"/>
          <p:cNvSpPr/>
          <p:nvPr/>
        </p:nvSpPr>
        <p:spPr bwMode="auto">
          <a:xfrm>
            <a:off x="615504" y="3086874"/>
            <a:ext cx="310393" cy="159391"/>
          </a:xfrm>
          <a:prstGeom prst="rightArrow">
            <a:avLst/>
          </a:prstGeom>
          <a:solidFill>
            <a:srgbClr val="FF9966"/>
          </a:solidFill>
          <a:ln w="0">
            <a:noFill/>
            <a:prstDash val="solid"/>
            <a:round/>
            <a:headEnd/>
            <a:tailEnd/>
          </a:ln>
        </p:spPr>
        <p:txBody>
          <a:bodyPr vert="horz" wrap="square" lIns="91440" tIns="45720" rIns="91440" bIns="45720" numCol="1" rtlCol="0" anchor="t" anchorCtr="0" compatLnSpc="1">
            <a:prstTxWarp prst="textNoShape">
              <a:avLst/>
            </a:prstTxWarp>
          </a:bodyPr>
          <a:lstStyle/>
          <a:p>
            <a:pPr algn="ctr"/>
            <a:endParaRPr lang="cs-CZ"/>
          </a:p>
        </p:txBody>
      </p:sp>
      <p:sp>
        <p:nvSpPr>
          <p:cNvPr id="6" name="Šipka doprava 5"/>
          <p:cNvSpPr/>
          <p:nvPr/>
        </p:nvSpPr>
        <p:spPr bwMode="auto">
          <a:xfrm>
            <a:off x="620663" y="3984690"/>
            <a:ext cx="310393" cy="159391"/>
          </a:xfrm>
          <a:prstGeom prst="rightArrow">
            <a:avLst/>
          </a:prstGeom>
          <a:solidFill>
            <a:srgbClr val="FF9966"/>
          </a:solidFill>
          <a:ln w="0">
            <a:noFill/>
            <a:prstDash val="solid"/>
            <a:round/>
            <a:headEnd/>
            <a:tailEnd/>
          </a:ln>
        </p:spPr>
        <p:txBody>
          <a:bodyPr vert="horz" wrap="square" lIns="91440" tIns="45720" rIns="91440" bIns="45720" numCol="1" rtlCol="0" anchor="t" anchorCtr="0" compatLnSpc="1">
            <a:prstTxWarp prst="textNoShape">
              <a:avLst/>
            </a:prstTxWarp>
          </a:bodyPr>
          <a:lstStyle/>
          <a:p>
            <a:pPr algn="ctr"/>
            <a:endParaRPr lang="cs-CZ"/>
          </a:p>
        </p:txBody>
      </p:sp>
      <p:sp>
        <p:nvSpPr>
          <p:cNvPr id="7" name="Šipka doprava 6"/>
          <p:cNvSpPr/>
          <p:nvPr/>
        </p:nvSpPr>
        <p:spPr bwMode="auto">
          <a:xfrm>
            <a:off x="625501" y="5129106"/>
            <a:ext cx="310393" cy="159391"/>
          </a:xfrm>
          <a:prstGeom prst="rightArrow">
            <a:avLst/>
          </a:prstGeom>
          <a:solidFill>
            <a:srgbClr val="FF9966"/>
          </a:solidFill>
          <a:ln w="0">
            <a:noFill/>
            <a:prstDash val="solid"/>
            <a:round/>
            <a:headEnd/>
            <a:tailEnd/>
          </a:ln>
        </p:spPr>
        <p:txBody>
          <a:bodyPr vert="horz" wrap="square" lIns="91440" tIns="45720" rIns="91440" bIns="45720" numCol="1" rtlCol="0" anchor="t" anchorCtr="0" compatLnSpc="1">
            <a:prstTxWarp prst="textNoShape">
              <a:avLst/>
            </a:prstTxWarp>
          </a:bodyPr>
          <a:lstStyle/>
          <a:p>
            <a:pPr algn="ctr"/>
            <a:endParaRPr lang="cs-CZ"/>
          </a:p>
        </p:txBody>
      </p:sp>
    </p:spTree>
    <p:extLst>
      <p:ext uri="{BB962C8B-B14F-4D97-AF65-F5344CB8AC3E}">
        <p14:creationId xmlns:p14="http://schemas.microsoft.com/office/powerpoint/2010/main" val="2026898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03772" y="437332"/>
            <a:ext cx="6876222" cy="419514"/>
          </a:xfrm>
        </p:spPr>
        <p:txBody>
          <a:bodyPr/>
          <a:lstStyle/>
          <a:p>
            <a:pPr eaLnBrk="1" hangingPunct="1"/>
            <a:r>
              <a:rPr lang="cs-CZ" altLang="cs-CZ"/>
              <a:t>METODIKA PSYCHOLOGICKÉHO VYŠETŘENÍ</a:t>
            </a:r>
          </a:p>
        </p:txBody>
      </p:sp>
      <p:sp>
        <p:nvSpPr>
          <p:cNvPr id="45059" name="Rectangle 3"/>
          <p:cNvSpPr>
            <a:spLocks noGrp="1" noChangeArrowheads="1"/>
          </p:cNvSpPr>
          <p:nvPr>
            <p:ph idx="1"/>
          </p:nvPr>
        </p:nvSpPr>
        <p:spPr>
          <a:xfrm>
            <a:off x="544267" y="1477208"/>
            <a:ext cx="8071666" cy="4779868"/>
          </a:xfrm>
        </p:spPr>
        <p:txBody>
          <a:bodyPr/>
          <a:lstStyle/>
          <a:p>
            <a:pPr eaLnBrk="1" hangingPunct="1">
              <a:lnSpc>
                <a:spcPct val="90000"/>
              </a:lnSpc>
            </a:pPr>
            <a:endParaRPr lang="cs-CZ" altLang="cs-CZ" sz="1800" dirty="0">
              <a:latin typeface="Arial CE" charset="-18"/>
              <a:cs typeface="Arial CE" charset="-18"/>
            </a:endParaRPr>
          </a:p>
          <a:p>
            <a:pPr indent="268288" eaLnBrk="1" hangingPunct="1">
              <a:lnSpc>
                <a:spcPct val="90000"/>
              </a:lnSpc>
            </a:pPr>
            <a:r>
              <a:rPr lang="cs-CZ" altLang="cs-CZ" b="1" dirty="0">
                <a:solidFill>
                  <a:schemeClr val="accent2"/>
                </a:solidFill>
                <a:latin typeface="Arial CE" charset="-18"/>
                <a:cs typeface="Arial CE" charset="-18"/>
              </a:rPr>
              <a:t>Používané metody:</a:t>
            </a:r>
          </a:p>
          <a:p>
            <a:pPr indent="268288" eaLnBrk="1" hangingPunct="1">
              <a:lnSpc>
                <a:spcPct val="90000"/>
              </a:lnSpc>
            </a:pPr>
            <a:endParaRPr lang="cs-CZ" altLang="cs-CZ" b="1" i="1" dirty="0">
              <a:latin typeface="Arial CE" charset="-18"/>
              <a:cs typeface="Arial CE" charset="-18"/>
            </a:endParaRPr>
          </a:p>
          <a:p>
            <a:pPr indent="268288" eaLnBrk="1" hangingPunct="1">
              <a:lnSpc>
                <a:spcPct val="90000"/>
              </a:lnSpc>
              <a:buFontTx/>
              <a:buChar char="•"/>
            </a:pPr>
            <a:endParaRPr lang="cs-CZ" altLang="cs-CZ" dirty="0">
              <a:latin typeface="Arial CE" charset="-18"/>
              <a:cs typeface="Arial CE" charset="-18"/>
            </a:endParaRPr>
          </a:p>
          <a:p>
            <a:pPr indent="268288" eaLnBrk="1" hangingPunct="1">
              <a:lnSpc>
                <a:spcPct val="100000"/>
              </a:lnSpc>
              <a:buFontTx/>
              <a:buChar char="•"/>
            </a:pPr>
            <a:endParaRPr lang="cs-CZ" altLang="cs-CZ" dirty="0">
              <a:latin typeface="Arial CE" charset="-18"/>
              <a:cs typeface="Arial CE" charset="-18"/>
            </a:endParaRPr>
          </a:p>
          <a:p>
            <a:pPr marL="285750" indent="-285750" eaLnBrk="1" hangingPunct="1">
              <a:lnSpc>
                <a:spcPct val="100000"/>
              </a:lnSpc>
              <a:buClr>
                <a:schemeClr val="accent2"/>
              </a:buClr>
              <a:buFont typeface="Arial" panose="020B0604020202020204" pitchFamily="34" charset="0"/>
              <a:buChar char="•"/>
            </a:pPr>
            <a:r>
              <a:rPr lang="cs-CZ" altLang="cs-CZ" dirty="0">
                <a:latin typeface="Arial CE" charset="-18"/>
                <a:cs typeface="Arial CE" charset="-18"/>
              </a:rPr>
              <a:t>pozorování chování</a:t>
            </a:r>
          </a:p>
          <a:p>
            <a:pPr marL="285750" indent="-285750" eaLnBrk="1" hangingPunct="1">
              <a:lnSpc>
                <a:spcPct val="100000"/>
              </a:lnSpc>
              <a:buClr>
                <a:schemeClr val="accent2"/>
              </a:buClr>
              <a:buFont typeface="Arial" panose="020B0604020202020204" pitchFamily="34" charset="0"/>
              <a:buChar char="•"/>
            </a:pPr>
            <a:endParaRPr lang="cs-CZ" altLang="cs-CZ" dirty="0">
              <a:latin typeface="Arial CE" charset="-18"/>
              <a:cs typeface="Arial CE" charset="-18"/>
            </a:endParaRPr>
          </a:p>
          <a:p>
            <a:pPr marL="285750" indent="-285750">
              <a:lnSpc>
                <a:spcPct val="100000"/>
              </a:lnSpc>
              <a:buClr>
                <a:schemeClr val="accent2"/>
              </a:buClr>
              <a:buFont typeface="Arial" panose="020B0604020202020204" pitchFamily="34" charset="0"/>
              <a:buChar char="•"/>
            </a:pPr>
            <a:r>
              <a:rPr lang="cs-CZ" altLang="cs-CZ" dirty="0">
                <a:latin typeface="Arial CE" charset="-18"/>
                <a:cs typeface="Arial CE" charset="-18"/>
              </a:rPr>
              <a:t>projektivní metody</a:t>
            </a:r>
          </a:p>
          <a:p>
            <a:pPr marL="285750" indent="-285750" eaLnBrk="1" hangingPunct="1">
              <a:lnSpc>
                <a:spcPct val="100000"/>
              </a:lnSpc>
              <a:buClr>
                <a:schemeClr val="accent2"/>
              </a:buClr>
              <a:buFont typeface="Arial" panose="020B0604020202020204" pitchFamily="34" charset="0"/>
              <a:buChar char="•"/>
            </a:pPr>
            <a:endParaRPr lang="cs-CZ" altLang="cs-CZ" dirty="0">
              <a:latin typeface="Arial CE" charset="-18"/>
              <a:cs typeface="Arial CE" charset="-18"/>
            </a:endParaRPr>
          </a:p>
          <a:p>
            <a:pPr marL="285750" indent="-285750">
              <a:lnSpc>
                <a:spcPct val="100000"/>
              </a:lnSpc>
              <a:buClr>
                <a:schemeClr val="accent2"/>
              </a:buClr>
              <a:buFont typeface="Arial" panose="020B0604020202020204" pitchFamily="34" charset="0"/>
              <a:buChar char="•"/>
            </a:pPr>
            <a:r>
              <a:rPr lang="cs-CZ" altLang="cs-CZ" dirty="0">
                <a:latin typeface="Arial CE" charset="-18"/>
                <a:cs typeface="Arial CE" charset="-18"/>
              </a:rPr>
              <a:t>výkonové testy</a:t>
            </a:r>
          </a:p>
          <a:p>
            <a:pPr marL="285750" indent="-285750" eaLnBrk="1" hangingPunct="1">
              <a:lnSpc>
                <a:spcPct val="100000"/>
              </a:lnSpc>
              <a:buClr>
                <a:schemeClr val="accent2"/>
              </a:buClr>
              <a:buFont typeface="Arial" panose="020B0604020202020204" pitchFamily="34" charset="0"/>
              <a:buChar char="•"/>
            </a:pPr>
            <a:endParaRPr lang="cs-CZ" altLang="cs-CZ" dirty="0">
              <a:latin typeface="Arial CE" charset="-18"/>
              <a:cs typeface="Arial CE" charset="-18"/>
            </a:endParaRPr>
          </a:p>
          <a:p>
            <a:pPr marL="285750" indent="-285750">
              <a:lnSpc>
                <a:spcPct val="100000"/>
              </a:lnSpc>
              <a:buClr>
                <a:schemeClr val="accent2"/>
              </a:buClr>
              <a:buFont typeface="Arial" panose="020B0604020202020204" pitchFamily="34" charset="0"/>
              <a:buChar char="•"/>
            </a:pPr>
            <a:r>
              <a:rPr lang="cs-CZ" altLang="cs-CZ" dirty="0" err="1">
                <a:latin typeface="Arial CE" charset="-18"/>
                <a:cs typeface="Arial CE" charset="-18"/>
              </a:rPr>
              <a:t>sebeposuzovací</a:t>
            </a:r>
            <a:r>
              <a:rPr lang="cs-CZ" altLang="cs-CZ" dirty="0">
                <a:latin typeface="Arial CE" charset="-18"/>
                <a:cs typeface="Arial CE" charset="-18"/>
              </a:rPr>
              <a:t> škály </a:t>
            </a:r>
          </a:p>
          <a:p>
            <a:pPr marL="285750" indent="-285750" eaLnBrk="1" hangingPunct="1">
              <a:lnSpc>
                <a:spcPct val="100000"/>
              </a:lnSpc>
              <a:buClr>
                <a:schemeClr val="accent2"/>
              </a:buClr>
              <a:buFont typeface="Arial" panose="020B0604020202020204" pitchFamily="34" charset="0"/>
              <a:buChar char="•"/>
            </a:pPr>
            <a:endParaRPr lang="cs-CZ" altLang="cs-CZ" dirty="0">
              <a:latin typeface="Arial CE" charset="-18"/>
              <a:cs typeface="Arial CE" charset="-18"/>
            </a:endParaRPr>
          </a:p>
          <a:p>
            <a:pPr marL="285750" indent="-285750" eaLnBrk="1" hangingPunct="1">
              <a:lnSpc>
                <a:spcPct val="100000"/>
              </a:lnSpc>
              <a:buClr>
                <a:schemeClr val="accent2"/>
              </a:buClr>
              <a:buFont typeface="Arial" panose="020B0604020202020204" pitchFamily="34" charset="0"/>
              <a:buChar char="•"/>
            </a:pPr>
            <a:r>
              <a:rPr lang="cs-CZ" altLang="cs-CZ" dirty="0">
                <a:latin typeface="Arial CE" charset="-18"/>
                <a:cs typeface="Arial CE" charset="-18"/>
              </a:rPr>
              <a:t>osobnostní dotazníky</a:t>
            </a:r>
          </a:p>
          <a:p>
            <a:pPr marL="285750" indent="-285750" eaLnBrk="1" hangingPunct="1">
              <a:lnSpc>
                <a:spcPct val="100000"/>
              </a:lnSpc>
              <a:buClr>
                <a:schemeClr val="accent2"/>
              </a:buClr>
              <a:buFont typeface="Arial" panose="020B0604020202020204" pitchFamily="34" charset="0"/>
              <a:buChar char="•"/>
            </a:pPr>
            <a:endParaRPr lang="cs-CZ" altLang="cs-CZ" dirty="0">
              <a:latin typeface="Arial CE" charset="-18"/>
              <a:cs typeface="Arial CE" charset="-18"/>
            </a:endParaRPr>
          </a:p>
          <a:p>
            <a:pPr marL="285750" indent="-285750">
              <a:lnSpc>
                <a:spcPct val="100000"/>
              </a:lnSpc>
              <a:buClr>
                <a:schemeClr val="accent2"/>
              </a:buClr>
              <a:buFont typeface="Arial" panose="020B0604020202020204" pitchFamily="34" charset="0"/>
              <a:buChar char="•"/>
            </a:pPr>
            <a:r>
              <a:rPr lang="cs-CZ" altLang="cs-CZ" dirty="0">
                <a:latin typeface="Arial CE" charset="-18"/>
                <a:cs typeface="Arial CE" charset="-18"/>
              </a:rPr>
              <a:t>rozbor anamnestických dat</a:t>
            </a:r>
          </a:p>
          <a:p>
            <a:pPr marL="285750" indent="-285750" eaLnBrk="1" hangingPunct="1">
              <a:lnSpc>
                <a:spcPct val="100000"/>
              </a:lnSpc>
              <a:buClr>
                <a:schemeClr val="accent2"/>
              </a:buClr>
              <a:buFont typeface="Arial" panose="020B0604020202020204" pitchFamily="34" charset="0"/>
              <a:buChar char="•"/>
            </a:pPr>
            <a:endParaRPr lang="cs-CZ" altLang="cs-CZ" dirty="0">
              <a:latin typeface="Arial CE" charset="-18"/>
              <a:cs typeface="Arial CE" charset="-18"/>
            </a:endParaRPr>
          </a:p>
          <a:p>
            <a:pPr marL="285750" indent="-285750" eaLnBrk="1" hangingPunct="1">
              <a:lnSpc>
                <a:spcPct val="100000"/>
              </a:lnSpc>
              <a:buClr>
                <a:schemeClr val="accent2"/>
              </a:buClr>
              <a:buFont typeface="Arial" panose="020B0604020202020204" pitchFamily="34" charset="0"/>
              <a:buChar char="•"/>
            </a:pPr>
            <a:r>
              <a:rPr lang="cs-CZ" altLang="cs-CZ" dirty="0">
                <a:latin typeface="Arial CE" charset="-18"/>
                <a:cs typeface="Arial CE" charset="-18"/>
              </a:rPr>
              <a:t>strukturovaný rozhovor</a:t>
            </a:r>
          </a:p>
          <a:p>
            <a:pPr indent="268288" eaLnBrk="1" hangingPunct="1">
              <a:lnSpc>
                <a:spcPct val="90000"/>
              </a:lnSpc>
              <a:buFontTx/>
              <a:buChar char="•"/>
            </a:pPr>
            <a:endParaRPr lang="cs-CZ" altLang="cs-CZ" dirty="0">
              <a:latin typeface="Arial CE" charset="-18"/>
              <a:cs typeface="Arial CE" charset="-18"/>
            </a:endParaRPr>
          </a:p>
          <a:p>
            <a:pPr eaLnBrk="1" hangingPunct="1">
              <a:lnSpc>
                <a:spcPct val="90000"/>
              </a:lnSpc>
            </a:pPr>
            <a:endParaRPr lang="cs-CZ" altLang="cs-CZ" sz="1800" i="1" dirty="0">
              <a:latin typeface="Arial CE" charset="-18"/>
              <a:cs typeface="Arial CE" charset="-18"/>
            </a:endParaRPr>
          </a:p>
        </p:txBody>
      </p:sp>
    </p:spTree>
    <p:extLst>
      <p:ext uri="{BB962C8B-B14F-4D97-AF65-F5344CB8AC3E}">
        <p14:creationId xmlns:p14="http://schemas.microsoft.com/office/powerpoint/2010/main" val="3842303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Útvar PSDG – ČINNOSTI V RÁMCI </a:t>
            </a:r>
            <a:r>
              <a:rPr lang="cs-CZ" dirty="0" err="1"/>
              <a:t>skč</a:t>
            </a:r>
            <a:endParaRPr lang="cs-CZ" dirty="0"/>
          </a:p>
        </p:txBody>
      </p:sp>
      <p:sp>
        <p:nvSpPr>
          <p:cNvPr id="3" name="Zástupný symbol pro obsah 2"/>
          <p:cNvSpPr>
            <a:spLocks noGrp="1"/>
          </p:cNvSpPr>
          <p:nvPr>
            <p:ph idx="1"/>
          </p:nvPr>
        </p:nvSpPr>
        <p:spPr/>
        <p:txBody>
          <a:bodyPr/>
          <a:lstStyle/>
          <a:p>
            <a:pPr marL="342900" indent="-342900">
              <a:buSzPct val="100000"/>
              <a:buFont typeface="+mj-lt"/>
              <a:buAutoNum type="arabicPeriod"/>
            </a:pPr>
            <a:r>
              <a:rPr lang="cs-CZ" b="1" dirty="0">
                <a:solidFill>
                  <a:srgbClr val="F24F00"/>
                </a:solidFill>
              </a:rPr>
              <a:t>Klasické elektrárny</a:t>
            </a:r>
            <a:r>
              <a:rPr lang="cs-CZ" dirty="0"/>
              <a:t> </a:t>
            </a:r>
          </a:p>
          <a:p>
            <a:pPr marL="342900" indent="-342900">
              <a:buSzPct val="100000"/>
              <a:buFont typeface="+mj-lt"/>
              <a:buAutoNum type="arabicPeriod"/>
            </a:pPr>
            <a:r>
              <a:rPr lang="cs-CZ" b="1" dirty="0">
                <a:solidFill>
                  <a:srgbClr val="F24F00"/>
                </a:solidFill>
              </a:rPr>
              <a:t>ČEZ Distribuce</a:t>
            </a:r>
          </a:p>
          <a:p>
            <a:pPr marL="342900" indent="-342900">
              <a:buSzPct val="100000"/>
              <a:buFont typeface="+mj-lt"/>
              <a:buAutoNum type="arabicPeriod"/>
            </a:pPr>
            <a:r>
              <a:rPr lang="cs-CZ" b="1" dirty="0">
                <a:solidFill>
                  <a:srgbClr val="F24F00"/>
                </a:solidFill>
              </a:rPr>
              <a:t>Centrum výzkumu Řež s.r.o. </a:t>
            </a:r>
          </a:p>
          <a:p>
            <a:pPr>
              <a:buSzPct val="100000"/>
            </a:pPr>
            <a:endParaRPr lang="cs-CZ" i="1" dirty="0">
              <a:solidFill>
                <a:schemeClr val="tx1">
                  <a:lumMod val="50000"/>
                  <a:lumOff val="50000"/>
                </a:schemeClr>
              </a:solidFill>
            </a:endParaRPr>
          </a:p>
          <a:p>
            <a:pPr marL="342900" indent="-342900">
              <a:lnSpc>
                <a:spcPct val="150000"/>
              </a:lnSpc>
              <a:buSzPct val="100000"/>
              <a:buFont typeface="+mj-lt"/>
              <a:buAutoNum type="arabicPeriod" startAt="3"/>
            </a:pPr>
            <a:r>
              <a:rPr lang="cs-CZ" dirty="0"/>
              <a:t>Psychologické vyšetření v rámci </a:t>
            </a:r>
            <a:r>
              <a:rPr lang="cs-CZ" b="1" dirty="0">
                <a:solidFill>
                  <a:schemeClr val="accent2"/>
                </a:solidFill>
              </a:rPr>
              <a:t>studentských náborových aktivit</a:t>
            </a:r>
          </a:p>
          <a:p>
            <a:pPr marL="342900" indent="-342900">
              <a:buSzPct val="100000"/>
              <a:buFont typeface="+mj-lt"/>
              <a:buAutoNum type="arabicPeriod"/>
            </a:pPr>
            <a:endParaRPr lang="cs-CZ" b="1" dirty="0">
              <a:solidFill>
                <a:srgbClr val="F24F00"/>
              </a:solidFill>
            </a:endParaRPr>
          </a:p>
          <a:p>
            <a:pPr marL="342900" indent="-342900">
              <a:lnSpc>
                <a:spcPct val="150000"/>
              </a:lnSpc>
              <a:buSzPct val="100000"/>
              <a:buFont typeface="+mj-lt"/>
              <a:buAutoNum type="arabicPeriod" startAt="3"/>
            </a:pPr>
            <a:endParaRPr lang="cs-CZ" i="1" dirty="0">
              <a:solidFill>
                <a:schemeClr val="tx1">
                  <a:lumMod val="50000"/>
                  <a:lumOff val="50000"/>
                </a:schemeClr>
              </a:solidFill>
            </a:endParaRPr>
          </a:p>
        </p:txBody>
      </p:sp>
    </p:spTree>
    <p:extLst>
      <p:ext uri="{BB962C8B-B14F-4D97-AF65-F5344CB8AC3E}">
        <p14:creationId xmlns:p14="http://schemas.microsoft.com/office/powerpoint/2010/main" val="1417609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školení</a:t>
            </a:r>
          </a:p>
        </p:txBody>
      </p:sp>
      <p:sp>
        <p:nvSpPr>
          <p:cNvPr id="3" name="Zástupný symbol pro obsah 2"/>
          <p:cNvSpPr>
            <a:spLocks noGrp="1"/>
          </p:cNvSpPr>
          <p:nvPr>
            <p:ph idx="1"/>
          </p:nvPr>
        </p:nvSpPr>
        <p:spPr>
          <a:xfrm>
            <a:off x="504000" y="1490870"/>
            <a:ext cx="8136000" cy="4881129"/>
          </a:xfrm>
        </p:spPr>
        <p:txBody>
          <a:bodyPr/>
          <a:lstStyle/>
          <a:p>
            <a:pPr marL="342900" indent="-342900">
              <a:buSzPct val="100000"/>
              <a:buFont typeface="+mj-lt"/>
              <a:buAutoNum type="arabicParenR"/>
            </a:pPr>
            <a:r>
              <a:rPr lang="cs-CZ" b="1" dirty="0">
                <a:solidFill>
                  <a:schemeClr val="accent2"/>
                </a:solidFill>
              </a:rPr>
              <a:t>Psychologické aspekty v kurzech základní a periodické přípravy JE včetně rekvalifikací</a:t>
            </a:r>
          </a:p>
          <a:p>
            <a:pPr>
              <a:buSzPct val="100000"/>
            </a:pPr>
            <a:endParaRPr lang="cs-CZ" b="1" dirty="0">
              <a:solidFill>
                <a:schemeClr val="accent2"/>
              </a:solidFill>
            </a:endParaRPr>
          </a:p>
          <a:p>
            <a:pPr marL="625475" indent="-268288" defTabSz="715963">
              <a:buSzPct val="100000"/>
              <a:buFont typeface="Wingdings" panose="05000000000000000000" pitchFamily="2" charset="2"/>
              <a:buChar char="§"/>
            </a:pPr>
            <a:r>
              <a:rPr lang="cs-CZ" b="1" dirty="0">
                <a:solidFill>
                  <a:schemeClr val="accent2"/>
                </a:solidFill>
              </a:rPr>
              <a:t>Řídící operativní personál (Brno, Ibsenova)</a:t>
            </a:r>
            <a:r>
              <a:rPr lang="cs-CZ" dirty="0">
                <a:solidFill>
                  <a:schemeClr val="accent2"/>
                </a:solidFill>
              </a:rPr>
              <a:t>:</a:t>
            </a:r>
          </a:p>
          <a:p>
            <a:pPr marL="1431925" indent="-268288" defTabSz="715963">
              <a:buSzPct val="100000"/>
              <a:buFont typeface="Wingdings" panose="05000000000000000000" pitchFamily="2" charset="2"/>
              <a:buChar char="Ø"/>
            </a:pPr>
            <a:r>
              <a:rPr lang="cs-CZ" dirty="0"/>
              <a:t>	význam a uplatnění psychodiagnostiky v JE, kapitoly ze sociální psychologie, zvládání stresu, manažerská příprava  – komunikační dovednosti, týmová práce, vedení, </a:t>
            </a:r>
            <a:r>
              <a:rPr lang="cs-CZ" dirty="0" err="1"/>
              <a:t>time</a:t>
            </a:r>
            <a:r>
              <a:rPr lang="cs-CZ" dirty="0"/>
              <a:t> management</a:t>
            </a:r>
          </a:p>
          <a:p>
            <a:pPr marL="1141413" defTabSz="715963">
              <a:buSzPct val="100000"/>
            </a:pPr>
            <a:endParaRPr lang="cs-CZ" dirty="0"/>
          </a:p>
          <a:p>
            <a:pPr marL="342900" indent="-342900">
              <a:buSzPct val="100000"/>
              <a:buAutoNum type="arabicParenR" startAt="2"/>
            </a:pPr>
            <a:r>
              <a:rPr lang="cs-CZ" b="1" dirty="0">
                <a:solidFill>
                  <a:schemeClr val="accent2"/>
                </a:solidFill>
              </a:rPr>
              <a:t>Psychologie mimořádných událostí</a:t>
            </a:r>
          </a:p>
          <a:p>
            <a:pPr marL="342900" indent="-342900">
              <a:buSzPct val="100000"/>
              <a:buAutoNum type="arabicParenR" startAt="2"/>
            </a:pPr>
            <a:endParaRPr lang="cs-CZ" dirty="0"/>
          </a:p>
          <a:p>
            <a:pPr marL="625475" indent="-268288">
              <a:buSzPct val="100000"/>
              <a:buFont typeface="Wingdings" panose="05000000000000000000" pitchFamily="2" charset="2"/>
              <a:buChar char="§"/>
            </a:pPr>
            <a:r>
              <a:rPr lang="cs-CZ" b="1" dirty="0"/>
              <a:t>Psychologická témata pro POHO, KD </a:t>
            </a:r>
            <a:r>
              <a:rPr lang="cs-CZ" dirty="0"/>
              <a:t>- teorie, praxe, ukázky</a:t>
            </a:r>
          </a:p>
          <a:p>
            <a:pPr marL="1431925" indent="-268288">
              <a:buSzPct val="100000"/>
              <a:buFont typeface="Wingdings" panose="05000000000000000000" pitchFamily="2" charset="2"/>
              <a:buChar char="Ø"/>
            </a:pPr>
            <a:r>
              <a:rPr lang="cs-CZ" dirty="0"/>
              <a:t>psychologické aspekty MU (pohotovostní organizace havarijní odezvy), potřeby a reakce osob zasažených MU, psychologie ukrytí, krizová komunikace</a:t>
            </a:r>
          </a:p>
          <a:p>
            <a:pPr marL="357188" indent="-357188" defTabSz="715963">
              <a:buSzPct val="100000"/>
              <a:buFont typeface="Wingdings" panose="05000000000000000000" pitchFamily="2" charset="2"/>
              <a:buChar char="Ø"/>
            </a:pPr>
            <a:endParaRPr lang="cs-CZ" dirty="0"/>
          </a:p>
          <a:p>
            <a:pPr marL="342900" indent="-342900">
              <a:buSzPct val="100000"/>
              <a:buFont typeface="+mj-lt"/>
              <a:buAutoNum type="arabicParenR"/>
            </a:pPr>
            <a:endParaRPr lang="cs-CZ" dirty="0"/>
          </a:p>
          <a:p>
            <a:pPr>
              <a:buSzPct val="100000"/>
            </a:pPr>
            <a:endParaRPr lang="cs-CZ" dirty="0"/>
          </a:p>
        </p:txBody>
      </p:sp>
    </p:spTree>
    <p:extLst>
      <p:ext uri="{BB962C8B-B14F-4D97-AF65-F5344CB8AC3E}">
        <p14:creationId xmlns:p14="http://schemas.microsoft.com/office/powerpoint/2010/main" val="2299187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24330" y="4552122"/>
            <a:ext cx="2780223" cy="17106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Nadpis 1"/>
          <p:cNvSpPr>
            <a:spLocks noGrp="1"/>
          </p:cNvSpPr>
          <p:nvPr>
            <p:ph type="title"/>
          </p:nvPr>
        </p:nvSpPr>
        <p:spPr>
          <a:xfrm>
            <a:off x="504001" y="437652"/>
            <a:ext cx="6876000" cy="846386"/>
          </a:xfrm>
        </p:spPr>
        <p:txBody>
          <a:bodyPr/>
          <a:lstStyle/>
          <a:p>
            <a:r>
              <a:rPr lang="cs-CZ" dirty="0">
                <a:solidFill>
                  <a:schemeClr val="accent2"/>
                </a:solidFill>
              </a:rPr>
              <a:t>SYSTÉM PSYCHOLOGICKÉ </a:t>
            </a:r>
            <a:r>
              <a:rPr lang="cs-CZ" dirty="0" err="1">
                <a:solidFill>
                  <a:schemeClr val="accent2"/>
                </a:solidFill>
              </a:rPr>
              <a:t>POdPORY</a:t>
            </a:r>
            <a:r>
              <a:rPr lang="cs-CZ" dirty="0">
                <a:solidFill>
                  <a:schemeClr val="accent2"/>
                </a:solidFill>
              </a:rPr>
              <a:t> V OBLASTI Havarijní připravenosti</a:t>
            </a:r>
          </a:p>
        </p:txBody>
      </p:sp>
      <p:sp>
        <p:nvSpPr>
          <p:cNvPr id="3" name="Zástupný symbol pro obsah 2"/>
          <p:cNvSpPr>
            <a:spLocks noGrp="1"/>
          </p:cNvSpPr>
          <p:nvPr>
            <p:ph idx="1"/>
          </p:nvPr>
        </p:nvSpPr>
        <p:spPr>
          <a:xfrm>
            <a:off x="504000" y="1461053"/>
            <a:ext cx="8136000" cy="4910948"/>
          </a:xfrm>
        </p:spPr>
        <p:txBody>
          <a:bodyPr/>
          <a:lstStyle/>
          <a:p>
            <a:pPr>
              <a:buClr>
                <a:schemeClr val="accent2"/>
              </a:buClr>
              <a:buSzPct val="100000"/>
            </a:pPr>
            <a:endParaRPr lang="cs-CZ" dirty="0"/>
          </a:p>
          <a:p>
            <a:pPr marL="357188" indent="-357188">
              <a:buClr>
                <a:schemeClr val="accent2"/>
              </a:buClr>
              <a:buSzPct val="100000"/>
              <a:buFont typeface="Wingdings" panose="05000000000000000000" pitchFamily="2" charset="2"/>
              <a:buChar char="§"/>
            </a:pPr>
            <a:r>
              <a:rPr lang="en-AU" dirty="0" err="1"/>
              <a:t>Smyslem</a:t>
            </a:r>
            <a:r>
              <a:rPr lang="en-AU" dirty="0"/>
              <a:t> </a:t>
            </a:r>
            <a:r>
              <a:rPr lang="en-AU" dirty="0" err="1"/>
              <a:t>systému</a:t>
            </a:r>
            <a:r>
              <a:rPr lang="en-AU" dirty="0"/>
              <a:t>  je </a:t>
            </a:r>
            <a:r>
              <a:rPr lang="en-AU" dirty="0" err="1"/>
              <a:t>posilovat</a:t>
            </a:r>
            <a:r>
              <a:rPr lang="en-AU" dirty="0"/>
              <a:t> a </a:t>
            </a:r>
            <a:r>
              <a:rPr lang="en-AU" dirty="0" err="1"/>
              <a:t>rozvíjet</a:t>
            </a:r>
            <a:r>
              <a:rPr lang="en-AU" dirty="0"/>
              <a:t> z </a:t>
            </a:r>
            <a:r>
              <a:rPr lang="en-AU" dirty="0" err="1"/>
              <a:t>psychologického</a:t>
            </a:r>
            <a:r>
              <a:rPr lang="en-AU" dirty="0"/>
              <a:t> </a:t>
            </a:r>
            <a:r>
              <a:rPr lang="en-AU" dirty="0" err="1"/>
              <a:t>hlediska</a:t>
            </a:r>
            <a:r>
              <a:rPr lang="en-AU" dirty="0"/>
              <a:t> </a:t>
            </a:r>
            <a:r>
              <a:rPr lang="en-AU" b="1" i="1" dirty="0" err="1"/>
              <a:t>klíčové</a:t>
            </a:r>
            <a:r>
              <a:rPr lang="en-AU" b="1" i="1" dirty="0"/>
              <a:t> </a:t>
            </a:r>
            <a:r>
              <a:rPr lang="en-AU" b="1" i="1" dirty="0" err="1"/>
              <a:t>dovednosti</a:t>
            </a:r>
            <a:r>
              <a:rPr lang="en-AU" b="1" i="1" dirty="0"/>
              <a:t> a </a:t>
            </a:r>
            <a:r>
              <a:rPr lang="en-AU" b="1" i="1" dirty="0" err="1"/>
              <a:t>schopnosti</a:t>
            </a:r>
            <a:r>
              <a:rPr lang="en-AU" dirty="0"/>
              <a:t> </a:t>
            </a:r>
            <a:r>
              <a:rPr lang="en-AU" dirty="0" err="1"/>
              <a:t>zaměstnanců</a:t>
            </a:r>
            <a:r>
              <a:rPr lang="en-AU" dirty="0"/>
              <a:t> </a:t>
            </a:r>
            <a:r>
              <a:rPr lang="en-AU" dirty="0" err="1"/>
              <a:t>odpovědných</a:t>
            </a:r>
            <a:r>
              <a:rPr lang="en-AU" dirty="0"/>
              <a:t> za </a:t>
            </a:r>
            <a:r>
              <a:rPr lang="en-AU" dirty="0" err="1"/>
              <a:t>efektivní</a:t>
            </a:r>
            <a:r>
              <a:rPr lang="en-AU" dirty="0"/>
              <a:t> a </a:t>
            </a:r>
            <a:r>
              <a:rPr lang="en-AU" dirty="0" err="1"/>
              <a:t>spolehlivé</a:t>
            </a:r>
            <a:r>
              <a:rPr lang="en-AU" dirty="0"/>
              <a:t> </a:t>
            </a:r>
            <a:r>
              <a:rPr lang="en-AU" dirty="0" err="1"/>
              <a:t>řešení</a:t>
            </a:r>
            <a:r>
              <a:rPr lang="en-AU" dirty="0"/>
              <a:t> </a:t>
            </a:r>
            <a:r>
              <a:rPr lang="en-AU" dirty="0" err="1"/>
              <a:t>mimořádných</a:t>
            </a:r>
            <a:r>
              <a:rPr lang="en-AU" dirty="0"/>
              <a:t> </a:t>
            </a:r>
            <a:r>
              <a:rPr lang="en-AU" dirty="0" err="1"/>
              <a:t>událostí</a:t>
            </a:r>
            <a:r>
              <a:rPr lang="en-AU" dirty="0"/>
              <a:t> a </a:t>
            </a:r>
            <a:r>
              <a:rPr lang="en-AU" dirty="0" err="1"/>
              <a:t>tím</a:t>
            </a:r>
            <a:r>
              <a:rPr lang="en-AU" dirty="0"/>
              <a:t> </a:t>
            </a:r>
            <a:r>
              <a:rPr lang="en-AU" dirty="0" err="1"/>
              <a:t>redukovat</a:t>
            </a:r>
            <a:r>
              <a:rPr lang="en-AU" dirty="0"/>
              <a:t> </a:t>
            </a:r>
            <a:r>
              <a:rPr lang="en-AU" dirty="0" err="1"/>
              <a:t>výskyt</a:t>
            </a:r>
            <a:r>
              <a:rPr lang="en-AU" dirty="0"/>
              <a:t> </a:t>
            </a:r>
            <a:r>
              <a:rPr lang="en-AU" dirty="0" err="1"/>
              <a:t>psychologicky</a:t>
            </a:r>
            <a:r>
              <a:rPr lang="en-AU" dirty="0"/>
              <a:t> </a:t>
            </a:r>
            <a:r>
              <a:rPr lang="en-AU" dirty="0" err="1"/>
              <a:t>nežádoucích</a:t>
            </a:r>
            <a:r>
              <a:rPr lang="en-AU" dirty="0"/>
              <a:t> </a:t>
            </a:r>
            <a:r>
              <a:rPr lang="en-AU" dirty="0" err="1"/>
              <a:t>stavů</a:t>
            </a:r>
            <a:r>
              <a:rPr lang="en-AU" dirty="0"/>
              <a:t> </a:t>
            </a:r>
            <a:r>
              <a:rPr lang="cs-CZ" dirty="0"/>
              <a:t>         </a:t>
            </a:r>
            <a:r>
              <a:rPr lang="en-AU" dirty="0"/>
              <a:t>a </a:t>
            </a:r>
            <a:r>
              <a:rPr lang="en-AU" dirty="0" err="1"/>
              <a:t>jevů</a:t>
            </a:r>
            <a:r>
              <a:rPr lang="en-AU" dirty="0"/>
              <a:t>.</a:t>
            </a:r>
            <a:endParaRPr lang="cs-CZ" dirty="0"/>
          </a:p>
          <a:p>
            <a:pPr marL="285750" indent="-285750">
              <a:buClr>
                <a:schemeClr val="accent2"/>
              </a:buClr>
              <a:buSzPct val="100000"/>
              <a:buFont typeface="Wingdings" panose="05000000000000000000" pitchFamily="2" charset="2"/>
              <a:buChar char="§"/>
            </a:pPr>
            <a:endParaRPr lang="cs-CZ" dirty="0"/>
          </a:p>
          <a:p>
            <a:pPr marL="357188" indent="-357188">
              <a:buClr>
                <a:schemeClr val="accent2"/>
              </a:buClr>
              <a:buSzPct val="100000"/>
              <a:buFont typeface="Wingdings" panose="05000000000000000000" pitchFamily="2" charset="2"/>
              <a:buChar char="§"/>
            </a:pPr>
            <a:r>
              <a:rPr lang="cs-CZ" dirty="0"/>
              <a:t>Systém zahrnuje </a:t>
            </a:r>
            <a:r>
              <a:rPr lang="cs-CZ" b="1" i="1" dirty="0"/>
              <a:t>výběr osob </a:t>
            </a:r>
            <a:r>
              <a:rPr lang="cs-CZ" dirty="0"/>
              <a:t>vhodných ke krizovému řízení, jejich systematické </a:t>
            </a:r>
            <a:r>
              <a:rPr lang="cs-CZ" b="1" i="1" dirty="0"/>
              <a:t>vzdělávání</a:t>
            </a:r>
            <a:r>
              <a:rPr lang="cs-CZ" dirty="0"/>
              <a:t> v oblasti psychologie mimořádných událostí, psychologickou podporu  </a:t>
            </a:r>
          </a:p>
          <a:p>
            <a:pPr indent="357188">
              <a:buClr>
                <a:schemeClr val="accent2"/>
              </a:buClr>
              <a:buSzPct val="100000"/>
            </a:pPr>
            <a:r>
              <a:rPr lang="cs-CZ" dirty="0"/>
              <a:t>a supervizi při havarijních cvičeních a ZV hodnocení.</a:t>
            </a:r>
            <a:endParaRPr lang="cs-CZ" dirty="0">
              <a:latin typeface="Arial" pitchFamily="34" charset="0"/>
              <a:ea typeface="Calibri"/>
              <a:cs typeface="Arial" pitchFamily="34" charset="0"/>
            </a:endParaRPr>
          </a:p>
          <a:p>
            <a:pPr>
              <a:spcAft>
                <a:spcPts val="0"/>
              </a:spcAft>
              <a:buClr>
                <a:schemeClr val="accent2"/>
              </a:buClr>
            </a:pPr>
            <a:endParaRPr lang="cs-CZ" dirty="0">
              <a:latin typeface="Arial" pitchFamily="34" charset="0"/>
              <a:ea typeface="Calibri"/>
              <a:cs typeface="Arial" pitchFamily="34" charset="0"/>
            </a:endParaRPr>
          </a:p>
          <a:p>
            <a:pPr marL="357188" indent="-357188">
              <a:spcAft>
                <a:spcPts val="0"/>
              </a:spcAft>
              <a:buClr>
                <a:schemeClr val="accent2"/>
              </a:buClr>
              <a:buFont typeface="Wingdings" panose="05000000000000000000" pitchFamily="2" charset="2"/>
              <a:buChar char="§"/>
            </a:pPr>
            <a:endParaRPr lang="cs-CZ" dirty="0">
              <a:solidFill>
                <a:srgbClr val="7030A0"/>
              </a:solidFill>
              <a:latin typeface="Arial" pitchFamily="34" charset="0"/>
              <a:ea typeface="Calibri"/>
              <a:cs typeface="Arial" pitchFamily="34" charset="0"/>
            </a:endParaRPr>
          </a:p>
          <a:p>
            <a:endParaRPr lang="cs-CZ" dirty="0"/>
          </a:p>
        </p:txBody>
      </p:sp>
    </p:spTree>
    <p:extLst>
      <p:ext uri="{BB962C8B-B14F-4D97-AF65-F5344CB8AC3E}">
        <p14:creationId xmlns:p14="http://schemas.microsoft.com/office/powerpoint/2010/main" val="3418439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altLang="cs-CZ" dirty="0"/>
              <a:t>KOOPERACE NA PROJEKTECH NAPŘÍČ SKČ</a:t>
            </a:r>
            <a:endParaRPr lang="cs-CZ" dirty="0"/>
          </a:p>
        </p:txBody>
      </p:sp>
      <p:sp>
        <p:nvSpPr>
          <p:cNvPr id="3" name="Zástupný symbol pro obsah 2"/>
          <p:cNvSpPr>
            <a:spLocks noGrp="1"/>
          </p:cNvSpPr>
          <p:nvPr>
            <p:ph idx="1"/>
          </p:nvPr>
        </p:nvSpPr>
        <p:spPr>
          <a:xfrm>
            <a:off x="504000" y="1809548"/>
            <a:ext cx="8136000" cy="4562451"/>
          </a:xfrm>
        </p:spPr>
        <p:txBody>
          <a:bodyPr/>
          <a:lstStyle/>
          <a:p>
            <a:pPr marL="285750" indent="-285750">
              <a:spcAft>
                <a:spcPts val="0"/>
              </a:spcAft>
              <a:buFont typeface="Arial" panose="020B0604020202020204" pitchFamily="34" charset="0"/>
              <a:buChar char="•"/>
            </a:pPr>
            <a:r>
              <a:rPr lang="cs-CZ" b="1" dirty="0">
                <a:solidFill>
                  <a:schemeClr val="accent2"/>
                </a:solidFill>
                <a:latin typeface="Arial" pitchFamily="34" charset="0"/>
                <a:ea typeface="Calibri"/>
                <a:cs typeface="Arial" pitchFamily="34" charset="0"/>
              </a:rPr>
              <a:t>Spolupráce v projektech podporujících bezpečnost a spolehlivost LF v JE</a:t>
            </a:r>
          </a:p>
          <a:p>
            <a:pPr indent="269875">
              <a:spcAft>
                <a:spcPts val="0"/>
              </a:spcAft>
              <a:buClr>
                <a:schemeClr val="accent2"/>
              </a:buClr>
              <a:tabLst>
                <a:tab pos="539750" algn="l"/>
              </a:tabLst>
            </a:pPr>
            <a:endParaRPr lang="cs-CZ" b="1" dirty="0">
              <a:solidFill>
                <a:schemeClr val="accent2"/>
              </a:solidFill>
              <a:latin typeface="Arial" pitchFamily="34" charset="0"/>
              <a:ea typeface="Calibri"/>
              <a:cs typeface="Arial" pitchFamily="34" charset="0"/>
            </a:endParaRPr>
          </a:p>
          <a:p>
            <a:pPr marL="0" lvl="1" indent="269875">
              <a:lnSpc>
                <a:spcPct val="150000"/>
              </a:lnSpc>
              <a:buClr>
                <a:schemeClr val="tx1"/>
              </a:buClr>
              <a:tabLst>
                <a:tab pos="539750" algn="l"/>
              </a:tabLst>
            </a:pPr>
            <a:r>
              <a:rPr lang="cs-CZ" altLang="cs-CZ" dirty="0"/>
              <a:t>Kultura bezpečnosti</a:t>
            </a:r>
          </a:p>
          <a:p>
            <a:pPr marL="0" lvl="1" indent="269875">
              <a:lnSpc>
                <a:spcPct val="150000"/>
              </a:lnSpc>
              <a:buClr>
                <a:schemeClr val="tx1"/>
              </a:buClr>
              <a:tabLst>
                <a:tab pos="539750" algn="l"/>
              </a:tabLst>
            </a:pPr>
            <a:r>
              <a:rPr lang="cs-CZ" altLang="cs-CZ" dirty="0"/>
              <a:t>Náborové aktivity</a:t>
            </a:r>
          </a:p>
          <a:p>
            <a:pPr marL="0" lvl="1" indent="0">
              <a:lnSpc>
                <a:spcPct val="120000"/>
              </a:lnSpc>
              <a:buNone/>
            </a:pPr>
            <a:endParaRPr lang="cs-CZ" altLang="cs-CZ" b="1" dirty="0">
              <a:solidFill>
                <a:schemeClr val="accent2"/>
              </a:solidFill>
            </a:endParaRPr>
          </a:p>
          <a:p>
            <a:endParaRPr lang="cs-CZ" dirty="0"/>
          </a:p>
        </p:txBody>
      </p:sp>
      <p:pic>
        <p:nvPicPr>
          <p:cNvPr id="4" name="Obrázek 3" descr="D:\náhledy\_S13900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02269" y="3468757"/>
            <a:ext cx="3995079" cy="2570419"/>
          </a:xfrm>
          <a:prstGeom prst="rect">
            <a:avLst/>
          </a:prstGeom>
          <a:noFill/>
          <a:ln>
            <a:noFill/>
          </a:ln>
        </p:spPr>
      </p:pic>
    </p:spTree>
    <p:extLst>
      <p:ext uri="{BB962C8B-B14F-4D97-AF65-F5344CB8AC3E}">
        <p14:creationId xmlns:p14="http://schemas.microsoft.com/office/powerpoint/2010/main" val="3294457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1389"/>
          </a:xfrm>
        </p:spPr>
        <p:txBody>
          <a:bodyPr/>
          <a:lstStyle/>
          <a:p>
            <a:r>
              <a:rPr lang="cs-CZ" dirty="0"/>
              <a:t>EXTERNÍ SPOLUPRÁCE</a:t>
            </a:r>
          </a:p>
        </p:txBody>
      </p:sp>
      <p:sp>
        <p:nvSpPr>
          <p:cNvPr id="3" name="Zástupný symbol pro obsah 2"/>
          <p:cNvSpPr>
            <a:spLocks noGrp="1"/>
          </p:cNvSpPr>
          <p:nvPr>
            <p:ph idx="1"/>
          </p:nvPr>
        </p:nvSpPr>
        <p:spPr>
          <a:xfrm>
            <a:off x="504000" y="1600200"/>
            <a:ext cx="8136000" cy="4771800"/>
          </a:xfrm>
        </p:spPr>
        <p:txBody>
          <a:bodyPr/>
          <a:lstStyle/>
          <a:p>
            <a:pPr marL="285750" indent="-285750">
              <a:buClr>
                <a:schemeClr val="accent2"/>
              </a:buClr>
              <a:buFont typeface="Wingdings" panose="05000000000000000000" pitchFamily="2" charset="2"/>
              <a:buChar char="Ø"/>
            </a:pPr>
            <a:r>
              <a:rPr lang="cs-CZ" b="1" dirty="0"/>
              <a:t>Nekomerční projekty </a:t>
            </a:r>
            <a:r>
              <a:rPr lang="cs-CZ" dirty="0"/>
              <a:t>(spolupráce na analýzách, studiích, normování, vytváření </a:t>
            </a:r>
            <a:r>
              <a:rPr lang="cs-CZ" dirty="0" err="1"/>
              <a:t>psdg</a:t>
            </a:r>
            <a:r>
              <a:rPr lang="cs-CZ" dirty="0"/>
              <a:t> nástrojů na míru atd.)</a:t>
            </a:r>
          </a:p>
          <a:p>
            <a:pPr marL="285750" indent="-285750">
              <a:buClr>
                <a:schemeClr val="accent2"/>
              </a:buClr>
              <a:buFont typeface="Wingdings" panose="05000000000000000000" pitchFamily="2" charset="2"/>
              <a:buChar char="Ø"/>
            </a:pPr>
            <a:r>
              <a:rPr lang="cs-CZ" b="1" dirty="0"/>
              <a:t>Stážování</a:t>
            </a:r>
            <a:r>
              <a:rPr lang="cs-CZ" dirty="0"/>
              <a:t> studentů psychologie</a:t>
            </a:r>
          </a:p>
          <a:p>
            <a:pPr marL="285750" indent="-285750">
              <a:buClr>
                <a:schemeClr val="accent2"/>
              </a:buClr>
              <a:buFont typeface="Wingdings" panose="05000000000000000000" pitchFamily="2" charset="2"/>
              <a:buChar char="Ø"/>
            </a:pPr>
            <a:r>
              <a:rPr lang="cs-CZ" b="1" dirty="0" err="1"/>
              <a:t>Benchmarking</a:t>
            </a:r>
            <a:endParaRPr lang="cs-CZ" b="1" dirty="0"/>
          </a:p>
          <a:p>
            <a:pPr>
              <a:buClr>
                <a:schemeClr val="accent2"/>
              </a:buClr>
            </a:pPr>
            <a:endParaRPr lang="cs-CZ" dirty="0"/>
          </a:p>
          <a:p>
            <a:pPr marL="285750" indent="-285750">
              <a:buClr>
                <a:schemeClr val="accent2"/>
              </a:buClr>
              <a:buFont typeface="Wingdings" panose="05000000000000000000" pitchFamily="2" charset="2"/>
              <a:buChar char="§"/>
            </a:pPr>
            <a:r>
              <a:rPr lang="cs-CZ" dirty="0"/>
              <a:t>Psychologický ústav Filozofické fakulty MU, Brno</a:t>
            </a:r>
          </a:p>
          <a:p>
            <a:pPr marL="285750" indent="-285750">
              <a:buClr>
                <a:schemeClr val="accent2"/>
              </a:buClr>
              <a:buFont typeface="Wingdings" panose="05000000000000000000" pitchFamily="2" charset="2"/>
              <a:buChar char="§"/>
            </a:pPr>
            <a:endParaRPr lang="cs-CZ" dirty="0"/>
          </a:p>
          <a:p>
            <a:pPr marL="285750" indent="-285750">
              <a:buClr>
                <a:schemeClr val="accent2"/>
              </a:buClr>
              <a:buFont typeface="Wingdings" panose="05000000000000000000" pitchFamily="2" charset="2"/>
              <a:buChar char="§"/>
            </a:pPr>
            <a:r>
              <a:rPr lang="cs-CZ" dirty="0"/>
              <a:t>Katedra psychologie Fakulty sociálních studií MU, Brno</a:t>
            </a:r>
          </a:p>
          <a:p>
            <a:pPr>
              <a:buClr>
                <a:schemeClr val="accent2"/>
              </a:buClr>
            </a:pPr>
            <a:endParaRPr lang="cs-CZ" dirty="0"/>
          </a:p>
          <a:p>
            <a:pPr marL="285750" indent="-285750">
              <a:buClr>
                <a:schemeClr val="accent2"/>
              </a:buClr>
              <a:buFont typeface="Wingdings" panose="05000000000000000000" pitchFamily="2" charset="2"/>
              <a:buChar char="§"/>
            </a:pPr>
            <a:r>
              <a:rPr lang="cs-CZ" dirty="0"/>
              <a:t>Katedra pedagogiky a psychologie Pedagogické fakulty Jihočeské univerzity, České Budějovice</a:t>
            </a:r>
          </a:p>
          <a:p>
            <a:pPr>
              <a:buClr>
                <a:schemeClr val="accent2"/>
              </a:buClr>
            </a:pPr>
            <a:endParaRPr lang="cs-CZ" dirty="0"/>
          </a:p>
          <a:p>
            <a:pPr marL="285750" indent="-285750">
              <a:buClr>
                <a:schemeClr val="accent2"/>
              </a:buClr>
              <a:buFont typeface="Wingdings" panose="05000000000000000000" pitchFamily="2" charset="2"/>
              <a:buChar char="§"/>
            </a:pPr>
            <a:r>
              <a:rPr lang="cs-CZ" dirty="0"/>
              <a:t>Psychologické pracoviště slovenských elektráren (Odborně technické skupiny)</a:t>
            </a:r>
          </a:p>
          <a:p>
            <a:pPr marL="285750" indent="-285750">
              <a:buClr>
                <a:schemeClr val="accent2"/>
              </a:buClr>
              <a:buFont typeface="Wingdings" panose="05000000000000000000" pitchFamily="2" charset="2"/>
              <a:buChar char="§"/>
            </a:pPr>
            <a:endParaRPr lang="cs-CZ" dirty="0"/>
          </a:p>
          <a:p>
            <a:pPr marL="285750" indent="-285750">
              <a:buClr>
                <a:schemeClr val="accent2"/>
              </a:buClr>
              <a:buFont typeface="Wingdings" panose="05000000000000000000" pitchFamily="2" charset="2"/>
              <a:buChar char="§"/>
            </a:pPr>
            <a:endParaRPr lang="cs-CZ" dirty="0"/>
          </a:p>
          <a:p>
            <a:pPr marL="285750" indent="-285750">
              <a:buClr>
                <a:schemeClr val="accent2"/>
              </a:buClr>
              <a:buFont typeface="Wingdings" panose="05000000000000000000" pitchFamily="2" charset="2"/>
              <a:buChar char="§"/>
            </a:pPr>
            <a:endParaRPr lang="cs-CZ" dirty="0"/>
          </a:p>
        </p:txBody>
      </p:sp>
    </p:spTree>
    <p:extLst>
      <p:ext uri="{BB962C8B-B14F-4D97-AF65-F5344CB8AC3E}">
        <p14:creationId xmlns:p14="http://schemas.microsoft.com/office/powerpoint/2010/main" val="806180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504000" y="436770"/>
            <a:ext cx="6876000" cy="396519"/>
          </a:xfrm>
        </p:spPr>
        <p:txBody>
          <a:bodyPr/>
          <a:lstStyle/>
          <a:p>
            <a:r>
              <a:rPr lang="cs-CZ" dirty="0">
                <a:latin typeface="Futura CEZ OT Medium" pitchFamily="50" charset="0"/>
              </a:rPr>
              <a:t>PSYCHOLOGIE V JE</a:t>
            </a:r>
          </a:p>
        </p:txBody>
      </p:sp>
      <p:sp>
        <p:nvSpPr>
          <p:cNvPr id="10" name="Text Box 12"/>
          <p:cNvSpPr txBox="1">
            <a:spLocks noChangeArrowheads="1"/>
          </p:cNvSpPr>
          <p:nvPr/>
        </p:nvSpPr>
        <p:spPr bwMode="auto">
          <a:xfrm>
            <a:off x="1312863" y="4648200"/>
            <a:ext cx="6324600" cy="384175"/>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8762" tIns="39382" rIns="78762" bIns="39382">
            <a:spAutoFit/>
          </a:bodyPr>
          <a:lstStyle>
            <a:lvl1pPr defTabSz="652463">
              <a:defRPr sz="1400" b="1">
                <a:solidFill>
                  <a:schemeClr val="tx1"/>
                </a:solidFill>
                <a:latin typeface="Arial" pitchFamily="34" charset="0"/>
              </a:defRPr>
            </a:lvl1pPr>
            <a:lvl2pPr defTabSz="652463">
              <a:defRPr sz="1400" b="1">
                <a:solidFill>
                  <a:schemeClr val="tx1"/>
                </a:solidFill>
                <a:latin typeface="Arial" pitchFamily="34" charset="0"/>
              </a:defRPr>
            </a:lvl2pPr>
            <a:lvl3pPr defTabSz="652463">
              <a:defRPr sz="1400" b="1">
                <a:solidFill>
                  <a:schemeClr val="tx1"/>
                </a:solidFill>
                <a:latin typeface="Arial" pitchFamily="34" charset="0"/>
              </a:defRPr>
            </a:lvl3pPr>
            <a:lvl4pPr defTabSz="652463">
              <a:defRPr sz="1400" b="1">
                <a:solidFill>
                  <a:schemeClr val="tx1"/>
                </a:solidFill>
                <a:latin typeface="Arial" pitchFamily="34" charset="0"/>
              </a:defRPr>
            </a:lvl4pPr>
            <a:lvl5pPr defTabSz="652463">
              <a:defRPr sz="1400" b="1">
                <a:solidFill>
                  <a:schemeClr val="tx1"/>
                </a:solidFill>
                <a:latin typeface="Arial" pitchFamily="34" charset="0"/>
              </a:defRPr>
            </a:lvl5pPr>
            <a:lvl6pPr algn="ctr" defTabSz="652463" eaLnBrk="0" fontAlgn="base" hangingPunct="0">
              <a:spcBef>
                <a:spcPct val="0"/>
              </a:spcBef>
              <a:spcAft>
                <a:spcPct val="0"/>
              </a:spcAft>
              <a:defRPr sz="1400" b="1">
                <a:solidFill>
                  <a:schemeClr val="tx1"/>
                </a:solidFill>
                <a:latin typeface="Arial" pitchFamily="34" charset="0"/>
              </a:defRPr>
            </a:lvl6pPr>
            <a:lvl7pPr algn="ctr" defTabSz="652463" eaLnBrk="0" fontAlgn="base" hangingPunct="0">
              <a:spcBef>
                <a:spcPct val="0"/>
              </a:spcBef>
              <a:spcAft>
                <a:spcPct val="0"/>
              </a:spcAft>
              <a:defRPr sz="1400" b="1">
                <a:solidFill>
                  <a:schemeClr val="tx1"/>
                </a:solidFill>
                <a:latin typeface="Arial" pitchFamily="34" charset="0"/>
              </a:defRPr>
            </a:lvl7pPr>
            <a:lvl8pPr algn="ctr" defTabSz="652463" eaLnBrk="0" fontAlgn="base" hangingPunct="0">
              <a:spcBef>
                <a:spcPct val="0"/>
              </a:spcBef>
              <a:spcAft>
                <a:spcPct val="0"/>
              </a:spcAft>
              <a:defRPr sz="1400" b="1">
                <a:solidFill>
                  <a:schemeClr val="tx1"/>
                </a:solidFill>
                <a:latin typeface="Arial" pitchFamily="34" charset="0"/>
              </a:defRPr>
            </a:lvl8pPr>
            <a:lvl9pPr algn="ctr" defTabSz="652463" eaLnBrk="0" fontAlgn="base" hangingPunct="0">
              <a:spcBef>
                <a:spcPct val="0"/>
              </a:spcBef>
              <a:spcAft>
                <a:spcPct val="0"/>
              </a:spcAft>
              <a:defRPr sz="1400" b="1">
                <a:solidFill>
                  <a:schemeClr val="tx1"/>
                </a:solidFill>
                <a:latin typeface="Arial" pitchFamily="34" charset="0"/>
              </a:defRPr>
            </a:lvl9pPr>
          </a:lstStyle>
          <a:p>
            <a:pPr marL="0" marR="0" lvl="0" indent="0" defTabSz="652463" eaLnBrk="1" fontAlgn="auto" latinLnBrk="0" hangingPunct="1">
              <a:lnSpc>
                <a:spcPct val="100000"/>
              </a:lnSpc>
              <a:spcBef>
                <a:spcPts val="0"/>
              </a:spcBef>
              <a:spcAft>
                <a:spcPts val="0"/>
              </a:spcAft>
              <a:buClrTx/>
              <a:buSzTx/>
              <a:buFontTx/>
              <a:buNone/>
              <a:tabLst/>
              <a:defRPr/>
            </a:pPr>
            <a:r>
              <a:rPr kumimoji="0" lang="cs-CZ" sz="2000" b="1" i="0" u="none" strike="noStrike" kern="0" cap="none" spc="0" normalizeH="0" baseline="0" noProof="0" dirty="0">
                <a:ln>
                  <a:noFill/>
                </a:ln>
                <a:solidFill>
                  <a:srgbClr val="000000"/>
                </a:solidFill>
                <a:effectLst/>
                <a:uLnTx/>
                <a:uFillTx/>
                <a:latin typeface="Arial" pitchFamily="34" charset="0"/>
              </a:rPr>
              <a:t>Děkuji za pozornost.</a:t>
            </a:r>
          </a:p>
        </p:txBody>
      </p:sp>
    </p:spTree>
    <p:extLst>
      <p:ext uri="{BB962C8B-B14F-4D97-AF65-F5344CB8AC3E}">
        <p14:creationId xmlns:p14="http://schemas.microsoft.com/office/powerpoint/2010/main" val="3621507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95671" y="549094"/>
            <a:ext cx="7976095" cy="385170"/>
          </a:xfrm>
        </p:spPr>
        <p:txBody>
          <a:bodyPr/>
          <a:lstStyle/>
          <a:p>
            <a:pPr eaLnBrk="1" hangingPunct="1"/>
            <a:r>
              <a:rPr lang="cs-CZ" altLang="cs-CZ" sz="2200" dirty="0"/>
              <a:t>ORGANIZAČNÍ DATA</a:t>
            </a:r>
          </a:p>
        </p:txBody>
      </p:sp>
      <p:sp>
        <p:nvSpPr>
          <p:cNvPr id="25603" name="Rectangle 3"/>
          <p:cNvSpPr>
            <a:spLocks noGrp="1" noChangeArrowheads="1"/>
          </p:cNvSpPr>
          <p:nvPr>
            <p:ph idx="1"/>
          </p:nvPr>
        </p:nvSpPr>
        <p:spPr>
          <a:xfrm>
            <a:off x="524829" y="1639957"/>
            <a:ext cx="7993913" cy="4617118"/>
          </a:xfrm>
        </p:spPr>
        <p:txBody>
          <a:bodyPr/>
          <a:lstStyle/>
          <a:p>
            <a:pPr lvl="1">
              <a:lnSpc>
                <a:spcPct val="150000"/>
              </a:lnSpc>
              <a:buNone/>
              <a:tabLst>
                <a:tab pos="1150006" algn="l"/>
              </a:tabLst>
            </a:pPr>
            <a:r>
              <a:rPr lang="cs-CZ" altLang="cs-CZ" b="1" dirty="0">
                <a:solidFill>
                  <a:schemeClr val="accent2"/>
                </a:solidFill>
                <a:latin typeface="Arial CE" charset="-18"/>
                <a:cs typeface="Arial CE" charset="-18"/>
              </a:rPr>
              <a:t>Útvar psychologická diagnostika: </a:t>
            </a:r>
          </a:p>
          <a:p>
            <a:pPr lvl="1">
              <a:lnSpc>
                <a:spcPct val="150000"/>
              </a:lnSpc>
              <a:tabLst>
                <a:tab pos="1150006" algn="l"/>
              </a:tabLst>
            </a:pPr>
            <a:r>
              <a:rPr lang="cs-CZ" altLang="cs-CZ" dirty="0">
                <a:latin typeface="Arial CE" charset="-18"/>
                <a:cs typeface="Arial CE" charset="-18"/>
              </a:rPr>
              <a:t>  Útvar Rozvoj lidských zdrojů, divize Správa</a:t>
            </a:r>
          </a:p>
          <a:p>
            <a:pPr lvl="1">
              <a:lnSpc>
                <a:spcPct val="150000"/>
              </a:lnSpc>
              <a:tabLst>
                <a:tab pos="1150006" algn="l"/>
              </a:tabLst>
            </a:pPr>
            <a:r>
              <a:rPr lang="cs-CZ" altLang="cs-CZ" dirty="0">
                <a:latin typeface="Arial CE" charset="-18"/>
                <a:cs typeface="Arial CE" charset="-18"/>
              </a:rPr>
              <a:t>  psychologové: 9</a:t>
            </a:r>
          </a:p>
          <a:p>
            <a:pPr lvl="1">
              <a:lnSpc>
                <a:spcPct val="150000"/>
              </a:lnSpc>
              <a:tabLst>
                <a:tab pos="1150006" algn="l"/>
              </a:tabLst>
            </a:pPr>
            <a:r>
              <a:rPr lang="cs-CZ" altLang="cs-CZ" dirty="0">
                <a:latin typeface="Arial CE" charset="-18"/>
                <a:cs typeface="Arial CE" charset="-18"/>
              </a:rPr>
              <a:t>   </a:t>
            </a:r>
            <a:endParaRPr lang="en-US" altLang="cs-CZ" dirty="0">
              <a:latin typeface="Arial CE" charset="-18"/>
              <a:cs typeface="Arial CE" charset="-18"/>
            </a:endParaRPr>
          </a:p>
          <a:p>
            <a:pPr lvl="1">
              <a:lnSpc>
                <a:spcPct val="150000"/>
              </a:lnSpc>
              <a:tabLst>
                <a:tab pos="1150006" algn="l"/>
              </a:tabLst>
            </a:pPr>
            <a:endParaRPr lang="en-US" altLang="cs-CZ" dirty="0">
              <a:latin typeface="Arial CE" charset="-18"/>
              <a:cs typeface="Arial CE" charset="-18"/>
            </a:endParaRPr>
          </a:p>
          <a:p>
            <a:pPr lvl="1">
              <a:lnSpc>
                <a:spcPct val="150000"/>
              </a:lnSpc>
              <a:tabLst>
                <a:tab pos="1150006" algn="l"/>
              </a:tabLst>
            </a:pPr>
            <a:r>
              <a:rPr lang="cs-CZ" altLang="cs-CZ" b="1" dirty="0">
                <a:latin typeface="Arial CE" charset="-18"/>
                <a:cs typeface="Arial CE" charset="-18"/>
              </a:rPr>
              <a:t>   Psychologická pracoviště:</a:t>
            </a:r>
          </a:p>
          <a:p>
            <a:pPr marL="655048" lvl="2" indent="-285750">
              <a:lnSpc>
                <a:spcPct val="100000"/>
              </a:lnSpc>
              <a:buClr>
                <a:srgbClr val="7F7F7F"/>
              </a:buClr>
              <a:tabLst>
                <a:tab pos="1150006" algn="l"/>
              </a:tabLst>
            </a:pPr>
            <a:r>
              <a:rPr lang="cs-CZ" altLang="cs-CZ" dirty="0">
                <a:latin typeface="Arial CE" charset="-18"/>
                <a:cs typeface="Arial CE" charset="-18"/>
              </a:rPr>
              <a:t>Jaderná elektrárna Dukovany</a:t>
            </a:r>
          </a:p>
          <a:p>
            <a:pPr marL="655048" lvl="2" indent="-285750">
              <a:lnSpc>
                <a:spcPct val="100000"/>
              </a:lnSpc>
              <a:buClr>
                <a:srgbClr val="7F7F7F"/>
              </a:buClr>
              <a:tabLst>
                <a:tab pos="1150006" algn="l"/>
              </a:tabLst>
            </a:pPr>
            <a:r>
              <a:rPr lang="cs-CZ" altLang="cs-CZ" dirty="0">
                <a:latin typeface="Arial CE" charset="-18"/>
                <a:cs typeface="Arial CE" charset="-18"/>
              </a:rPr>
              <a:t>Jaderná elektrárna Temelín</a:t>
            </a:r>
          </a:p>
          <a:p>
            <a:pPr marL="655048" lvl="2" indent="-285750">
              <a:lnSpc>
                <a:spcPct val="100000"/>
              </a:lnSpc>
              <a:buClr>
                <a:srgbClr val="7F7F7F"/>
              </a:buClr>
              <a:tabLst>
                <a:tab pos="1150006" algn="l"/>
              </a:tabLst>
            </a:pPr>
            <a:r>
              <a:rPr lang="cs-CZ" altLang="cs-CZ" dirty="0">
                <a:latin typeface="Arial CE" charset="-18"/>
                <a:cs typeface="Arial CE" charset="-18"/>
              </a:rPr>
              <a:t>Praha-Michle</a:t>
            </a:r>
          </a:p>
          <a:p>
            <a:pPr marL="655048" lvl="2" indent="-285750">
              <a:lnSpc>
                <a:spcPct val="100000"/>
              </a:lnSpc>
              <a:buClr>
                <a:srgbClr val="7F7F7F"/>
              </a:buClr>
              <a:tabLst>
                <a:tab pos="1150006" algn="l"/>
              </a:tabLst>
            </a:pPr>
            <a:r>
              <a:rPr lang="cs-CZ" altLang="cs-CZ" dirty="0">
                <a:latin typeface="Arial CE" charset="-18"/>
                <a:cs typeface="Arial CE" charset="-18"/>
              </a:rPr>
              <a:t>Školící a výcvikové středisko Brno-Lesná</a:t>
            </a:r>
          </a:p>
          <a:p>
            <a:pPr marL="828086" lvl="3" indent="-285750">
              <a:lnSpc>
                <a:spcPct val="100000"/>
              </a:lnSpc>
              <a:buClr>
                <a:srgbClr val="7F7F7F"/>
              </a:buClr>
              <a:buFont typeface="Arial" panose="020B0604020202020204" pitchFamily="34" charset="0"/>
              <a:buChar char="•"/>
              <a:tabLst>
                <a:tab pos="1150006" algn="l"/>
              </a:tabLst>
            </a:pPr>
            <a:endParaRPr lang="cs-CZ" altLang="cs-CZ" dirty="0">
              <a:latin typeface="Arial CE" charset="-18"/>
              <a:cs typeface="Arial CE" charset="-18"/>
            </a:endParaRPr>
          </a:p>
          <a:p>
            <a:pPr marL="828086" lvl="3" indent="-285750">
              <a:lnSpc>
                <a:spcPct val="100000"/>
              </a:lnSpc>
              <a:buClr>
                <a:srgbClr val="7F7F7F"/>
              </a:buClr>
              <a:buFont typeface="Arial" panose="020B0604020202020204" pitchFamily="34" charset="0"/>
              <a:buChar char="•"/>
              <a:tabLst>
                <a:tab pos="1150006" algn="l"/>
              </a:tabLst>
            </a:pPr>
            <a:r>
              <a:rPr lang="cs-CZ" altLang="cs-CZ" b="1" dirty="0">
                <a:latin typeface="Arial CE" charset="-18"/>
                <a:cs typeface="Arial CE" charset="-18"/>
              </a:rPr>
              <a:t>	vyšetření probíhají spádově</a:t>
            </a:r>
            <a:endParaRPr lang="en-US" altLang="cs-CZ" b="1" dirty="0">
              <a:latin typeface="Arial CE" charset="-18"/>
              <a:cs typeface="Arial CE" charset="-18"/>
            </a:endParaRPr>
          </a:p>
          <a:p>
            <a:pPr>
              <a:tabLst>
                <a:tab pos="1150006" algn="l"/>
              </a:tabLst>
            </a:pPr>
            <a:endParaRPr lang="cs-CZ" altLang="cs-CZ" sz="2000" dirty="0">
              <a:latin typeface="Arial CE" charset="-18"/>
              <a:cs typeface="Arial CE" charset="-18"/>
            </a:endParaRPr>
          </a:p>
        </p:txBody>
      </p:sp>
    </p:spTree>
    <p:extLst>
      <p:ext uri="{BB962C8B-B14F-4D97-AF65-F5344CB8AC3E}">
        <p14:creationId xmlns:p14="http://schemas.microsoft.com/office/powerpoint/2010/main" val="1278892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14582"/>
          </a:xfrm>
        </p:spPr>
        <p:txBody>
          <a:bodyPr/>
          <a:lstStyle/>
          <a:p>
            <a:r>
              <a:rPr lang="cs-CZ" dirty="0"/>
              <a:t>VÝZNAM A UPLATNĚNÍ PSYCHOLOGIE V ENERGETICE</a:t>
            </a:r>
          </a:p>
        </p:txBody>
      </p:sp>
      <p:graphicFrame>
        <p:nvGraphicFramePr>
          <p:cNvPr id="9" name="Group 23"/>
          <p:cNvGraphicFramePr>
            <a:graphicFrameLocks noGrp="1"/>
          </p:cNvGraphicFramePr>
          <p:nvPr>
            <p:extLst>
              <p:ext uri="{D42A27DB-BD31-4B8C-83A1-F6EECF244321}">
                <p14:modId xmlns:p14="http://schemas.microsoft.com/office/powerpoint/2010/main" val="3639993421"/>
              </p:ext>
            </p:extLst>
          </p:nvPr>
        </p:nvGraphicFramePr>
        <p:xfrm>
          <a:off x="553883" y="1531119"/>
          <a:ext cx="7189788" cy="1053055"/>
        </p:xfrm>
        <a:graphic>
          <a:graphicData uri="http://schemas.openxmlformats.org/drawingml/2006/table">
            <a:tbl>
              <a:tblPr/>
              <a:tblGrid>
                <a:gridCol w="7189788">
                  <a:extLst>
                    <a:ext uri="{9D8B030D-6E8A-4147-A177-3AD203B41FA5}">
                      <a16:colId xmlns:a16="http://schemas.microsoft.com/office/drawing/2014/main" val="20000"/>
                    </a:ext>
                  </a:extLst>
                </a:gridCol>
              </a:tblGrid>
              <a:tr h="1053055">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895350" rtl="0" eaLnBrk="0" fontAlgn="base" latinLnBrk="0" hangingPunct="0">
                        <a:lnSpc>
                          <a:spcPct val="110000"/>
                        </a:lnSpc>
                        <a:spcBef>
                          <a:spcPct val="0"/>
                        </a:spcBef>
                        <a:spcAft>
                          <a:spcPct val="0"/>
                        </a:spcAft>
                        <a:buClrTx/>
                        <a:buSzPct val="120000"/>
                        <a:buFontTx/>
                        <a:buNone/>
                        <a:tabLst/>
                      </a:pPr>
                      <a:r>
                        <a:rPr kumimoji="0" lang="cs-CZ" sz="1600" b="1" i="0" u="none" strike="noStrike" cap="none" normalizeH="0" baseline="0" dirty="0">
                          <a:ln>
                            <a:noFill/>
                          </a:ln>
                          <a:solidFill>
                            <a:schemeClr val="tx1"/>
                          </a:solidFill>
                          <a:effectLst/>
                          <a:latin typeface="Arial" pitchFamily="34" charset="0"/>
                        </a:rPr>
                        <a:t>Poslání útvaru:</a:t>
                      </a:r>
                    </a:p>
                    <a:p>
                      <a:pPr marL="0" marR="0" lvl="0" indent="0" algn="l" defTabSz="895350" rtl="0" eaLnBrk="0" fontAlgn="base" latinLnBrk="0" hangingPunct="0">
                        <a:lnSpc>
                          <a:spcPct val="110000"/>
                        </a:lnSpc>
                        <a:spcBef>
                          <a:spcPct val="0"/>
                        </a:spcBef>
                        <a:spcAft>
                          <a:spcPct val="0"/>
                        </a:spcAft>
                        <a:buClrTx/>
                        <a:buSzPct val="120000"/>
                        <a:buFontTx/>
                        <a:buNone/>
                        <a:tabLst/>
                      </a:pPr>
                      <a:r>
                        <a:rPr kumimoji="0" lang="cs-CZ" sz="1600" b="0" i="0" u="none" strike="noStrike" cap="none" normalizeH="0" baseline="0" dirty="0">
                          <a:ln>
                            <a:noFill/>
                          </a:ln>
                          <a:solidFill>
                            <a:schemeClr val="tx1"/>
                          </a:solidFill>
                          <a:effectLst/>
                          <a:latin typeface="Arial" pitchFamily="34" charset="0"/>
                        </a:rPr>
                        <a:t>Přispívat  ke  zvyšování  spolehlivosti  lidských  zdrojů  v  energetice, a tím se podílet na posilování bezpečnosti.</a:t>
                      </a:r>
                    </a:p>
                  </a:txBody>
                  <a:tcPr marL="78762" marR="78762" marT="39382" marB="39382"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0" name="Picture 16" descr="01554 simulator velina Jaderne elektrarny Temel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3883" y="2991567"/>
            <a:ext cx="2638560" cy="1752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4" descr="01111 jaderná elektrárna Temelín_velí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26228" y="2969342"/>
            <a:ext cx="2617443" cy="1774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Group 23"/>
          <p:cNvGraphicFramePr>
            <a:graphicFrameLocks noGrp="1"/>
          </p:cNvGraphicFramePr>
          <p:nvPr>
            <p:extLst>
              <p:ext uri="{D42A27DB-BD31-4B8C-83A1-F6EECF244321}">
                <p14:modId xmlns:p14="http://schemas.microsoft.com/office/powerpoint/2010/main" val="3328887129"/>
              </p:ext>
            </p:extLst>
          </p:nvPr>
        </p:nvGraphicFramePr>
        <p:xfrm>
          <a:off x="553883" y="5326880"/>
          <a:ext cx="7189788" cy="815503"/>
        </p:xfrm>
        <a:graphic>
          <a:graphicData uri="http://schemas.openxmlformats.org/drawingml/2006/table">
            <a:tbl>
              <a:tblPr/>
              <a:tblGrid>
                <a:gridCol w="7189788">
                  <a:extLst>
                    <a:ext uri="{9D8B030D-6E8A-4147-A177-3AD203B41FA5}">
                      <a16:colId xmlns:a16="http://schemas.microsoft.com/office/drawing/2014/main" val="20000"/>
                    </a:ext>
                  </a:extLst>
                </a:gridCol>
              </a:tblGrid>
              <a:tr h="815503">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895350" rtl="0" eaLnBrk="0" fontAlgn="base" latinLnBrk="0" hangingPunct="0">
                        <a:lnSpc>
                          <a:spcPct val="110000"/>
                        </a:lnSpc>
                        <a:spcBef>
                          <a:spcPct val="0"/>
                        </a:spcBef>
                        <a:spcAft>
                          <a:spcPct val="0"/>
                        </a:spcAft>
                        <a:buClrTx/>
                        <a:buSzPct val="120000"/>
                        <a:buFontTx/>
                        <a:buNone/>
                        <a:tabLst/>
                      </a:pPr>
                      <a:r>
                        <a:rPr kumimoji="0" lang="cs-CZ" sz="1600" b="1" i="0" u="none" strike="noStrike" cap="none" normalizeH="0" baseline="0" dirty="0">
                          <a:ln>
                            <a:noFill/>
                          </a:ln>
                          <a:solidFill>
                            <a:schemeClr val="tx1"/>
                          </a:solidFill>
                          <a:effectLst/>
                          <a:latin typeface="Arial" pitchFamily="34" charset="0"/>
                        </a:rPr>
                        <a:t>Cíl:</a:t>
                      </a:r>
                    </a:p>
                    <a:p>
                      <a:pPr marL="0" marR="0" lvl="0" indent="0" algn="l" defTabSz="895350" rtl="0" eaLnBrk="0" fontAlgn="base" latinLnBrk="0" hangingPunct="0">
                        <a:lnSpc>
                          <a:spcPct val="110000"/>
                        </a:lnSpc>
                        <a:spcBef>
                          <a:spcPct val="0"/>
                        </a:spcBef>
                        <a:spcAft>
                          <a:spcPct val="0"/>
                        </a:spcAft>
                        <a:buClrTx/>
                        <a:buSzPct val="120000"/>
                        <a:buFontTx/>
                        <a:buNone/>
                        <a:tabLst/>
                      </a:pPr>
                      <a:r>
                        <a:rPr kumimoji="0" lang="cs-CZ" sz="1600" b="0" i="0" u="none" strike="noStrike" cap="none" normalizeH="0" baseline="0" dirty="0">
                          <a:ln>
                            <a:noFill/>
                          </a:ln>
                          <a:solidFill>
                            <a:schemeClr val="tx1"/>
                          </a:solidFill>
                          <a:effectLst/>
                          <a:latin typeface="Arial" pitchFamily="34" charset="0"/>
                        </a:rPr>
                        <a:t>Predikce bezpečného a spolehlivého pracovního výkonu personálu.</a:t>
                      </a:r>
                    </a:p>
                  </a:txBody>
                  <a:tcPr marL="78762" marR="78762" marT="39382" marB="39382"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97175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395429"/>
          </a:xfrm>
        </p:spPr>
        <p:txBody>
          <a:bodyPr/>
          <a:lstStyle/>
          <a:p>
            <a:r>
              <a:rPr lang="cs-CZ" altLang="cs-CZ" dirty="0">
                <a:latin typeface="Futura CEZ OT Medium" pitchFamily="50" charset="0"/>
              </a:rPr>
              <a:t>LEGISLATIVA</a:t>
            </a:r>
            <a:endParaRPr lang="cs-CZ" dirty="0"/>
          </a:p>
        </p:txBody>
      </p:sp>
      <p:sp>
        <p:nvSpPr>
          <p:cNvPr id="3" name="Zástupný symbol pro obsah 2"/>
          <p:cNvSpPr>
            <a:spLocks noGrp="1"/>
          </p:cNvSpPr>
          <p:nvPr>
            <p:ph idx="1"/>
          </p:nvPr>
        </p:nvSpPr>
        <p:spPr>
          <a:xfrm>
            <a:off x="489098" y="1488558"/>
            <a:ext cx="8133907" cy="4883442"/>
          </a:xfrm>
        </p:spPr>
        <p:txBody>
          <a:bodyPr/>
          <a:lstStyle/>
          <a:p>
            <a:pPr marL="304800" indent="-304800">
              <a:defRPr/>
            </a:pPr>
            <a:r>
              <a:rPr lang="cs-CZ" altLang="cs-CZ" b="1" u="sng" dirty="0">
                <a:solidFill>
                  <a:schemeClr val="accent2"/>
                </a:solidFill>
              </a:rPr>
              <a:t>Vnější legislativa</a:t>
            </a:r>
          </a:p>
          <a:p>
            <a:pPr marL="304800" indent="-304800">
              <a:defRPr/>
            </a:pPr>
            <a:endParaRPr lang="cs-CZ" altLang="cs-CZ" b="1" u="sng" dirty="0">
              <a:solidFill>
                <a:schemeClr val="accent2"/>
              </a:solidFill>
            </a:endParaRPr>
          </a:p>
          <a:p>
            <a:pPr marL="306388" lvl="1" indent="-304800">
              <a:defRPr/>
            </a:pPr>
            <a:r>
              <a:rPr lang="cs-CZ" altLang="cs-CZ" b="1" dirty="0">
                <a:solidFill>
                  <a:schemeClr val="accent2"/>
                </a:solidFill>
              </a:rPr>
              <a:t>Zákon č. 263/2016 Sb., Atomový zákon, vyhláška č. 409/2016 Sb. </a:t>
            </a:r>
            <a:r>
              <a:rPr lang="cs-CZ" dirty="0"/>
              <a:t>Vyhláška o činnostech zvláště důležitých z hlediska jaderné bezpečnosti a radiační ochrany, zvláštní odborné způsobilosti a přípravě osoby zajišťující radiační ochranu </a:t>
            </a:r>
            <a:r>
              <a:rPr lang="cs-CZ" dirty="0" err="1"/>
              <a:t>registranta</a:t>
            </a:r>
            <a:endParaRPr lang="cs-CZ" altLang="cs-CZ" b="1" dirty="0">
              <a:solidFill>
                <a:schemeClr val="accent2"/>
              </a:solidFill>
            </a:endParaRPr>
          </a:p>
          <a:p>
            <a:pPr marL="306388" lvl="1" indent="-304800">
              <a:defRPr/>
            </a:pPr>
            <a:endParaRPr lang="cs-CZ" altLang="cs-CZ" b="1" dirty="0">
              <a:solidFill>
                <a:schemeClr val="accent2"/>
              </a:solidFill>
            </a:endParaRPr>
          </a:p>
          <a:p>
            <a:pPr marL="306388" lvl="1" indent="-304800">
              <a:defRPr/>
            </a:pPr>
            <a:r>
              <a:rPr lang="cs-CZ" altLang="cs-CZ" b="1" dirty="0">
                <a:solidFill>
                  <a:schemeClr val="accent2"/>
                </a:solidFill>
              </a:rPr>
              <a:t>Zákon č. 110/2019 Sb., o ochraně osobních údajů </a:t>
            </a:r>
          </a:p>
          <a:p>
            <a:pPr marL="1588" lvl="1" indent="0">
              <a:buNone/>
              <a:defRPr/>
            </a:pPr>
            <a:endParaRPr lang="cs-CZ" altLang="cs-CZ" b="1" dirty="0">
              <a:solidFill>
                <a:schemeClr val="accent2"/>
              </a:solidFill>
            </a:endParaRPr>
          </a:p>
          <a:p>
            <a:pPr marL="306388" lvl="1" indent="-304800">
              <a:defRPr/>
            </a:pPr>
            <a:r>
              <a:rPr lang="cs-CZ" b="1" dirty="0">
                <a:solidFill>
                  <a:schemeClr val="accent2"/>
                </a:solidFill>
              </a:rPr>
              <a:t>Obecné nařízení o ochraně osobních údajů EU 2016/679 (GDPR)</a:t>
            </a:r>
          </a:p>
          <a:p>
            <a:pPr marL="306388" lvl="1" indent="-304800">
              <a:defRPr/>
            </a:pPr>
            <a:endParaRPr lang="cs-CZ" altLang="cs-CZ" b="1" dirty="0">
              <a:solidFill>
                <a:schemeClr val="accent2"/>
              </a:solidFill>
            </a:endParaRPr>
          </a:p>
          <a:p>
            <a:pPr marL="306388" lvl="1" indent="-304800">
              <a:defRPr/>
            </a:pPr>
            <a:r>
              <a:rPr lang="cs-CZ" altLang="cs-CZ" b="1" dirty="0">
                <a:solidFill>
                  <a:schemeClr val="accent2"/>
                </a:solidFill>
              </a:rPr>
              <a:t>Bezpečnostní návod SÚJB BN-JB-1.2 </a:t>
            </a:r>
            <a:r>
              <a:rPr lang="cs-CZ" altLang="cs-CZ" dirty="0"/>
              <a:t>Odborná příprava a výcvik pracovníků jaderných zařízení</a:t>
            </a:r>
            <a:endParaRPr lang="cs-CZ" altLang="cs-CZ" b="1" dirty="0">
              <a:solidFill>
                <a:schemeClr val="accent2"/>
              </a:solidFill>
            </a:endParaRPr>
          </a:p>
          <a:p>
            <a:pPr marL="1588" lvl="1" indent="0">
              <a:buNone/>
              <a:defRPr/>
            </a:pPr>
            <a:endParaRPr lang="cs-CZ" altLang="cs-CZ" b="1" dirty="0">
              <a:solidFill>
                <a:srgbClr val="FF9966"/>
              </a:solidFill>
            </a:endParaRPr>
          </a:p>
          <a:p>
            <a:pPr marL="1588" lvl="1" indent="0">
              <a:buNone/>
              <a:defRPr/>
            </a:pPr>
            <a:r>
              <a:rPr lang="cs-CZ" altLang="cs-CZ" b="1" dirty="0">
                <a:solidFill>
                  <a:srgbClr val="FF9966"/>
                </a:solidFill>
              </a:rPr>
              <a:t>hasiči</a:t>
            </a:r>
          </a:p>
          <a:p>
            <a:pPr lvl="1">
              <a:spcBef>
                <a:spcPts val="600"/>
              </a:spcBef>
            </a:pPr>
            <a:endParaRPr lang="cs-CZ" dirty="0"/>
          </a:p>
        </p:txBody>
      </p:sp>
      <p:sp>
        <p:nvSpPr>
          <p:cNvPr id="4" name="Zástupný symbol pro číslo snímku 3"/>
          <p:cNvSpPr>
            <a:spLocks noGrp="1"/>
          </p:cNvSpPr>
          <p:nvPr>
            <p:ph type="sldNum" sz="quarter" idx="10"/>
          </p:nvPr>
        </p:nvSpPr>
        <p:spPr/>
        <p:txBody>
          <a:bodyPr/>
          <a:lstStyle/>
          <a:p>
            <a:pPr marL="0" marR="0" lvl="0" indent="0" algn="l" defTabSz="895350" rtl="0" eaLnBrk="1" fontAlgn="base" latinLnBrk="0" hangingPunct="1">
              <a:lnSpc>
                <a:spcPct val="100000"/>
              </a:lnSpc>
              <a:spcBef>
                <a:spcPct val="0"/>
              </a:spcBef>
              <a:spcAft>
                <a:spcPct val="0"/>
              </a:spcAft>
              <a:buClrTx/>
              <a:buSzTx/>
              <a:buFontTx/>
              <a:buNone/>
              <a:tabLst/>
              <a:defRPr/>
            </a:pPr>
            <a:fld id="{569EC6D3-E5AC-407E-ABD5-BD9CA53279C2}" type="slidenum">
              <a:rPr kumimoji="0" lang="cs-CZ" sz="1000" b="1" i="0" u="none" strike="noStrike" kern="1200" cap="none" spc="0" normalizeH="0" baseline="0" noProof="0" smtClean="0">
                <a:ln>
                  <a:noFill/>
                </a:ln>
                <a:solidFill>
                  <a:srgbClr val="FFFFFF"/>
                </a:solidFill>
                <a:effectLst/>
                <a:uLnTx/>
                <a:uFillTx/>
                <a:latin typeface="Arial CE" panose="020B0604020202020204" pitchFamily="34" charset="0"/>
                <a:ea typeface="+mn-ea"/>
                <a:cs typeface="Arial CE" panose="020B0604020202020204" pitchFamily="34" charset="0"/>
              </a:rPr>
              <a:pPr marL="0" marR="0" lvl="0" indent="0" algn="l" defTabSz="895350" rtl="0" eaLnBrk="1" fontAlgn="base" latinLnBrk="0" hangingPunct="1">
                <a:lnSpc>
                  <a:spcPct val="100000"/>
                </a:lnSpc>
                <a:spcBef>
                  <a:spcPct val="0"/>
                </a:spcBef>
                <a:spcAft>
                  <a:spcPct val="0"/>
                </a:spcAft>
                <a:buClrTx/>
                <a:buSzTx/>
                <a:buFontTx/>
                <a:buNone/>
                <a:tabLst/>
                <a:defRPr/>
              </a:pPr>
              <a:t>3</a:t>
            </a:fld>
            <a:endParaRPr kumimoji="0" lang="cs-CZ" sz="1000" b="1" i="0" u="none" strike="noStrike" kern="1200" cap="none" spc="0" normalizeH="0" baseline="0" noProof="0">
              <a:ln>
                <a:noFill/>
              </a:ln>
              <a:solidFill>
                <a:srgbClr val="FFFFFF"/>
              </a:solidFill>
              <a:effectLst/>
              <a:uLnTx/>
              <a:uFillTx/>
              <a:latin typeface="Arial CE" panose="020B0604020202020204" pitchFamily="34" charset="0"/>
              <a:ea typeface="+mn-ea"/>
              <a:cs typeface="Arial CE" panose="020B0604020202020204" pitchFamily="34" charset="0"/>
            </a:endParaRPr>
          </a:p>
        </p:txBody>
      </p:sp>
    </p:spTree>
    <p:extLst>
      <p:ext uri="{BB962C8B-B14F-4D97-AF65-F5344CB8AC3E}">
        <p14:creationId xmlns:p14="http://schemas.microsoft.com/office/powerpoint/2010/main" val="155105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8B32B9-1529-4A19-A36B-6B8E627DE93D}"/>
              </a:ext>
            </a:extLst>
          </p:cNvPr>
          <p:cNvSpPr>
            <a:spLocks noGrp="1"/>
          </p:cNvSpPr>
          <p:nvPr>
            <p:ph type="title"/>
          </p:nvPr>
        </p:nvSpPr>
        <p:spPr>
          <a:xfrm>
            <a:off x="504001" y="437652"/>
            <a:ext cx="6876000" cy="391389"/>
          </a:xfrm>
        </p:spPr>
        <p:txBody>
          <a:bodyPr/>
          <a:lstStyle/>
          <a:p>
            <a:r>
              <a:rPr lang="cs-CZ" dirty="0" err="1"/>
              <a:t>LEGIsLATIVA</a:t>
            </a:r>
            <a:endParaRPr lang="cs-CZ" dirty="0"/>
          </a:p>
        </p:txBody>
      </p:sp>
      <p:sp>
        <p:nvSpPr>
          <p:cNvPr id="3" name="Zástupný obsah 2">
            <a:extLst>
              <a:ext uri="{FF2B5EF4-FFF2-40B4-BE49-F238E27FC236}">
                <a16:creationId xmlns:a16="http://schemas.microsoft.com/office/drawing/2014/main" id="{9AADCDD8-DF7D-4BED-AADF-C98CB2A05063}"/>
              </a:ext>
            </a:extLst>
          </p:cNvPr>
          <p:cNvSpPr>
            <a:spLocks noGrp="1"/>
          </p:cNvSpPr>
          <p:nvPr>
            <p:ph idx="1"/>
          </p:nvPr>
        </p:nvSpPr>
        <p:spPr/>
        <p:txBody>
          <a:bodyPr/>
          <a:lstStyle/>
          <a:p>
            <a:r>
              <a:rPr lang="cs-CZ" altLang="cs-CZ" b="1" u="sng" dirty="0">
                <a:solidFill>
                  <a:schemeClr val="accent2"/>
                </a:solidFill>
              </a:rPr>
              <a:t>Vnitřní legislativa (řídicí dokumentace)</a:t>
            </a:r>
          </a:p>
          <a:p>
            <a:endParaRPr lang="cs-CZ" altLang="cs-CZ" b="1" u="sng" dirty="0">
              <a:solidFill>
                <a:schemeClr val="accent2"/>
              </a:solidFill>
            </a:endParaRPr>
          </a:p>
          <a:p>
            <a:pPr lvl="1">
              <a:spcBef>
                <a:spcPts val="600"/>
              </a:spcBef>
            </a:pPr>
            <a:r>
              <a:rPr lang="cs-CZ" b="1" dirty="0">
                <a:solidFill>
                  <a:srgbClr val="000000"/>
                </a:solidFill>
              </a:rPr>
              <a:t>SKČ_PP_0097: </a:t>
            </a:r>
            <a:r>
              <a:rPr lang="cs-CZ" dirty="0">
                <a:solidFill>
                  <a:srgbClr val="000000"/>
                </a:solidFill>
              </a:rPr>
              <a:t>Ověřování psychické/osobnostní způsobilosti</a:t>
            </a:r>
          </a:p>
          <a:p>
            <a:pPr marL="1587" lvl="1" indent="0">
              <a:spcBef>
                <a:spcPts val="600"/>
              </a:spcBef>
              <a:buNone/>
            </a:pPr>
            <a:endParaRPr lang="cs-CZ" dirty="0">
              <a:solidFill>
                <a:srgbClr val="000000"/>
              </a:solidFill>
            </a:endParaRPr>
          </a:p>
          <a:p>
            <a:pPr lvl="1">
              <a:spcBef>
                <a:spcPts val="600"/>
              </a:spcBef>
            </a:pPr>
            <a:r>
              <a:rPr lang="cs-CZ" b="1" dirty="0">
                <a:solidFill>
                  <a:srgbClr val="000000"/>
                </a:solidFill>
              </a:rPr>
              <a:t>SKČ_ME_0105: </a:t>
            </a:r>
            <a:r>
              <a:rPr lang="cs-CZ" dirty="0">
                <a:solidFill>
                  <a:srgbClr val="000000"/>
                </a:solidFill>
              </a:rPr>
              <a:t>Ověřování psychické/osobnostní způsobilosti zaměstnanců ve Skupině ČEZ</a:t>
            </a:r>
          </a:p>
          <a:p>
            <a:pPr marL="1587" lvl="1" indent="0">
              <a:spcBef>
                <a:spcPts val="600"/>
              </a:spcBef>
              <a:buNone/>
            </a:pPr>
            <a:endParaRPr lang="cs-CZ" dirty="0">
              <a:solidFill>
                <a:srgbClr val="000000"/>
              </a:solidFill>
            </a:endParaRPr>
          </a:p>
          <a:p>
            <a:pPr lvl="1">
              <a:spcBef>
                <a:spcPts val="600"/>
              </a:spcBef>
            </a:pPr>
            <a:r>
              <a:rPr lang="cs-CZ" b="1" dirty="0">
                <a:solidFill>
                  <a:srgbClr val="000000"/>
                </a:solidFill>
              </a:rPr>
              <a:t>ČEZ_ME_0997: </a:t>
            </a:r>
            <a:r>
              <a:rPr lang="cs-CZ" dirty="0">
                <a:solidFill>
                  <a:srgbClr val="000000"/>
                </a:solidFill>
              </a:rPr>
              <a:t>Ověřování psychické způsobilosti zaměstnanců dodavatelů JE</a:t>
            </a:r>
          </a:p>
          <a:p>
            <a:pPr lvl="1">
              <a:spcBef>
                <a:spcPts val="600"/>
              </a:spcBef>
            </a:pPr>
            <a:endParaRPr lang="cs-CZ" altLang="cs-CZ" b="1" u="sng" dirty="0">
              <a:solidFill>
                <a:srgbClr val="000000"/>
              </a:solidFill>
            </a:endParaRPr>
          </a:p>
          <a:p>
            <a:pPr lvl="1">
              <a:spcBef>
                <a:spcPts val="600"/>
              </a:spcBef>
            </a:pPr>
            <a:r>
              <a:rPr lang="cs-CZ" altLang="cs-CZ" b="1" dirty="0">
                <a:solidFill>
                  <a:srgbClr val="000000"/>
                </a:solidFill>
              </a:rPr>
              <a:t>SKČ_ME_0301: </a:t>
            </a:r>
            <a:r>
              <a:rPr lang="cs-CZ" dirty="0"/>
              <a:t>Zpracování osobních údajů při ověřování psychické/osobnostní způsobilosti/předpokladů</a:t>
            </a:r>
          </a:p>
          <a:p>
            <a:pPr lvl="1">
              <a:spcBef>
                <a:spcPts val="600"/>
              </a:spcBef>
            </a:pPr>
            <a:endParaRPr lang="cs-CZ" altLang="cs-CZ" b="1" dirty="0">
              <a:solidFill>
                <a:schemeClr val="accent2"/>
              </a:solidFill>
            </a:endParaRPr>
          </a:p>
          <a:p>
            <a:pPr lvl="1">
              <a:spcBef>
                <a:spcPts val="600"/>
              </a:spcBef>
            </a:pPr>
            <a:r>
              <a:rPr lang="cs-CZ" altLang="cs-CZ" dirty="0"/>
              <a:t>Útvarová metodika</a:t>
            </a:r>
          </a:p>
        </p:txBody>
      </p:sp>
      <p:sp>
        <p:nvSpPr>
          <p:cNvPr id="4" name="Zástupný symbol pro číslo snímku 3">
            <a:extLst>
              <a:ext uri="{FF2B5EF4-FFF2-40B4-BE49-F238E27FC236}">
                <a16:creationId xmlns:a16="http://schemas.microsoft.com/office/drawing/2014/main" id="{7E4F388B-5779-4040-87BF-C8624463FA95}"/>
              </a:ext>
            </a:extLst>
          </p:cNvPr>
          <p:cNvSpPr>
            <a:spLocks noGrp="1"/>
          </p:cNvSpPr>
          <p:nvPr>
            <p:ph type="sldNum" sz="quarter" idx="10"/>
          </p:nvPr>
        </p:nvSpPr>
        <p:spPr/>
        <p:txBody>
          <a:bodyPr/>
          <a:lstStyle/>
          <a:p>
            <a:fld id="{569EC6D3-E5AC-407E-ABD5-BD9CA53279C2}" type="slidenum">
              <a:rPr lang="cs-CZ" smtClean="0"/>
              <a:pPr/>
              <a:t>4</a:t>
            </a:fld>
            <a:endParaRPr lang="cs-CZ"/>
          </a:p>
        </p:txBody>
      </p:sp>
    </p:spTree>
    <p:extLst>
      <p:ext uri="{BB962C8B-B14F-4D97-AF65-F5344CB8AC3E}">
        <p14:creationId xmlns:p14="http://schemas.microsoft.com/office/powerpoint/2010/main" val="1882669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423193"/>
          </a:xfrm>
        </p:spPr>
        <p:txBody>
          <a:bodyPr/>
          <a:lstStyle/>
          <a:p>
            <a:r>
              <a:rPr lang="cs-CZ" dirty="0"/>
              <a:t>DOSAHOVÁNÍ cíle ÚTVARU</a:t>
            </a:r>
          </a:p>
        </p:txBody>
      </p:sp>
      <p:sp>
        <p:nvSpPr>
          <p:cNvPr id="3" name="Zástupný symbol pro obsah 2"/>
          <p:cNvSpPr>
            <a:spLocks noGrp="1"/>
          </p:cNvSpPr>
          <p:nvPr>
            <p:ph idx="1"/>
          </p:nvPr>
        </p:nvSpPr>
        <p:spPr/>
        <p:txBody>
          <a:bodyPr/>
          <a:lstStyle/>
          <a:p>
            <a:pPr marL="342900" indent="-342900">
              <a:buSzPct val="100000"/>
              <a:buFont typeface="+mj-lt"/>
              <a:buAutoNum type="arabicParenR"/>
            </a:pPr>
            <a:r>
              <a:rPr lang="cs-CZ" dirty="0"/>
              <a:t>Ověřováním psychické způsobilosti</a:t>
            </a:r>
          </a:p>
          <a:p>
            <a:pPr marL="342900" indent="-342900">
              <a:buSzPct val="100000"/>
              <a:buFont typeface="+mj-lt"/>
              <a:buAutoNum type="arabicParenR"/>
            </a:pPr>
            <a:endParaRPr lang="cs-CZ" dirty="0"/>
          </a:p>
          <a:p>
            <a:pPr marL="342900" indent="-342900">
              <a:buSzPct val="100000"/>
              <a:buFont typeface="+mj-lt"/>
              <a:buAutoNum type="arabicParenR"/>
            </a:pPr>
            <a:r>
              <a:rPr lang="cs-CZ" dirty="0"/>
              <a:t>Školením</a:t>
            </a:r>
          </a:p>
          <a:p>
            <a:pPr marL="342900" indent="-342900">
              <a:buSzPct val="100000"/>
              <a:buFont typeface="+mj-lt"/>
              <a:buAutoNum type="arabicParenR"/>
            </a:pPr>
            <a:endParaRPr lang="cs-CZ" dirty="0"/>
          </a:p>
          <a:p>
            <a:pPr marL="342900" indent="-342900">
              <a:buSzPct val="100000"/>
              <a:buFont typeface="+mj-lt"/>
              <a:buAutoNum type="arabicParenR"/>
            </a:pPr>
            <a:r>
              <a:rPr lang="cs-CZ" dirty="0"/>
              <a:t>Realizací odborných analýz a  studií </a:t>
            </a:r>
          </a:p>
          <a:p>
            <a:pPr marL="342900" indent="-342900">
              <a:buSzPct val="100000"/>
              <a:buFont typeface="+mj-lt"/>
              <a:buAutoNum type="arabicParenR"/>
            </a:pPr>
            <a:endParaRPr lang="cs-CZ" dirty="0"/>
          </a:p>
          <a:p>
            <a:pPr marL="342900" indent="-342900">
              <a:buSzPct val="100000"/>
              <a:buFont typeface="+mj-lt"/>
              <a:buAutoNum type="arabicParenR"/>
            </a:pPr>
            <a:r>
              <a:rPr lang="cs-CZ" dirty="0"/>
              <a:t>Expertní činností v oblasti havarijní připravenosti</a:t>
            </a:r>
          </a:p>
          <a:p>
            <a:pPr marL="342900" indent="-342900">
              <a:buSzPct val="100000"/>
              <a:buFont typeface="+mj-lt"/>
              <a:buAutoNum type="arabicParenR"/>
            </a:pPr>
            <a:endParaRPr lang="cs-CZ" dirty="0"/>
          </a:p>
          <a:p>
            <a:pPr marL="342900" indent="-342900">
              <a:buSzPct val="100000"/>
              <a:buFont typeface="+mj-lt"/>
              <a:buAutoNum type="arabicParenR"/>
            </a:pPr>
            <a:r>
              <a:rPr lang="cs-CZ" dirty="0"/>
              <a:t>Kooperací v projektech</a:t>
            </a:r>
          </a:p>
          <a:p>
            <a:pPr marL="342900" indent="-342900">
              <a:buSzPct val="100000"/>
              <a:buFont typeface="+mj-lt"/>
              <a:buAutoNum type="arabicParenR"/>
            </a:pPr>
            <a:endParaRPr lang="cs-CZ" dirty="0"/>
          </a:p>
        </p:txBody>
      </p:sp>
    </p:spTree>
    <p:extLst>
      <p:ext uri="{BB962C8B-B14F-4D97-AF65-F5344CB8AC3E}">
        <p14:creationId xmlns:p14="http://schemas.microsoft.com/office/powerpoint/2010/main" val="71564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4001" y="437652"/>
            <a:ext cx="6876000" cy="396519"/>
          </a:xfrm>
        </p:spPr>
        <p:txBody>
          <a:bodyPr/>
          <a:lstStyle/>
          <a:p>
            <a:pPr eaLnBrk="1" hangingPunct="1"/>
            <a:r>
              <a:rPr lang="cs-CZ" altLang="cs-CZ" dirty="0">
                <a:latin typeface="Futura CEZ OT Medium" pitchFamily="50" charset="0"/>
              </a:rPr>
              <a:t>PSYCHICKÁ/OSOBNOSTNÍ ZPŮSOBILOST</a:t>
            </a:r>
          </a:p>
        </p:txBody>
      </p:sp>
      <p:sp>
        <p:nvSpPr>
          <p:cNvPr id="5123" name="Rectangle 3"/>
          <p:cNvSpPr>
            <a:spLocks noGrp="1" noChangeArrowheads="1"/>
          </p:cNvSpPr>
          <p:nvPr>
            <p:ph type="body" idx="1"/>
          </p:nvPr>
        </p:nvSpPr>
        <p:spPr>
          <a:xfrm>
            <a:off x="615185" y="1725810"/>
            <a:ext cx="7913630" cy="4524375"/>
          </a:xfrm>
        </p:spPr>
        <p:txBody>
          <a:bodyPr/>
          <a:lstStyle/>
          <a:p>
            <a:pPr eaLnBrk="1" hangingPunct="1"/>
            <a:endParaRPr lang="cs-CZ" altLang="cs-CZ" b="1" dirty="0"/>
          </a:p>
          <a:p>
            <a:pPr marL="1587" lvl="1" indent="0" eaLnBrk="1" hangingPunct="1">
              <a:lnSpc>
                <a:spcPct val="150000"/>
              </a:lnSpc>
              <a:buNone/>
            </a:pPr>
            <a:endParaRPr lang="cs-CZ" altLang="cs-CZ" dirty="0"/>
          </a:p>
          <a:p>
            <a:pPr marL="1587" lvl="1" indent="0" eaLnBrk="1" hangingPunct="1">
              <a:lnSpc>
                <a:spcPct val="150000"/>
              </a:lnSpc>
              <a:buNone/>
            </a:pPr>
            <a:r>
              <a:rPr lang="cs-CZ" altLang="cs-CZ" sz="1800" dirty="0"/>
              <a:t>= souhrn trvalých i aktuálních </a:t>
            </a:r>
          </a:p>
          <a:p>
            <a:pPr marL="1587" lvl="1" indent="0" eaLnBrk="1" hangingPunct="1">
              <a:lnSpc>
                <a:spcPct val="150000"/>
              </a:lnSpc>
              <a:buNone/>
            </a:pPr>
            <a:r>
              <a:rPr lang="cs-CZ" altLang="cs-CZ" sz="1800" b="1" dirty="0"/>
              <a:t>psychických schopností </a:t>
            </a:r>
            <a:r>
              <a:rPr lang="cs-CZ" altLang="cs-CZ" sz="1800" dirty="0"/>
              <a:t>a</a:t>
            </a:r>
            <a:r>
              <a:rPr lang="cs-CZ" altLang="cs-CZ" sz="1800" b="1" dirty="0"/>
              <a:t> osobnostních charakteristik </a:t>
            </a:r>
          </a:p>
          <a:p>
            <a:pPr marL="1587" lvl="1" indent="0">
              <a:lnSpc>
                <a:spcPct val="150000"/>
              </a:lnSpc>
              <a:buNone/>
            </a:pPr>
            <a:r>
              <a:rPr lang="cs-CZ" sz="1800" dirty="0"/>
              <a:t>uchazeče o zaměstnání / zaměstnance společnosti ze Skupiny ČEZ / dodavatele nutných k výkonu dané profese / pracovních činností, ověřovaný psychologickým vyšetřením v souladu s právními předpisy a dokumenty společnosti.</a:t>
            </a:r>
            <a:endParaRPr lang="cs-CZ" altLang="cs-CZ" sz="1800" dirty="0"/>
          </a:p>
          <a:p>
            <a:pPr marL="1587" lvl="1" indent="0" eaLnBrk="1" hangingPunct="1">
              <a:buNone/>
            </a:pPr>
            <a:endParaRPr lang="cs-CZ" altLang="cs-CZ" dirty="0"/>
          </a:p>
          <a:p>
            <a:pPr eaLnBrk="1" hangingPunct="1"/>
            <a:endParaRPr lang="cs-CZ" altLang="cs-CZ" dirty="0"/>
          </a:p>
        </p:txBody>
      </p:sp>
      <p:cxnSp>
        <p:nvCxnSpPr>
          <p:cNvPr id="3" name="Přímá spojnice 2"/>
          <p:cNvCxnSpPr>
            <a:stCxn id="5123" idx="1"/>
          </p:cNvCxnSpPr>
          <p:nvPr/>
        </p:nvCxnSpPr>
        <p:spPr bwMode="auto">
          <a:xfrm flipH="1">
            <a:off x="590017" y="3987998"/>
            <a:ext cx="25168" cy="601210"/>
          </a:xfrm>
          <a:prstGeom prst="line">
            <a:avLst/>
          </a:prstGeom>
          <a:solidFill>
            <a:schemeClr val="accent1"/>
          </a:solidFill>
          <a:ln w="12700" cap="flat" cmpd="sng" algn="ctr">
            <a:noFill/>
            <a:prstDash val="solid"/>
            <a:round/>
            <a:headEnd type="none" w="med" len="med"/>
            <a:tailEnd type="none" w="med" len="med"/>
          </a:ln>
          <a:effectLst/>
        </p:spPr>
      </p:cxnSp>
    </p:spTree>
    <p:extLst>
      <p:ext uri="{BB962C8B-B14F-4D97-AF65-F5344CB8AC3E}">
        <p14:creationId xmlns:p14="http://schemas.microsoft.com/office/powerpoint/2010/main" val="270525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01" y="437652"/>
            <a:ext cx="6876000" cy="846386"/>
          </a:xfrm>
        </p:spPr>
        <p:txBody>
          <a:bodyPr/>
          <a:lstStyle/>
          <a:p>
            <a:r>
              <a:rPr lang="cs-CZ" dirty="0"/>
              <a:t>OVĚŘOVÁNÍ PSYCHICKÉ/OSOBNOSTNÍ ZPŮSOBILOSTI V JE – CO OVĚŘUJEME?</a:t>
            </a:r>
          </a:p>
        </p:txBody>
      </p:sp>
      <p:sp>
        <p:nvSpPr>
          <p:cNvPr id="3" name="Zástupný symbol pro obsah 2"/>
          <p:cNvSpPr>
            <a:spLocks noGrp="1"/>
          </p:cNvSpPr>
          <p:nvPr>
            <p:ph idx="1"/>
          </p:nvPr>
        </p:nvSpPr>
        <p:spPr>
          <a:xfrm>
            <a:off x="504000" y="1420837"/>
            <a:ext cx="8136000" cy="4951163"/>
          </a:xfrm>
        </p:spPr>
        <p:txBody>
          <a:bodyPr/>
          <a:lstStyle/>
          <a:p>
            <a:pPr marL="541338" lvl="1" indent="-363538">
              <a:lnSpc>
                <a:spcPct val="150000"/>
              </a:lnSpc>
              <a:spcBef>
                <a:spcPct val="50000"/>
              </a:spcBef>
              <a:buSzPct val="110000"/>
            </a:pPr>
            <a:r>
              <a:rPr lang="cs-CZ" dirty="0"/>
              <a:t>Psychickou způsobilost pro výkon pracovních činností důležitých z hlediska jaderné bezpečnosti </a:t>
            </a:r>
            <a:r>
              <a:rPr lang="cs-CZ" b="1" dirty="0"/>
              <a:t>(ČDJB) </a:t>
            </a:r>
            <a:r>
              <a:rPr lang="cs-CZ" dirty="0"/>
              <a:t>ve VCHP JE + ve strojovnách HVB1 + HVB2 ETE (</a:t>
            </a:r>
            <a:r>
              <a:rPr lang="cs-CZ" dirty="0" err="1"/>
              <a:t>PsV</a:t>
            </a:r>
            <a:r>
              <a:rPr lang="cs-CZ" dirty="0"/>
              <a:t> ČDJB) – jednorázově</a:t>
            </a:r>
          </a:p>
          <a:p>
            <a:pPr marL="541338" lvl="1" indent="-363538">
              <a:lnSpc>
                <a:spcPct val="150000"/>
              </a:lnSpc>
              <a:spcBef>
                <a:spcPct val="50000"/>
              </a:spcBef>
              <a:buSzPct val="110000"/>
            </a:pPr>
            <a:r>
              <a:rPr lang="cs-CZ" dirty="0"/>
              <a:t>Psychickou způsobilost pro výkon pracovních činností</a:t>
            </a:r>
            <a:r>
              <a:rPr lang="cs-CZ" b="1" dirty="0"/>
              <a:t> </a:t>
            </a:r>
            <a:r>
              <a:rPr lang="cs-CZ" dirty="0"/>
              <a:t>důležitých z hlediska jaderné bezpečnosti </a:t>
            </a:r>
            <a:r>
              <a:rPr lang="cs-CZ" b="1" dirty="0"/>
              <a:t>(ČDJB) </a:t>
            </a:r>
            <a:r>
              <a:rPr lang="cs-CZ" dirty="0"/>
              <a:t> - obsluha vybraných zařízení – opakovaně </a:t>
            </a:r>
            <a:endParaRPr lang="cs-CZ" kern="1200" dirty="0">
              <a:solidFill>
                <a:srgbClr val="000000"/>
              </a:solidFill>
              <a:latin typeface="Arial" pitchFamily="34" charset="0"/>
            </a:endParaRPr>
          </a:p>
          <a:p>
            <a:pPr marL="541338" lvl="1" indent="-363538">
              <a:lnSpc>
                <a:spcPct val="150000"/>
              </a:lnSpc>
              <a:spcBef>
                <a:spcPct val="50000"/>
              </a:spcBef>
              <a:buSzPct val="110000"/>
            </a:pPr>
            <a:r>
              <a:rPr lang="cs-CZ" dirty="0"/>
              <a:t>Psychickou způsobilost u zaměstnanců, kteří se připravují nebo vykonávají pracovní funkci </a:t>
            </a:r>
            <a:r>
              <a:rPr lang="cs-CZ" b="1" dirty="0"/>
              <a:t>hasič</a:t>
            </a:r>
            <a:r>
              <a:rPr lang="cs-CZ" dirty="0"/>
              <a:t> z povolání a řídí vozidla s právem přednosti v jízdě v souladu                  s  Vyhláškou č. 247/2001 Sb.</a:t>
            </a:r>
            <a:endParaRPr lang="cs-CZ" kern="1200" dirty="0">
              <a:solidFill>
                <a:srgbClr val="000000"/>
              </a:solidFill>
              <a:latin typeface="Arial" pitchFamily="34" charset="0"/>
            </a:endParaRPr>
          </a:p>
          <a:p>
            <a:pPr marL="541338" lvl="1" indent="-363538">
              <a:lnSpc>
                <a:spcPct val="150000"/>
              </a:lnSpc>
              <a:spcBef>
                <a:spcPct val="50000"/>
              </a:spcBef>
              <a:buSzPct val="110000"/>
            </a:pPr>
            <a:r>
              <a:rPr lang="cs-CZ" kern="1200" dirty="0">
                <a:solidFill>
                  <a:srgbClr val="000000"/>
                </a:solidFill>
                <a:latin typeface="Arial" pitchFamily="34" charset="0"/>
              </a:rPr>
              <a:t>Psychické předpoklady uchazečů </a:t>
            </a:r>
            <a:r>
              <a:rPr lang="cs-CZ" b="1" kern="1200" dirty="0">
                <a:solidFill>
                  <a:srgbClr val="000000"/>
                </a:solidFill>
                <a:latin typeface="Arial" pitchFamily="34" charset="0"/>
              </a:rPr>
              <a:t>VŘ</a:t>
            </a:r>
            <a:r>
              <a:rPr lang="cs-CZ" kern="1200" dirty="0">
                <a:solidFill>
                  <a:srgbClr val="000000"/>
                </a:solidFill>
                <a:latin typeface="Arial" pitchFamily="34" charset="0"/>
              </a:rPr>
              <a:t> </a:t>
            </a:r>
          </a:p>
          <a:p>
            <a:pPr marL="541338" lvl="1" indent="-363538">
              <a:lnSpc>
                <a:spcPct val="150000"/>
              </a:lnSpc>
              <a:spcBef>
                <a:spcPct val="50000"/>
              </a:spcBef>
              <a:buSzPct val="110000"/>
            </a:pPr>
            <a:r>
              <a:rPr lang="cs-CZ" dirty="0"/>
              <a:t>Psychickou způsobilosti pro výkon pracovních činností ve vymezených chráněných prostorech JE + ve strojovnách HVB1 + HVB2 ETE – opakovaně (dodavatelé)</a:t>
            </a:r>
          </a:p>
          <a:p>
            <a:pPr marL="541338" lvl="1" indent="-363538">
              <a:lnSpc>
                <a:spcPct val="150000"/>
              </a:lnSpc>
              <a:spcBef>
                <a:spcPct val="50000"/>
              </a:spcBef>
              <a:buSzPct val="110000"/>
            </a:pPr>
            <a:r>
              <a:rPr lang="cs-CZ" kern="1200" dirty="0">
                <a:solidFill>
                  <a:srgbClr val="000000"/>
                </a:solidFill>
                <a:latin typeface="Arial" pitchFamily="34" charset="0"/>
              </a:rPr>
              <a:t>Osobnostní způsobilost </a:t>
            </a:r>
            <a:r>
              <a:rPr lang="cs-CZ" b="1" kern="1200" dirty="0">
                <a:solidFill>
                  <a:srgbClr val="000000"/>
                </a:solidFill>
                <a:latin typeface="Arial" pitchFamily="34" charset="0"/>
              </a:rPr>
              <a:t>(POV) </a:t>
            </a:r>
          </a:p>
          <a:p>
            <a:pPr marL="541338" lvl="1" indent="-363538">
              <a:lnSpc>
                <a:spcPct val="150000"/>
              </a:lnSpc>
              <a:spcBef>
                <a:spcPct val="50000"/>
              </a:spcBef>
              <a:buSzPct val="110000"/>
            </a:pPr>
            <a:endParaRPr lang="cs-CZ" dirty="0"/>
          </a:p>
          <a:p>
            <a:pPr marL="541338" lvl="1" indent="-363538">
              <a:lnSpc>
                <a:spcPct val="150000"/>
              </a:lnSpc>
              <a:spcBef>
                <a:spcPct val="50000"/>
              </a:spcBef>
              <a:buSzPct val="110000"/>
            </a:pPr>
            <a:endParaRPr lang="cs-CZ" kern="1200" dirty="0">
              <a:solidFill>
                <a:srgbClr val="000000"/>
              </a:solidFill>
              <a:latin typeface="Arial" pitchFamily="34" charset="0"/>
            </a:endParaRPr>
          </a:p>
          <a:p>
            <a:pPr marL="447675" lvl="1" indent="0">
              <a:lnSpc>
                <a:spcPct val="100000"/>
              </a:lnSpc>
              <a:spcBef>
                <a:spcPct val="50000"/>
              </a:spcBef>
              <a:buSzPct val="110000"/>
              <a:buNone/>
            </a:pPr>
            <a:endParaRPr lang="cs-CZ" dirty="0"/>
          </a:p>
          <a:p>
            <a:endParaRPr lang="cs-CZ" dirty="0"/>
          </a:p>
        </p:txBody>
      </p:sp>
    </p:spTree>
    <p:extLst>
      <p:ext uri="{BB962C8B-B14F-4D97-AF65-F5344CB8AC3E}">
        <p14:creationId xmlns:p14="http://schemas.microsoft.com/office/powerpoint/2010/main" val="1999277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04001" y="437652"/>
            <a:ext cx="6876000" cy="819712"/>
          </a:xfrm>
        </p:spPr>
        <p:txBody>
          <a:bodyPr/>
          <a:lstStyle/>
          <a:p>
            <a:pPr eaLnBrk="1" hangingPunct="1"/>
            <a:r>
              <a:rPr lang="cs-CZ" altLang="cs-CZ" dirty="0">
                <a:latin typeface="Futura CEZ OT Medium" pitchFamily="50" charset="0"/>
              </a:rPr>
              <a:t>KRITÉRIA PSYCHICKÉ/OSOBNOSTNÍ ZPŮSOBILOSTI – NAPŘ.</a:t>
            </a:r>
          </a:p>
        </p:txBody>
      </p:sp>
      <p:sp>
        <p:nvSpPr>
          <p:cNvPr id="11267" name="Rectangle 3"/>
          <p:cNvSpPr>
            <a:spLocks noGrp="1" noChangeArrowheads="1"/>
          </p:cNvSpPr>
          <p:nvPr>
            <p:ph type="body" idx="1"/>
          </p:nvPr>
        </p:nvSpPr>
        <p:spPr>
          <a:xfrm>
            <a:off x="504000" y="1375794"/>
            <a:ext cx="8136000" cy="4996206"/>
          </a:xfrm>
        </p:spPr>
        <p:txBody>
          <a:bodyPr/>
          <a:lstStyle/>
          <a:p>
            <a:pPr marL="304800" indent="-304800" eaLnBrk="1" hangingPunct="1">
              <a:buFont typeface="Wingdings" pitchFamily="2" charset="2"/>
              <a:buNone/>
              <a:defRPr/>
            </a:pPr>
            <a:endParaRPr lang="cs-CZ" altLang="cs-CZ" b="1" dirty="0"/>
          </a:p>
          <a:p>
            <a:pPr marL="304800" indent="-304800" eaLnBrk="1" hangingPunct="1">
              <a:buFont typeface="Wingdings" pitchFamily="2" charset="2"/>
              <a:buNone/>
              <a:defRPr/>
            </a:pPr>
            <a:r>
              <a:rPr lang="cs-CZ" altLang="cs-CZ" b="1" dirty="0"/>
              <a:t>1. Psychické schopnosti:</a:t>
            </a:r>
          </a:p>
          <a:p>
            <a:pPr marL="304800" indent="-304800" eaLnBrk="1" hangingPunct="1">
              <a:defRPr/>
            </a:pPr>
            <a:endParaRPr lang="cs-CZ" altLang="cs-CZ" b="1" dirty="0"/>
          </a:p>
          <a:p>
            <a:pPr marL="304800" indent="-304800" eaLnBrk="1" hangingPunct="1">
              <a:buClr>
                <a:schemeClr val="accent2"/>
              </a:buClr>
              <a:buFont typeface="Wingdings" pitchFamily="2" charset="2"/>
              <a:buChar char="§"/>
              <a:defRPr/>
            </a:pPr>
            <a:r>
              <a:rPr lang="cs-CZ" altLang="cs-CZ" dirty="0"/>
              <a:t>Pozornostní složky</a:t>
            </a:r>
          </a:p>
          <a:p>
            <a:pPr marL="304800" indent="-304800" eaLnBrk="1" hangingPunct="1">
              <a:defRPr/>
            </a:pPr>
            <a:endParaRPr lang="cs-CZ" altLang="cs-CZ" b="1" dirty="0"/>
          </a:p>
          <a:p>
            <a:pPr marL="304800" indent="-304800" eaLnBrk="1" hangingPunct="1">
              <a:buClr>
                <a:schemeClr val="accent2"/>
              </a:buClr>
              <a:buFont typeface="Wingdings" pitchFamily="2" charset="2"/>
              <a:buChar char="§"/>
              <a:defRPr/>
            </a:pPr>
            <a:r>
              <a:rPr lang="cs-CZ" altLang="cs-CZ" dirty="0"/>
              <a:t>Paměťové schopnosti</a:t>
            </a:r>
          </a:p>
          <a:p>
            <a:pPr marL="304800" indent="-304800" eaLnBrk="1" hangingPunct="1">
              <a:buClr>
                <a:schemeClr val="accent2"/>
              </a:buClr>
              <a:buFont typeface="Wingdings" pitchFamily="2" charset="2"/>
              <a:buChar char="§"/>
              <a:defRPr/>
            </a:pPr>
            <a:endParaRPr lang="cs-CZ" altLang="cs-CZ" dirty="0"/>
          </a:p>
          <a:p>
            <a:pPr marL="304800" indent="-304800" eaLnBrk="1" hangingPunct="1">
              <a:buClr>
                <a:schemeClr val="accent2"/>
              </a:buClr>
              <a:buFont typeface="Wingdings" pitchFamily="2" charset="2"/>
              <a:buChar char="§"/>
              <a:defRPr/>
            </a:pPr>
            <a:r>
              <a:rPr lang="cs-CZ" altLang="cs-CZ" dirty="0"/>
              <a:t>Technické myšlení</a:t>
            </a:r>
          </a:p>
          <a:p>
            <a:pPr marL="304800" indent="-304800" eaLnBrk="1" hangingPunct="1">
              <a:buClr>
                <a:schemeClr val="accent2"/>
              </a:buClr>
              <a:buFont typeface="Wingdings" pitchFamily="2" charset="2"/>
              <a:buNone/>
              <a:defRPr/>
            </a:pPr>
            <a:endParaRPr lang="cs-CZ" altLang="cs-CZ" dirty="0"/>
          </a:p>
          <a:p>
            <a:pPr marL="304800" indent="-304800" eaLnBrk="1" hangingPunct="1">
              <a:buClr>
                <a:schemeClr val="accent2"/>
              </a:buClr>
              <a:buFont typeface="Wingdings" pitchFamily="2" charset="2"/>
              <a:buChar char="§"/>
              <a:defRPr/>
            </a:pPr>
            <a:r>
              <a:rPr lang="cs-CZ" altLang="cs-CZ" dirty="0"/>
              <a:t>Spolehlivost rozhodovacích procesů</a:t>
            </a:r>
          </a:p>
          <a:p>
            <a:pPr marL="304800" indent="-304800" eaLnBrk="1" hangingPunct="1">
              <a:buFontTx/>
              <a:buChar char="•"/>
              <a:defRPr/>
            </a:pPr>
            <a:endParaRPr lang="cs-CZ" altLang="cs-CZ" dirty="0"/>
          </a:p>
          <a:p>
            <a:pPr eaLnBrk="1" hangingPunct="1">
              <a:defRPr/>
            </a:pPr>
            <a:endParaRPr lang="cs-CZ" altLang="cs-CZ" dirty="0"/>
          </a:p>
        </p:txBody>
      </p:sp>
    </p:spTree>
    <p:extLst>
      <p:ext uri="{BB962C8B-B14F-4D97-AF65-F5344CB8AC3E}">
        <p14:creationId xmlns:p14="http://schemas.microsoft.com/office/powerpoint/2010/main" val="336414871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cez-sablona_newcz.potm">
  <a:themeElements>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fontScheme name="ČEZ">
      <a:majorFont>
        <a:latin typeface="Futura CEZ Medium"/>
        <a:ea typeface=""/>
        <a:cs typeface=""/>
      </a:majorFont>
      <a:minorFont>
        <a:latin typeface="Arial 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none" lIns="78762" tIns="39382" rIns="78762" bIns="39382" numCol="1" anchor="ctr" anchorCtr="0" compatLnSpc="1">
        <a:prstTxWarp prst="textNoShape">
          <a:avLst/>
        </a:prstTxWarp>
      </a:bodyPr>
      <a:lstStyle>
        <a:defPPr marL="0" marR="0" indent="0" algn="ctr" defTabSz="652463" rtl="0" eaLnBrk="0" fontAlgn="base" latinLnBrk="0" hangingPunct="0">
          <a:lnSpc>
            <a:spcPct val="100000"/>
          </a:lnSpc>
          <a:spcBef>
            <a:spcPct val="50000"/>
          </a:spcBef>
          <a:spcAft>
            <a:spcPct val="0"/>
          </a:spcAft>
          <a:buClr>
            <a:schemeClr val="accent2"/>
          </a:buClr>
          <a:buSzTx/>
          <a:buFont typeface="Wingdings" pitchFamily="2" charset="2"/>
          <a:buNone/>
          <a:tabLst/>
          <a:defRPr kumimoji="0" lang="en-US" sz="14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Skupina CEZ 1">
        <a:dk1>
          <a:srgbClr val="000000"/>
        </a:dk1>
        <a:lt1>
          <a:srgbClr val="FFFFFF"/>
        </a:lt1>
        <a:dk2>
          <a:srgbClr val="FFFFFF"/>
        </a:dk2>
        <a:lt2>
          <a:srgbClr val="969696"/>
        </a:lt2>
        <a:accent1>
          <a:srgbClr val="DDDDDD"/>
        </a:accent1>
        <a:accent2>
          <a:srgbClr val="F24F00"/>
        </a:accent2>
        <a:accent3>
          <a:srgbClr val="FFFFFF"/>
        </a:accent3>
        <a:accent4>
          <a:srgbClr val="000000"/>
        </a:accent4>
        <a:accent5>
          <a:srgbClr val="EBEBEB"/>
        </a:accent5>
        <a:accent6>
          <a:srgbClr val="DB4700"/>
        </a:accent6>
        <a:hlink>
          <a:srgbClr val="909090"/>
        </a:hlink>
        <a:folHlink>
          <a:srgbClr val="60606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cez-sablona_newcz.potm</Template>
  <TotalTime>2388</TotalTime>
  <Words>883</Words>
  <Application>Microsoft Office PowerPoint</Application>
  <PresentationFormat>Předvádění na obrazovce (4:3)</PresentationFormat>
  <Paragraphs>191</Paragraphs>
  <Slides>19</Slides>
  <Notes>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19</vt:i4>
      </vt:variant>
    </vt:vector>
  </HeadingPairs>
  <TitlesOfParts>
    <vt:vector size="26" baseType="lpstr">
      <vt:lpstr>Arial</vt:lpstr>
      <vt:lpstr>Arial CE</vt:lpstr>
      <vt:lpstr>Futura CEZ Medium</vt:lpstr>
      <vt:lpstr>Futura CEZ OT Medium</vt:lpstr>
      <vt:lpstr>Times New Roman</vt:lpstr>
      <vt:lpstr>Wingdings</vt:lpstr>
      <vt:lpstr>cez-sablona_newcz.potm</vt:lpstr>
      <vt:lpstr> PSYCHOLOGIE VE Skupině ČEZ</vt:lpstr>
      <vt:lpstr>ORGANIZAČNÍ DATA</vt:lpstr>
      <vt:lpstr>VÝZNAM A UPLATNĚNÍ PSYCHOLOGIE V ENERGETICE</vt:lpstr>
      <vt:lpstr>LEGISLATIVA</vt:lpstr>
      <vt:lpstr>LEGIsLATIVA</vt:lpstr>
      <vt:lpstr>DOSAHOVÁNÍ cíle ÚTVARU</vt:lpstr>
      <vt:lpstr>PSYCHICKÁ/OSOBNOSTNÍ ZPŮSOBILOST</vt:lpstr>
      <vt:lpstr>OVĚŘOVÁNÍ PSYCHICKÉ/OSOBNOSTNÍ ZPŮSOBILOSTI V JE – CO OVĚŘUJEME?</vt:lpstr>
      <vt:lpstr>KRITÉRIA PSYCHICKÉ/OSOBNOSTNÍ ZPŮSOBILOSTI – NAPŘ.</vt:lpstr>
      <vt:lpstr>KRITÉRIA PSYCHICKÉ/OSOBNOSTNÍ ZPŮSOBILOSTI – NAPŘ.</vt:lpstr>
      <vt:lpstr>MOŽNÉ DŮVODY NEÚSPĚŠNÉHO ABSOLVOVÁNÍ vyšetření</vt:lpstr>
      <vt:lpstr>CÍL PSYCHODIAGNOSTICKÉHO VÝBĚRU</vt:lpstr>
      <vt:lpstr>METODIKA PSYCHOLOGICKÉHO VYŠETŘENÍ</vt:lpstr>
      <vt:lpstr>Útvar PSDG – ČINNOSTI V RÁMCI skč</vt:lpstr>
      <vt:lpstr>školení</vt:lpstr>
      <vt:lpstr>SYSTÉM PSYCHOLOGICKÉ POdPORY V OBLASTI Havarijní připravenosti</vt:lpstr>
      <vt:lpstr>KOOPERACE NA PROJEKTECH NAPŘÍČ SKČ</vt:lpstr>
      <vt:lpstr>EXTERNÍ SPOLUPRÁCE</vt:lpstr>
      <vt:lpstr>PSYCHOLOGIE V JE</vt:lpstr>
    </vt:vector>
  </TitlesOfParts>
  <Company>ČEZ ICT Services, a. 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PSYCHOLOGIE V JE</dc:title>
  <dc:creator>Hirayama Magda</dc:creator>
  <cp:keywords>ČEZ</cp:keywords>
  <cp:lastModifiedBy>Iva Burešová</cp:lastModifiedBy>
  <cp:revision>158</cp:revision>
  <dcterms:created xsi:type="dcterms:W3CDTF">2013-09-09T08:32:33Z</dcterms:created>
  <dcterms:modified xsi:type="dcterms:W3CDTF">2021-05-31T08:43:31Z</dcterms:modified>
  <cp:category>šablona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niversal Objects">
    <vt:bool>true</vt:bool>
  </property>
  <property fmtid="{D5CDD505-2E9C-101B-9397-08002B2CF9AE}" pid="3" name="McKPaperSize">
    <vt:lpwstr>A4</vt:lpwstr>
  </property>
  <property fmtid="{D5CDD505-2E9C-101B-9397-08002B2CF9AE}" pid="4" name="NotesPageLayout">
    <vt:lpwstr>Message</vt:lpwstr>
  </property>
  <property fmtid="{D5CDD505-2E9C-101B-9397-08002B2CF9AE}" pid="5" name="Event">
    <vt:lpwstr>Document</vt:lpwstr>
  </property>
  <property fmtid="{D5CDD505-2E9C-101B-9397-08002B2CF9AE}" pid="6" name="Delivery Date">
    <vt:lpwstr>Date</vt:lpwstr>
  </property>
  <property fmtid="{D5CDD505-2E9C-101B-9397-08002B2CF9AE}" pid="7" name="DocID">
    <vt:lpwstr>PRG-ZPD008-20041008-11373P1C</vt:lpwstr>
  </property>
  <property fmtid="{D5CDD505-2E9C-101B-9397-08002B2CF9AE}" pid="8" name="DocIDinTitle">
    <vt:bool>true</vt:bool>
  </property>
  <property fmtid="{D5CDD505-2E9C-101B-9397-08002B2CF9AE}" pid="9" name="DocIDinSlide">
    <vt:bool>true</vt:bool>
  </property>
  <property fmtid="{D5CDD505-2E9C-101B-9397-08002B2CF9AE}" pid="10" name="DocIDPosition">
    <vt:i4>0</vt:i4>
  </property>
  <property fmtid="{D5CDD505-2E9C-101B-9397-08002B2CF9AE}" pid="11" name="MSIP_Label_8b2a7b2d-05f3-467a-992c-a02a468b668c_Enabled">
    <vt:lpwstr>true</vt:lpwstr>
  </property>
  <property fmtid="{D5CDD505-2E9C-101B-9397-08002B2CF9AE}" pid="12" name="MSIP_Label_8b2a7b2d-05f3-467a-992c-a02a468b668c_SetDate">
    <vt:lpwstr>2021-05-25T20:05:53Z</vt:lpwstr>
  </property>
  <property fmtid="{D5CDD505-2E9C-101B-9397-08002B2CF9AE}" pid="13" name="MSIP_Label_8b2a7b2d-05f3-467a-992c-a02a468b668c_Method">
    <vt:lpwstr>Privileged</vt:lpwstr>
  </property>
  <property fmtid="{D5CDD505-2E9C-101B-9397-08002B2CF9AE}" pid="14" name="MSIP_Label_8b2a7b2d-05f3-467a-992c-a02a468b668c_Name">
    <vt:lpwstr>L00095</vt:lpwstr>
  </property>
  <property fmtid="{D5CDD505-2E9C-101B-9397-08002B2CF9AE}" pid="15" name="MSIP_Label_8b2a7b2d-05f3-467a-992c-a02a468b668c_SiteId">
    <vt:lpwstr>b233f9e1-5599-4693-9cef-38858fe25406</vt:lpwstr>
  </property>
  <property fmtid="{D5CDD505-2E9C-101B-9397-08002B2CF9AE}" pid="16" name="MSIP_Label_8b2a7b2d-05f3-467a-992c-a02a468b668c_ActionId">
    <vt:lpwstr>f2b26a51-f321-494b-a2c6-e01bd745262a</vt:lpwstr>
  </property>
  <property fmtid="{D5CDD505-2E9C-101B-9397-08002B2CF9AE}" pid="17" name="MSIP_Label_8b2a7b2d-05f3-467a-992c-a02a468b668c_ContentBits">
    <vt:lpwstr>1</vt:lpwstr>
  </property>
  <property fmtid="{D5CDD505-2E9C-101B-9397-08002B2CF9AE}" pid="18" name="DocumentClasification">
    <vt:lpwstr>Interní</vt:lpwstr>
  </property>
  <property fmtid="{D5CDD505-2E9C-101B-9397-08002B2CF9AE}" pid="19" name="CEZ_DLP">
    <vt:lpwstr>CEZ:CEZ-DS:C</vt:lpwstr>
  </property>
  <property fmtid="{D5CDD505-2E9C-101B-9397-08002B2CF9AE}" pid="20" name="CEZ_MIPLabelName">
    <vt:lpwstr>Internal-CEZ-DS</vt:lpwstr>
  </property>
</Properties>
</file>