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5" r:id="rId3"/>
    <p:sldId id="344" r:id="rId4"/>
    <p:sldId id="346" r:id="rId5"/>
    <p:sldId id="347" r:id="rId6"/>
    <p:sldId id="348" r:id="rId7"/>
    <p:sldId id="351" r:id="rId8"/>
    <p:sldId id="349" r:id="rId9"/>
    <p:sldId id="350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00000"/>
    <a:srgbClr val="CC0099"/>
    <a:srgbClr val="CC0000"/>
    <a:srgbClr val="FF33CC"/>
    <a:srgbClr val="FFFF99"/>
    <a:srgbClr val="CC66FF"/>
    <a:srgbClr val="FF9900"/>
    <a:srgbClr val="FF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 varScale="1">
        <p:scale>
          <a:sx n="84" d="100"/>
          <a:sy n="84" d="100"/>
        </p:scale>
        <p:origin x="1526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6248400"/>
            <a:ext cx="6314536" cy="457200"/>
          </a:xfrm>
        </p:spPr>
        <p:txBody>
          <a:bodyPr/>
          <a:lstStyle/>
          <a:p>
            <a:r>
              <a:rPr lang="cs-CZ" altLang="cs-CZ" dirty="0" smtClean="0"/>
              <a:t>Dr. Klára Hübner, Ustav pomocných věd historických a archivnictví, Metodika V</a:t>
            </a:r>
            <a:endParaRPr lang="cs-CZ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068" y="1513090"/>
            <a:ext cx="7518400" cy="3808104"/>
          </a:xfrm>
        </p:spPr>
        <p:txBody>
          <a:bodyPr/>
          <a:lstStyle/>
          <a:p>
            <a:r>
              <a:rPr lang="cs-CZ" altLang="cs-CZ" sz="3600" dirty="0" smtClean="0">
                <a:solidFill>
                  <a:srgbClr val="C00000"/>
                </a:solidFill>
              </a:rPr>
              <a:t>Metodika VIII.</a:t>
            </a:r>
            <a:br>
              <a:rPr lang="cs-CZ" altLang="cs-CZ" sz="3600" dirty="0" smtClean="0">
                <a:solidFill>
                  <a:srgbClr val="C00000"/>
                </a:solidFill>
              </a:rPr>
            </a:br>
            <a:r>
              <a:rPr lang="cs-CZ" altLang="cs-CZ" sz="2000" dirty="0" smtClean="0">
                <a:solidFill>
                  <a:srgbClr val="C00000"/>
                </a:solidFill>
              </a:rPr>
              <a:t>online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400" dirty="0" smtClean="0">
                <a:solidFill>
                  <a:schemeClr val="tx1"/>
                </a:solidFill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</a:rPr>
            </a:br>
            <a:r>
              <a:rPr lang="cs-CZ" altLang="cs-CZ" sz="2000" dirty="0" err="1" smtClean="0">
                <a:solidFill>
                  <a:schemeClr val="tx2">
                    <a:lumMod val="50000"/>
                  </a:schemeClr>
                </a:solidFill>
              </a:rPr>
              <a:t>Makrotext</a:t>
            </a:r>
            <a:r>
              <a:rPr lang="cs-CZ" altLang="cs-CZ" sz="2000" dirty="0" smtClean="0">
                <a:solidFill>
                  <a:schemeClr val="tx2">
                    <a:lumMod val="50000"/>
                  </a:schemeClr>
                </a:solidFill>
              </a:rPr>
              <a:t> a Metoda</a:t>
            </a:r>
            <a:r>
              <a:rPr lang="cs-CZ" altLang="cs-CZ" sz="20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II. Struktury vyprávění</a:t>
            </a: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336" y="2508388"/>
            <a:ext cx="5300643" cy="36089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281" y="597960"/>
            <a:ext cx="3227832" cy="2503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1533" y="1725855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Postup </a:t>
            </a:r>
            <a:r>
              <a:rPr lang="cs-CZ" altLang="cs-CZ" dirty="0" smtClean="0">
                <a:solidFill>
                  <a:srgbClr val="C00000"/>
                </a:solidFill>
              </a:rPr>
              <a:t>16.3.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541533" y="2348010"/>
            <a:ext cx="8200129" cy="789249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000" b="1" dirty="0" smtClean="0">
                <a:latin typeface="+mn-lt"/>
              </a:rPr>
              <a:t>1.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Vybrat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si pramen, provést analýzu vztahu autora a čtenáře</a:t>
            </a:r>
            <a:endParaRPr lang="cs-CZ" sz="2000" b="1" dirty="0" smtClean="0">
              <a:latin typeface="+mn-lt"/>
            </a:endParaRPr>
          </a:p>
          <a:p>
            <a:r>
              <a:rPr lang="cs-CZ" sz="1800" b="1" dirty="0" smtClean="0">
                <a:latin typeface="+mn-lt"/>
              </a:rPr>
              <a:t>2. </a:t>
            </a:r>
            <a:r>
              <a:rPr lang="cs-CZ" sz="1800" b="1" dirty="0">
                <a:latin typeface="+mn-lt"/>
              </a:rPr>
              <a:t>Představit krátce své poznatky (5 min.)</a:t>
            </a:r>
          </a:p>
          <a:p>
            <a:endParaRPr kumimoji="0" lang="cs-CZ" sz="2000" b="1" i="0" u="none" strike="noStrike" cap="none" normalizeH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541534" y="5228698"/>
            <a:ext cx="8200129" cy="449726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3</a:t>
            </a:r>
            <a:r>
              <a:rPr lang="cs-CZ" sz="1800" b="1" dirty="0" smtClean="0">
                <a:latin typeface="+mn-lt"/>
              </a:rPr>
              <a:t>. </a:t>
            </a:r>
            <a:r>
              <a:rPr lang="cs-CZ" sz="1800" b="1" dirty="0">
                <a:latin typeface="+mn-lt"/>
              </a:rPr>
              <a:t>Umberto </a:t>
            </a:r>
            <a:r>
              <a:rPr lang="cs-CZ" sz="1800" b="1" dirty="0" err="1">
                <a:latin typeface="+mn-lt"/>
              </a:rPr>
              <a:t>Eco</a:t>
            </a:r>
            <a:r>
              <a:rPr lang="cs-CZ" sz="1800" b="1" dirty="0">
                <a:latin typeface="+mn-lt"/>
              </a:rPr>
              <a:t>; 2. esej, Lesy okolo </a:t>
            </a:r>
            <a:r>
              <a:rPr lang="cs-CZ" sz="1800" b="1" dirty="0" err="1">
                <a:latin typeface="+mn-lt"/>
              </a:rPr>
              <a:t>Loisy</a:t>
            </a:r>
            <a:endParaRPr lang="cs-CZ" sz="1800" b="1" dirty="0">
              <a:latin typeface="+mn-lt"/>
            </a:endParaRPr>
          </a:p>
          <a:p>
            <a:endParaRPr lang="cs-CZ" sz="2000" b="1" dirty="0" smtClean="0">
              <a:latin typeface="+mn-lt"/>
            </a:endParaRPr>
          </a:p>
          <a:p>
            <a:r>
              <a:rPr lang="cs-CZ" sz="2000" b="1" dirty="0">
                <a:latin typeface="+mn-lt"/>
              </a:rPr>
              <a:t> </a:t>
            </a:r>
            <a:r>
              <a:rPr lang="cs-CZ" sz="2000" b="1" dirty="0" smtClean="0">
                <a:latin typeface="+mn-lt"/>
              </a:rPr>
              <a:t>  </a:t>
            </a:r>
            <a:endParaRPr kumimoji="0" lang="cs-CZ" sz="2000" b="1" i="0" u="none" strike="noStrike" cap="none" normalizeH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541534" y="3180437"/>
            <a:ext cx="8200129" cy="1985497"/>
          </a:xfrm>
          <a:prstGeom prst="rect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Tx/>
              <a:buChar char="-"/>
            </a:pP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Kdo je autor, jakou roli hraje v rámci textu?</a:t>
            </a:r>
          </a:p>
          <a:p>
            <a:pPr marL="285750" indent="-285750">
              <a:buFontTx/>
              <a:buChar char="-"/>
            </a:pP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Kdo je modelovým čtenářem? </a:t>
            </a:r>
          </a:p>
          <a:p>
            <a:pPr marL="285750" indent="-285750">
              <a:buFontTx/>
              <a:buChar char="-"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J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akými vypravěčskými strategiemi (konstrukce věrohodnosti)</a:t>
            </a:r>
          </a:p>
          <a:p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 se pokouší „čtenáře“ zaujmout?</a:t>
            </a:r>
          </a:p>
          <a:p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	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- Jaké tropy/figury tu nacházíme (viz folie 11)</a:t>
            </a:r>
          </a:p>
          <a:p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	- Které obraty/slova používá?</a:t>
            </a:r>
            <a:endParaRPr lang="cs-CZ" sz="1800" b="1" dirty="0">
              <a:solidFill>
                <a:srgbClr val="FF0000"/>
              </a:solidFill>
              <a:latin typeface="+mn-lt"/>
            </a:endParaRPr>
          </a:p>
          <a:p>
            <a:r>
              <a:rPr lang="cs-CZ" sz="1800" b="1" dirty="0" smtClean="0">
                <a:solidFill>
                  <a:srgbClr val="CC6600"/>
                </a:solidFill>
                <a:latin typeface="+mn-lt"/>
              </a:rPr>
              <a:t>			</a:t>
            </a:r>
          </a:p>
          <a:p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</a:rPr>
              <a:t>			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791" y="226544"/>
            <a:ext cx="2509769" cy="19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852" y="1420299"/>
            <a:ext cx="7518400" cy="902277"/>
          </a:xfrm>
        </p:spPr>
        <p:txBody>
          <a:bodyPr/>
          <a:lstStyle/>
          <a:p>
            <a:r>
              <a:rPr lang="cs-CZ" altLang="cs-CZ" sz="1800" dirty="0" smtClean="0">
                <a:solidFill>
                  <a:srgbClr val="C00000"/>
                </a:solidFill>
              </a:rPr>
              <a:t>Šest procházek literárními lesy</a:t>
            </a:r>
            <a:br>
              <a:rPr lang="cs-CZ" altLang="cs-CZ" sz="1800" dirty="0" smtClean="0">
                <a:solidFill>
                  <a:srgbClr val="C00000"/>
                </a:solidFill>
              </a:rPr>
            </a:br>
            <a:r>
              <a:rPr lang="cs-CZ" altLang="cs-CZ" sz="1400" dirty="0" err="1" smtClean="0">
                <a:solidFill>
                  <a:srgbClr val="C00000"/>
                </a:solidFill>
              </a:rPr>
              <a:t>Sei</a:t>
            </a:r>
            <a:r>
              <a:rPr lang="cs-CZ" altLang="cs-CZ" sz="1400" dirty="0" smtClean="0">
                <a:solidFill>
                  <a:srgbClr val="C00000"/>
                </a:solidFill>
              </a:rPr>
              <a:t> </a:t>
            </a:r>
            <a:r>
              <a:rPr lang="cs-CZ" altLang="cs-CZ" sz="1400" dirty="0" err="1" smtClean="0">
                <a:solidFill>
                  <a:srgbClr val="C00000"/>
                </a:solidFill>
              </a:rPr>
              <a:t>passeggiate</a:t>
            </a:r>
            <a:r>
              <a:rPr lang="cs-CZ" altLang="cs-CZ" sz="1400" dirty="0" smtClean="0">
                <a:solidFill>
                  <a:srgbClr val="C00000"/>
                </a:solidFill>
              </a:rPr>
              <a:t> </a:t>
            </a:r>
            <a:r>
              <a:rPr lang="cs-CZ" altLang="cs-CZ" sz="1400" dirty="0" err="1" smtClean="0">
                <a:solidFill>
                  <a:srgbClr val="C00000"/>
                </a:solidFill>
              </a:rPr>
              <a:t>nei</a:t>
            </a:r>
            <a:r>
              <a:rPr lang="cs-CZ" altLang="cs-CZ" sz="1400" dirty="0" smtClean="0">
                <a:solidFill>
                  <a:srgbClr val="C00000"/>
                </a:solidFill>
              </a:rPr>
              <a:t> </a:t>
            </a:r>
            <a:r>
              <a:rPr lang="cs-CZ" altLang="cs-CZ" sz="1400" dirty="0" err="1" smtClean="0">
                <a:solidFill>
                  <a:srgbClr val="C00000"/>
                </a:solidFill>
              </a:rPr>
              <a:t>boschi</a:t>
            </a:r>
            <a:r>
              <a:rPr lang="cs-CZ" altLang="cs-CZ" sz="1400" dirty="0" smtClean="0">
                <a:solidFill>
                  <a:srgbClr val="C00000"/>
                </a:solidFill>
              </a:rPr>
              <a:t> </a:t>
            </a:r>
            <a:r>
              <a:rPr lang="cs-CZ" altLang="cs-CZ" sz="1400" dirty="0" err="1" smtClean="0">
                <a:solidFill>
                  <a:srgbClr val="C00000"/>
                </a:solidFill>
              </a:rPr>
              <a:t>narrativi</a:t>
            </a:r>
            <a:r>
              <a:rPr lang="cs-CZ" altLang="cs-CZ" sz="1400" dirty="0" smtClean="0">
                <a:solidFill>
                  <a:srgbClr val="C00000"/>
                </a:solidFill>
              </a:rPr>
              <a:t/>
            </a:r>
            <a:br>
              <a:rPr lang="cs-CZ" altLang="cs-CZ" sz="1400" dirty="0" smtClean="0">
                <a:solidFill>
                  <a:srgbClr val="C00000"/>
                </a:solidFill>
              </a:rPr>
            </a:br>
            <a:r>
              <a:rPr lang="cs-CZ" altLang="cs-CZ" sz="1200" dirty="0" smtClean="0">
                <a:solidFill>
                  <a:srgbClr val="800000"/>
                </a:solidFill>
              </a:rPr>
              <a:t> (1992-93, Harvardova univerzita „</a:t>
            </a:r>
            <a:r>
              <a:rPr lang="cs-CZ" sz="1200" dirty="0">
                <a:solidFill>
                  <a:srgbClr val="800000"/>
                </a:solidFill>
              </a:rPr>
              <a:t>Charles </a:t>
            </a:r>
            <a:r>
              <a:rPr lang="cs-CZ" sz="1200" dirty="0" err="1">
                <a:solidFill>
                  <a:srgbClr val="800000"/>
                </a:solidFill>
              </a:rPr>
              <a:t>Eliot</a:t>
            </a:r>
            <a:r>
              <a:rPr lang="cs-CZ" sz="1200" dirty="0">
                <a:solidFill>
                  <a:srgbClr val="800000"/>
                </a:solidFill>
              </a:rPr>
              <a:t> </a:t>
            </a:r>
            <a:r>
              <a:rPr lang="cs-CZ" sz="1200" dirty="0" err="1">
                <a:solidFill>
                  <a:srgbClr val="800000"/>
                </a:solidFill>
              </a:rPr>
              <a:t>Norton</a:t>
            </a:r>
            <a:r>
              <a:rPr lang="cs-CZ" sz="1200" dirty="0">
                <a:solidFill>
                  <a:srgbClr val="800000"/>
                </a:solidFill>
              </a:rPr>
              <a:t> </a:t>
            </a:r>
            <a:r>
              <a:rPr lang="cs-CZ" sz="1200" dirty="0" err="1" smtClean="0">
                <a:solidFill>
                  <a:srgbClr val="800000"/>
                </a:solidFill>
              </a:rPr>
              <a:t>Lectures</a:t>
            </a:r>
            <a:r>
              <a:rPr lang="cs-CZ" sz="1200" dirty="0" smtClean="0">
                <a:solidFill>
                  <a:srgbClr val="800000"/>
                </a:solidFill>
              </a:rPr>
              <a:t>“)</a:t>
            </a:r>
            <a:endParaRPr lang="en-GB" altLang="cs-CZ" sz="1200" dirty="0">
              <a:solidFill>
                <a:srgbClr val="800000"/>
              </a:solidFill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504" y="104402"/>
            <a:ext cx="1563118" cy="159559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677" y="35715"/>
            <a:ext cx="1620913" cy="2460109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 bwMode="auto">
          <a:xfrm>
            <a:off x="722970" y="2401475"/>
            <a:ext cx="1685072" cy="51873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O vyprávění:</a:t>
            </a:r>
          </a:p>
        </p:txBody>
      </p:sp>
      <p:sp>
        <p:nvSpPr>
          <p:cNvPr id="29" name="Obdélník 28"/>
          <p:cNvSpPr/>
          <p:nvPr/>
        </p:nvSpPr>
        <p:spPr bwMode="auto">
          <a:xfrm>
            <a:off x="1063743" y="2880894"/>
            <a:ext cx="2950473" cy="37437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99"/>
                </a:solidFill>
                <a:latin typeface="+mn-lt"/>
              </a:rPr>
              <a:t>1. Vcházíme do lesů…</a:t>
            </a:r>
          </a:p>
        </p:txBody>
      </p:sp>
      <p:sp>
        <p:nvSpPr>
          <p:cNvPr id="3" name="Rovnoramenný trojúhelník 2"/>
          <p:cNvSpPr/>
          <p:nvPr/>
        </p:nvSpPr>
        <p:spPr bwMode="auto">
          <a:xfrm>
            <a:off x="3198890" y="3596734"/>
            <a:ext cx="2697480" cy="1884503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2" name="Ovál 41"/>
          <p:cNvSpPr/>
          <p:nvPr/>
        </p:nvSpPr>
        <p:spPr bwMode="auto">
          <a:xfrm>
            <a:off x="5180403" y="5111533"/>
            <a:ext cx="1685072" cy="51873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čtenář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1" name="Ovál 40"/>
          <p:cNvSpPr/>
          <p:nvPr/>
        </p:nvSpPr>
        <p:spPr bwMode="auto">
          <a:xfrm>
            <a:off x="3704425" y="3412143"/>
            <a:ext cx="1685072" cy="51873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text</a:t>
            </a:r>
          </a:p>
        </p:txBody>
      </p:sp>
      <p:sp>
        <p:nvSpPr>
          <p:cNvPr id="31" name="Ovál 30"/>
          <p:cNvSpPr/>
          <p:nvPr/>
        </p:nvSpPr>
        <p:spPr bwMode="auto">
          <a:xfrm>
            <a:off x="2062815" y="5150467"/>
            <a:ext cx="1685072" cy="51873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a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utor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6830304" y="5438610"/>
            <a:ext cx="1736573" cy="62179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e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mpirický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č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tenář 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3" name="Obdélník 42"/>
          <p:cNvSpPr/>
          <p:nvPr/>
        </p:nvSpPr>
        <p:spPr bwMode="auto">
          <a:xfrm>
            <a:off x="6699336" y="4525022"/>
            <a:ext cx="1949761" cy="79998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modelový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č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tenář 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4" name="Obdélník 43"/>
          <p:cNvSpPr/>
          <p:nvPr/>
        </p:nvSpPr>
        <p:spPr bwMode="auto">
          <a:xfrm>
            <a:off x="5842216" y="3165079"/>
            <a:ext cx="3126747" cy="1251449"/>
          </a:xfrm>
          <a:prstGeom prst="rect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Není pouze spolupracovníkem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t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ext se ho pokouší vytvářet/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Vést</a:t>
            </a:r>
            <a:r>
              <a:rPr lang="cs-CZ" sz="1400" b="1" dirty="0">
                <a:solidFill>
                  <a:srgbClr val="FFFF99"/>
                </a:solidFill>
                <a:latin typeface="+mn-lt"/>
              </a:rPr>
              <a:t>: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Čtenář ho poslouchá</a:t>
            </a:r>
          </a:p>
        </p:txBody>
      </p:sp>
      <p:sp>
        <p:nvSpPr>
          <p:cNvPr id="5" name="Šipka doprava 4"/>
          <p:cNvSpPr/>
          <p:nvPr/>
        </p:nvSpPr>
        <p:spPr bwMode="auto">
          <a:xfrm rot="16200000">
            <a:off x="7445033" y="4140856"/>
            <a:ext cx="380570" cy="45945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rot="20092692">
            <a:off x="6499211" y="5044411"/>
            <a:ext cx="373998" cy="259365"/>
          </a:xfrm>
          <a:prstGeom prst="rightArrow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5" name="Šipka doprava 44"/>
          <p:cNvSpPr/>
          <p:nvPr/>
        </p:nvSpPr>
        <p:spPr bwMode="auto">
          <a:xfrm rot="1775857">
            <a:off x="6564945" y="5359909"/>
            <a:ext cx="373998" cy="259365"/>
          </a:xfrm>
          <a:prstGeom prst="rightArrow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6" name="Obdélník 45"/>
          <p:cNvSpPr/>
          <p:nvPr/>
        </p:nvSpPr>
        <p:spPr bwMode="auto">
          <a:xfrm>
            <a:off x="3383208" y="4109146"/>
            <a:ext cx="2340262" cy="964917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Narativní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f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ikce pracuje 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„prázdnými místy“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7" name="Obdélník 46"/>
          <p:cNvSpPr/>
          <p:nvPr/>
        </p:nvSpPr>
        <p:spPr bwMode="auto">
          <a:xfrm>
            <a:off x="3574611" y="5364149"/>
            <a:ext cx="1945972" cy="582251"/>
          </a:xfrm>
          <a:prstGeom prst="rect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Čtenář si je musí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domyslet</a:t>
            </a:r>
          </a:p>
        </p:txBody>
      </p:sp>
      <p:sp>
        <p:nvSpPr>
          <p:cNvPr id="48" name="Obdélník 47"/>
          <p:cNvSpPr/>
          <p:nvPr/>
        </p:nvSpPr>
        <p:spPr bwMode="auto">
          <a:xfrm>
            <a:off x="3574611" y="6054449"/>
            <a:ext cx="1945972" cy="582251"/>
          </a:xfrm>
          <a:prstGeom prst="rect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Text je výběr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49" name="Šipka doprava 48"/>
          <p:cNvSpPr/>
          <p:nvPr/>
        </p:nvSpPr>
        <p:spPr bwMode="auto">
          <a:xfrm rot="5400000">
            <a:off x="4440024" y="5814849"/>
            <a:ext cx="213875" cy="409962"/>
          </a:xfrm>
          <a:prstGeom prst="rightArrow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0" name="Šipka doprava 49"/>
          <p:cNvSpPr/>
          <p:nvPr/>
        </p:nvSpPr>
        <p:spPr bwMode="auto">
          <a:xfrm rot="5400000">
            <a:off x="4371422" y="5002087"/>
            <a:ext cx="293839" cy="409962"/>
          </a:xfrm>
          <a:prstGeom prst="rightArrow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" name="Obdélník 50"/>
          <p:cNvSpPr/>
          <p:nvPr/>
        </p:nvSpPr>
        <p:spPr bwMode="auto">
          <a:xfrm>
            <a:off x="1002330" y="3699947"/>
            <a:ext cx="2825021" cy="80823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Různé úrovně kooperace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latin typeface="+mn-lt"/>
              </a:rPr>
              <a:t>Mezi čtenářem a textem!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263739" y="580983"/>
            <a:ext cx="2591725" cy="55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 smtClean="0">
                <a:solidFill>
                  <a:srgbClr val="C00000"/>
                </a:solidFill>
              </a:rPr>
              <a:t>Rekapitulace:</a:t>
            </a:r>
            <a:endParaRPr lang="en-GB" altLang="cs-CZ" sz="28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504" y="104402"/>
            <a:ext cx="1563118" cy="159559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677" y="35715"/>
            <a:ext cx="1620913" cy="2460109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 bwMode="auto">
          <a:xfrm>
            <a:off x="387286" y="1440629"/>
            <a:ext cx="1685072" cy="51873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O vyprávění:</a:t>
            </a:r>
          </a:p>
        </p:txBody>
      </p:sp>
      <p:sp>
        <p:nvSpPr>
          <p:cNvPr id="3" name="Rovnoramenný trojúhelník 2"/>
          <p:cNvSpPr/>
          <p:nvPr/>
        </p:nvSpPr>
        <p:spPr bwMode="auto">
          <a:xfrm>
            <a:off x="3393830" y="1283175"/>
            <a:ext cx="1189461" cy="876924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2" name="Ovál 41"/>
          <p:cNvSpPr/>
          <p:nvPr/>
        </p:nvSpPr>
        <p:spPr bwMode="auto">
          <a:xfrm>
            <a:off x="4171066" y="1823742"/>
            <a:ext cx="1104513" cy="51873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čtenář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1" name="Ovál 40"/>
          <p:cNvSpPr/>
          <p:nvPr/>
        </p:nvSpPr>
        <p:spPr bwMode="auto">
          <a:xfrm>
            <a:off x="3469479" y="1107046"/>
            <a:ext cx="1038165" cy="50958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text</a:t>
            </a:r>
          </a:p>
        </p:txBody>
      </p:sp>
      <p:sp>
        <p:nvSpPr>
          <p:cNvPr id="31" name="Ovál 30"/>
          <p:cNvSpPr/>
          <p:nvPr/>
        </p:nvSpPr>
        <p:spPr bwMode="auto">
          <a:xfrm>
            <a:off x="2618866" y="1823742"/>
            <a:ext cx="1148171" cy="51873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a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utor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272883" y="427632"/>
            <a:ext cx="2591725" cy="55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 smtClean="0">
                <a:solidFill>
                  <a:srgbClr val="C00000"/>
                </a:solidFill>
              </a:rPr>
              <a:t>Rekapitulace:</a:t>
            </a:r>
            <a:endParaRPr lang="en-GB" altLang="cs-CZ" sz="2800" kern="0" dirty="0">
              <a:solidFill>
                <a:srgbClr val="C00000"/>
              </a:solidFill>
            </a:endParaRPr>
          </a:p>
        </p:txBody>
      </p:sp>
      <p:sp>
        <p:nvSpPr>
          <p:cNvPr id="28" name="Obdélník 27"/>
          <p:cNvSpPr/>
          <p:nvPr/>
        </p:nvSpPr>
        <p:spPr bwMode="auto">
          <a:xfrm>
            <a:off x="1526072" y="2638625"/>
            <a:ext cx="5963144" cy="2952753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1. Funkce textu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text vypravěčský, lyrický? Úřední? Žurnalistický? Smíšenina žánrů?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2.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Téma textu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0000"/>
                </a:solidFill>
                <a:latin typeface="+mn-lt"/>
              </a:rPr>
              <a:t>h</a:t>
            </a: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lavní náměty ale též: fabule, </a:t>
            </a: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syžety</a:t>
            </a: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, diskurzy</a:t>
            </a:r>
            <a:endParaRPr lang="cs-CZ" sz="1400" b="1" dirty="0" smtClean="0">
              <a:solidFill>
                <a:srgbClr val="FF0000"/>
              </a:solidFill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3.</a:t>
            </a:r>
            <a:r>
              <a:rPr kumimoji="0" lang="cs-CZ" sz="18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Struktura textu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odstavce </a:t>
            </a: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úvod, hlavní část, </a:t>
            </a: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závěr</a:t>
            </a: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…</a:t>
            </a:r>
            <a:endParaRPr kumimoji="0" lang="cs-CZ" sz="1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4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. Autor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jakou </a:t>
            </a: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roli hraje v textu?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5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. 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Jak definuje roli čtenáře?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6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. Konstrukce plauzibility/argumentace textu?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vyprávěcí strategie: narativní fikce</a:t>
            </a:r>
            <a:endParaRPr kumimoji="0" lang="cs-CZ" sz="1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7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504" y="104402"/>
            <a:ext cx="1563118" cy="159559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677" y="35715"/>
            <a:ext cx="1620913" cy="2460109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 bwMode="auto">
          <a:xfrm>
            <a:off x="387286" y="1440629"/>
            <a:ext cx="1685072" cy="51873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O vyprávění:</a:t>
            </a:r>
          </a:p>
        </p:txBody>
      </p:sp>
      <p:sp>
        <p:nvSpPr>
          <p:cNvPr id="3" name="Rovnoramenný trojúhelník 2"/>
          <p:cNvSpPr/>
          <p:nvPr/>
        </p:nvSpPr>
        <p:spPr bwMode="auto">
          <a:xfrm>
            <a:off x="3393830" y="1283175"/>
            <a:ext cx="1189461" cy="876924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2" name="Ovál 41"/>
          <p:cNvSpPr/>
          <p:nvPr/>
        </p:nvSpPr>
        <p:spPr bwMode="auto">
          <a:xfrm>
            <a:off x="4171066" y="1823742"/>
            <a:ext cx="1104513" cy="51873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čtenář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1" name="Ovál 40"/>
          <p:cNvSpPr/>
          <p:nvPr/>
        </p:nvSpPr>
        <p:spPr bwMode="auto">
          <a:xfrm>
            <a:off x="3469479" y="1107046"/>
            <a:ext cx="1038165" cy="50958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text</a:t>
            </a:r>
          </a:p>
        </p:txBody>
      </p:sp>
      <p:sp>
        <p:nvSpPr>
          <p:cNvPr id="31" name="Ovál 30"/>
          <p:cNvSpPr/>
          <p:nvPr/>
        </p:nvSpPr>
        <p:spPr bwMode="auto">
          <a:xfrm>
            <a:off x="2618866" y="1823742"/>
            <a:ext cx="1148171" cy="51873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a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utor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303042" y="401574"/>
            <a:ext cx="2591725" cy="55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 smtClean="0">
                <a:solidFill>
                  <a:srgbClr val="C00000"/>
                </a:solidFill>
              </a:rPr>
              <a:t>Rekapitulace:</a:t>
            </a:r>
            <a:endParaRPr lang="en-GB" altLang="cs-CZ" sz="2800" kern="0" dirty="0">
              <a:solidFill>
                <a:srgbClr val="C00000"/>
              </a:solidFill>
            </a:endParaRPr>
          </a:p>
        </p:txBody>
      </p:sp>
      <p:sp>
        <p:nvSpPr>
          <p:cNvPr id="28" name="Obdélník 27"/>
          <p:cNvSpPr/>
          <p:nvPr/>
        </p:nvSpPr>
        <p:spPr bwMode="auto">
          <a:xfrm>
            <a:off x="1006988" y="2634634"/>
            <a:ext cx="5963144" cy="68064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6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. Konstrukce plauzibility/argumentace textu?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vyprávěcí strategie: narativní fikce</a:t>
            </a:r>
            <a:endParaRPr kumimoji="0" lang="cs-CZ" sz="1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1583571" y="3194255"/>
            <a:ext cx="5999440" cy="24750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Délka 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vět a 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styl?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Předlohy? Formuláře?</a:t>
            </a:r>
            <a:endParaRPr lang="cs-CZ" sz="1400" b="1" dirty="0" smtClean="0">
              <a:solidFill>
                <a:srgbClr val="FF0000"/>
              </a:solidFill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Dlouhé, krátké věty? Funkce: tázací </a:t>
            </a: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věta? </a:t>
            </a: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Věta zvolací</a:t>
            </a: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? Věta </a:t>
            </a:r>
            <a:endParaRPr lang="cs-CZ" sz="1400" b="1" dirty="0" smtClean="0">
              <a:solidFill>
                <a:srgbClr val="FF0000"/>
              </a:solidFill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oznamovací</a:t>
            </a: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? Věta vyzývací</a:t>
            </a: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?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Rétorické figury ve větách?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-Která podstatná jména se opakují v jakém kontextu (synonymy)?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-Důvody k</a:t>
            </a: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rácení vět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-Neobvyklá sestava slov/částí vět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-Přímá řeč (jak se píše o ústních výrocích?)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-Argumentace: které motivy stojí v popřed?</a:t>
            </a:r>
            <a:endParaRPr lang="cs-CZ" sz="14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5438617" y="5753914"/>
            <a:ext cx="1803472" cy="260757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Kvalita výpovědi</a:t>
            </a:r>
          </a:p>
        </p:txBody>
      </p:sp>
      <p:sp>
        <p:nvSpPr>
          <p:cNvPr id="15" name="Ovál 14"/>
          <p:cNvSpPr/>
          <p:nvPr/>
        </p:nvSpPr>
        <p:spPr bwMode="auto">
          <a:xfrm>
            <a:off x="1891203" y="5499885"/>
            <a:ext cx="1266204" cy="625092"/>
          </a:xfrm>
          <a:prstGeom prst="ellipse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Podstatná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jména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6" name="Ovál 15"/>
          <p:cNvSpPr/>
          <p:nvPr/>
        </p:nvSpPr>
        <p:spPr bwMode="auto">
          <a:xfrm>
            <a:off x="979093" y="6054195"/>
            <a:ext cx="1432711" cy="627032"/>
          </a:xfrm>
          <a:prstGeom prst="ellipse">
            <a:avLst/>
          </a:prstGeom>
          <a:solidFill>
            <a:srgbClr val="00336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Zájmena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řivlastňovací 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2263739" y="6269370"/>
            <a:ext cx="2266238" cy="48104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Moje, tvoje: Mocenské 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vztahy,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s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ociální vymezování</a:t>
            </a:r>
          </a:p>
        </p:txBody>
      </p:sp>
      <p:sp>
        <p:nvSpPr>
          <p:cNvPr id="18" name="Obdélník 17"/>
          <p:cNvSpPr/>
          <p:nvPr/>
        </p:nvSpPr>
        <p:spPr bwMode="auto">
          <a:xfrm>
            <a:off x="3058231" y="5717507"/>
            <a:ext cx="1471745" cy="45979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Představy, ideje,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pojmy</a:t>
            </a:r>
            <a:endParaRPr lang="cs-CZ" sz="1200" b="1" dirty="0" smtClean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13" name="Ovál 12"/>
          <p:cNvSpPr/>
          <p:nvPr/>
        </p:nvSpPr>
        <p:spPr bwMode="auto">
          <a:xfrm>
            <a:off x="4442053" y="5897711"/>
            <a:ext cx="1515390" cy="625092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Adjektivum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Přídavné jméno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05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970" y="90579"/>
            <a:ext cx="720983" cy="73596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535" y="90579"/>
            <a:ext cx="747641" cy="1134717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 bwMode="auto">
          <a:xfrm>
            <a:off x="2268175" y="307810"/>
            <a:ext cx="1685072" cy="51873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O vyprávění:</a:t>
            </a:r>
          </a:p>
        </p:txBody>
      </p:sp>
      <p:sp>
        <p:nvSpPr>
          <p:cNvPr id="19" name="Obdélník 18"/>
          <p:cNvSpPr/>
          <p:nvPr/>
        </p:nvSpPr>
        <p:spPr bwMode="auto">
          <a:xfrm>
            <a:off x="2682231" y="780909"/>
            <a:ext cx="2950473" cy="37437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2</a:t>
            </a:r>
            <a:r>
              <a:rPr lang="cs-CZ" sz="1800" b="1" dirty="0" smtClean="0">
                <a:solidFill>
                  <a:srgbClr val="FFFF99"/>
                </a:solidFill>
                <a:latin typeface="+mn-lt"/>
              </a:rPr>
              <a:t>. Lesy okolo </a:t>
            </a:r>
            <a:r>
              <a:rPr lang="cs-CZ" sz="1800" b="1" dirty="0" err="1" smtClean="0">
                <a:solidFill>
                  <a:srgbClr val="FFFF99"/>
                </a:solidFill>
                <a:latin typeface="+mn-lt"/>
              </a:rPr>
              <a:t>Loisy</a:t>
            </a:r>
            <a:endParaRPr lang="cs-CZ" sz="1800" b="1" dirty="0" smtClean="0">
              <a:solidFill>
                <a:srgbClr val="FFFF99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070" y="1684652"/>
            <a:ext cx="6173193" cy="3604852"/>
          </a:xfrm>
          <a:prstGeom prst="rect">
            <a:avLst/>
          </a:prstGeom>
          <a:ln>
            <a:noFill/>
          </a:ln>
        </p:spPr>
      </p:pic>
      <p:sp>
        <p:nvSpPr>
          <p:cNvPr id="5" name="Volný tvar 4"/>
          <p:cNvSpPr/>
          <p:nvPr/>
        </p:nvSpPr>
        <p:spPr bwMode="auto">
          <a:xfrm>
            <a:off x="1395070" y="2889504"/>
            <a:ext cx="6199632" cy="1911096"/>
          </a:xfrm>
          <a:custGeom>
            <a:avLst/>
            <a:gdLst>
              <a:gd name="connsiteX0" fmla="*/ 0 w 6199632"/>
              <a:gd name="connsiteY0" fmla="*/ 1837944 h 1911096"/>
              <a:gd name="connsiteX1" fmla="*/ 164592 w 6199632"/>
              <a:gd name="connsiteY1" fmla="*/ 1819656 h 1911096"/>
              <a:gd name="connsiteX2" fmla="*/ 201168 w 6199632"/>
              <a:gd name="connsiteY2" fmla="*/ 1810512 h 1911096"/>
              <a:gd name="connsiteX3" fmla="*/ 228600 w 6199632"/>
              <a:gd name="connsiteY3" fmla="*/ 1801368 h 1911096"/>
              <a:gd name="connsiteX4" fmla="*/ 1280160 w 6199632"/>
              <a:gd name="connsiteY4" fmla="*/ 1792224 h 1911096"/>
              <a:gd name="connsiteX5" fmla="*/ 1307592 w 6199632"/>
              <a:gd name="connsiteY5" fmla="*/ 1783080 h 1911096"/>
              <a:gd name="connsiteX6" fmla="*/ 1353312 w 6199632"/>
              <a:gd name="connsiteY6" fmla="*/ 1700784 h 1911096"/>
              <a:gd name="connsiteX7" fmla="*/ 1371600 w 6199632"/>
              <a:gd name="connsiteY7" fmla="*/ 1636776 h 1911096"/>
              <a:gd name="connsiteX8" fmla="*/ 1444752 w 6199632"/>
              <a:gd name="connsiteY8" fmla="*/ 1609344 h 1911096"/>
              <a:gd name="connsiteX9" fmla="*/ 1600200 w 6199632"/>
              <a:gd name="connsiteY9" fmla="*/ 1618488 h 1911096"/>
              <a:gd name="connsiteX10" fmla="*/ 1627632 w 6199632"/>
              <a:gd name="connsiteY10" fmla="*/ 1636776 h 1911096"/>
              <a:gd name="connsiteX11" fmla="*/ 1682496 w 6199632"/>
              <a:gd name="connsiteY11" fmla="*/ 1655064 h 1911096"/>
              <a:gd name="connsiteX12" fmla="*/ 1709928 w 6199632"/>
              <a:gd name="connsiteY12" fmla="*/ 1664208 h 1911096"/>
              <a:gd name="connsiteX13" fmla="*/ 1737360 w 6199632"/>
              <a:gd name="connsiteY13" fmla="*/ 1682496 h 1911096"/>
              <a:gd name="connsiteX14" fmla="*/ 1773936 w 6199632"/>
              <a:gd name="connsiteY14" fmla="*/ 1673352 h 1911096"/>
              <a:gd name="connsiteX15" fmla="*/ 1810512 w 6199632"/>
              <a:gd name="connsiteY15" fmla="*/ 1572768 h 1911096"/>
              <a:gd name="connsiteX16" fmla="*/ 1828800 w 6199632"/>
              <a:gd name="connsiteY16" fmla="*/ 1499616 h 1911096"/>
              <a:gd name="connsiteX17" fmla="*/ 1837944 w 6199632"/>
              <a:gd name="connsiteY17" fmla="*/ 1472184 h 1911096"/>
              <a:gd name="connsiteX18" fmla="*/ 1865376 w 6199632"/>
              <a:gd name="connsiteY18" fmla="*/ 1453896 h 1911096"/>
              <a:gd name="connsiteX19" fmla="*/ 1883664 w 6199632"/>
              <a:gd name="connsiteY19" fmla="*/ 1426464 h 1911096"/>
              <a:gd name="connsiteX20" fmla="*/ 1911096 w 6199632"/>
              <a:gd name="connsiteY20" fmla="*/ 1417320 h 1911096"/>
              <a:gd name="connsiteX21" fmla="*/ 1938528 w 6199632"/>
              <a:gd name="connsiteY21" fmla="*/ 1399032 h 1911096"/>
              <a:gd name="connsiteX22" fmla="*/ 1993392 w 6199632"/>
              <a:gd name="connsiteY22" fmla="*/ 1353312 h 1911096"/>
              <a:gd name="connsiteX23" fmla="*/ 2011680 w 6199632"/>
              <a:gd name="connsiteY23" fmla="*/ 1325880 h 1911096"/>
              <a:gd name="connsiteX24" fmla="*/ 2029968 w 6199632"/>
              <a:gd name="connsiteY24" fmla="*/ 1271016 h 1911096"/>
              <a:gd name="connsiteX25" fmla="*/ 2048256 w 6199632"/>
              <a:gd name="connsiteY25" fmla="*/ 1243584 h 1911096"/>
              <a:gd name="connsiteX26" fmla="*/ 2057400 w 6199632"/>
              <a:gd name="connsiteY26" fmla="*/ 1216152 h 1911096"/>
              <a:gd name="connsiteX27" fmla="*/ 2084832 w 6199632"/>
              <a:gd name="connsiteY27" fmla="*/ 1207008 h 1911096"/>
              <a:gd name="connsiteX28" fmla="*/ 2258568 w 6199632"/>
              <a:gd name="connsiteY28" fmla="*/ 1234440 h 1911096"/>
              <a:gd name="connsiteX29" fmla="*/ 2295144 w 6199632"/>
              <a:gd name="connsiteY29" fmla="*/ 1289304 h 1911096"/>
              <a:gd name="connsiteX30" fmla="*/ 2313432 w 6199632"/>
              <a:gd name="connsiteY30" fmla="*/ 1344168 h 1911096"/>
              <a:gd name="connsiteX31" fmla="*/ 2304288 w 6199632"/>
              <a:gd name="connsiteY31" fmla="*/ 1499616 h 1911096"/>
              <a:gd name="connsiteX32" fmla="*/ 2286000 w 6199632"/>
              <a:gd name="connsiteY32" fmla="*/ 1563624 h 1911096"/>
              <a:gd name="connsiteX33" fmla="*/ 2276856 w 6199632"/>
              <a:gd name="connsiteY33" fmla="*/ 1600200 h 1911096"/>
              <a:gd name="connsiteX34" fmla="*/ 2258568 w 6199632"/>
              <a:gd name="connsiteY34" fmla="*/ 1655064 h 1911096"/>
              <a:gd name="connsiteX35" fmla="*/ 2267712 w 6199632"/>
              <a:gd name="connsiteY35" fmla="*/ 1810512 h 1911096"/>
              <a:gd name="connsiteX36" fmla="*/ 2304288 w 6199632"/>
              <a:gd name="connsiteY36" fmla="*/ 1856232 h 1911096"/>
              <a:gd name="connsiteX37" fmla="*/ 2587752 w 6199632"/>
              <a:gd name="connsiteY37" fmla="*/ 1865376 h 1911096"/>
              <a:gd name="connsiteX38" fmla="*/ 2670048 w 6199632"/>
              <a:gd name="connsiteY38" fmla="*/ 1892808 h 1911096"/>
              <a:gd name="connsiteX39" fmla="*/ 2697480 w 6199632"/>
              <a:gd name="connsiteY39" fmla="*/ 1901952 h 1911096"/>
              <a:gd name="connsiteX40" fmla="*/ 2743200 w 6199632"/>
              <a:gd name="connsiteY40" fmla="*/ 1911096 h 1911096"/>
              <a:gd name="connsiteX41" fmla="*/ 2779776 w 6199632"/>
              <a:gd name="connsiteY41" fmla="*/ 1609344 h 1911096"/>
              <a:gd name="connsiteX42" fmla="*/ 2761488 w 6199632"/>
              <a:gd name="connsiteY42" fmla="*/ 1545336 h 1911096"/>
              <a:gd name="connsiteX43" fmla="*/ 2734056 w 6199632"/>
              <a:gd name="connsiteY43" fmla="*/ 1527048 h 1911096"/>
              <a:gd name="connsiteX44" fmla="*/ 2697480 w 6199632"/>
              <a:gd name="connsiteY44" fmla="*/ 1472184 h 1911096"/>
              <a:gd name="connsiteX45" fmla="*/ 2770632 w 6199632"/>
              <a:gd name="connsiteY45" fmla="*/ 1453896 h 1911096"/>
              <a:gd name="connsiteX46" fmla="*/ 2843784 w 6199632"/>
              <a:gd name="connsiteY46" fmla="*/ 1435608 h 1911096"/>
              <a:gd name="connsiteX47" fmla="*/ 2871216 w 6199632"/>
              <a:gd name="connsiteY47" fmla="*/ 1417320 h 1911096"/>
              <a:gd name="connsiteX48" fmla="*/ 2935224 w 6199632"/>
              <a:gd name="connsiteY48" fmla="*/ 1399032 h 1911096"/>
              <a:gd name="connsiteX49" fmla="*/ 2962656 w 6199632"/>
              <a:gd name="connsiteY49" fmla="*/ 1380744 h 1911096"/>
              <a:gd name="connsiteX50" fmla="*/ 3017520 w 6199632"/>
              <a:gd name="connsiteY50" fmla="*/ 1362456 h 1911096"/>
              <a:gd name="connsiteX51" fmla="*/ 3044952 w 6199632"/>
              <a:gd name="connsiteY51" fmla="*/ 1344168 h 1911096"/>
              <a:gd name="connsiteX52" fmla="*/ 3072384 w 6199632"/>
              <a:gd name="connsiteY52" fmla="*/ 1335024 h 1911096"/>
              <a:gd name="connsiteX53" fmla="*/ 3154680 w 6199632"/>
              <a:gd name="connsiteY53" fmla="*/ 1280160 h 1911096"/>
              <a:gd name="connsiteX54" fmla="*/ 3236976 w 6199632"/>
              <a:gd name="connsiteY54" fmla="*/ 1225296 h 1911096"/>
              <a:gd name="connsiteX55" fmla="*/ 3264408 w 6199632"/>
              <a:gd name="connsiteY55" fmla="*/ 1207008 h 1911096"/>
              <a:gd name="connsiteX56" fmla="*/ 3282696 w 6199632"/>
              <a:gd name="connsiteY56" fmla="*/ 1179576 h 1911096"/>
              <a:gd name="connsiteX57" fmla="*/ 3319272 w 6199632"/>
              <a:gd name="connsiteY57" fmla="*/ 1143000 h 1911096"/>
              <a:gd name="connsiteX58" fmla="*/ 3310128 w 6199632"/>
              <a:gd name="connsiteY58" fmla="*/ 978408 h 1911096"/>
              <a:gd name="connsiteX59" fmla="*/ 3300984 w 6199632"/>
              <a:gd name="connsiteY59" fmla="*/ 905256 h 1911096"/>
              <a:gd name="connsiteX60" fmla="*/ 3282696 w 6199632"/>
              <a:gd name="connsiteY60" fmla="*/ 877824 h 1911096"/>
              <a:gd name="connsiteX61" fmla="*/ 3273552 w 6199632"/>
              <a:gd name="connsiteY61" fmla="*/ 832104 h 1911096"/>
              <a:gd name="connsiteX62" fmla="*/ 3282696 w 6199632"/>
              <a:gd name="connsiteY62" fmla="*/ 694944 h 1911096"/>
              <a:gd name="connsiteX63" fmla="*/ 3291840 w 6199632"/>
              <a:gd name="connsiteY63" fmla="*/ 667512 h 1911096"/>
              <a:gd name="connsiteX64" fmla="*/ 3319272 w 6199632"/>
              <a:gd name="connsiteY64" fmla="*/ 658368 h 1911096"/>
              <a:gd name="connsiteX65" fmla="*/ 3429000 w 6199632"/>
              <a:gd name="connsiteY65" fmla="*/ 603504 h 1911096"/>
              <a:gd name="connsiteX66" fmla="*/ 3502152 w 6199632"/>
              <a:gd name="connsiteY66" fmla="*/ 585216 h 1911096"/>
              <a:gd name="connsiteX67" fmla="*/ 3575304 w 6199632"/>
              <a:gd name="connsiteY67" fmla="*/ 566928 h 1911096"/>
              <a:gd name="connsiteX68" fmla="*/ 3602736 w 6199632"/>
              <a:gd name="connsiteY68" fmla="*/ 548640 h 1911096"/>
              <a:gd name="connsiteX69" fmla="*/ 3621024 w 6199632"/>
              <a:gd name="connsiteY69" fmla="*/ 521208 h 1911096"/>
              <a:gd name="connsiteX70" fmla="*/ 3648456 w 6199632"/>
              <a:gd name="connsiteY70" fmla="*/ 502920 h 1911096"/>
              <a:gd name="connsiteX71" fmla="*/ 3666744 w 6199632"/>
              <a:gd name="connsiteY71" fmla="*/ 466344 h 1911096"/>
              <a:gd name="connsiteX72" fmla="*/ 3703320 w 6199632"/>
              <a:gd name="connsiteY72" fmla="*/ 411480 h 1911096"/>
              <a:gd name="connsiteX73" fmla="*/ 3776472 w 6199632"/>
              <a:gd name="connsiteY73" fmla="*/ 329184 h 1911096"/>
              <a:gd name="connsiteX74" fmla="*/ 3803904 w 6199632"/>
              <a:gd name="connsiteY74" fmla="*/ 310896 h 1911096"/>
              <a:gd name="connsiteX75" fmla="*/ 3886200 w 6199632"/>
              <a:gd name="connsiteY75" fmla="*/ 292608 h 1911096"/>
              <a:gd name="connsiteX76" fmla="*/ 3922776 w 6199632"/>
              <a:gd name="connsiteY76" fmla="*/ 283464 h 1911096"/>
              <a:gd name="connsiteX77" fmla="*/ 3950208 w 6199632"/>
              <a:gd name="connsiteY77" fmla="*/ 274320 h 1911096"/>
              <a:gd name="connsiteX78" fmla="*/ 4096512 w 6199632"/>
              <a:gd name="connsiteY78" fmla="*/ 265176 h 1911096"/>
              <a:gd name="connsiteX79" fmla="*/ 4142232 w 6199632"/>
              <a:gd name="connsiteY79" fmla="*/ 228600 h 1911096"/>
              <a:gd name="connsiteX80" fmla="*/ 4197096 w 6199632"/>
              <a:gd name="connsiteY80" fmla="*/ 210312 h 1911096"/>
              <a:gd name="connsiteX81" fmla="*/ 4251960 w 6199632"/>
              <a:gd name="connsiteY81" fmla="*/ 182880 h 1911096"/>
              <a:gd name="connsiteX82" fmla="*/ 4279392 w 6199632"/>
              <a:gd name="connsiteY82" fmla="*/ 164592 h 1911096"/>
              <a:gd name="connsiteX83" fmla="*/ 4315968 w 6199632"/>
              <a:gd name="connsiteY83" fmla="*/ 146304 h 1911096"/>
              <a:gd name="connsiteX84" fmla="*/ 4361688 w 6199632"/>
              <a:gd name="connsiteY84" fmla="*/ 109728 h 1911096"/>
              <a:gd name="connsiteX85" fmla="*/ 4398264 w 6199632"/>
              <a:gd name="connsiteY85" fmla="*/ 91440 h 1911096"/>
              <a:gd name="connsiteX86" fmla="*/ 4425696 w 6199632"/>
              <a:gd name="connsiteY86" fmla="*/ 73152 h 1911096"/>
              <a:gd name="connsiteX87" fmla="*/ 4462272 w 6199632"/>
              <a:gd name="connsiteY87" fmla="*/ 64008 h 1911096"/>
              <a:gd name="connsiteX88" fmla="*/ 4489704 w 6199632"/>
              <a:gd name="connsiteY88" fmla="*/ 36576 h 1911096"/>
              <a:gd name="connsiteX89" fmla="*/ 4608576 w 6199632"/>
              <a:gd name="connsiteY89" fmla="*/ 9144 h 1911096"/>
              <a:gd name="connsiteX90" fmla="*/ 4663440 w 6199632"/>
              <a:gd name="connsiteY90" fmla="*/ 0 h 1911096"/>
              <a:gd name="connsiteX91" fmla="*/ 4892040 w 6199632"/>
              <a:gd name="connsiteY91" fmla="*/ 9144 h 1911096"/>
              <a:gd name="connsiteX92" fmla="*/ 4901184 w 6199632"/>
              <a:gd name="connsiteY92" fmla="*/ 36576 h 1911096"/>
              <a:gd name="connsiteX93" fmla="*/ 4919472 w 6199632"/>
              <a:gd name="connsiteY93" fmla="*/ 64008 h 1911096"/>
              <a:gd name="connsiteX94" fmla="*/ 4928616 w 6199632"/>
              <a:gd name="connsiteY94" fmla="*/ 91440 h 1911096"/>
              <a:gd name="connsiteX95" fmla="*/ 4992624 w 6199632"/>
              <a:gd name="connsiteY95" fmla="*/ 164592 h 1911096"/>
              <a:gd name="connsiteX96" fmla="*/ 5065776 w 6199632"/>
              <a:gd name="connsiteY96" fmla="*/ 210312 h 1911096"/>
              <a:gd name="connsiteX97" fmla="*/ 5093208 w 6199632"/>
              <a:gd name="connsiteY97" fmla="*/ 219456 h 1911096"/>
              <a:gd name="connsiteX98" fmla="*/ 5202936 w 6199632"/>
              <a:gd name="connsiteY98" fmla="*/ 201168 h 1911096"/>
              <a:gd name="connsiteX99" fmla="*/ 5239512 w 6199632"/>
              <a:gd name="connsiteY99" fmla="*/ 182880 h 1911096"/>
              <a:gd name="connsiteX100" fmla="*/ 5312664 w 6199632"/>
              <a:gd name="connsiteY100" fmla="*/ 155448 h 1911096"/>
              <a:gd name="connsiteX101" fmla="*/ 5394960 w 6199632"/>
              <a:gd name="connsiteY101" fmla="*/ 146304 h 1911096"/>
              <a:gd name="connsiteX102" fmla="*/ 5577840 w 6199632"/>
              <a:gd name="connsiteY102" fmla="*/ 128016 h 1911096"/>
              <a:gd name="connsiteX103" fmla="*/ 5614416 w 6199632"/>
              <a:gd name="connsiteY103" fmla="*/ 118872 h 1911096"/>
              <a:gd name="connsiteX104" fmla="*/ 5715000 w 6199632"/>
              <a:gd name="connsiteY104" fmla="*/ 109728 h 1911096"/>
              <a:gd name="connsiteX105" fmla="*/ 5742432 w 6199632"/>
              <a:gd name="connsiteY105" fmla="*/ 91440 h 1911096"/>
              <a:gd name="connsiteX106" fmla="*/ 5833872 w 6199632"/>
              <a:gd name="connsiteY106" fmla="*/ 64008 h 1911096"/>
              <a:gd name="connsiteX107" fmla="*/ 5861304 w 6199632"/>
              <a:gd name="connsiteY107" fmla="*/ 54864 h 1911096"/>
              <a:gd name="connsiteX108" fmla="*/ 5934456 w 6199632"/>
              <a:gd name="connsiteY108" fmla="*/ 45720 h 1911096"/>
              <a:gd name="connsiteX109" fmla="*/ 5998464 w 6199632"/>
              <a:gd name="connsiteY109" fmla="*/ 36576 h 1911096"/>
              <a:gd name="connsiteX110" fmla="*/ 6089904 w 6199632"/>
              <a:gd name="connsiteY110" fmla="*/ 18288 h 1911096"/>
              <a:gd name="connsiteX111" fmla="*/ 6126480 w 6199632"/>
              <a:gd name="connsiteY111" fmla="*/ 9144 h 1911096"/>
              <a:gd name="connsiteX112" fmla="*/ 6199632 w 6199632"/>
              <a:gd name="connsiteY112" fmla="*/ 9144 h 19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199632" h="1911096">
                <a:moveTo>
                  <a:pt x="0" y="1837944"/>
                </a:moveTo>
                <a:cubicBezTo>
                  <a:pt x="110675" y="1815809"/>
                  <a:pt x="-36222" y="1843281"/>
                  <a:pt x="164592" y="1819656"/>
                </a:cubicBezTo>
                <a:cubicBezTo>
                  <a:pt x="177073" y="1818188"/>
                  <a:pt x="189084" y="1813964"/>
                  <a:pt x="201168" y="1810512"/>
                </a:cubicBezTo>
                <a:cubicBezTo>
                  <a:pt x="210436" y="1807864"/>
                  <a:pt x="218963" y="1801531"/>
                  <a:pt x="228600" y="1801368"/>
                </a:cubicBezTo>
                <a:lnTo>
                  <a:pt x="1280160" y="1792224"/>
                </a:lnTo>
                <a:cubicBezTo>
                  <a:pt x="1289304" y="1789176"/>
                  <a:pt x="1300776" y="1789896"/>
                  <a:pt x="1307592" y="1783080"/>
                </a:cubicBezTo>
                <a:cubicBezTo>
                  <a:pt x="1333790" y="1756882"/>
                  <a:pt x="1344113" y="1732980"/>
                  <a:pt x="1353312" y="1700784"/>
                </a:cubicBezTo>
                <a:cubicBezTo>
                  <a:pt x="1354042" y="1698228"/>
                  <a:pt x="1366728" y="1642866"/>
                  <a:pt x="1371600" y="1636776"/>
                </a:cubicBezTo>
                <a:cubicBezTo>
                  <a:pt x="1389539" y="1614352"/>
                  <a:pt x="1419968" y="1614301"/>
                  <a:pt x="1444752" y="1609344"/>
                </a:cubicBezTo>
                <a:cubicBezTo>
                  <a:pt x="1496568" y="1612392"/>
                  <a:pt x="1548869" y="1610788"/>
                  <a:pt x="1600200" y="1618488"/>
                </a:cubicBezTo>
                <a:cubicBezTo>
                  <a:pt x="1611068" y="1620118"/>
                  <a:pt x="1617589" y="1632313"/>
                  <a:pt x="1627632" y="1636776"/>
                </a:cubicBezTo>
                <a:cubicBezTo>
                  <a:pt x="1645248" y="1644605"/>
                  <a:pt x="1664208" y="1648968"/>
                  <a:pt x="1682496" y="1655064"/>
                </a:cubicBezTo>
                <a:cubicBezTo>
                  <a:pt x="1691640" y="1658112"/>
                  <a:pt x="1701908" y="1658861"/>
                  <a:pt x="1709928" y="1664208"/>
                </a:cubicBezTo>
                <a:lnTo>
                  <a:pt x="1737360" y="1682496"/>
                </a:lnTo>
                <a:cubicBezTo>
                  <a:pt x="1749552" y="1679448"/>
                  <a:pt x="1763479" y="1680323"/>
                  <a:pt x="1773936" y="1673352"/>
                </a:cubicBezTo>
                <a:cubicBezTo>
                  <a:pt x="1798582" y="1656922"/>
                  <a:pt x="1806905" y="1583590"/>
                  <a:pt x="1810512" y="1572768"/>
                </a:cubicBezTo>
                <a:cubicBezTo>
                  <a:pt x="1831414" y="1510062"/>
                  <a:pt x="1806731" y="1587890"/>
                  <a:pt x="1828800" y="1499616"/>
                </a:cubicBezTo>
                <a:cubicBezTo>
                  <a:pt x="1831138" y="1490265"/>
                  <a:pt x="1831923" y="1479710"/>
                  <a:pt x="1837944" y="1472184"/>
                </a:cubicBezTo>
                <a:cubicBezTo>
                  <a:pt x="1844809" y="1463602"/>
                  <a:pt x="1856232" y="1459992"/>
                  <a:pt x="1865376" y="1453896"/>
                </a:cubicBezTo>
                <a:cubicBezTo>
                  <a:pt x="1871472" y="1444752"/>
                  <a:pt x="1875082" y="1433329"/>
                  <a:pt x="1883664" y="1426464"/>
                </a:cubicBezTo>
                <a:cubicBezTo>
                  <a:pt x="1891190" y="1420443"/>
                  <a:pt x="1902475" y="1421631"/>
                  <a:pt x="1911096" y="1417320"/>
                </a:cubicBezTo>
                <a:cubicBezTo>
                  <a:pt x="1920926" y="1412405"/>
                  <a:pt x="1930085" y="1406067"/>
                  <a:pt x="1938528" y="1399032"/>
                </a:cubicBezTo>
                <a:cubicBezTo>
                  <a:pt x="2008934" y="1340360"/>
                  <a:pt x="1925284" y="1398718"/>
                  <a:pt x="1993392" y="1353312"/>
                </a:cubicBezTo>
                <a:cubicBezTo>
                  <a:pt x="1999488" y="1344168"/>
                  <a:pt x="2007217" y="1335923"/>
                  <a:pt x="2011680" y="1325880"/>
                </a:cubicBezTo>
                <a:cubicBezTo>
                  <a:pt x="2019509" y="1308264"/>
                  <a:pt x="2019275" y="1287056"/>
                  <a:pt x="2029968" y="1271016"/>
                </a:cubicBezTo>
                <a:cubicBezTo>
                  <a:pt x="2036064" y="1261872"/>
                  <a:pt x="2043341" y="1253414"/>
                  <a:pt x="2048256" y="1243584"/>
                </a:cubicBezTo>
                <a:cubicBezTo>
                  <a:pt x="2052567" y="1234963"/>
                  <a:pt x="2050584" y="1222968"/>
                  <a:pt x="2057400" y="1216152"/>
                </a:cubicBezTo>
                <a:cubicBezTo>
                  <a:pt x="2064216" y="1209336"/>
                  <a:pt x="2075688" y="1210056"/>
                  <a:pt x="2084832" y="1207008"/>
                </a:cubicBezTo>
                <a:cubicBezTo>
                  <a:pt x="2108665" y="1208498"/>
                  <a:pt x="2220491" y="1190923"/>
                  <a:pt x="2258568" y="1234440"/>
                </a:cubicBezTo>
                <a:cubicBezTo>
                  <a:pt x="2273042" y="1250981"/>
                  <a:pt x="2288193" y="1268452"/>
                  <a:pt x="2295144" y="1289304"/>
                </a:cubicBezTo>
                <a:lnTo>
                  <a:pt x="2313432" y="1344168"/>
                </a:lnTo>
                <a:cubicBezTo>
                  <a:pt x="2310384" y="1395984"/>
                  <a:pt x="2309209" y="1447944"/>
                  <a:pt x="2304288" y="1499616"/>
                </a:cubicBezTo>
                <a:cubicBezTo>
                  <a:pt x="2302246" y="1521055"/>
                  <a:pt x="2291878" y="1543051"/>
                  <a:pt x="2286000" y="1563624"/>
                </a:cubicBezTo>
                <a:cubicBezTo>
                  <a:pt x="2282548" y="1575708"/>
                  <a:pt x="2280467" y="1588163"/>
                  <a:pt x="2276856" y="1600200"/>
                </a:cubicBezTo>
                <a:cubicBezTo>
                  <a:pt x="2271317" y="1618664"/>
                  <a:pt x="2258568" y="1655064"/>
                  <a:pt x="2258568" y="1655064"/>
                </a:cubicBezTo>
                <a:cubicBezTo>
                  <a:pt x="2261616" y="1706880"/>
                  <a:pt x="2262547" y="1758864"/>
                  <a:pt x="2267712" y="1810512"/>
                </a:cubicBezTo>
                <a:cubicBezTo>
                  <a:pt x="2269605" y="1829438"/>
                  <a:pt x="2281066" y="1854183"/>
                  <a:pt x="2304288" y="1856232"/>
                </a:cubicBezTo>
                <a:cubicBezTo>
                  <a:pt x="2398459" y="1864541"/>
                  <a:pt x="2493264" y="1862328"/>
                  <a:pt x="2587752" y="1865376"/>
                </a:cubicBezTo>
                <a:lnTo>
                  <a:pt x="2670048" y="1892808"/>
                </a:lnTo>
                <a:cubicBezTo>
                  <a:pt x="2679192" y="1895856"/>
                  <a:pt x="2688029" y="1900062"/>
                  <a:pt x="2697480" y="1901952"/>
                </a:cubicBezTo>
                <a:lnTo>
                  <a:pt x="2743200" y="1911096"/>
                </a:lnTo>
                <a:cubicBezTo>
                  <a:pt x="2883429" y="1883050"/>
                  <a:pt x="2796813" y="1916005"/>
                  <a:pt x="2779776" y="1609344"/>
                </a:cubicBezTo>
                <a:cubicBezTo>
                  <a:pt x="2779678" y="1607579"/>
                  <a:pt x="2765875" y="1550820"/>
                  <a:pt x="2761488" y="1545336"/>
                </a:cubicBezTo>
                <a:cubicBezTo>
                  <a:pt x="2754623" y="1536754"/>
                  <a:pt x="2743200" y="1533144"/>
                  <a:pt x="2734056" y="1527048"/>
                </a:cubicBezTo>
                <a:cubicBezTo>
                  <a:pt x="2721864" y="1508760"/>
                  <a:pt x="2675927" y="1476495"/>
                  <a:pt x="2697480" y="1472184"/>
                </a:cubicBezTo>
                <a:cubicBezTo>
                  <a:pt x="2809324" y="1449815"/>
                  <a:pt x="2693309" y="1474984"/>
                  <a:pt x="2770632" y="1453896"/>
                </a:cubicBezTo>
                <a:cubicBezTo>
                  <a:pt x="2794881" y="1447283"/>
                  <a:pt x="2843784" y="1435608"/>
                  <a:pt x="2843784" y="1435608"/>
                </a:cubicBezTo>
                <a:cubicBezTo>
                  <a:pt x="2852928" y="1429512"/>
                  <a:pt x="2861386" y="1422235"/>
                  <a:pt x="2871216" y="1417320"/>
                </a:cubicBezTo>
                <a:cubicBezTo>
                  <a:pt x="2884334" y="1410761"/>
                  <a:pt x="2923505" y="1401962"/>
                  <a:pt x="2935224" y="1399032"/>
                </a:cubicBezTo>
                <a:cubicBezTo>
                  <a:pt x="2944368" y="1392936"/>
                  <a:pt x="2952613" y="1385207"/>
                  <a:pt x="2962656" y="1380744"/>
                </a:cubicBezTo>
                <a:cubicBezTo>
                  <a:pt x="2980272" y="1372915"/>
                  <a:pt x="3001480" y="1373149"/>
                  <a:pt x="3017520" y="1362456"/>
                </a:cubicBezTo>
                <a:cubicBezTo>
                  <a:pt x="3026664" y="1356360"/>
                  <a:pt x="3035122" y="1349083"/>
                  <a:pt x="3044952" y="1344168"/>
                </a:cubicBezTo>
                <a:cubicBezTo>
                  <a:pt x="3053573" y="1339857"/>
                  <a:pt x="3063958" y="1339705"/>
                  <a:pt x="3072384" y="1335024"/>
                </a:cubicBezTo>
                <a:lnTo>
                  <a:pt x="3154680" y="1280160"/>
                </a:lnTo>
                <a:lnTo>
                  <a:pt x="3236976" y="1225296"/>
                </a:lnTo>
                <a:lnTo>
                  <a:pt x="3264408" y="1207008"/>
                </a:lnTo>
                <a:cubicBezTo>
                  <a:pt x="3270504" y="1197864"/>
                  <a:pt x="3274114" y="1186441"/>
                  <a:pt x="3282696" y="1179576"/>
                </a:cubicBezTo>
                <a:cubicBezTo>
                  <a:pt x="3327031" y="1144108"/>
                  <a:pt x="3299321" y="1202852"/>
                  <a:pt x="3319272" y="1143000"/>
                </a:cubicBezTo>
                <a:cubicBezTo>
                  <a:pt x="3316224" y="1088136"/>
                  <a:pt x="3314342" y="1033195"/>
                  <a:pt x="3310128" y="978408"/>
                </a:cubicBezTo>
                <a:cubicBezTo>
                  <a:pt x="3308243" y="953907"/>
                  <a:pt x="3307450" y="928964"/>
                  <a:pt x="3300984" y="905256"/>
                </a:cubicBezTo>
                <a:cubicBezTo>
                  <a:pt x="3298092" y="894654"/>
                  <a:pt x="3288792" y="886968"/>
                  <a:pt x="3282696" y="877824"/>
                </a:cubicBezTo>
                <a:cubicBezTo>
                  <a:pt x="3279648" y="862584"/>
                  <a:pt x="3273552" y="847646"/>
                  <a:pt x="3273552" y="832104"/>
                </a:cubicBezTo>
                <a:cubicBezTo>
                  <a:pt x="3273552" y="786283"/>
                  <a:pt x="3277636" y="740485"/>
                  <a:pt x="3282696" y="694944"/>
                </a:cubicBezTo>
                <a:cubicBezTo>
                  <a:pt x="3283760" y="685364"/>
                  <a:pt x="3285024" y="674328"/>
                  <a:pt x="3291840" y="667512"/>
                </a:cubicBezTo>
                <a:cubicBezTo>
                  <a:pt x="3298656" y="660696"/>
                  <a:pt x="3310846" y="663049"/>
                  <a:pt x="3319272" y="658368"/>
                </a:cubicBezTo>
                <a:cubicBezTo>
                  <a:pt x="3392415" y="617733"/>
                  <a:pt x="3351321" y="622924"/>
                  <a:pt x="3429000" y="603504"/>
                </a:cubicBezTo>
                <a:cubicBezTo>
                  <a:pt x="3453384" y="597408"/>
                  <a:pt x="3477506" y="590145"/>
                  <a:pt x="3502152" y="585216"/>
                </a:cubicBezTo>
                <a:cubicBezTo>
                  <a:pt x="3519542" y="581738"/>
                  <a:pt x="3556559" y="576301"/>
                  <a:pt x="3575304" y="566928"/>
                </a:cubicBezTo>
                <a:cubicBezTo>
                  <a:pt x="3585134" y="562013"/>
                  <a:pt x="3593592" y="554736"/>
                  <a:pt x="3602736" y="548640"/>
                </a:cubicBezTo>
                <a:cubicBezTo>
                  <a:pt x="3608832" y="539496"/>
                  <a:pt x="3613253" y="528979"/>
                  <a:pt x="3621024" y="521208"/>
                </a:cubicBezTo>
                <a:cubicBezTo>
                  <a:pt x="3628795" y="513437"/>
                  <a:pt x="3641421" y="511363"/>
                  <a:pt x="3648456" y="502920"/>
                </a:cubicBezTo>
                <a:cubicBezTo>
                  <a:pt x="3657182" y="492448"/>
                  <a:pt x="3659731" y="478033"/>
                  <a:pt x="3666744" y="466344"/>
                </a:cubicBezTo>
                <a:cubicBezTo>
                  <a:pt x="3678052" y="447497"/>
                  <a:pt x="3691128" y="429768"/>
                  <a:pt x="3703320" y="411480"/>
                </a:cubicBezTo>
                <a:cubicBezTo>
                  <a:pt x="3725308" y="378497"/>
                  <a:pt x="3738891" y="354238"/>
                  <a:pt x="3776472" y="329184"/>
                </a:cubicBezTo>
                <a:cubicBezTo>
                  <a:pt x="3785616" y="323088"/>
                  <a:pt x="3794074" y="315811"/>
                  <a:pt x="3803904" y="310896"/>
                </a:cubicBezTo>
                <a:cubicBezTo>
                  <a:pt x="3827632" y="299032"/>
                  <a:pt x="3862787" y="297291"/>
                  <a:pt x="3886200" y="292608"/>
                </a:cubicBezTo>
                <a:cubicBezTo>
                  <a:pt x="3898523" y="290143"/>
                  <a:pt x="3910692" y="286916"/>
                  <a:pt x="3922776" y="283464"/>
                </a:cubicBezTo>
                <a:cubicBezTo>
                  <a:pt x="3932044" y="280816"/>
                  <a:pt x="3940622" y="275329"/>
                  <a:pt x="3950208" y="274320"/>
                </a:cubicBezTo>
                <a:cubicBezTo>
                  <a:pt x="3998803" y="269205"/>
                  <a:pt x="4047744" y="268224"/>
                  <a:pt x="4096512" y="265176"/>
                </a:cubicBezTo>
                <a:cubicBezTo>
                  <a:pt x="4196556" y="231828"/>
                  <a:pt x="4047694" y="287686"/>
                  <a:pt x="4142232" y="228600"/>
                </a:cubicBezTo>
                <a:cubicBezTo>
                  <a:pt x="4158579" y="218383"/>
                  <a:pt x="4181056" y="221005"/>
                  <a:pt x="4197096" y="210312"/>
                </a:cubicBezTo>
                <a:cubicBezTo>
                  <a:pt x="4275712" y="157901"/>
                  <a:pt x="4176244" y="220738"/>
                  <a:pt x="4251960" y="182880"/>
                </a:cubicBezTo>
                <a:cubicBezTo>
                  <a:pt x="4261790" y="177965"/>
                  <a:pt x="4269850" y="170044"/>
                  <a:pt x="4279392" y="164592"/>
                </a:cubicBezTo>
                <a:cubicBezTo>
                  <a:pt x="4291227" y="157829"/>
                  <a:pt x="4304626" y="153865"/>
                  <a:pt x="4315968" y="146304"/>
                </a:cubicBezTo>
                <a:cubicBezTo>
                  <a:pt x="4332207" y="135478"/>
                  <a:pt x="4345449" y="120554"/>
                  <a:pt x="4361688" y="109728"/>
                </a:cubicBezTo>
                <a:cubicBezTo>
                  <a:pt x="4373030" y="102167"/>
                  <a:pt x="4386429" y="98203"/>
                  <a:pt x="4398264" y="91440"/>
                </a:cubicBezTo>
                <a:cubicBezTo>
                  <a:pt x="4407806" y="85988"/>
                  <a:pt x="4415595" y="77481"/>
                  <a:pt x="4425696" y="73152"/>
                </a:cubicBezTo>
                <a:cubicBezTo>
                  <a:pt x="4437247" y="68202"/>
                  <a:pt x="4450080" y="67056"/>
                  <a:pt x="4462272" y="64008"/>
                </a:cubicBezTo>
                <a:cubicBezTo>
                  <a:pt x="4471416" y="54864"/>
                  <a:pt x="4478400" y="42856"/>
                  <a:pt x="4489704" y="36576"/>
                </a:cubicBezTo>
                <a:cubicBezTo>
                  <a:pt x="4525386" y="16752"/>
                  <a:pt x="4569790" y="15111"/>
                  <a:pt x="4608576" y="9144"/>
                </a:cubicBezTo>
                <a:cubicBezTo>
                  <a:pt x="4626901" y="6325"/>
                  <a:pt x="4645152" y="3048"/>
                  <a:pt x="4663440" y="0"/>
                </a:cubicBezTo>
                <a:cubicBezTo>
                  <a:pt x="4739640" y="3048"/>
                  <a:pt x="4816666" y="-2452"/>
                  <a:pt x="4892040" y="9144"/>
                </a:cubicBezTo>
                <a:cubicBezTo>
                  <a:pt x="4901567" y="10610"/>
                  <a:pt x="4896873" y="27955"/>
                  <a:pt x="4901184" y="36576"/>
                </a:cubicBezTo>
                <a:cubicBezTo>
                  <a:pt x="4906099" y="46406"/>
                  <a:pt x="4914557" y="54178"/>
                  <a:pt x="4919472" y="64008"/>
                </a:cubicBezTo>
                <a:cubicBezTo>
                  <a:pt x="4923783" y="72629"/>
                  <a:pt x="4923935" y="83014"/>
                  <a:pt x="4928616" y="91440"/>
                </a:cubicBezTo>
                <a:cubicBezTo>
                  <a:pt x="4959992" y="147918"/>
                  <a:pt x="4952552" y="137877"/>
                  <a:pt x="4992624" y="164592"/>
                </a:cubicBezTo>
                <a:cubicBezTo>
                  <a:pt x="5021605" y="208064"/>
                  <a:pt x="5000486" y="188549"/>
                  <a:pt x="5065776" y="210312"/>
                </a:cubicBezTo>
                <a:lnTo>
                  <a:pt x="5093208" y="219456"/>
                </a:lnTo>
                <a:cubicBezTo>
                  <a:pt x="5107705" y="217385"/>
                  <a:pt x="5182880" y="207853"/>
                  <a:pt x="5202936" y="201168"/>
                </a:cubicBezTo>
                <a:cubicBezTo>
                  <a:pt x="5215868" y="196857"/>
                  <a:pt x="5227056" y="188416"/>
                  <a:pt x="5239512" y="182880"/>
                </a:cubicBezTo>
                <a:cubicBezTo>
                  <a:pt x="5241495" y="181999"/>
                  <a:pt x="5300599" y="157459"/>
                  <a:pt x="5312664" y="155448"/>
                </a:cubicBezTo>
                <a:cubicBezTo>
                  <a:pt x="5339889" y="150910"/>
                  <a:pt x="5367528" y="149352"/>
                  <a:pt x="5394960" y="146304"/>
                </a:cubicBezTo>
                <a:cubicBezTo>
                  <a:pt x="5476322" y="119183"/>
                  <a:pt x="5387524" y="146141"/>
                  <a:pt x="5577840" y="128016"/>
                </a:cubicBezTo>
                <a:cubicBezTo>
                  <a:pt x="5590351" y="126825"/>
                  <a:pt x="5601959" y="120533"/>
                  <a:pt x="5614416" y="118872"/>
                </a:cubicBezTo>
                <a:cubicBezTo>
                  <a:pt x="5647787" y="114423"/>
                  <a:pt x="5681472" y="112776"/>
                  <a:pt x="5715000" y="109728"/>
                </a:cubicBezTo>
                <a:cubicBezTo>
                  <a:pt x="5724144" y="103632"/>
                  <a:pt x="5732389" y="95903"/>
                  <a:pt x="5742432" y="91440"/>
                </a:cubicBezTo>
                <a:cubicBezTo>
                  <a:pt x="5781546" y="74056"/>
                  <a:pt x="5796634" y="74647"/>
                  <a:pt x="5833872" y="64008"/>
                </a:cubicBezTo>
                <a:cubicBezTo>
                  <a:pt x="5843140" y="61360"/>
                  <a:pt x="5851821" y="56588"/>
                  <a:pt x="5861304" y="54864"/>
                </a:cubicBezTo>
                <a:cubicBezTo>
                  <a:pt x="5885481" y="50468"/>
                  <a:pt x="5910098" y="48968"/>
                  <a:pt x="5934456" y="45720"/>
                </a:cubicBezTo>
                <a:lnTo>
                  <a:pt x="5998464" y="36576"/>
                </a:lnTo>
                <a:cubicBezTo>
                  <a:pt x="6054801" y="17797"/>
                  <a:pt x="5997441" y="35099"/>
                  <a:pt x="6089904" y="18288"/>
                </a:cubicBezTo>
                <a:cubicBezTo>
                  <a:pt x="6102269" y="16040"/>
                  <a:pt x="6113956" y="10188"/>
                  <a:pt x="6126480" y="9144"/>
                </a:cubicBezTo>
                <a:cubicBezTo>
                  <a:pt x="6150780" y="7119"/>
                  <a:pt x="6175248" y="9144"/>
                  <a:pt x="6199632" y="9144"/>
                </a:cubicBezTo>
              </a:path>
            </a:pathLst>
          </a:custGeom>
          <a:noFill/>
          <a:ln w="5715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Volný tvar 5"/>
          <p:cNvSpPr/>
          <p:nvPr/>
        </p:nvSpPr>
        <p:spPr bwMode="auto">
          <a:xfrm>
            <a:off x="1372706" y="2039397"/>
            <a:ext cx="6217920" cy="3035808"/>
          </a:xfrm>
          <a:custGeom>
            <a:avLst/>
            <a:gdLst>
              <a:gd name="connsiteX0" fmla="*/ 0 w 6217920"/>
              <a:gd name="connsiteY0" fmla="*/ 2660904 h 3035808"/>
              <a:gd name="connsiteX1" fmla="*/ 384048 w 6217920"/>
              <a:gd name="connsiteY1" fmla="*/ 2651760 h 3035808"/>
              <a:gd name="connsiteX2" fmla="*/ 411480 w 6217920"/>
              <a:gd name="connsiteY2" fmla="*/ 2642616 h 3035808"/>
              <a:gd name="connsiteX3" fmla="*/ 448056 w 6217920"/>
              <a:gd name="connsiteY3" fmla="*/ 2633472 h 3035808"/>
              <a:gd name="connsiteX4" fmla="*/ 530352 w 6217920"/>
              <a:gd name="connsiteY4" fmla="*/ 2624328 h 3035808"/>
              <a:gd name="connsiteX5" fmla="*/ 1207008 w 6217920"/>
              <a:gd name="connsiteY5" fmla="*/ 2606040 h 3035808"/>
              <a:gd name="connsiteX6" fmla="*/ 1243584 w 6217920"/>
              <a:gd name="connsiteY6" fmla="*/ 2596896 h 3035808"/>
              <a:gd name="connsiteX7" fmla="*/ 1325880 w 6217920"/>
              <a:gd name="connsiteY7" fmla="*/ 2560320 h 3035808"/>
              <a:gd name="connsiteX8" fmla="*/ 1362456 w 6217920"/>
              <a:gd name="connsiteY8" fmla="*/ 2441448 h 3035808"/>
              <a:gd name="connsiteX9" fmla="*/ 1389888 w 6217920"/>
              <a:gd name="connsiteY9" fmla="*/ 2423160 h 3035808"/>
              <a:gd name="connsiteX10" fmla="*/ 1636776 w 6217920"/>
              <a:gd name="connsiteY10" fmla="*/ 2432304 h 3035808"/>
              <a:gd name="connsiteX11" fmla="*/ 1664208 w 6217920"/>
              <a:gd name="connsiteY11" fmla="*/ 2441448 h 3035808"/>
              <a:gd name="connsiteX12" fmla="*/ 1682496 w 6217920"/>
              <a:gd name="connsiteY12" fmla="*/ 2468880 h 3035808"/>
              <a:gd name="connsiteX13" fmla="*/ 1792224 w 6217920"/>
              <a:gd name="connsiteY13" fmla="*/ 2459736 h 3035808"/>
              <a:gd name="connsiteX14" fmla="*/ 1810512 w 6217920"/>
              <a:gd name="connsiteY14" fmla="*/ 2295144 h 3035808"/>
              <a:gd name="connsiteX15" fmla="*/ 1837944 w 6217920"/>
              <a:gd name="connsiteY15" fmla="*/ 2276856 h 3035808"/>
              <a:gd name="connsiteX16" fmla="*/ 1856232 w 6217920"/>
              <a:gd name="connsiteY16" fmla="*/ 2249424 h 3035808"/>
              <a:gd name="connsiteX17" fmla="*/ 1837944 w 6217920"/>
              <a:gd name="connsiteY17" fmla="*/ 2139696 h 3035808"/>
              <a:gd name="connsiteX18" fmla="*/ 1828800 w 6217920"/>
              <a:gd name="connsiteY18" fmla="*/ 2112264 h 3035808"/>
              <a:gd name="connsiteX19" fmla="*/ 1801368 w 6217920"/>
              <a:gd name="connsiteY19" fmla="*/ 2103120 h 3035808"/>
              <a:gd name="connsiteX20" fmla="*/ 1755648 w 6217920"/>
              <a:gd name="connsiteY20" fmla="*/ 2057400 h 3035808"/>
              <a:gd name="connsiteX21" fmla="*/ 1737360 w 6217920"/>
              <a:gd name="connsiteY21" fmla="*/ 2029968 h 3035808"/>
              <a:gd name="connsiteX22" fmla="*/ 1709928 w 6217920"/>
              <a:gd name="connsiteY22" fmla="*/ 2011680 h 3035808"/>
              <a:gd name="connsiteX23" fmla="*/ 1591056 w 6217920"/>
              <a:gd name="connsiteY23" fmla="*/ 1993392 h 3035808"/>
              <a:gd name="connsiteX24" fmla="*/ 1563624 w 6217920"/>
              <a:gd name="connsiteY24" fmla="*/ 1984248 h 3035808"/>
              <a:gd name="connsiteX25" fmla="*/ 1527048 w 6217920"/>
              <a:gd name="connsiteY25" fmla="*/ 1901952 h 3035808"/>
              <a:gd name="connsiteX26" fmla="*/ 1517904 w 6217920"/>
              <a:gd name="connsiteY26" fmla="*/ 1874520 h 3035808"/>
              <a:gd name="connsiteX27" fmla="*/ 1490472 w 6217920"/>
              <a:gd name="connsiteY27" fmla="*/ 1856232 h 3035808"/>
              <a:gd name="connsiteX28" fmla="*/ 1453896 w 6217920"/>
              <a:gd name="connsiteY28" fmla="*/ 1801368 h 3035808"/>
              <a:gd name="connsiteX29" fmla="*/ 1444752 w 6217920"/>
              <a:gd name="connsiteY29" fmla="*/ 1773936 h 3035808"/>
              <a:gd name="connsiteX30" fmla="*/ 1399032 w 6217920"/>
              <a:gd name="connsiteY30" fmla="*/ 1691640 h 3035808"/>
              <a:gd name="connsiteX31" fmla="*/ 1408176 w 6217920"/>
              <a:gd name="connsiteY31" fmla="*/ 1600200 h 3035808"/>
              <a:gd name="connsiteX32" fmla="*/ 1417320 w 6217920"/>
              <a:gd name="connsiteY32" fmla="*/ 1572768 h 3035808"/>
              <a:gd name="connsiteX33" fmla="*/ 1453896 w 6217920"/>
              <a:gd name="connsiteY33" fmla="*/ 1563624 h 3035808"/>
              <a:gd name="connsiteX34" fmla="*/ 1481328 w 6217920"/>
              <a:gd name="connsiteY34" fmla="*/ 1554480 h 3035808"/>
              <a:gd name="connsiteX35" fmla="*/ 1499616 w 6217920"/>
              <a:gd name="connsiteY35" fmla="*/ 1527048 h 3035808"/>
              <a:gd name="connsiteX36" fmla="*/ 1472184 w 6217920"/>
              <a:gd name="connsiteY36" fmla="*/ 1508760 h 3035808"/>
              <a:gd name="connsiteX37" fmla="*/ 1463040 w 6217920"/>
              <a:gd name="connsiteY37" fmla="*/ 1481328 h 3035808"/>
              <a:gd name="connsiteX38" fmla="*/ 1444752 w 6217920"/>
              <a:gd name="connsiteY38" fmla="*/ 1453896 h 3035808"/>
              <a:gd name="connsiteX39" fmla="*/ 1426464 w 6217920"/>
              <a:gd name="connsiteY39" fmla="*/ 1399032 h 3035808"/>
              <a:gd name="connsiteX40" fmla="*/ 1399032 w 6217920"/>
              <a:gd name="connsiteY40" fmla="*/ 1344168 h 3035808"/>
              <a:gd name="connsiteX41" fmla="*/ 1371600 w 6217920"/>
              <a:gd name="connsiteY41" fmla="*/ 1325880 h 3035808"/>
              <a:gd name="connsiteX42" fmla="*/ 1353312 w 6217920"/>
              <a:gd name="connsiteY42" fmla="*/ 1298448 h 3035808"/>
              <a:gd name="connsiteX43" fmla="*/ 1225296 w 6217920"/>
              <a:gd name="connsiteY43" fmla="*/ 1298448 h 3035808"/>
              <a:gd name="connsiteX44" fmla="*/ 1143000 w 6217920"/>
              <a:gd name="connsiteY44" fmla="*/ 1280160 h 3035808"/>
              <a:gd name="connsiteX45" fmla="*/ 1124712 w 6217920"/>
              <a:gd name="connsiteY45" fmla="*/ 1252728 h 3035808"/>
              <a:gd name="connsiteX46" fmla="*/ 1088136 w 6217920"/>
              <a:gd name="connsiteY46" fmla="*/ 1234440 h 3035808"/>
              <a:gd name="connsiteX47" fmla="*/ 1078992 w 6217920"/>
              <a:gd name="connsiteY47" fmla="*/ 1207008 h 3035808"/>
              <a:gd name="connsiteX48" fmla="*/ 1060704 w 6217920"/>
              <a:gd name="connsiteY48" fmla="*/ 1179576 h 3035808"/>
              <a:gd name="connsiteX49" fmla="*/ 1078992 w 6217920"/>
              <a:gd name="connsiteY49" fmla="*/ 1060704 h 3035808"/>
              <a:gd name="connsiteX50" fmla="*/ 1115568 w 6217920"/>
              <a:gd name="connsiteY50" fmla="*/ 1005840 h 3035808"/>
              <a:gd name="connsiteX51" fmla="*/ 1161288 w 6217920"/>
              <a:gd name="connsiteY51" fmla="*/ 960120 h 3035808"/>
              <a:gd name="connsiteX52" fmla="*/ 1179576 w 6217920"/>
              <a:gd name="connsiteY52" fmla="*/ 932688 h 3035808"/>
              <a:gd name="connsiteX53" fmla="*/ 1234440 w 6217920"/>
              <a:gd name="connsiteY53" fmla="*/ 905256 h 3035808"/>
              <a:gd name="connsiteX54" fmla="*/ 1362456 w 6217920"/>
              <a:gd name="connsiteY54" fmla="*/ 914400 h 3035808"/>
              <a:gd name="connsiteX55" fmla="*/ 1389888 w 6217920"/>
              <a:gd name="connsiteY55" fmla="*/ 932688 h 3035808"/>
              <a:gd name="connsiteX56" fmla="*/ 1444752 w 6217920"/>
              <a:gd name="connsiteY56" fmla="*/ 960120 h 3035808"/>
              <a:gd name="connsiteX57" fmla="*/ 1499616 w 6217920"/>
              <a:gd name="connsiteY57" fmla="*/ 941832 h 3035808"/>
              <a:gd name="connsiteX58" fmla="*/ 1581912 w 6217920"/>
              <a:gd name="connsiteY58" fmla="*/ 923544 h 3035808"/>
              <a:gd name="connsiteX59" fmla="*/ 1837944 w 6217920"/>
              <a:gd name="connsiteY59" fmla="*/ 914400 h 3035808"/>
              <a:gd name="connsiteX60" fmla="*/ 1938528 w 6217920"/>
              <a:gd name="connsiteY60" fmla="*/ 905256 h 3035808"/>
              <a:gd name="connsiteX61" fmla="*/ 1975104 w 6217920"/>
              <a:gd name="connsiteY61" fmla="*/ 896112 h 3035808"/>
              <a:gd name="connsiteX62" fmla="*/ 2093976 w 6217920"/>
              <a:gd name="connsiteY62" fmla="*/ 905256 h 3035808"/>
              <a:gd name="connsiteX63" fmla="*/ 2176272 w 6217920"/>
              <a:gd name="connsiteY63" fmla="*/ 950976 h 3035808"/>
              <a:gd name="connsiteX64" fmla="*/ 2203704 w 6217920"/>
              <a:gd name="connsiteY64" fmla="*/ 969264 h 3035808"/>
              <a:gd name="connsiteX65" fmla="*/ 2212848 w 6217920"/>
              <a:gd name="connsiteY65" fmla="*/ 996696 h 3035808"/>
              <a:gd name="connsiteX66" fmla="*/ 2267712 w 6217920"/>
              <a:gd name="connsiteY66" fmla="*/ 1014984 h 3035808"/>
              <a:gd name="connsiteX67" fmla="*/ 2350008 w 6217920"/>
              <a:gd name="connsiteY67" fmla="*/ 1005840 h 3035808"/>
              <a:gd name="connsiteX68" fmla="*/ 2377440 w 6217920"/>
              <a:gd name="connsiteY68" fmla="*/ 996696 h 3035808"/>
              <a:gd name="connsiteX69" fmla="*/ 2395728 w 6217920"/>
              <a:gd name="connsiteY69" fmla="*/ 960120 h 3035808"/>
              <a:gd name="connsiteX70" fmla="*/ 2331720 w 6217920"/>
              <a:gd name="connsiteY70" fmla="*/ 896112 h 3035808"/>
              <a:gd name="connsiteX71" fmla="*/ 2368296 w 6217920"/>
              <a:gd name="connsiteY71" fmla="*/ 640080 h 3035808"/>
              <a:gd name="connsiteX72" fmla="*/ 2441448 w 6217920"/>
              <a:gd name="connsiteY72" fmla="*/ 630936 h 3035808"/>
              <a:gd name="connsiteX73" fmla="*/ 2523744 w 6217920"/>
              <a:gd name="connsiteY73" fmla="*/ 603504 h 3035808"/>
              <a:gd name="connsiteX74" fmla="*/ 2551176 w 6217920"/>
              <a:gd name="connsiteY74" fmla="*/ 594360 h 3035808"/>
              <a:gd name="connsiteX75" fmla="*/ 2578608 w 6217920"/>
              <a:gd name="connsiteY75" fmla="*/ 585216 h 3035808"/>
              <a:gd name="connsiteX76" fmla="*/ 2743200 w 6217920"/>
              <a:gd name="connsiteY76" fmla="*/ 594360 h 3035808"/>
              <a:gd name="connsiteX77" fmla="*/ 2788920 w 6217920"/>
              <a:gd name="connsiteY77" fmla="*/ 640080 h 3035808"/>
              <a:gd name="connsiteX78" fmla="*/ 2843784 w 6217920"/>
              <a:gd name="connsiteY78" fmla="*/ 667512 h 3035808"/>
              <a:gd name="connsiteX79" fmla="*/ 2871216 w 6217920"/>
              <a:gd name="connsiteY79" fmla="*/ 685800 h 3035808"/>
              <a:gd name="connsiteX80" fmla="*/ 2898648 w 6217920"/>
              <a:gd name="connsiteY80" fmla="*/ 777240 h 3035808"/>
              <a:gd name="connsiteX81" fmla="*/ 2926080 w 6217920"/>
              <a:gd name="connsiteY81" fmla="*/ 859536 h 3035808"/>
              <a:gd name="connsiteX82" fmla="*/ 2916936 w 6217920"/>
              <a:gd name="connsiteY82" fmla="*/ 886968 h 3035808"/>
              <a:gd name="connsiteX83" fmla="*/ 2898648 w 6217920"/>
              <a:gd name="connsiteY83" fmla="*/ 832104 h 3035808"/>
              <a:gd name="connsiteX84" fmla="*/ 2889504 w 6217920"/>
              <a:gd name="connsiteY84" fmla="*/ 804672 h 3035808"/>
              <a:gd name="connsiteX85" fmla="*/ 2926080 w 6217920"/>
              <a:gd name="connsiteY85" fmla="*/ 640080 h 3035808"/>
              <a:gd name="connsiteX86" fmla="*/ 2990088 w 6217920"/>
              <a:gd name="connsiteY86" fmla="*/ 630936 h 3035808"/>
              <a:gd name="connsiteX87" fmla="*/ 3017520 w 6217920"/>
              <a:gd name="connsiteY87" fmla="*/ 621792 h 3035808"/>
              <a:gd name="connsiteX88" fmla="*/ 3090672 w 6217920"/>
              <a:gd name="connsiteY88" fmla="*/ 603504 h 3035808"/>
              <a:gd name="connsiteX89" fmla="*/ 3081528 w 6217920"/>
              <a:gd name="connsiteY89" fmla="*/ 475488 h 3035808"/>
              <a:gd name="connsiteX90" fmla="*/ 3081528 w 6217920"/>
              <a:gd name="connsiteY90" fmla="*/ 237744 h 3035808"/>
              <a:gd name="connsiteX91" fmla="*/ 3136392 w 6217920"/>
              <a:gd name="connsiteY91" fmla="*/ 219456 h 3035808"/>
              <a:gd name="connsiteX92" fmla="*/ 3163824 w 6217920"/>
              <a:gd name="connsiteY92" fmla="*/ 210312 h 3035808"/>
              <a:gd name="connsiteX93" fmla="*/ 3246120 w 6217920"/>
              <a:gd name="connsiteY93" fmla="*/ 192024 h 3035808"/>
              <a:gd name="connsiteX94" fmla="*/ 3438144 w 6217920"/>
              <a:gd name="connsiteY94" fmla="*/ 201168 h 3035808"/>
              <a:gd name="connsiteX95" fmla="*/ 3447288 w 6217920"/>
              <a:gd name="connsiteY95" fmla="*/ 228600 h 3035808"/>
              <a:gd name="connsiteX96" fmla="*/ 3438144 w 6217920"/>
              <a:gd name="connsiteY96" fmla="*/ 292608 h 3035808"/>
              <a:gd name="connsiteX97" fmla="*/ 3401568 w 6217920"/>
              <a:gd name="connsiteY97" fmla="*/ 347472 h 3035808"/>
              <a:gd name="connsiteX98" fmla="*/ 3383280 w 6217920"/>
              <a:gd name="connsiteY98" fmla="*/ 374904 h 3035808"/>
              <a:gd name="connsiteX99" fmla="*/ 3374136 w 6217920"/>
              <a:gd name="connsiteY99" fmla="*/ 402336 h 3035808"/>
              <a:gd name="connsiteX100" fmla="*/ 3383280 w 6217920"/>
              <a:gd name="connsiteY100" fmla="*/ 484632 h 3035808"/>
              <a:gd name="connsiteX101" fmla="*/ 3419856 w 6217920"/>
              <a:gd name="connsiteY101" fmla="*/ 566928 h 3035808"/>
              <a:gd name="connsiteX102" fmla="*/ 3429000 w 6217920"/>
              <a:gd name="connsiteY102" fmla="*/ 594360 h 3035808"/>
              <a:gd name="connsiteX103" fmla="*/ 3419856 w 6217920"/>
              <a:gd name="connsiteY103" fmla="*/ 704088 h 3035808"/>
              <a:gd name="connsiteX104" fmla="*/ 3383280 w 6217920"/>
              <a:gd name="connsiteY104" fmla="*/ 758952 h 3035808"/>
              <a:gd name="connsiteX105" fmla="*/ 3374136 w 6217920"/>
              <a:gd name="connsiteY105" fmla="*/ 786384 h 3035808"/>
              <a:gd name="connsiteX106" fmla="*/ 3364992 w 6217920"/>
              <a:gd name="connsiteY106" fmla="*/ 932688 h 3035808"/>
              <a:gd name="connsiteX107" fmla="*/ 3346704 w 6217920"/>
              <a:gd name="connsiteY107" fmla="*/ 996696 h 3035808"/>
              <a:gd name="connsiteX108" fmla="*/ 3319272 w 6217920"/>
              <a:gd name="connsiteY108" fmla="*/ 1005840 h 3035808"/>
              <a:gd name="connsiteX109" fmla="*/ 3255264 w 6217920"/>
              <a:gd name="connsiteY109" fmla="*/ 1088136 h 3035808"/>
              <a:gd name="connsiteX110" fmla="*/ 3255264 w 6217920"/>
              <a:gd name="connsiteY110" fmla="*/ 1188720 h 3035808"/>
              <a:gd name="connsiteX111" fmla="*/ 3273552 w 6217920"/>
              <a:gd name="connsiteY111" fmla="*/ 1216152 h 3035808"/>
              <a:gd name="connsiteX112" fmla="*/ 3328416 w 6217920"/>
              <a:gd name="connsiteY112" fmla="*/ 1234440 h 3035808"/>
              <a:gd name="connsiteX113" fmla="*/ 3419856 w 6217920"/>
              <a:gd name="connsiteY113" fmla="*/ 1280160 h 3035808"/>
              <a:gd name="connsiteX114" fmla="*/ 3474720 w 6217920"/>
              <a:gd name="connsiteY114" fmla="*/ 1261872 h 3035808"/>
              <a:gd name="connsiteX115" fmla="*/ 3502152 w 6217920"/>
              <a:gd name="connsiteY115" fmla="*/ 1243584 h 3035808"/>
              <a:gd name="connsiteX116" fmla="*/ 3557016 w 6217920"/>
              <a:gd name="connsiteY116" fmla="*/ 1225296 h 3035808"/>
              <a:gd name="connsiteX117" fmla="*/ 3831336 w 6217920"/>
              <a:gd name="connsiteY117" fmla="*/ 1234440 h 3035808"/>
              <a:gd name="connsiteX118" fmla="*/ 3794760 w 6217920"/>
              <a:gd name="connsiteY118" fmla="*/ 1316736 h 3035808"/>
              <a:gd name="connsiteX119" fmla="*/ 3776472 w 6217920"/>
              <a:gd name="connsiteY119" fmla="*/ 1371600 h 3035808"/>
              <a:gd name="connsiteX120" fmla="*/ 3767328 w 6217920"/>
              <a:gd name="connsiteY120" fmla="*/ 1399032 h 3035808"/>
              <a:gd name="connsiteX121" fmla="*/ 3758184 w 6217920"/>
              <a:gd name="connsiteY121" fmla="*/ 1435608 h 3035808"/>
              <a:gd name="connsiteX122" fmla="*/ 3739896 w 6217920"/>
              <a:gd name="connsiteY122" fmla="*/ 1490472 h 3035808"/>
              <a:gd name="connsiteX123" fmla="*/ 3749040 w 6217920"/>
              <a:gd name="connsiteY123" fmla="*/ 1572768 h 3035808"/>
              <a:gd name="connsiteX124" fmla="*/ 3785616 w 6217920"/>
              <a:gd name="connsiteY124" fmla="*/ 1627632 h 3035808"/>
              <a:gd name="connsiteX125" fmla="*/ 3794760 w 6217920"/>
              <a:gd name="connsiteY125" fmla="*/ 1655064 h 3035808"/>
              <a:gd name="connsiteX126" fmla="*/ 3785616 w 6217920"/>
              <a:gd name="connsiteY126" fmla="*/ 1728216 h 3035808"/>
              <a:gd name="connsiteX127" fmla="*/ 3749040 w 6217920"/>
              <a:gd name="connsiteY127" fmla="*/ 1746504 h 3035808"/>
              <a:gd name="connsiteX128" fmla="*/ 3621024 w 6217920"/>
              <a:gd name="connsiteY128" fmla="*/ 1764792 h 3035808"/>
              <a:gd name="connsiteX129" fmla="*/ 3566160 w 6217920"/>
              <a:gd name="connsiteY129" fmla="*/ 1783080 h 3035808"/>
              <a:gd name="connsiteX130" fmla="*/ 3538728 w 6217920"/>
              <a:gd name="connsiteY130" fmla="*/ 1792224 h 3035808"/>
              <a:gd name="connsiteX131" fmla="*/ 3511296 w 6217920"/>
              <a:gd name="connsiteY131" fmla="*/ 1810512 h 3035808"/>
              <a:gd name="connsiteX132" fmla="*/ 3456432 w 6217920"/>
              <a:gd name="connsiteY132" fmla="*/ 1837944 h 3035808"/>
              <a:gd name="connsiteX133" fmla="*/ 3447288 w 6217920"/>
              <a:gd name="connsiteY133" fmla="*/ 1865376 h 3035808"/>
              <a:gd name="connsiteX134" fmla="*/ 3456432 w 6217920"/>
              <a:gd name="connsiteY134" fmla="*/ 1965960 h 3035808"/>
              <a:gd name="connsiteX135" fmla="*/ 3429000 w 6217920"/>
              <a:gd name="connsiteY135" fmla="*/ 1975104 h 3035808"/>
              <a:gd name="connsiteX136" fmla="*/ 3401568 w 6217920"/>
              <a:gd name="connsiteY136" fmla="*/ 1993392 h 3035808"/>
              <a:gd name="connsiteX137" fmla="*/ 3410712 w 6217920"/>
              <a:gd name="connsiteY137" fmla="*/ 2185416 h 3035808"/>
              <a:gd name="connsiteX138" fmla="*/ 3438144 w 6217920"/>
              <a:gd name="connsiteY138" fmla="*/ 2194560 h 3035808"/>
              <a:gd name="connsiteX139" fmla="*/ 3447288 w 6217920"/>
              <a:gd name="connsiteY139" fmla="*/ 2221992 h 3035808"/>
              <a:gd name="connsiteX140" fmla="*/ 3538728 w 6217920"/>
              <a:gd name="connsiteY140" fmla="*/ 2267712 h 3035808"/>
              <a:gd name="connsiteX141" fmla="*/ 3593592 w 6217920"/>
              <a:gd name="connsiteY141" fmla="*/ 2304288 h 3035808"/>
              <a:gd name="connsiteX142" fmla="*/ 3621024 w 6217920"/>
              <a:gd name="connsiteY142" fmla="*/ 2313432 h 3035808"/>
              <a:gd name="connsiteX143" fmla="*/ 3675888 w 6217920"/>
              <a:gd name="connsiteY143" fmla="*/ 2350008 h 3035808"/>
              <a:gd name="connsiteX144" fmla="*/ 3739896 w 6217920"/>
              <a:gd name="connsiteY144" fmla="*/ 2331720 h 3035808"/>
              <a:gd name="connsiteX145" fmla="*/ 3803904 w 6217920"/>
              <a:gd name="connsiteY145" fmla="*/ 2313432 h 3035808"/>
              <a:gd name="connsiteX146" fmla="*/ 3831336 w 6217920"/>
              <a:gd name="connsiteY146" fmla="*/ 2295144 h 3035808"/>
              <a:gd name="connsiteX147" fmla="*/ 3858768 w 6217920"/>
              <a:gd name="connsiteY147" fmla="*/ 2267712 h 3035808"/>
              <a:gd name="connsiteX148" fmla="*/ 3886200 w 6217920"/>
              <a:gd name="connsiteY148" fmla="*/ 2258568 h 3035808"/>
              <a:gd name="connsiteX149" fmla="*/ 3986784 w 6217920"/>
              <a:gd name="connsiteY149" fmla="*/ 2267712 h 3035808"/>
              <a:gd name="connsiteX150" fmla="*/ 4032504 w 6217920"/>
              <a:gd name="connsiteY150" fmla="*/ 2286000 h 3035808"/>
              <a:gd name="connsiteX151" fmla="*/ 4096512 w 6217920"/>
              <a:gd name="connsiteY151" fmla="*/ 2276856 h 3035808"/>
              <a:gd name="connsiteX152" fmla="*/ 4096512 w 6217920"/>
              <a:gd name="connsiteY152" fmla="*/ 2093976 h 3035808"/>
              <a:gd name="connsiteX153" fmla="*/ 4151376 w 6217920"/>
              <a:gd name="connsiteY153" fmla="*/ 2048256 h 3035808"/>
              <a:gd name="connsiteX154" fmla="*/ 4224528 w 6217920"/>
              <a:gd name="connsiteY154" fmla="*/ 2020824 h 3035808"/>
              <a:gd name="connsiteX155" fmla="*/ 4297680 w 6217920"/>
              <a:gd name="connsiteY155" fmla="*/ 2002536 h 3035808"/>
              <a:gd name="connsiteX156" fmla="*/ 4352544 w 6217920"/>
              <a:gd name="connsiteY156" fmla="*/ 1965960 h 3035808"/>
              <a:gd name="connsiteX157" fmla="*/ 4407408 w 6217920"/>
              <a:gd name="connsiteY157" fmla="*/ 1947672 h 3035808"/>
              <a:gd name="connsiteX158" fmla="*/ 4462272 w 6217920"/>
              <a:gd name="connsiteY158" fmla="*/ 1865376 h 3035808"/>
              <a:gd name="connsiteX159" fmla="*/ 4480560 w 6217920"/>
              <a:gd name="connsiteY159" fmla="*/ 1837944 h 3035808"/>
              <a:gd name="connsiteX160" fmla="*/ 4498848 w 6217920"/>
              <a:gd name="connsiteY160" fmla="*/ 1783080 h 3035808"/>
              <a:gd name="connsiteX161" fmla="*/ 4489704 w 6217920"/>
              <a:gd name="connsiteY161" fmla="*/ 1408176 h 3035808"/>
              <a:gd name="connsiteX162" fmla="*/ 4471416 w 6217920"/>
              <a:gd name="connsiteY162" fmla="*/ 1362456 h 3035808"/>
              <a:gd name="connsiteX163" fmla="*/ 4224528 w 6217920"/>
              <a:gd name="connsiteY163" fmla="*/ 1353312 h 3035808"/>
              <a:gd name="connsiteX164" fmla="*/ 4197096 w 6217920"/>
              <a:gd name="connsiteY164" fmla="*/ 1335024 h 3035808"/>
              <a:gd name="connsiteX165" fmla="*/ 4187952 w 6217920"/>
              <a:gd name="connsiteY165" fmla="*/ 1307592 h 3035808"/>
              <a:gd name="connsiteX166" fmla="*/ 4087368 w 6217920"/>
              <a:gd name="connsiteY166" fmla="*/ 1298448 h 3035808"/>
              <a:gd name="connsiteX167" fmla="*/ 4059936 w 6217920"/>
              <a:gd name="connsiteY167" fmla="*/ 1207008 h 3035808"/>
              <a:gd name="connsiteX168" fmla="*/ 4069080 w 6217920"/>
              <a:gd name="connsiteY168" fmla="*/ 1179576 h 3035808"/>
              <a:gd name="connsiteX169" fmla="*/ 4096512 w 6217920"/>
              <a:gd name="connsiteY169" fmla="*/ 1170432 h 3035808"/>
              <a:gd name="connsiteX170" fmla="*/ 4151376 w 6217920"/>
              <a:gd name="connsiteY170" fmla="*/ 1133856 h 3035808"/>
              <a:gd name="connsiteX171" fmla="*/ 4178808 w 6217920"/>
              <a:gd name="connsiteY171" fmla="*/ 1124712 h 3035808"/>
              <a:gd name="connsiteX172" fmla="*/ 4233672 w 6217920"/>
              <a:gd name="connsiteY172" fmla="*/ 1088136 h 3035808"/>
              <a:gd name="connsiteX173" fmla="*/ 4261104 w 6217920"/>
              <a:gd name="connsiteY173" fmla="*/ 960120 h 3035808"/>
              <a:gd name="connsiteX174" fmla="*/ 4242816 w 6217920"/>
              <a:gd name="connsiteY174" fmla="*/ 859536 h 3035808"/>
              <a:gd name="connsiteX175" fmla="*/ 4233672 w 6217920"/>
              <a:gd name="connsiteY175" fmla="*/ 832104 h 3035808"/>
              <a:gd name="connsiteX176" fmla="*/ 4178808 w 6217920"/>
              <a:gd name="connsiteY176" fmla="*/ 795528 h 3035808"/>
              <a:gd name="connsiteX177" fmla="*/ 4014216 w 6217920"/>
              <a:gd name="connsiteY177" fmla="*/ 768096 h 3035808"/>
              <a:gd name="connsiteX178" fmla="*/ 4005072 w 6217920"/>
              <a:gd name="connsiteY178" fmla="*/ 502920 h 3035808"/>
              <a:gd name="connsiteX179" fmla="*/ 3977640 w 6217920"/>
              <a:gd name="connsiteY179" fmla="*/ 448056 h 3035808"/>
              <a:gd name="connsiteX180" fmla="*/ 3950208 w 6217920"/>
              <a:gd name="connsiteY180" fmla="*/ 438912 h 3035808"/>
              <a:gd name="connsiteX181" fmla="*/ 3950208 w 6217920"/>
              <a:gd name="connsiteY181" fmla="*/ 164592 h 3035808"/>
              <a:gd name="connsiteX182" fmla="*/ 4005072 w 6217920"/>
              <a:gd name="connsiteY182" fmla="*/ 137160 h 3035808"/>
              <a:gd name="connsiteX183" fmla="*/ 4023360 w 6217920"/>
              <a:gd name="connsiteY183" fmla="*/ 109728 h 3035808"/>
              <a:gd name="connsiteX184" fmla="*/ 4050792 w 6217920"/>
              <a:gd name="connsiteY184" fmla="*/ 100584 h 3035808"/>
              <a:gd name="connsiteX185" fmla="*/ 4105656 w 6217920"/>
              <a:gd name="connsiteY185" fmla="*/ 64008 h 3035808"/>
              <a:gd name="connsiteX186" fmla="*/ 4133088 w 6217920"/>
              <a:gd name="connsiteY186" fmla="*/ 54864 h 3035808"/>
              <a:gd name="connsiteX187" fmla="*/ 4187952 w 6217920"/>
              <a:gd name="connsiteY187" fmla="*/ 18288 h 3035808"/>
              <a:gd name="connsiteX188" fmla="*/ 4242816 w 6217920"/>
              <a:gd name="connsiteY188" fmla="*/ 0 h 3035808"/>
              <a:gd name="connsiteX189" fmla="*/ 4352544 w 6217920"/>
              <a:gd name="connsiteY189" fmla="*/ 27432 h 3035808"/>
              <a:gd name="connsiteX190" fmla="*/ 4361688 w 6217920"/>
              <a:gd name="connsiteY190" fmla="*/ 54864 h 3035808"/>
              <a:gd name="connsiteX191" fmla="*/ 4398264 w 6217920"/>
              <a:gd name="connsiteY191" fmla="*/ 73152 h 3035808"/>
              <a:gd name="connsiteX192" fmla="*/ 4425696 w 6217920"/>
              <a:gd name="connsiteY192" fmla="*/ 91440 h 3035808"/>
              <a:gd name="connsiteX193" fmla="*/ 4709160 w 6217920"/>
              <a:gd name="connsiteY193" fmla="*/ 100584 h 3035808"/>
              <a:gd name="connsiteX194" fmla="*/ 4718304 w 6217920"/>
              <a:gd name="connsiteY194" fmla="*/ 128016 h 3035808"/>
              <a:gd name="connsiteX195" fmla="*/ 4672584 w 6217920"/>
              <a:gd name="connsiteY195" fmla="*/ 301752 h 3035808"/>
              <a:gd name="connsiteX196" fmla="*/ 4645152 w 6217920"/>
              <a:gd name="connsiteY196" fmla="*/ 310896 h 3035808"/>
              <a:gd name="connsiteX197" fmla="*/ 4562856 w 6217920"/>
              <a:gd name="connsiteY197" fmla="*/ 365760 h 3035808"/>
              <a:gd name="connsiteX198" fmla="*/ 4535424 w 6217920"/>
              <a:gd name="connsiteY198" fmla="*/ 384048 h 3035808"/>
              <a:gd name="connsiteX199" fmla="*/ 4507992 w 6217920"/>
              <a:gd name="connsiteY199" fmla="*/ 402336 h 3035808"/>
              <a:gd name="connsiteX200" fmla="*/ 4462272 w 6217920"/>
              <a:gd name="connsiteY200" fmla="*/ 438912 h 3035808"/>
              <a:gd name="connsiteX201" fmla="*/ 4434840 w 6217920"/>
              <a:gd name="connsiteY201" fmla="*/ 493776 h 3035808"/>
              <a:gd name="connsiteX202" fmla="*/ 4407408 w 6217920"/>
              <a:gd name="connsiteY202" fmla="*/ 521208 h 3035808"/>
              <a:gd name="connsiteX203" fmla="*/ 4398264 w 6217920"/>
              <a:gd name="connsiteY203" fmla="*/ 548640 h 3035808"/>
              <a:gd name="connsiteX204" fmla="*/ 4343400 w 6217920"/>
              <a:gd name="connsiteY204" fmla="*/ 594360 h 3035808"/>
              <a:gd name="connsiteX205" fmla="*/ 4050792 w 6217920"/>
              <a:gd name="connsiteY205" fmla="*/ 621792 h 3035808"/>
              <a:gd name="connsiteX206" fmla="*/ 4041648 w 6217920"/>
              <a:gd name="connsiteY206" fmla="*/ 649224 h 3035808"/>
              <a:gd name="connsiteX207" fmla="*/ 4050792 w 6217920"/>
              <a:gd name="connsiteY207" fmla="*/ 777240 h 3035808"/>
              <a:gd name="connsiteX208" fmla="*/ 4078224 w 6217920"/>
              <a:gd name="connsiteY208" fmla="*/ 841248 h 3035808"/>
              <a:gd name="connsiteX209" fmla="*/ 4096512 w 6217920"/>
              <a:gd name="connsiteY209" fmla="*/ 868680 h 3035808"/>
              <a:gd name="connsiteX210" fmla="*/ 4105656 w 6217920"/>
              <a:gd name="connsiteY210" fmla="*/ 896112 h 3035808"/>
              <a:gd name="connsiteX211" fmla="*/ 4142232 w 6217920"/>
              <a:gd name="connsiteY211" fmla="*/ 1060704 h 3035808"/>
              <a:gd name="connsiteX212" fmla="*/ 4169664 w 6217920"/>
              <a:gd name="connsiteY212" fmla="*/ 1069848 h 3035808"/>
              <a:gd name="connsiteX213" fmla="*/ 4334256 w 6217920"/>
              <a:gd name="connsiteY213" fmla="*/ 1060704 h 3035808"/>
              <a:gd name="connsiteX214" fmla="*/ 4416552 w 6217920"/>
              <a:gd name="connsiteY214" fmla="*/ 1033272 h 3035808"/>
              <a:gd name="connsiteX215" fmla="*/ 4443984 w 6217920"/>
              <a:gd name="connsiteY215" fmla="*/ 1024128 h 3035808"/>
              <a:gd name="connsiteX216" fmla="*/ 4517136 w 6217920"/>
              <a:gd name="connsiteY216" fmla="*/ 978408 h 3035808"/>
              <a:gd name="connsiteX217" fmla="*/ 4544568 w 6217920"/>
              <a:gd name="connsiteY217" fmla="*/ 960120 h 3035808"/>
              <a:gd name="connsiteX218" fmla="*/ 4572000 w 6217920"/>
              <a:gd name="connsiteY218" fmla="*/ 932688 h 3035808"/>
              <a:gd name="connsiteX219" fmla="*/ 4599432 w 6217920"/>
              <a:gd name="connsiteY219" fmla="*/ 923544 h 3035808"/>
              <a:gd name="connsiteX220" fmla="*/ 4626864 w 6217920"/>
              <a:gd name="connsiteY220" fmla="*/ 905256 h 3035808"/>
              <a:gd name="connsiteX221" fmla="*/ 4617720 w 6217920"/>
              <a:gd name="connsiteY221" fmla="*/ 713232 h 3035808"/>
              <a:gd name="connsiteX222" fmla="*/ 4608576 w 6217920"/>
              <a:gd name="connsiteY222" fmla="*/ 685800 h 3035808"/>
              <a:gd name="connsiteX223" fmla="*/ 4590288 w 6217920"/>
              <a:gd name="connsiteY223" fmla="*/ 658368 h 3035808"/>
              <a:gd name="connsiteX224" fmla="*/ 4590288 w 6217920"/>
              <a:gd name="connsiteY224" fmla="*/ 521208 h 3035808"/>
              <a:gd name="connsiteX225" fmla="*/ 4718304 w 6217920"/>
              <a:gd name="connsiteY225" fmla="*/ 512064 h 3035808"/>
              <a:gd name="connsiteX226" fmla="*/ 4782312 w 6217920"/>
              <a:gd name="connsiteY226" fmla="*/ 484632 h 3035808"/>
              <a:gd name="connsiteX227" fmla="*/ 4818888 w 6217920"/>
              <a:gd name="connsiteY227" fmla="*/ 420624 h 3035808"/>
              <a:gd name="connsiteX228" fmla="*/ 4828032 w 6217920"/>
              <a:gd name="connsiteY228" fmla="*/ 393192 h 3035808"/>
              <a:gd name="connsiteX229" fmla="*/ 4882896 w 6217920"/>
              <a:gd name="connsiteY229" fmla="*/ 374904 h 3035808"/>
              <a:gd name="connsiteX230" fmla="*/ 4919472 w 6217920"/>
              <a:gd name="connsiteY230" fmla="*/ 329184 h 3035808"/>
              <a:gd name="connsiteX231" fmla="*/ 4937760 w 6217920"/>
              <a:gd name="connsiteY231" fmla="*/ 301752 h 3035808"/>
              <a:gd name="connsiteX232" fmla="*/ 4992624 w 6217920"/>
              <a:gd name="connsiteY232" fmla="*/ 283464 h 3035808"/>
              <a:gd name="connsiteX233" fmla="*/ 5093208 w 6217920"/>
              <a:gd name="connsiteY233" fmla="*/ 292608 h 3035808"/>
              <a:gd name="connsiteX234" fmla="*/ 5120640 w 6217920"/>
              <a:gd name="connsiteY234" fmla="*/ 347472 h 3035808"/>
              <a:gd name="connsiteX235" fmla="*/ 5138928 w 6217920"/>
              <a:gd name="connsiteY235" fmla="*/ 374904 h 3035808"/>
              <a:gd name="connsiteX236" fmla="*/ 5148072 w 6217920"/>
              <a:gd name="connsiteY236" fmla="*/ 402336 h 3035808"/>
              <a:gd name="connsiteX237" fmla="*/ 5175504 w 6217920"/>
              <a:gd name="connsiteY237" fmla="*/ 457200 h 3035808"/>
              <a:gd name="connsiteX238" fmla="*/ 5166360 w 6217920"/>
              <a:gd name="connsiteY238" fmla="*/ 585216 h 3035808"/>
              <a:gd name="connsiteX239" fmla="*/ 5148072 w 6217920"/>
              <a:gd name="connsiteY239" fmla="*/ 612648 h 3035808"/>
              <a:gd name="connsiteX240" fmla="*/ 5102352 w 6217920"/>
              <a:gd name="connsiteY240" fmla="*/ 685800 h 3035808"/>
              <a:gd name="connsiteX241" fmla="*/ 5084064 w 6217920"/>
              <a:gd name="connsiteY241" fmla="*/ 713232 h 3035808"/>
              <a:gd name="connsiteX242" fmla="*/ 5029200 w 6217920"/>
              <a:gd name="connsiteY242" fmla="*/ 749808 h 3035808"/>
              <a:gd name="connsiteX243" fmla="*/ 4992624 w 6217920"/>
              <a:gd name="connsiteY243" fmla="*/ 804672 h 3035808"/>
              <a:gd name="connsiteX244" fmla="*/ 4974336 w 6217920"/>
              <a:gd name="connsiteY244" fmla="*/ 841248 h 3035808"/>
              <a:gd name="connsiteX245" fmla="*/ 4946904 w 6217920"/>
              <a:gd name="connsiteY245" fmla="*/ 868680 h 3035808"/>
              <a:gd name="connsiteX246" fmla="*/ 4937760 w 6217920"/>
              <a:gd name="connsiteY246" fmla="*/ 896112 h 3035808"/>
              <a:gd name="connsiteX247" fmla="*/ 4919472 w 6217920"/>
              <a:gd name="connsiteY247" fmla="*/ 923544 h 3035808"/>
              <a:gd name="connsiteX248" fmla="*/ 4928616 w 6217920"/>
              <a:gd name="connsiteY248" fmla="*/ 1024128 h 3035808"/>
              <a:gd name="connsiteX249" fmla="*/ 5084064 w 6217920"/>
              <a:gd name="connsiteY249" fmla="*/ 1069848 h 3035808"/>
              <a:gd name="connsiteX250" fmla="*/ 5120640 w 6217920"/>
              <a:gd name="connsiteY250" fmla="*/ 1106424 h 3035808"/>
              <a:gd name="connsiteX251" fmla="*/ 5175504 w 6217920"/>
              <a:gd name="connsiteY251" fmla="*/ 1152144 h 3035808"/>
              <a:gd name="connsiteX252" fmla="*/ 5184648 w 6217920"/>
              <a:gd name="connsiteY252" fmla="*/ 1179576 h 3035808"/>
              <a:gd name="connsiteX253" fmla="*/ 5202936 w 6217920"/>
              <a:gd name="connsiteY253" fmla="*/ 1207008 h 3035808"/>
              <a:gd name="connsiteX254" fmla="*/ 5212080 w 6217920"/>
              <a:gd name="connsiteY254" fmla="*/ 1243584 h 3035808"/>
              <a:gd name="connsiteX255" fmla="*/ 5221224 w 6217920"/>
              <a:gd name="connsiteY255" fmla="*/ 1399032 h 3035808"/>
              <a:gd name="connsiteX256" fmla="*/ 5230368 w 6217920"/>
              <a:gd name="connsiteY256" fmla="*/ 1426464 h 3035808"/>
              <a:gd name="connsiteX257" fmla="*/ 5248656 w 6217920"/>
              <a:gd name="connsiteY257" fmla="*/ 1517904 h 3035808"/>
              <a:gd name="connsiteX258" fmla="*/ 5257800 w 6217920"/>
              <a:gd name="connsiteY258" fmla="*/ 1581912 h 3035808"/>
              <a:gd name="connsiteX259" fmla="*/ 5266944 w 6217920"/>
              <a:gd name="connsiteY259" fmla="*/ 1627632 h 3035808"/>
              <a:gd name="connsiteX260" fmla="*/ 5257800 w 6217920"/>
              <a:gd name="connsiteY260" fmla="*/ 1655064 h 3035808"/>
              <a:gd name="connsiteX261" fmla="*/ 5212080 w 6217920"/>
              <a:gd name="connsiteY261" fmla="*/ 1719072 h 3035808"/>
              <a:gd name="connsiteX262" fmla="*/ 5148072 w 6217920"/>
              <a:gd name="connsiteY262" fmla="*/ 1783080 h 3035808"/>
              <a:gd name="connsiteX263" fmla="*/ 5084064 w 6217920"/>
              <a:gd name="connsiteY263" fmla="*/ 1792224 h 3035808"/>
              <a:gd name="connsiteX264" fmla="*/ 5047488 w 6217920"/>
              <a:gd name="connsiteY264" fmla="*/ 1837944 h 3035808"/>
              <a:gd name="connsiteX265" fmla="*/ 5010912 w 6217920"/>
              <a:gd name="connsiteY265" fmla="*/ 1874520 h 3035808"/>
              <a:gd name="connsiteX266" fmla="*/ 4974336 w 6217920"/>
              <a:gd name="connsiteY266" fmla="*/ 1920240 h 3035808"/>
              <a:gd name="connsiteX267" fmla="*/ 4965192 w 6217920"/>
              <a:gd name="connsiteY267" fmla="*/ 1947672 h 3035808"/>
              <a:gd name="connsiteX268" fmla="*/ 4937760 w 6217920"/>
              <a:gd name="connsiteY268" fmla="*/ 1956816 h 3035808"/>
              <a:gd name="connsiteX269" fmla="*/ 4910328 w 6217920"/>
              <a:gd name="connsiteY269" fmla="*/ 1975104 h 3035808"/>
              <a:gd name="connsiteX270" fmla="*/ 4828032 w 6217920"/>
              <a:gd name="connsiteY270" fmla="*/ 1993392 h 3035808"/>
              <a:gd name="connsiteX271" fmla="*/ 4773168 w 6217920"/>
              <a:gd name="connsiteY271" fmla="*/ 2011680 h 3035808"/>
              <a:gd name="connsiteX272" fmla="*/ 4745736 w 6217920"/>
              <a:gd name="connsiteY272" fmla="*/ 2020824 h 3035808"/>
              <a:gd name="connsiteX273" fmla="*/ 4690872 w 6217920"/>
              <a:gd name="connsiteY273" fmla="*/ 2048256 h 3035808"/>
              <a:gd name="connsiteX274" fmla="*/ 4654296 w 6217920"/>
              <a:gd name="connsiteY274" fmla="*/ 2130552 h 3035808"/>
              <a:gd name="connsiteX275" fmla="*/ 4617720 w 6217920"/>
              <a:gd name="connsiteY275" fmla="*/ 2240280 h 3035808"/>
              <a:gd name="connsiteX276" fmla="*/ 4590288 w 6217920"/>
              <a:gd name="connsiteY276" fmla="*/ 2295144 h 3035808"/>
              <a:gd name="connsiteX277" fmla="*/ 4581144 w 6217920"/>
              <a:gd name="connsiteY277" fmla="*/ 2322576 h 3035808"/>
              <a:gd name="connsiteX278" fmla="*/ 4553712 w 6217920"/>
              <a:gd name="connsiteY278" fmla="*/ 2331720 h 3035808"/>
              <a:gd name="connsiteX279" fmla="*/ 4535424 w 6217920"/>
              <a:gd name="connsiteY279" fmla="*/ 2359152 h 3035808"/>
              <a:gd name="connsiteX280" fmla="*/ 4507992 w 6217920"/>
              <a:gd name="connsiteY280" fmla="*/ 2368296 h 3035808"/>
              <a:gd name="connsiteX281" fmla="*/ 4517136 w 6217920"/>
              <a:gd name="connsiteY281" fmla="*/ 2432304 h 3035808"/>
              <a:gd name="connsiteX282" fmla="*/ 4553712 w 6217920"/>
              <a:gd name="connsiteY282" fmla="*/ 2487168 h 3035808"/>
              <a:gd name="connsiteX283" fmla="*/ 4599432 w 6217920"/>
              <a:gd name="connsiteY283" fmla="*/ 2532888 h 3035808"/>
              <a:gd name="connsiteX284" fmla="*/ 4617720 w 6217920"/>
              <a:gd name="connsiteY284" fmla="*/ 2606040 h 3035808"/>
              <a:gd name="connsiteX285" fmla="*/ 4636008 w 6217920"/>
              <a:gd name="connsiteY285" fmla="*/ 2633472 h 3035808"/>
              <a:gd name="connsiteX286" fmla="*/ 4645152 w 6217920"/>
              <a:gd name="connsiteY286" fmla="*/ 2660904 h 3035808"/>
              <a:gd name="connsiteX287" fmla="*/ 4663440 w 6217920"/>
              <a:gd name="connsiteY287" fmla="*/ 2688336 h 3035808"/>
              <a:gd name="connsiteX288" fmla="*/ 4681728 w 6217920"/>
              <a:gd name="connsiteY288" fmla="*/ 2743200 h 3035808"/>
              <a:gd name="connsiteX289" fmla="*/ 4690872 w 6217920"/>
              <a:gd name="connsiteY289" fmla="*/ 2770632 h 3035808"/>
              <a:gd name="connsiteX290" fmla="*/ 4700016 w 6217920"/>
              <a:gd name="connsiteY290" fmla="*/ 2807208 h 3035808"/>
              <a:gd name="connsiteX291" fmla="*/ 4718304 w 6217920"/>
              <a:gd name="connsiteY291" fmla="*/ 2862072 h 3035808"/>
              <a:gd name="connsiteX292" fmla="*/ 4727448 w 6217920"/>
              <a:gd name="connsiteY292" fmla="*/ 2889504 h 3035808"/>
              <a:gd name="connsiteX293" fmla="*/ 4745736 w 6217920"/>
              <a:gd name="connsiteY293" fmla="*/ 2962656 h 3035808"/>
              <a:gd name="connsiteX294" fmla="*/ 4754880 w 6217920"/>
              <a:gd name="connsiteY294" fmla="*/ 2990088 h 3035808"/>
              <a:gd name="connsiteX295" fmla="*/ 4837176 w 6217920"/>
              <a:gd name="connsiteY295" fmla="*/ 3035808 h 3035808"/>
              <a:gd name="connsiteX296" fmla="*/ 4992624 w 6217920"/>
              <a:gd name="connsiteY296" fmla="*/ 3026664 h 3035808"/>
              <a:gd name="connsiteX297" fmla="*/ 5029200 w 6217920"/>
              <a:gd name="connsiteY297" fmla="*/ 2971800 h 3035808"/>
              <a:gd name="connsiteX298" fmla="*/ 5047488 w 6217920"/>
              <a:gd name="connsiteY298" fmla="*/ 2916936 h 3035808"/>
              <a:gd name="connsiteX299" fmla="*/ 5074920 w 6217920"/>
              <a:gd name="connsiteY299" fmla="*/ 2862072 h 3035808"/>
              <a:gd name="connsiteX300" fmla="*/ 5102352 w 6217920"/>
              <a:gd name="connsiteY300" fmla="*/ 2852928 h 3035808"/>
              <a:gd name="connsiteX301" fmla="*/ 5138928 w 6217920"/>
              <a:gd name="connsiteY301" fmla="*/ 2816352 h 3035808"/>
              <a:gd name="connsiteX302" fmla="*/ 5221224 w 6217920"/>
              <a:gd name="connsiteY302" fmla="*/ 2788920 h 3035808"/>
              <a:gd name="connsiteX303" fmla="*/ 5257800 w 6217920"/>
              <a:gd name="connsiteY303" fmla="*/ 2770632 h 3035808"/>
              <a:gd name="connsiteX304" fmla="*/ 5285232 w 6217920"/>
              <a:gd name="connsiteY304" fmla="*/ 2761488 h 3035808"/>
              <a:gd name="connsiteX305" fmla="*/ 5376672 w 6217920"/>
              <a:gd name="connsiteY305" fmla="*/ 2743200 h 3035808"/>
              <a:gd name="connsiteX306" fmla="*/ 5605272 w 6217920"/>
              <a:gd name="connsiteY306" fmla="*/ 2743200 h 3035808"/>
              <a:gd name="connsiteX307" fmla="*/ 5687568 w 6217920"/>
              <a:gd name="connsiteY307" fmla="*/ 2679192 h 3035808"/>
              <a:gd name="connsiteX308" fmla="*/ 5705856 w 6217920"/>
              <a:gd name="connsiteY308" fmla="*/ 2624328 h 3035808"/>
              <a:gd name="connsiteX309" fmla="*/ 5715000 w 6217920"/>
              <a:gd name="connsiteY309" fmla="*/ 2596896 h 3035808"/>
              <a:gd name="connsiteX310" fmla="*/ 5760720 w 6217920"/>
              <a:gd name="connsiteY310" fmla="*/ 2514600 h 3035808"/>
              <a:gd name="connsiteX311" fmla="*/ 5751576 w 6217920"/>
              <a:gd name="connsiteY311" fmla="*/ 2359152 h 3035808"/>
              <a:gd name="connsiteX312" fmla="*/ 5724144 w 6217920"/>
              <a:gd name="connsiteY312" fmla="*/ 2340864 h 3035808"/>
              <a:gd name="connsiteX313" fmla="*/ 5696712 w 6217920"/>
              <a:gd name="connsiteY313" fmla="*/ 2286000 h 3035808"/>
              <a:gd name="connsiteX314" fmla="*/ 5559552 w 6217920"/>
              <a:gd name="connsiteY314" fmla="*/ 2258568 h 3035808"/>
              <a:gd name="connsiteX315" fmla="*/ 5522976 w 6217920"/>
              <a:gd name="connsiteY315" fmla="*/ 2167128 h 3035808"/>
              <a:gd name="connsiteX316" fmla="*/ 5504688 w 6217920"/>
              <a:gd name="connsiteY316" fmla="*/ 2139696 h 3035808"/>
              <a:gd name="connsiteX317" fmla="*/ 5495544 w 6217920"/>
              <a:gd name="connsiteY317" fmla="*/ 2112264 h 3035808"/>
              <a:gd name="connsiteX318" fmla="*/ 5532120 w 6217920"/>
              <a:gd name="connsiteY318" fmla="*/ 2011680 h 3035808"/>
              <a:gd name="connsiteX319" fmla="*/ 5568696 w 6217920"/>
              <a:gd name="connsiteY319" fmla="*/ 2002536 h 3035808"/>
              <a:gd name="connsiteX320" fmla="*/ 5596128 w 6217920"/>
              <a:gd name="connsiteY320" fmla="*/ 1984248 h 3035808"/>
              <a:gd name="connsiteX321" fmla="*/ 5605272 w 6217920"/>
              <a:gd name="connsiteY321" fmla="*/ 1956816 h 3035808"/>
              <a:gd name="connsiteX322" fmla="*/ 5623560 w 6217920"/>
              <a:gd name="connsiteY322" fmla="*/ 1911096 h 3035808"/>
              <a:gd name="connsiteX323" fmla="*/ 5678424 w 6217920"/>
              <a:gd name="connsiteY323" fmla="*/ 1874520 h 3035808"/>
              <a:gd name="connsiteX324" fmla="*/ 5715000 w 6217920"/>
              <a:gd name="connsiteY324" fmla="*/ 1847088 h 3035808"/>
              <a:gd name="connsiteX325" fmla="*/ 5742432 w 6217920"/>
              <a:gd name="connsiteY325" fmla="*/ 1837944 h 3035808"/>
              <a:gd name="connsiteX326" fmla="*/ 5760720 w 6217920"/>
              <a:gd name="connsiteY326" fmla="*/ 1783080 h 3035808"/>
              <a:gd name="connsiteX327" fmla="*/ 5788152 w 6217920"/>
              <a:gd name="connsiteY327" fmla="*/ 1755648 h 3035808"/>
              <a:gd name="connsiteX328" fmla="*/ 5815584 w 6217920"/>
              <a:gd name="connsiteY328" fmla="*/ 1746504 h 3035808"/>
              <a:gd name="connsiteX329" fmla="*/ 5897880 w 6217920"/>
              <a:gd name="connsiteY329" fmla="*/ 1737360 h 3035808"/>
              <a:gd name="connsiteX330" fmla="*/ 5952744 w 6217920"/>
              <a:gd name="connsiteY330" fmla="*/ 1709928 h 3035808"/>
              <a:gd name="connsiteX331" fmla="*/ 6007608 w 6217920"/>
              <a:gd name="connsiteY331" fmla="*/ 1682496 h 3035808"/>
              <a:gd name="connsiteX332" fmla="*/ 6044184 w 6217920"/>
              <a:gd name="connsiteY332" fmla="*/ 1627632 h 3035808"/>
              <a:gd name="connsiteX333" fmla="*/ 6007608 w 6217920"/>
              <a:gd name="connsiteY333" fmla="*/ 1581912 h 3035808"/>
              <a:gd name="connsiteX334" fmla="*/ 5980176 w 6217920"/>
              <a:gd name="connsiteY334" fmla="*/ 1554480 h 3035808"/>
              <a:gd name="connsiteX335" fmla="*/ 5907024 w 6217920"/>
              <a:gd name="connsiteY335" fmla="*/ 1527048 h 3035808"/>
              <a:gd name="connsiteX336" fmla="*/ 5806440 w 6217920"/>
              <a:gd name="connsiteY336" fmla="*/ 1536192 h 3035808"/>
              <a:gd name="connsiteX337" fmla="*/ 5724144 w 6217920"/>
              <a:gd name="connsiteY337" fmla="*/ 1572768 h 3035808"/>
              <a:gd name="connsiteX338" fmla="*/ 5660136 w 6217920"/>
              <a:gd name="connsiteY338" fmla="*/ 1591056 h 3035808"/>
              <a:gd name="connsiteX339" fmla="*/ 5632704 w 6217920"/>
              <a:gd name="connsiteY339" fmla="*/ 1609344 h 3035808"/>
              <a:gd name="connsiteX340" fmla="*/ 5440680 w 6217920"/>
              <a:gd name="connsiteY340" fmla="*/ 1600200 h 3035808"/>
              <a:gd name="connsiteX341" fmla="*/ 5367528 w 6217920"/>
              <a:gd name="connsiteY341" fmla="*/ 1545336 h 3035808"/>
              <a:gd name="connsiteX342" fmla="*/ 5340096 w 6217920"/>
              <a:gd name="connsiteY342" fmla="*/ 1527048 h 3035808"/>
              <a:gd name="connsiteX343" fmla="*/ 5340096 w 6217920"/>
              <a:gd name="connsiteY343" fmla="*/ 1426464 h 3035808"/>
              <a:gd name="connsiteX344" fmla="*/ 5394960 w 6217920"/>
              <a:gd name="connsiteY344" fmla="*/ 1389888 h 3035808"/>
              <a:gd name="connsiteX345" fmla="*/ 5422392 w 6217920"/>
              <a:gd name="connsiteY345" fmla="*/ 1353312 h 3035808"/>
              <a:gd name="connsiteX346" fmla="*/ 5449824 w 6217920"/>
              <a:gd name="connsiteY346" fmla="*/ 1325880 h 3035808"/>
              <a:gd name="connsiteX347" fmla="*/ 5495544 w 6217920"/>
              <a:gd name="connsiteY347" fmla="*/ 1280160 h 3035808"/>
              <a:gd name="connsiteX348" fmla="*/ 5632704 w 6217920"/>
              <a:gd name="connsiteY348" fmla="*/ 1307592 h 3035808"/>
              <a:gd name="connsiteX349" fmla="*/ 5650992 w 6217920"/>
              <a:gd name="connsiteY349" fmla="*/ 1280160 h 3035808"/>
              <a:gd name="connsiteX350" fmla="*/ 5696712 w 6217920"/>
              <a:gd name="connsiteY350" fmla="*/ 1243584 h 3035808"/>
              <a:gd name="connsiteX351" fmla="*/ 5660136 w 6217920"/>
              <a:gd name="connsiteY351" fmla="*/ 1225296 h 3035808"/>
              <a:gd name="connsiteX352" fmla="*/ 5632704 w 6217920"/>
              <a:gd name="connsiteY352" fmla="*/ 1216152 h 3035808"/>
              <a:gd name="connsiteX353" fmla="*/ 5586984 w 6217920"/>
              <a:gd name="connsiteY353" fmla="*/ 1179576 h 3035808"/>
              <a:gd name="connsiteX354" fmla="*/ 5559552 w 6217920"/>
              <a:gd name="connsiteY354" fmla="*/ 1152144 h 3035808"/>
              <a:gd name="connsiteX355" fmla="*/ 5550408 w 6217920"/>
              <a:gd name="connsiteY355" fmla="*/ 1124712 h 3035808"/>
              <a:gd name="connsiteX356" fmla="*/ 5532120 w 6217920"/>
              <a:gd name="connsiteY356" fmla="*/ 1078992 h 3035808"/>
              <a:gd name="connsiteX357" fmla="*/ 5513832 w 6217920"/>
              <a:gd name="connsiteY357" fmla="*/ 1024128 h 3035808"/>
              <a:gd name="connsiteX358" fmla="*/ 5550408 w 6217920"/>
              <a:gd name="connsiteY358" fmla="*/ 896112 h 3035808"/>
              <a:gd name="connsiteX359" fmla="*/ 5586984 w 6217920"/>
              <a:gd name="connsiteY359" fmla="*/ 877824 h 3035808"/>
              <a:gd name="connsiteX360" fmla="*/ 5623560 w 6217920"/>
              <a:gd name="connsiteY360" fmla="*/ 822960 h 3035808"/>
              <a:gd name="connsiteX361" fmla="*/ 5632704 w 6217920"/>
              <a:gd name="connsiteY361" fmla="*/ 795528 h 3035808"/>
              <a:gd name="connsiteX362" fmla="*/ 5650992 w 6217920"/>
              <a:gd name="connsiteY362" fmla="*/ 768096 h 3035808"/>
              <a:gd name="connsiteX363" fmla="*/ 5660136 w 6217920"/>
              <a:gd name="connsiteY363" fmla="*/ 740664 h 3035808"/>
              <a:gd name="connsiteX364" fmla="*/ 5687568 w 6217920"/>
              <a:gd name="connsiteY364" fmla="*/ 722376 h 3035808"/>
              <a:gd name="connsiteX365" fmla="*/ 5696712 w 6217920"/>
              <a:gd name="connsiteY365" fmla="*/ 694944 h 3035808"/>
              <a:gd name="connsiteX366" fmla="*/ 5724144 w 6217920"/>
              <a:gd name="connsiteY366" fmla="*/ 676656 h 3035808"/>
              <a:gd name="connsiteX367" fmla="*/ 5779008 w 6217920"/>
              <a:gd name="connsiteY367" fmla="*/ 640080 h 3035808"/>
              <a:gd name="connsiteX368" fmla="*/ 5815584 w 6217920"/>
              <a:gd name="connsiteY368" fmla="*/ 649224 h 3035808"/>
              <a:gd name="connsiteX369" fmla="*/ 5833872 w 6217920"/>
              <a:gd name="connsiteY369" fmla="*/ 685800 h 3035808"/>
              <a:gd name="connsiteX370" fmla="*/ 5879592 w 6217920"/>
              <a:gd name="connsiteY370" fmla="*/ 731520 h 3035808"/>
              <a:gd name="connsiteX371" fmla="*/ 5897880 w 6217920"/>
              <a:gd name="connsiteY371" fmla="*/ 795528 h 3035808"/>
              <a:gd name="connsiteX372" fmla="*/ 5925312 w 6217920"/>
              <a:gd name="connsiteY372" fmla="*/ 859536 h 3035808"/>
              <a:gd name="connsiteX373" fmla="*/ 5952744 w 6217920"/>
              <a:gd name="connsiteY373" fmla="*/ 868680 h 3035808"/>
              <a:gd name="connsiteX374" fmla="*/ 6062472 w 6217920"/>
              <a:gd name="connsiteY374" fmla="*/ 859536 h 3035808"/>
              <a:gd name="connsiteX375" fmla="*/ 6117336 w 6217920"/>
              <a:gd name="connsiteY375" fmla="*/ 850392 h 3035808"/>
              <a:gd name="connsiteX376" fmla="*/ 6181344 w 6217920"/>
              <a:gd name="connsiteY376" fmla="*/ 841248 h 3035808"/>
              <a:gd name="connsiteX377" fmla="*/ 6217920 w 6217920"/>
              <a:gd name="connsiteY377" fmla="*/ 832104 h 303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</a:cxnLst>
            <a:rect l="l" t="t" r="r" b="b"/>
            <a:pathLst>
              <a:path w="6217920" h="3035808">
                <a:moveTo>
                  <a:pt x="0" y="2660904"/>
                </a:moveTo>
                <a:cubicBezTo>
                  <a:pt x="128016" y="2657856"/>
                  <a:pt x="256122" y="2657446"/>
                  <a:pt x="384048" y="2651760"/>
                </a:cubicBezTo>
                <a:cubicBezTo>
                  <a:pt x="393677" y="2651332"/>
                  <a:pt x="402212" y="2645264"/>
                  <a:pt x="411480" y="2642616"/>
                </a:cubicBezTo>
                <a:cubicBezTo>
                  <a:pt x="423564" y="2639164"/>
                  <a:pt x="435635" y="2635383"/>
                  <a:pt x="448056" y="2633472"/>
                </a:cubicBezTo>
                <a:cubicBezTo>
                  <a:pt x="475336" y="2629275"/>
                  <a:pt x="502920" y="2627376"/>
                  <a:pt x="530352" y="2624328"/>
                </a:cubicBezTo>
                <a:cubicBezTo>
                  <a:pt x="776135" y="2562882"/>
                  <a:pt x="517068" y="2624687"/>
                  <a:pt x="1207008" y="2606040"/>
                </a:cubicBezTo>
                <a:cubicBezTo>
                  <a:pt x="1219571" y="2605700"/>
                  <a:pt x="1231547" y="2600507"/>
                  <a:pt x="1243584" y="2596896"/>
                </a:cubicBezTo>
                <a:cubicBezTo>
                  <a:pt x="1302938" y="2579090"/>
                  <a:pt x="1285792" y="2587045"/>
                  <a:pt x="1325880" y="2560320"/>
                </a:cubicBezTo>
                <a:cubicBezTo>
                  <a:pt x="1331419" y="2521545"/>
                  <a:pt x="1331894" y="2472010"/>
                  <a:pt x="1362456" y="2441448"/>
                </a:cubicBezTo>
                <a:cubicBezTo>
                  <a:pt x="1370227" y="2433677"/>
                  <a:pt x="1380744" y="2429256"/>
                  <a:pt x="1389888" y="2423160"/>
                </a:cubicBezTo>
                <a:cubicBezTo>
                  <a:pt x="1472184" y="2426208"/>
                  <a:pt x="1554606" y="2426826"/>
                  <a:pt x="1636776" y="2432304"/>
                </a:cubicBezTo>
                <a:cubicBezTo>
                  <a:pt x="1646393" y="2432945"/>
                  <a:pt x="1656682" y="2435427"/>
                  <a:pt x="1664208" y="2441448"/>
                </a:cubicBezTo>
                <a:cubicBezTo>
                  <a:pt x="1672790" y="2448313"/>
                  <a:pt x="1676400" y="2459736"/>
                  <a:pt x="1682496" y="2468880"/>
                </a:cubicBezTo>
                <a:cubicBezTo>
                  <a:pt x="1719072" y="2465832"/>
                  <a:pt x="1768186" y="2487472"/>
                  <a:pt x="1792224" y="2459736"/>
                </a:cubicBezTo>
                <a:cubicBezTo>
                  <a:pt x="1909597" y="2324306"/>
                  <a:pt x="1759462" y="2371719"/>
                  <a:pt x="1810512" y="2295144"/>
                </a:cubicBezTo>
                <a:cubicBezTo>
                  <a:pt x="1816608" y="2286000"/>
                  <a:pt x="1828800" y="2282952"/>
                  <a:pt x="1837944" y="2276856"/>
                </a:cubicBezTo>
                <a:cubicBezTo>
                  <a:pt x="1844040" y="2267712"/>
                  <a:pt x="1855237" y="2260369"/>
                  <a:pt x="1856232" y="2249424"/>
                </a:cubicBezTo>
                <a:cubicBezTo>
                  <a:pt x="1858535" y="2224090"/>
                  <a:pt x="1846397" y="2169280"/>
                  <a:pt x="1837944" y="2139696"/>
                </a:cubicBezTo>
                <a:cubicBezTo>
                  <a:pt x="1835296" y="2130428"/>
                  <a:pt x="1835616" y="2119080"/>
                  <a:pt x="1828800" y="2112264"/>
                </a:cubicBezTo>
                <a:cubicBezTo>
                  <a:pt x="1821984" y="2105448"/>
                  <a:pt x="1810512" y="2106168"/>
                  <a:pt x="1801368" y="2103120"/>
                </a:cubicBezTo>
                <a:cubicBezTo>
                  <a:pt x="1752600" y="2029968"/>
                  <a:pt x="1816608" y="2118360"/>
                  <a:pt x="1755648" y="2057400"/>
                </a:cubicBezTo>
                <a:cubicBezTo>
                  <a:pt x="1747877" y="2049629"/>
                  <a:pt x="1745131" y="2037739"/>
                  <a:pt x="1737360" y="2029968"/>
                </a:cubicBezTo>
                <a:cubicBezTo>
                  <a:pt x="1729589" y="2022197"/>
                  <a:pt x="1719758" y="2016595"/>
                  <a:pt x="1709928" y="2011680"/>
                </a:cubicBezTo>
                <a:cubicBezTo>
                  <a:pt x="1676974" y="1995203"/>
                  <a:pt x="1617281" y="1996014"/>
                  <a:pt x="1591056" y="1993392"/>
                </a:cubicBezTo>
                <a:cubicBezTo>
                  <a:pt x="1581912" y="1990344"/>
                  <a:pt x="1571150" y="1990269"/>
                  <a:pt x="1563624" y="1984248"/>
                </a:cubicBezTo>
                <a:cubicBezTo>
                  <a:pt x="1543864" y="1968440"/>
                  <a:pt x="1532636" y="1918716"/>
                  <a:pt x="1527048" y="1901952"/>
                </a:cubicBezTo>
                <a:cubicBezTo>
                  <a:pt x="1524000" y="1892808"/>
                  <a:pt x="1525924" y="1879867"/>
                  <a:pt x="1517904" y="1874520"/>
                </a:cubicBezTo>
                <a:lnTo>
                  <a:pt x="1490472" y="1856232"/>
                </a:lnTo>
                <a:cubicBezTo>
                  <a:pt x="1478280" y="1837944"/>
                  <a:pt x="1460847" y="1822220"/>
                  <a:pt x="1453896" y="1801368"/>
                </a:cubicBezTo>
                <a:cubicBezTo>
                  <a:pt x="1450848" y="1792224"/>
                  <a:pt x="1449433" y="1782362"/>
                  <a:pt x="1444752" y="1773936"/>
                </a:cubicBezTo>
                <a:cubicBezTo>
                  <a:pt x="1392349" y="1679610"/>
                  <a:pt x="1419723" y="1753712"/>
                  <a:pt x="1399032" y="1691640"/>
                </a:cubicBezTo>
                <a:cubicBezTo>
                  <a:pt x="1402080" y="1661160"/>
                  <a:pt x="1403518" y="1630476"/>
                  <a:pt x="1408176" y="1600200"/>
                </a:cubicBezTo>
                <a:cubicBezTo>
                  <a:pt x="1409642" y="1590673"/>
                  <a:pt x="1409794" y="1578789"/>
                  <a:pt x="1417320" y="1572768"/>
                </a:cubicBezTo>
                <a:cubicBezTo>
                  <a:pt x="1427133" y="1564917"/>
                  <a:pt x="1441812" y="1567076"/>
                  <a:pt x="1453896" y="1563624"/>
                </a:cubicBezTo>
                <a:cubicBezTo>
                  <a:pt x="1463164" y="1560976"/>
                  <a:pt x="1472184" y="1557528"/>
                  <a:pt x="1481328" y="1554480"/>
                </a:cubicBezTo>
                <a:cubicBezTo>
                  <a:pt x="1487424" y="1545336"/>
                  <a:pt x="1501771" y="1537824"/>
                  <a:pt x="1499616" y="1527048"/>
                </a:cubicBezTo>
                <a:cubicBezTo>
                  <a:pt x="1497461" y="1516272"/>
                  <a:pt x="1479049" y="1517342"/>
                  <a:pt x="1472184" y="1508760"/>
                </a:cubicBezTo>
                <a:cubicBezTo>
                  <a:pt x="1466163" y="1501234"/>
                  <a:pt x="1467351" y="1489949"/>
                  <a:pt x="1463040" y="1481328"/>
                </a:cubicBezTo>
                <a:cubicBezTo>
                  <a:pt x="1458125" y="1471498"/>
                  <a:pt x="1449215" y="1463939"/>
                  <a:pt x="1444752" y="1453896"/>
                </a:cubicBezTo>
                <a:cubicBezTo>
                  <a:pt x="1436923" y="1436280"/>
                  <a:pt x="1432560" y="1417320"/>
                  <a:pt x="1426464" y="1399032"/>
                </a:cubicBezTo>
                <a:cubicBezTo>
                  <a:pt x="1419027" y="1376721"/>
                  <a:pt x="1416758" y="1361894"/>
                  <a:pt x="1399032" y="1344168"/>
                </a:cubicBezTo>
                <a:cubicBezTo>
                  <a:pt x="1391261" y="1336397"/>
                  <a:pt x="1380744" y="1331976"/>
                  <a:pt x="1371600" y="1325880"/>
                </a:cubicBezTo>
                <a:cubicBezTo>
                  <a:pt x="1365504" y="1316736"/>
                  <a:pt x="1361894" y="1305313"/>
                  <a:pt x="1353312" y="1298448"/>
                </a:cubicBezTo>
                <a:cubicBezTo>
                  <a:pt x="1325040" y="1275831"/>
                  <a:pt x="1226855" y="1298306"/>
                  <a:pt x="1225296" y="1298448"/>
                </a:cubicBezTo>
                <a:cubicBezTo>
                  <a:pt x="1224735" y="1298354"/>
                  <a:pt x="1154848" y="1289638"/>
                  <a:pt x="1143000" y="1280160"/>
                </a:cubicBezTo>
                <a:cubicBezTo>
                  <a:pt x="1134418" y="1273295"/>
                  <a:pt x="1133155" y="1259763"/>
                  <a:pt x="1124712" y="1252728"/>
                </a:cubicBezTo>
                <a:cubicBezTo>
                  <a:pt x="1114240" y="1244002"/>
                  <a:pt x="1100328" y="1240536"/>
                  <a:pt x="1088136" y="1234440"/>
                </a:cubicBezTo>
                <a:cubicBezTo>
                  <a:pt x="1085088" y="1225296"/>
                  <a:pt x="1083303" y="1215629"/>
                  <a:pt x="1078992" y="1207008"/>
                </a:cubicBezTo>
                <a:cubicBezTo>
                  <a:pt x="1074077" y="1197178"/>
                  <a:pt x="1061547" y="1190533"/>
                  <a:pt x="1060704" y="1179576"/>
                </a:cubicBezTo>
                <a:cubicBezTo>
                  <a:pt x="1059959" y="1169886"/>
                  <a:pt x="1063575" y="1088455"/>
                  <a:pt x="1078992" y="1060704"/>
                </a:cubicBezTo>
                <a:cubicBezTo>
                  <a:pt x="1089666" y="1041491"/>
                  <a:pt x="1103376" y="1024128"/>
                  <a:pt x="1115568" y="1005840"/>
                </a:cubicBezTo>
                <a:cubicBezTo>
                  <a:pt x="1139952" y="969264"/>
                  <a:pt x="1124712" y="984504"/>
                  <a:pt x="1161288" y="960120"/>
                </a:cubicBezTo>
                <a:cubicBezTo>
                  <a:pt x="1167384" y="950976"/>
                  <a:pt x="1171805" y="940459"/>
                  <a:pt x="1179576" y="932688"/>
                </a:cubicBezTo>
                <a:cubicBezTo>
                  <a:pt x="1197302" y="914962"/>
                  <a:pt x="1212129" y="912693"/>
                  <a:pt x="1234440" y="905256"/>
                </a:cubicBezTo>
                <a:cubicBezTo>
                  <a:pt x="1277112" y="908304"/>
                  <a:pt x="1320326" y="906965"/>
                  <a:pt x="1362456" y="914400"/>
                </a:cubicBezTo>
                <a:cubicBezTo>
                  <a:pt x="1373278" y="916310"/>
                  <a:pt x="1380058" y="927773"/>
                  <a:pt x="1389888" y="932688"/>
                </a:cubicBezTo>
                <a:cubicBezTo>
                  <a:pt x="1465604" y="970546"/>
                  <a:pt x="1366136" y="907709"/>
                  <a:pt x="1444752" y="960120"/>
                </a:cubicBezTo>
                <a:lnTo>
                  <a:pt x="1499616" y="941832"/>
                </a:lnTo>
                <a:cubicBezTo>
                  <a:pt x="1531490" y="931207"/>
                  <a:pt x="1542829" y="925843"/>
                  <a:pt x="1581912" y="923544"/>
                </a:cubicBezTo>
                <a:cubicBezTo>
                  <a:pt x="1667163" y="918529"/>
                  <a:pt x="1752600" y="917448"/>
                  <a:pt x="1837944" y="914400"/>
                </a:cubicBezTo>
                <a:cubicBezTo>
                  <a:pt x="1871472" y="911352"/>
                  <a:pt x="1905157" y="909705"/>
                  <a:pt x="1938528" y="905256"/>
                </a:cubicBezTo>
                <a:cubicBezTo>
                  <a:pt x="1950985" y="903595"/>
                  <a:pt x="1962537" y="896112"/>
                  <a:pt x="1975104" y="896112"/>
                </a:cubicBezTo>
                <a:cubicBezTo>
                  <a:pt x="2014845" y="896112"/>
                  <a:pt x="2054352" y="902208"/>
                  <a:pt x="2093976" y="905256"/>
                </a:cubicBezTo>
                <a:cubicBezTo>
                  <a:pt x="2142260" y="921351"/>
                  <a:pt x="2113388" y="909053"/>
                  <a:pt x="2176272" y="950976"/>
                </a:cubicBezTo>
                <a:lnTo>
                  <a:pt x="2203704" y="969264"/>
                </a:lnTo>
                <a:cubicBezTo>
                  <a:pt x="2206752" y="978408"/>
                  <a:pt x="2205005" y="991094"/>
                  <a:pt x="2212848" y="996696"/>
                </a:cubicBezTo>
                <a:cubicBezTo>
                  <a:pt x="2228535" y="1007901"/>
                  <a:pt x="2267712" y="1014984"/>
                  <a:pt x="2267712" y="1014984"/>
                </a:cubicBezTo>
                <a:cubicBezTo>
                  <a:pt x="2295144" y="1011936"/>
                  <a:pt x="2322783" y="1010378"/>
                  <a:pt x="2350008" y="1005840"/>
                </a:cubicBezTo>
                <a:cubicBezTo>
                  <a:pt x="2359515" y="1004255"/>
                  <a:pt x="2370624" y="1003512"/>
                  <a:pt x="2377440" y="996696"/>
                </a:cubicBezTo>
                <a:cubicBezTo>
                  <a:pt x="2387079" y="987057"/>
                  <a:pt x="2389632" y="972312"/>
                  <a:pt x="2395728" y="960120"/>
                </a:cubicBezTo>
                <a:cubicBezTo>
                  <a:pt x="2332844" y="918197"/>
                  <a:pt x="2347815" y="944396"/>
                  <a:pt x="2331720" y="896112"/>
                </a:cubicBezTo>
                <a:cubicBezTo>
                  <a:pt x="2336125" y="777169"/>
                  <a:pt x="2263334" y="659164"/>
                  <a:pt x="2368296" y="640080"/>
                </a:cubicBezTo>
                <a:cubicBezTo>
                  <a:pt x="2392473" y="635684"/>
                  <a:pt x="2417064" y="633984"/>
                  <a:pt x="2441448" y="630936"/>
                </a:cubicBezTo>
                <a:lnTo>
                  <a:pt x="2523744" y="603504"/>
                </a:lnTo>
                <a:lnTo>
                  <a:pt x="2551176" y="594360"/>
                </a:lnTo>
                <a:lnTo>
                  <a:pt x="2578608" y="585216"/>
                </a:lnTo>
                <a:cubicBezTo>
                  <a:pt x="2633472" y="588264"/>
                  <a:pt x="2688804" y="586589"/>
                  <a:pt x="2743200" y="594360"/>
                </a:cubicBezTo>
                <a:cubicBezTo>
                  <a:pt x="2771648" y="598424"/>
                  <a:pt x="2772664" y="623824"/>
                  <a:pt x="2788920" y="640080"/>
                </a:cubicBezTo>
                <a:cubicBezTo>
                  <a:pt x="2815125" y="666285"/>
                  <a:pt x="2814036" y="652638"/>
                  <a:pt x="2843784" y="667512"/>
                </a:cubicBezTo>
                <a:cubicBezTo>
                  <a:pt x="2853614" y="672427"/>
                  <a:pt x="2862072" y="679704"/>
                  <a:pt x="2871216" y="685800"/>
                </a:cubicBezTo>
                <a:cubicBezTo>
                  <a:pt x="2882879" y="720789"/>
                  <a:pt x="2891738" y="742691"/>
                  <a:pt x="2898648" y="777240"/>
                </a:cubicBezTo>
                <a:cubicBezTo>
                  <a:pt x="2912727" y="847637"/>
                  <a:pt x="2895653" y="813896"/>
                  <a:pt x="2926080" y="859536"/>
                </a:cubicBezTo>
                <a:cubicBezTo>
                  <a:pt x="2923032" y="868680"/>
                  <a:pt x="2923752" y="893784"/>
                  <a:pt x="2916936" y="886968"/>
                </a:cubicBezTo>
                <a:cubicBezTo>
                  <a:pt x="2903305" y="873337"/>
                  <a:pt x="2904744" y="850392"/>
                  <a:pt x="2898648" y="832104"/>
                </a:cubicBezTo>
                <a:lnTo>
                  <a:pt x="2889504" y="804672"/>
                </a:lnTo>
                <a:cubicBezTo>
                  <a:pt x="2890795" y="785300"/>
                  <a:pt x="2868706" y="663030"/>
                  <a:pt x="2926080" y="640080"/>
                </a:cubicBezTo>
                <a:cubicBezTo>
                  <a:pt x="2946091" y="632076"/>
                  <a:pt x="2968752" y="633984"/>
                  <a:pt x="2990088" y="630936"/>
                </a:cubicBezTo>
                <a:cubicBezTo>
                  <a:pt x="2999232" y="627888"/>
                  <a:pt x="3008221" y="624328"/>
                  <a:pt x="3017520" y="621792"/>
                </a:cubicBezTo>
                <a:cubicBezTo>
                  <a:pt x="3041769" y="615179"/>
                  <a:pt x="3090672" y="603504"/>
                  <a:pt x="3090672" y="603504"/>
                </a:cubicBezTo>
                <a:cubicBezTo>
                  <a:pt x="3087624" y="560832"/>
                  <a:pt x="3085401" y="518093"/>
                  <a:pt x="3081528" y="475488"/>
                </a:cubicBezTo>
                <a:cubicBezTo>
                  <a:pt x="3074159" y="394424"/>
                  <a:pt x="3051813" y="322644"/>
                  <a:pt x="3081528" y="237744"/>
                </a:cubicBezTo>
                <a:cubicBezTo>
                  <a:pt x="3087896" y="219549"/>
                  <a:pt x="3118104" y="225552"/>
                  <a:pt x="3136392" y="219456"/>
                </a:cubicBezTo>
                <a:cubicBezTo>
                  <a:pt x="3145536" y="216408"/>
                  <a:pt x="3154473" y="212650"/>
                  <a:pt x="3163824" y="210312"/>
                </a:cubicBezTo>
                <a:cubicBezTo>
                  <a:pt x="3215478" y="197399"/>
                  <a:pt x="3188077" y="203633"/>
                  <a:pt x="3246120" y="192024"/>
                </a:cubicBezTo>
                <a:cubicBezTo>
                  <a:pt x="3310128" y="195072"/>
                  <a:pt x="3375097" y="189705"/>
                  <a:pt x="3438144" y="201168"/>
                </a:cubicBezTo>
                <a:cubicBezTo>
                  <a:pt x="3447627" y="202892"/>
                  <a:pt x="3447288" y="218961"/>
                  <a:pt x="3447288" y="228600"/>
                </a:cubicBezTo>
                <a:cubicBezTo>
                  <a:pt x="3447288" y="250153"/>
                  <a:pt x="3445881" y="272492"/>
                  <a:pt x="3438144" y="292608"/>
                </a:cubicBezTo>
                <a:cubicBezTo>
                  <a:pt x="3430254" y="313122"/>
                  <a:pt x="3413760" y="329184"/>
                  <a:pt x="3401568" y="347472"/>
                </a:cubicBezTo>
                <a:cubicBezTo>
                  <a:pt x="3395472" y="356616"/>
                  <a:pt x="3386755" y="364478"/>
                  <a:pt x="3383280" y="374904"/>
                </a:cubicBezTo>
                <a:lnTo>
                  <a:pt x="3374136" y="402336"/>
                </a:lnTo>
                <a:cubicBezTo>
                  <a:pt x="3377184" y="429768"/>
                  <a:pt x="3377867" y="457567"/>
                  <a:pt x="3383280" y="484632"/>
                </a:cubicBezTo>
                <a:cubicBezTo>
                  <a:pt x="3399007" y="563268"/>
                  <a:pt x="3394316" y="515848"/>
                  <a:pt x="3419856" y="566928"/>
                </a:cubicBezTo>
                <a:cubicBezTo>
                  <a:pt x="3424167" y="575549"/>
                  <a:pt x="3425952" y="585216"/>
                  <a:pt x="3429000" y="594360"/>
                </a:cubicBezTo>
                <a:cubicBezTo>
                  <a:pt x="3425952" y="630936"/>
                  <a:pt x="3429679" y="668724"/>
                  <a:pt x="3419856" y="704088"/>
                </a:cubicBezTo>
                <a:cubicBezTo>
                  <a:pt x="3413973" y="725266"/>
                  <a:pt x="3390231" y="738100"/>
                  <a:pt x="3383280" y="758952"/>
                </a:cubicBezTo>
                <a:lnTo>
                  <a:pt x="3374136" y="786384"/>
                </a:lnTo>
                <a:cubicBezTo>
                  <a:pt x="3371088" y="835152"/>
                  <a:pt x="3369854" y="884067"/>
                  <a:pt x="3364992" y="932688"/>
                </a:cubicBezTo>
                <a:cubicBezTo>
                  <a:pt x="3364966" y="932952"/>
                  <a:pt x="3351036" y="992364"/>
                  <a:pt x="3346704" y="996696"/>
                </a:cubicBezTo>
                <a:cubicBezTo>
                  <a:pt x="3339888" y="1003512"/>
                  <a:pt x="3328416" y="1002792"/>
                  <a:pt x="3319272" y="1005840"/>
                </a:cubicBezTo>
                <a:cubicBezTo>
                  <a:pt x="3275523" y="1071464"/>
                  <a:pt x="3298238" y="1045162"/>
                  <a:pt x="3255264" y="1088136"/>
                </a:cubicBezTo>
                <a:cubicBezTo>
                  <a:pt x="3240985" y="1130973"/>
                  <a:pt x="3238204" y="1126166"/>
                  <a:pt x="3255264" y="1188720"/>
                </a:cubicBezTo>
                <a:cubicBezTo>
                  <a:pt x="3258156" y="1199322"/>
                  <a:pt x="3264233" y="1210327"/>
                  <a:pt x="3273552" y="1216152"/>
                </a:cubicBezTo>
                <a:cubicBezTo>
                  <a:pt x="3289899" y="1226369"/>
                  <a:pt x="3328416" y="1234440"/>
                  <a:pt x="3328416" y="1234440"/>
                </a:cubicBezTo>
                <a:cubicBezTo>
                  <a:pt x="3354475" y="1312617"/>
                  <a:pt x="3327576" y="1291695"/>
                  <a:pt x="3419856" y="1280160"/>
                </a:cubicBezTo>
                <a:cubicBezTo>
                  <a:pt x="3438144" y="1274064"/>
                  <a:pt x="3458680" y="1272565"/>
                  <a:pt x="3474720" y="1261872"/>
                </a:cubicBezTo>
                <a:cubicBezTo>
                  <a:pt x="3483864" y="1255776"/>
                  <a:pt x="3492109" y="1248047"/>
                  <a:pt x="3502152" y="1243584"/>
                </a:cubicBezTo>
                <a:cubicBezTo>
                  <a:pt x="3519768" y="1235755"/>
                  <a:pt x="3557016" y="1225296"/>
                  <a:pt x="3557016" y="1225296"/>
                </a:cubicBezTo>
                <a:cubicBezTo>
                  <a:pt x="3648456" y="1228344"/>
                  <a:pt x="3743140" y="1210110"/>
                  <a:pt x="3831336" y="1234440"/>
                </a:cubicBezTo>
                <a:cubicBezTo>
                  <a:pt x="3903223" y="1254271"/>
                  <a:pt x="3798015" y="1314566"/>
                  <a:pt x="3794760" y="1316736"/>
                </a:cubicBezTo>
                <a:lnTo>
                  <a:pt x="3776472" y="1371600"/>
                </a:lnTo>
                <a:cubicBezTo>
                  <a:pt x="3773424" y="1380744"/>
                  <a:pt x="3769666" y="1389681"/>
                  <a:pt x="3767328" y="1399032"/>
                </a:cubicBezTo>
                <a:cubicBezTo>
                  <a:pt x="3764280" y="1411224"/>
                  <a:pt x="3761795" y="1423571"/>
                  <a:pt x="3758184" y="1435608"/>
                </a:cubicBezTo>
                <a:cubicBezTo>
                  <a:pt x="3752645" y="1454072"/>
                  <a:pt x="3739896" y="1490472"/>
                  <a:pt x="3739896" y="1490472"/>
                </a:cubicBezTo>
                <a:cubicBezTo>
                  <a:pt x="3742944" y="1517904"/>
                  <a:pt x="3740312" y="1546584"/>
                  <a:pt x="3749040" y="1572768"/>
                </a:cubicBezTo>
                <a:cubicBezTo>
                  <a:pt x="3755991" y="1593620"/>
                  <a:pt x="3778665" y="1606780"/>
                  <a:pt x="3785616" y="1627632"/>
                </a:cubicBezTo>
                <a:lnTo>
                  <a:pt x="3794760" y="1655064"/>
                </a:lnTo>
                <a:cubicBezTo>
                  <a:pt x="3791712" y="1679448"/>
                  <a:pt x="3796606" y="1706237"/>
                  <a:pt x="3785616" y="1728216"/>
                </a:cubicBezTo>
                <a:cubicBezTo>
                  <a:pt x="3779520" y="1740408"/>
                  <a:pt x="3761972" y="1742193"/>
                  <a:pt x="3749040" y="1746504"/>
                </a:cubicBezTo>
                <a:cubicBezTo>
                  <a:pt x="3719926" y="1756209"/>
                  <a:pt x="3641211" y="1762549"/>
                  <a:pt x="3621024" y="1764792"/>
                </a:cubicBezTo>
                <a:lnTo>
                  <a:pt x="3566160" y="1783080"/>
                </a:lnTo>
                <a:cubicBezTo>
                  <a:pt x="3557016" y="1786128"/>
                  <a:pt x="3546748" y="1786877"/>
                  <a:pt x="3538728" y="1792224"/>
                </a:cubicBezTo>
                <a:cubicBezTo>
                  <a:pt x="3529584" y="1798320"/>
                  <a:pt x="3521126" y="1805597"/>
                  <a:pt x="3511296" y="1810512"/>
                </a:cubicBezTo>
                <a:cubicBezTo>
                  <a:pt x="3435580" y="1848370"/>
                  <a:pt x="3535048" y="1785533"/>
                  <a:pt x="3456432" y="1837944"/>
                </a:cubicBezTo>
                <a:cubicBezTo>
                  <a:pt x="3453384" y="1847088"/>
                  <a:pt x="3445703" y="1855869"/>
                  <a:pt x="3447288" y="1865376"/>
                </a:cubicBezTo>
                <a:cubicBezTo>
                  <a:pt x="3458522" y="1932778"/>
                  <a:pt x="3513193" y="1838248"/>
                  <a:pt x="3456432" y="1965960"/>
                </a:cubicBezTo>
                <a:cubicBezTo>
                  <a:pt x="3452517" y="1974768"/>
                  <a:pt x="3437621" y="1970793"/>
                  <a:pt x="3429000" y="1975104"/>
                </a:cubicBezTo>
                <a:cubicBezTo>
                  <a:pt x="3419170" y="1980019"/>
                  <a:pt x="3410712" y="1987296"/>
                  <a:pt x="3401568" y="1993392"/>
                </a:cubicBezTo>
                <a:cubicBezTo>
                  <a:pt x="3404616" y="2057400"/>
                  <a:pt x="3399249" y="2122369"/>
                  <a:pt x="3410712" y="2185416"/>
                </a:cubicBezTo>
                <a:cubicBezTo>
                  <a:pt x="3412436" y="2194899"/>
                  <a:pt x="3431328" y="2187744"/>
                  <a:pt x="3438144" y="2194560"/>
                </a:cubicBezTo>
                <a:cubicBezTo>
                  <a:pt x="3444960" y="2201376"/>
                  <a:pt x="3440472" y="2215176"/>
                  <a:pt x="3447288" y="2221992"/>
                </a:cubicBezTo>
                <a:cubicBezTo>
                  <a:pt x="3483577" y="2258281"/>
                  <a:pt x="3497428" y="2257387"/>
                  <a:pt x="3538728" y="2267712"/>
                </a:cubicBezTo>
                <a:cubicBezTo>
                  <a:pt x="3557016" y="2279904"/>
                  <a:pt x="3572740" y="2297337"/>
                  <a:pt x="3593592" y="2304288"/>
                </a:cubicBezTo>
                <a:cubicBezTo>
                  <a:pt x="3602736" y="2307336"/>
                  <a:pt x="3612598" y="2308751"/>
                  <a:pt x="3621024" y="2313432"/>
                </a:cubicBezTo>
                <a:cubicBezTo>
                  <a:pt x="3640237" y="2324106"/>
                  <a:pt x="3675888" y="2350008"/>
                  <a:pt x="3675888" y="2350008"/>
                </a:cubicBezTo>
                <a:cubicBezTo>
                  <a:pt x="3741661" y="2328084"/>
                  <a:pt x="3659524" y="2354683"/>
                  <a:pt x="3739896" y="2331720"/>
                </a:cubicBezTo>
                <a:cubicBezTo>
                  <a:pt x="3831723" y="2305484"/>
                  <a:pt x="3689561" y="2342018"/>
                  <a:pt x="3803904" y="2313432"/>
                </a:cubicBezTo>
                <a:cubicBezTo>
                  <a:pt x="3813048" y="2307336"/>
                  <a:pt x="3822893" y="2302179"/>
                  <a:pt x="3831336" y="2295144"/>
                </a:cubicBezTo>
                <a:cubicBezTo>
                  <a:pt x="3841270" y="2286865"/>
                  <a:pt x="3848008" y="2274885"/>
                  <a:pt x="3858768" y="2267712"/>
                </a:cubicBezTo>
                <a:cubicBezTo>
                  <a:pt x="3866788" y="2262365"/>
                  <a:pt x="3877056" y="2261616"/>
                  <a:pt x="3886200" y="2258568"/>
                </a:cubicBezTo>
                <a:cubicBezTo>
                  <a:pt x="3919728" y="2261616"/>
                  <a:pt x="3953694" y="2261508"/>
                  <a:pt x="3986784" y="2267712"/>
                </a:cubicBezTo>
                <a:cubicBezTo>
                  <a:pt x="4002917" y="2270737"/>
                  <a:pt x="4016147" y="2284637"/>
                  <a:pt x="4032504" y="2286000"/>
                </a:cubicBezTo>
                <a:cubicBezTo>
                  <a:pt x="4053982" y="2287790"/>
                  <a:pt x="4075176" y="2279904"/>
                  <a:pt x="4096512" y="2276856"/>
                </a:cubicBezTo>
                <a:cubicBezTo>
                  <a:pt x="4084649" y="2205678"/>
                  <a:pt x="4076093" y="2180758"/>
                  <a:pt x="4096512" y="2093976"/>
                </a:cubicBezTo>
                <a:cubicBezTo>
                  <a:pt x="4099450" y="2081490"/>
                  <a:pt x="4140604" y="2054411"/>
                  <a:pt x="4151376" y="2048256"/>
                </a:cubicBezTo>
                <a:cubicBezTo>
                  <a:pt x="4185115" y="2028977"/>
                  <a:pt x="4187707" y="2029007"/>
                  <a:pt x="4224528" y="2020824"/>
                </a:cubicBezTo>
                <a:cubicBezTo>
                  <a:pt x="4238039" y="2017821"/>
                  <a:pt x="4281340" y="2011614"/>
                  <a:pt x="4297680" y="2002536"/>
                </a:cubicBezTo>
                <a:cubicBezTo>
                  <a:pt x="4316893" y="1991862"/>
                  <a:pt x="4331692" y="1972911"/>
                  <a:pt x="4352544" y="1965960"/>
                </a:cubicBezTo>
                <a:lnTo>
                  <a:pt x="4407408" y="1947672"/>
                </a:lnTo>
                <a:lnTo>
                  <a:pt x="4462272" y="1865376"/>
                </a:lnTo>
                <a:cubicBezTo>
                  <a:pt x="4468368" y="1856232"/>
                  <a:pt x="4477085" y="1848370"/>
                  <a:pt x="4480560" y="1837944"/>
                </a:cubicBezTo>
                <a:lnTo>
                  <a:pt x="4498848" y="1783080"/>
                </a:lnTo>
                <a:cubicBezTo>
                  <a:pt x="4495800" y="1658112"/>
                  <a:pt x="4497839" y="1532916"/>
                  <a:pt x="4489704" y="1408176"/>
                </a:cubicBezTo>
                <a:cubicBezTo>
                  <a:pt x="4488636" y="1391797"/>
                  <a:pt x="4487490" y="1365782"/>
                  <a:pt x="4471416" y="1362456"/>
                </a:cubicBezTo>
                <a:cubicBezTo>
                  <a:pt x="4390772" y="1345771"/>
                  <a:pt x="4306824" y="1356360"/>
                  <a:pt x="4224528" y="1353312"/>
                </a:cubicBezTo>
                <a:cubicBezTo>
                  <a:pt x="4215384" y="1347216"/>
                  <a:pt x="4203961" y="1343606"/>
                  <a:pt x="4197096" y="1335024"/>
                </a:cubicBezTo>
                <a:cubicBezTo>
                  <a:pt x="4191075" y="1327498"/>
                  <a:pt x="4197096" y="1310640"/>
                  <a:pt x="4187952" y="1307592"/>
                </a:cubicBezTo>
                <a:cubicBezTo>
                  <a:pt x="4156013" y="1296946"/>
                  <a:pt x="4120896" y="1301496"/>
                  <a:pt x="4087368" y="1298448"/>
                </a:cubicBezTo>
                <a:cubicBezTo>
                  <a:pt x="4046353" y="1236925"/>
                  <a:pt x="4044014" y="1262736"/>
                  <a:pt x="4059936" y="1207008"/>
                </a:cubicBezTo>
                <a:cubicBezTo>
                  <a:pt x="4062584" y="1197740"/>
                  <a:pt x="4062264" y="1186392"/>
                  <a:pt x="4069080" y="1179576"/>
                </a:cubicBezTo>
                <a:cubicBezTo>
                  <a:pt x="4075896" y="1172760"/>
                  <a:pt x="4088086" y="1175113"/>
                  <a:pt x="4096512" y="1170432"/>
                </a:cubicBezTo>
                <a:cubicBezTo>
                  <a:pt x="4115725" y="1159758"/>
                  <a:pt x="4130524" y="1140807"/>
                  <a:pt x="4151376" y="1133856"/>
                </a:cubicBezTo>
                <a:cubicBezTo>
                  <a:pt x="4160520" y="1130808"/>
                  <a:pt x="4170382" y="1129393"/>
                  <a:pt x="4178808" y="1124712"/>
                </a:cubicBezTo>
                <a:cubicBezTo>
                  <a:pt x="4198021" y="1114038"/>
                  <a:pt x="4233672" y="1088136"/>
                  <a:pt x="4233672" y="1088136"/>
                </a:cubicBezTo>
                <a:cubicBezTo>
                  <a:pt x="4259731" y="1009959"/>
                  <a:pt x="4249569" y="1052400"/>
                  <a:pt x="4261104" y="960120"/>
                </a:cubicBezTo>
                <a:cubicBezTo>
                  <a:pt x="4255008" y="926592"/>
                  <a:pt x="4249956" y="892857"/>
                  <a:pt x="4242816" y="859536"/>
                </a:cubicBezTo>
                <a:cubicBezTo>
                  <a:pt x="4240796" y="850111"/>
                  <a:pt x="4240488" y="838920"/>
                  <a:pt x="4233672" y="832104"/>
                </a:cubicBezTo>
                <a:cubicBezTo>
                  <a:pt x="4218130" y="816562"/>
                  <a:pt x="4197096" y="807720"/>
                  <a:pt x="4178808" y="795528"/>
                </a:cubicBezTo>
                <a:cubicBezTo>
                  <a:pt x="4113250" y="751823"/>
                  <a:pt x="4162341" y="777971"/>
                  <a:pt x="4014216" y="768096"/>
                </a:cubicBezTo>
                <a:cubicBezTo>
                  <a:pt x="4011168" y="679704"/>
                  <a:pt x="4010589" y="591192"/>
                  <a:pt x="4005072" y="502920"/>
                </a:cubicBezTo>
                <a:cubicBezTo>
                  <a:pt x="4004200" y="488970"/>
                  <a:pt x="3987880" y="456248"/>
                  <a:pt x="3977640" y="448056"/>
                </a:cubicBezTo>
                <a:cubicBezTo>
                  <a:pt x="3970114" y="442035"/>
                  <a:pt x="3959352" y="441960"/>
                  <a:pt x="3950208" y="438912"/>
                </a:cubicBezTo>
                <a:cubicBezTo>
                  <a:pt x="3917164" y="339781"/>
                  <a:pt x="3922401" y="366193"/>
                  <a:pt x="3950208" y="164592"/>
                </a:cubicBezTo>
                <a:cubicBezTo>
                  <a:pt x="3951917" y="152205"/>
                  <a:pt x="3996809" y="139914"/>
                  <a:pt x="4005072" y="137160"/>
                </a:cubicBezTo>
                <a:cubicBezTo>
                  <a:pt x="4011168" y="128016"/>
                  <a:pt x="4014778" y="116593"/>
                  <a:pt x="4023360" y="109728"/>
                </a:cubicBezTo>
                <a:cubicBezTo>
                  <a:pt x="4030886" y="103707"/>
                  <a:pt x="4042366" y="105265"/>
                  <a:pt x="4050792" y="100584"/>
                </a:cubicBezTo>
                <a:cubicBezTo>
                  <a:pt x="4070005" y="89910"/>
                  <a:pt x="4084804" y="70959"/>
                  <a:pt x="4105656" y="64008"/>
                </a:cubicBezTo>
                <a:cubicBezTo>
                  <a:pt x="4114800" y="60960"/>
                  <a:pt x="4124662" y="59545"/>
                  <a:pt x="4133088" y="54864"/>
                </a:cubicBezTo>
                <a:cubicBezTo>
                  <a:pt x="4152301" y="44190"/>
                  <a:pt x="4167100" y="25239"/>
                  <a:pt x="4187952" y="18288"/>
                </a:cubicBezTo>
                <a:lnTo>
                  <a:pt x="4242816" y="0"/>
                </a:lnTo>
                <a:cubicBezTo>
                  <a:pt x="4279392" y="9144"/>
                  <a:pt x="4318312" y="11633"/>
                  <a:pt x="4352544" y="27432"/>
                </a:cubicBezTo>
                <a:cubicBezTo>
                  <a:pt x="4361295" y="31471"/>
                  <a:pt x="4354872" y="48048"/>
                  <a:pt x="4361688" y="54864"/>
                </a:cubicBezTo>
                <a:cubicBezTo>
                  <a:pt x="4371327" y="64503"/>
                  <a:pt x="4386429" y="66389"/>
                  <a:pt x="4398264" y="73152"/>
                </a:cubicBezTo>
                <a:cubicBezTo>
                  <a:pt x="4407806" y="78604"/>
                  <a:pt x="4414749" y="90474"/>
                  <a:pt x="4425696" y="91440"/>
                </a:cubicBezTo>
                <a:cubicBezTo>
                  <a:pt x="4519867" y="99749"/>
                  <a:pt x="4614672" y="97536"/>
                  <a:pt x="4709160" y="100584"/>
                </a:cubicBezTo>
                <a:cubicBezTo>
                  <a:pt x="4712208" y="109728"/>
                  <a:pt x="4718811" y="118391"/>
                  <a:pt x="4718304" y="128016"/>
                </a:cubicBezTo>
                <a:cubicBezTo>
                  <a:pt x="4714644" y="197551"/>
                  <a:pt x="4730498" y="263143"/>
                  <a:pt x="4672584" y="301752"/>
                </a:cubicBezTo>
                <a:cubicBezTo>
                  <a:pt x="4664564" y="307099"/>
                  <a:pt x="4653578" y="306215"/>
                  <a:pt x="4645152" y="310896"/>
                </a:cubicBezTo>
                <a:lnTo>
                  <a:pt x="4562856" y="365760"/>
                </a:lnTo>
                <a:lnTo>
                  <a:pt x="4535424" y="384048"/>
                </a:lnTo>
                <a:lnTo>
                  <a:pt x="4507992" y="402336"/>
                </a:lnTo>
                <a:cubicBezTo>
                  <a:pt x="4455581" y="480952"/>
                  <a:pt x="4525368" y="388435"/>
                  <a:pt x="4462272" y="438912"/>
                </a:cubicBezTo>
                <a:cubicBezTo>
                  <a:pt x="4431440" y="463577"/>
                  <a:pt x="4453772" y="465379"/>
                  <a:pt x="4434840" y="493776"/>
                </a:cubicBezTo>
                <a:cubicBezTo>
                  <a:pt x="4427667" y="504536"/>
                  <a:pt x="4416552" y="512064"/>
                  <a:pt x="4407408" y="521208"/>
                </a:cubicBezTo>
                <a:cubicBezTo>
                  <a:pt x="4404360" y="530352"/>
                  <a:pt x="4403611" y="540620"/>
                  <a:pt x="4398264" y="548640"/>
                </a:cubicBezTo>
                <a:cubicBezTo>
                  <a:pt x="4389197" y="562240"/>
                  <a:pt x="4359380" y="587258"/>
                  <a:pt x="4343400" y="594360"/>
                </a:cubicBezTo>
                <a:cubicBezTo>
                  <a:pt x="4248906" y="636357"/>
                  <a:pt x="4161314" y="617541"/>
                  <a:pt x="4050792" y="621792"/>
                </a:cubicBezTo>
                <a:cubicBezTo>
                  <a:pt x="4047744" y="630936"/>
                  <a:pt x="4041648" y="639585"/>
                  <a:pt x="4041648" y="649224"/>
                </a:cubicBezTo>
                <a:cubicBezTo>
                  <a:pt x="4041648" y="692005"/>
                  <a:pt x="4045793" y="734752"/>
                  <a:pt x="4050792" y="777240"/>
                </a:cubicBezTo>
                <a:cubicBezTo>
                  <a:pt x="4052692" y="793388"/>
                  <a:pt x="4071966" y="830297"/>
                  <a:pt x="4078224" y="841248"/>
                </a:cubicBezTo>
                <a:cubicBezTo>
                  <a:pt x="4083676" y="850790"/>
                  <a:pt x="4091597" y="858850"/>
                  <a:pt x="4096512" y="868680"/>
                </a:cubicBezTo>
                <a:cubicBezTo>
                  <a:pt x="4100823" y="877301"/>
                  <a:pt x="4102608" y="886968"/>
                  <a:pt x="4105656" y="896112"/>
                </a:cubicBezTo>
                <a:cubicBezTo>
                  <a:pt x="4112230" y="1001300"/>
                  <a:pt x="4074876" y="1027026"/>
                  <a:pt x="4142232" y="1060704"/>
                </a:cubicBezTo>
                <a:cubicBezTo>
                  <a:pt x="4150853" y="1065015"/>
                  <a:pt x="4160520" y="1066800"/>
                  <a:pt x="4169664" y="1069848"/>
                </a:cubicBezTo>
                <a:cubicBezTo>
                  <a:pt x="4224528" y="1066800"/>
                  <a:pt x="4279732" y="1067520"/>
                  <a:pt x="4334256" y="1060704"/>
                </a:cubicBezTo>
                <a:lnTo>
                  <a:pt x="4416552" y="1033272"/>
                </a:lnTo>
                <a:lnTo>
                  <a:pt x="4443984" y="1024128"/>
                </a:lnTo>
                <a:cubicBezTo>
                  <a:pt x="4487853" y="958324"/>
                  <a:pt x="4425730" y="1039345"/>
                  <a:pt x="4517136" y="978408"/>
                </a:cubicBezTo>
                <a:cubicBezTo>
                  <a:pt x="4526280" y="972312"/>
                  <a:pt x="4536125" y="967155"/>
                  <a:pt x="4544568" y="960120"/>
                </a:cubicBezTo>
                <a:cubicBezTo>
                  <a:pt x="4554502" y="951841"/>
                  <a:pt x="4561240" y="939861"/>
                  <a:pt x="4572000" y="932688"/>
                </a:cubicBezTo>
                <a:cubicBezTo>
                  <a:pt x="4580020" y="927341"/>
                  <a:pt x="4590811" y="927855"/>
                  <a:pt x="4599432" y="923544"/>
                </a:cubicBezTo>
                <a:cubicBezTo>
                  <a:pt x="4609262" y="918629"/>
                  <a:pt x="4617720" y="911352"/>
                  <a:pt x="4626864" y="905256"/>
                </a:cubicBezTo>
                <a:cubicBezTo>
                  <a:pt x="4623816" y="841248"/>
                  <a:pt x="4623042" y="777091"/>
                  <a:pt x="4617720" y="713232"/>
                </a:cubicBezTo>
                <a:cubicBezTo>
                  <a:pt x="4616920" y="703627"/>
                  <a:pt x="4612887" y="694421"/>
                  <a:pt x="4608576" y="685800"/>
                </a:cubicBezTo>
                <a:cubicBezTo>
                  <a:pt x="4603661" y="675970"/>
                  <a:pt x="4596384" y="667512"/>
                  <a:pt x="4590288" y="658368"/>
                </a:cubicBezTo>
                <a:cubicBezTo>
                  <a:pt x="4587760" y="640675"/>
                  <a:pt x="4566964" y="535202"/>
                  <a:pt x="4590288" y="521208"/>
                </a:cubicBezTo>
                <a:cubicBezTo>
                  <a:pt x="4626972" y="499198"/>
                  <a:pt x="4675632" y="515112"/>
                  <a:pt x="4718304" y="512064"/>
                </a:cubicBezTo>
                <a:cubicBezTo>
                  <a:pt x="4734250" y="508078"/>
                  <a:pt x="4771787" y="503050"/>
                  <a:pt x="4782312" y="484632"/>
                </a:cubicBezTo>
                <a:cubicBezTo>
                  <a:pt x="4827509" y="405537"/>
                  <a:pt x="4754555" y="463513"/>
                  <a:pt x="4818888" y="420624"/>
                </a:cubicBezTo>
                <a:cubicBezTo>
                  <a:pt x="4821936" y="411480"/>
                  <a:pt x="4820189" y="398794"/>
                  <a:pt x="4828032" y="393192"/>
                </a:cubicBezTo>
                <a:cubicBezTo>
                  <a:pt x="4843719" y="381987"/>
                  <a:pt x="4882896" y="374904"/>
                  <a:pt x="4882896" y="374904"/>
                </a:cubicBezTo>
                <a:cubicBezTo>
                  <a:pt x="4900697" y="321500"/>
                  <a:pt x="4878112" y="370544"/>
                  <a:pt x="4919472" y="329184"/>
                </a:cubicBezTo>
                <a:cubicBezTo>
                  <a:pt x="4927243" y="321413"/>
                  <a:pt x="4928441" y="307577"/>
                  <a:pt x="4937760" y="301752"/>
                </a:cubicBezTo>
                <a:cubicBezTo>
                  <a:pt x="4954107" y="291535"/>
                  <a:pt x="4992624" y="283464"/>
                  <a:pt x="4992624" y="283464"/>
                </a:cubicBezTo>
                <a:cubicBezTo>
                  <a:pt x="5026152" y="286512"/>
                  <a:pt x="5061030" y="282707"/>
                  <a:pt x="5093208" y="292608"/>
                </a:cubicBezTo>
                <a:cubicBezTo>
                  <a:pt x="5108693" y="297373"/>
                  <a:pt x="5115168" y="336529"/>
                  <a:pt x="5120640" y="347472"/>
                </a:cubicBezTo>
                <a:cubicBezTo>
                  <a:pt x="5125555" y="357302"/>
                  <a:pt x="5134013" y="365074"/>
                  <a:pt x="5138928" y="374904"/>
                </a:cubicBezTo>
                <a:cubicBezTo>
                  <a:pt x="5143239" y="383525"/>
                  <a:pt x="5143761" y="393715"/>
                  <a:pt x="5148072" y="402336"/>
                </a:cubicBezTo>
                <a:cubicBezTo>
                  <a:pt x="5183524" y="473240"/>
                  <a:pt x="5152520" y="388249"/>
                  <a:pt x="5175504" y="457200"/>
                </a:cubicBezTo>
                <a:cubicBezTo>
                  <a:pt x="5172456" y="499872"/>
                  <a:pt x="5173795" y="543086"/>
                  <a:pt x="5166360" y="585216"/>
                </a:cubicBezTo>
                <a:cubicBezTo>
                  <a:pt x="5164450" y="596038"/>
                  <a:pt x="5152535" y="602605"/>
                  <a:pt x="5148072" y="612648"/>
                </a:cubicBezTo>
                <a:cubicBezTo>
                  <a:pt x="5116000" y="684810"/>
                  <a:pt x="5151701" y="652901"/>
                  <a:pt x="5102352" y="685800"/>
                </a:cubicBezTo>
                <a:cubicBezTo>
                  <a:pt x="5096256" y="694944"/>
                  <a:pt x="5092335" y="705995"/>
                  <a:pt x="5084064" y="713232"/>
                </a:cubicBezTo>
                <a:cubicBezTo>
                  <a:pt x="5067523" y="727706"/>
                  <a:pt x="5029200" y="749808"/>
                  <a:pt x="5029200" y="749808"/>
                </a:cubicBezTo>
                <a:cubicBezTo>
                  <a:pt x="5017008" y="768096"/>
                  <a:pt x="5002454" y="785013"/>
                  <a:pt x="4992624" y="804672"/>
                </a:cubicBezTo>
                <a:cubicBezTo>
                  <a:pt x="4986528" y="816864"/>
                  <a:pt x="4982259" y="830156"/>
                  <a:pt x="4974336" y="841248"/>
                </a:cubicBezTo>
                <a:cubicBezTo>
                  <a:pt x="4966820" y="851771"/>
                  <a:pt x="4956048" y="859536"/>
                  <a:pt x="4946904" y="868680"/>
                </a:cubicBezTo>
                <a:cubicBezTo>
                  <a:pt x="4943856" y="877824"/>
                  <a:pt x="4942071" y="887491"/>
                  <a:pt x="4937760" y="896112"/>
                </a:cubicBezTo>
                <a:cubicBezTo>
                  <a:pt x="4932845" y="905942"/>
                  <a:pt x="4920255" y="912582"/>
                  <a:pt x="4919472" y="923544"/>
                </a:cubicBezTo>
                <a:cubicBezTo>
                  <a:pt x="4917073" y="957125"/>
                  <a:pt x="4914379" y="993620"/>
                  <a:pt x="4928616" y="1024128"/>
                </a:cubicBezTo>
                <a:cubicBezTo>
                  <a:pt x="4951870" y="1073959"/>
                  <a:pt x="5052914" y="1067016"/>
                  <a:pt x="5084064" y="1069848"/>
                </a:cubicBezTo>
                <a:cubicBezTo>
                  <a:pt x="5136315" y="1087265"/>
                  <a:pt x="5092773" y="1064623"/>
                  <a:pt x="5120640" y="1106424"/>
                </a:cubicBezTo>
                <a:cubicBezTo>
                  <a:pt x="5134721" y="1127546"/>
                  <a:pt x="5155262" y="1138650"/>
                  <a:pt x="5175504" y="1152144"/>
                </a:cubicBezTo>
                <a:cubicBezTo>
                  <a:pt x="5178552" y="1161288"/>
                  <a:pt x="5180337" y="1170955"/>
                  <a:pt x="5184648" y="1179576"/>
                </a:cubicBezTo>
                <a:cubicBezTo>
                  <a:pt x="5189563" y="1189406"/>
                  <a:pt x="5198607" y="1196907"/>
                  <a:pt x="5202936" y="1207008"/>
                </a:cubicBezTo>
                <a:cubicBezTo>
                  <a:pt x="5207886" y="1218559"/>
                  <a:pt x="5209032" y="1231392"/>
                  <a:pt x="5212080" y="1243584"/>
                </a:cubicBezTo>
                <a:cubicBezTo>
                  <a:pt x="5215128" y="1295400"/>
                  <a:pt x="5216059" y="1347384"/>
                  <a:pt x="5221224" y="1399032"/>
                </a:cubicBezTo>
                <a:cubicBezTo>
                  <a:pt x="5222183" y="1408623"/>
                  <a:pt x="5228478" y="1417013"/>
                  <a:pt x="5230368" y="1426464"/>
                </a:cubicBezTo>
                <a:cubicBezTo>
                  <a:pt x="5251382" y="1531535"/>
                  <a:pt x="5227998" y="1455929"/>
                  <a:pt x="5248656" y="1517904"/>
                </a:cubicBezTo>
                <a:cubicBezTo>
                  <a:pt x="5251704" y="1539240"/>
                  <a:pt x="5254257" y="1560653"/>
                  <a:pt x="5257800" y="1581912"/>
                </a:cubicBezTo>
                <a:cubicBezTo>
                  <a:pt x="5260355" y="1597242"/>
                  <a:pt x="5266944" y="1612090"/>
                  <a:pt x="5266944" y="1627632"/>
                </a:cubicBezTo>
                <a:cubicBezTo>
                  <a:pt x="5266944" y="1637271"/>
                  <a:pt x="5261597" y="1646205"/>
                  <a:pt x="5257800" y="1655064"/>
                </a:cubicBezTo>
                <a:cubicBezTo>
                  <a:pt x="5230731" y="1718226"/>
                  <a:pt x="5251995" y="1667753"/>
                  <a:pt x="5212080" y="1719072"/>
                </a:cubicBezTo>
                <a:cubicBezTo>
                  <a:pt x="5175405" y="1766226"/>
                  <a:pt x="5194054" y="1773884"/>
                  <a:pt x="5148072" y="1783080"/>
                </a:cubicBezTo>
                <a:cubicBezTo>
                  <a:pt x="5126938" y="1787307"/>
                  <a:pt x="5105400" y="1789176"/>
                  <a:pt x="5084064" y="1792224"/>
                </a:cubicBezTo>
                <a:cubicBezTo>
                  <a:pt x="5061080" y="1861175"/>
                  <a:pt x="5094757" y="1778858"/>
                  <a:pt x="5047488" y="1837944"/>
                </a:cubicBezTo>
                <a:cubicBezTo>
                  <a:pt x="5012020" y="1882279"/>
                  <a:pt x="5070764" y="1854569"/>
                  <a:pt x="5010912" y="1874520"/>
                </a:cubicBezTo>
                <a:cubicBezTo>
                  <a:pt x="4987928" y="1943471"/>
                  <a:pt x="5021605" y="1861154"/>
                  <a:pt x="4974336" y="1920240"/>
                </a:cubicBezTo>
                <a:cubicBezTo>
                  <a:pt x="4968315" y="1927766"/>
                  <a:pt x="4972008" y="1940856"/>
                  <a:pt x="4965192" y="1947672"/>
                </a:cubicBezTo>
                <a:cubicBezTo>
                  <a:pt x="4958376" y="1954488"/>
                  <a:pt x="4946381" y="1952505"/>
                  <a:pt x="4937760" y="1956816"/>
                </a:cubicBezTo>
                <a:cubicBezTo>
                  <a:pt x="4927930" y="1961731"/>
                  <a:pt x="4920158" y="1970189"/>
                  <a:pt x="4910328" y="1975104"/>
                </a:cubicBezTo>
                <a:cubicBezTo>
                  <a:pt x="4884166" y="1988185"/>
                  <a:pt x="4856128" y="1986368"/>
                  <a:pt x="4828032" y="1993392"/>
                </a:cubicBezTo>
                <a:cubicBezTo>
                  <a:pt x="4809330" y="1998067"/>
                  <a:pt x="4791456" y="2005584"/>
                  <a:pt x="4773168" y="2011680"/>
                </a:cubicBezTo>
                <a:cubicBezTo>
                  <a:pt x="4764024" y="2014728"/>
                  <a:pt x="4753756" y="2015477"/>
                  <a:pt x="4745736" y="2020824"/>
                </a:cubicBezTo>
                <a:cubicBezTo>
                  <a:pt x="4710284" y="2044459"/>
                  <a:pt x="4728730" y="2035637"/>
                  <a:pt x="4690872" y="2048256"/>
                </a:cubicBezTo>
                <a:cubicBezTo>
                  <a:pt x="4661891" y="2091728"/>
                  <a:pt x="4676059" y="2065262"/>
                  <a:pt x="4654296" y="2130552"/>
                </a:cubicBezTo>
                <a:lnTo>
                  <a:pt x="4617720" y="2240280"/>
                </a:lnTo>
                <a:cubicBezTo>
                  <a:pt x="4594736" y="2309231"/>
                  <a:pt x="4625740" y="2224240"/>
                  <a:pt x="4590288" y="2295144"/>
                </a:cubicBezTo>
                <a:cubicBezTo>
                  <a:pt x="4585977" y="2303765"/>
                  <a:pt x="4587960" y="2315760"/>
                  <a:pt x="4581144" y="2322576"/>
                </a:cubicBezTo>
                <a:cubicBezTo>
                  <a:pt x="4574328" y="2329392"/>
                  <a:pt x="4562856" y="2328672"/>
                  <a:pt x="4553712" y="2331720"/>
                </a:cubicBezTo>
                <a:cubicBezTo>
                  <a:pt x="4547616" y="2340864"/>
                  <a:pt x="4544006" y="2352287"/>
                  <a:pt x="4535424" y="2359152"/>
                </a:cubicBezTo>
                <a:cubicBezTo>
                  <a:pt x="4527898" y="2365173"/>
                  <a:pt x="4510330" y="2358945"/>
                  <a:pt x="4507992" y="2368296"/>
                </a:cubicBezTo>
                <a:cubicBezTo>
                  <a:pt x="4502765" y="2389205"/>
                  <a:pt x="4509399" y="2412188"/>
                  <a:pt x="4517136" y="2432304"/>
                </a:cubicBezTo>
                <a:cubicBezTo>
                  <a:pt x="4525026" y="2452818"/>
                  <a:pt x="4541520" y="2468880"/>
                  <a:pt x="4553712" y="2487168"/>
                </a:cubicBezTo>
                <a:cubicBezTo>
                  <a:pt x="4578096" y="2523744"/>
                  <a:pt x="4562856" y="2508504"/>
                  <a:pt x="4599432" y="2532888"/>
                </a:cubicBezTo>
                <a:cubicBezTo>
                  <a:pt x="4602910" y="2550278"/>
                  <a:pt x="4608347" y="2587295"/>
                  <a:pt x="4617720" y="2606040"/>
                </a:cubicBezTo>
                <a:cubicBezTo>
                  <a:pt x="4622635" y="2615870"/>
                  <a:pt x="4631093" y="2623642"/>
                  <a:pt x="4636008" y="2633472"/>
                </a:cubicBezTo>
                <a:cubicBezTo>
                  <a:pt x="4640319" y="2642093"/>
                  <a:pt x="4640841" y="2652283"/>
                  <a:pt x="4645152" y="2660904"/>
                </a:cubicBezTo>
                <a:cubicBezTo>
                  <a:pt x="4650067" y="2670734"/>
                  <a:pt x="4658977" y="2678293"/>
                  <a:pt x="4663440" y="2688336"/>
                </a:cubicBezTo>
                <a:cubicBezTo>
                  <a:pt x="4671269" y="2705952"/>
                  <a:pt x="4675632" y="2724912"/>
                  <a:pt x="4681728" y="2743200"/>
                </a:cubicBezTo>
                <a:cubicBezTo>
                  <a:pt x="4684776" y="2752344"/>
                  <a:pt x="4688534" y="2761281"/>
                  <a:pt x="4690872" y="2770632"/>
                </a:cubicBezTo>
                <a:cubicBezTo>
                  <a:pt x="4693920" y="2782824"/>
                  <a:pt x="4696405" y="2795171"/>
                  <a:pt x="4700016" y="2807208"/>
                </a:cubicBezTo>
                <a:cubicBezTo>
                  <a:pt x="4705555" y="2825672"/>
                  <a:pt x="4712208" y="2843784"/>
                  <a:pt x="4718304" y="2862072"/>
                </a:cubicBezTo>
                <a:cubicBezTo>
                  <a:pt x="4721352" y="2871216"/>
                  <a:pt x="4725110" y="2880153"/>
                  <a:pt x="4727448" y="2889504"/>
                </a:cubicBezTo>
                <a:cubicBezTo>
                  <a:pt x="4733544" y="2913888"/>
                  <a:pt x="4737788" y="2938811"/>
                  <a:pt x="4745736" y="2962656"/>
                </a:cubicBezTo>
                <a:cubicBezTo>
                  <a:pt x="4748784" y="2971800"/>
                  <a:pt x="4748064" y="2983272"/>
                  <a:pt x="4754880" y="2990088"/>
                </a:cubicBezTo>
                <a:cubicBezTo>
                  <a:pt x="4786322" y="3021530"/>
                  <a:pt x="4802681" y="3024310"/>
                  <a:pt x="4837176" y="3035808"/>
                </a:cubicBezTo>
                <a:cubicBezTo>
                  <a:pt x="4888992" y="3032760"/>
                  <a:pt x="4941293" y="3034364"/>
                  <a:pt x="4992624" y="3026664"/>
                </a:cubicBezTo>
                <a:cubicBezTo>
                  <a:pt x="5026526" y="3021579"/>
                  <a:pt x="5021950" y="2995968"/>
                  <a:pt x="5029200" y="2971800"/>
                </a:cubicBezTo>
                <a:cubicBezTo>
                  <a:pt x="5034739" y="2953336"/>
                  <a:pt x="5041392" y="2935224"/>
                  <a:pt x="5047488" y="2916936"/>
                </a:cubicBezTo>
                <a:cubicBezTo>
                  <a:pt x="5053512" y="2898865"/>
                  <a:pt x="5058806" y="2874964"/>
                  <a:pt x="5074920" y="2862072"/>
                </a:cubicBezTo>
                <a:cubicBezTo>
                  <a:pt x="5082446" y="2856051"/>
                  <a:pt x="5093208" y="2855976"/>
                  <a:pt x="5102352" y="2852928"/>
                </a:cubicBezTo>
                <a:cubicBezTo>
                  <a:pt x="5114544" y="2840736"/>
                  <a:pt x="5124143" y="2825223"/>
                  <a:pt x="5138928" y="2816352"/>
                </a:cubicBezTo>
                <a:cubicBezTo>
                  <a:pt x="5184648" y="2788920"/>
                  <a:pt x="5184648" y="2807208"/>
                  <a:pt x="5221224" y="2788920"/>
                </a:cubicBezTo>
                <a:cubicBezTo>
                  <a:pt x="5233416" y="2782824"/>
                  <a:pt x="5245271" y="2776002"/>
                  <a:pt x="5257800" y="2770632"/>
                </a:cubicBezTo>
                <a:cubicBezTo>
                  <a:pt x="5266659" y="2766835"/>
                  <a:pt x="5275964" y="2764136"/>
                  <a:pt x="5285232" y="2761488"/>
                </a:cubicBezTo>
                <a:cubicBezTo>
                  <a:pt x="5323426" y="2750575"/>
                  <a:pt x="5333560" y="2750385"/>
                  <a:pt x="5376672" y="2743200"/>
                </a:cubicBezTo>
                <a:cubicBezTo>
                  <a:pt x="5409706" y="2745143"/>
                  <a:pt x="5550184" y="2762874"/>
                  <a:pt x="5605272" y="2743200"/>
                </a:cubicBezTo>
                <a:cubicBezTo>
                  <a:pt x="5639299" y="2731047"/>
                  <a:pt x="5663184" y="2703576"/>
                  <a:pt x="5687568" y="2679192"/>
                </a:cubicBezTo>
                <a:lnTo>
                  <a:pt x="5705856" y="2624328"/>
                </a:lnTo>
                <a:cubicBezTo>
                  <a:pt x="5708904" y="2615184"/>
                  <a:pt x="5709653" y="2604916"/>
                  <a:pt x="5715000" y="2596896"/>
                </a:cubicBezTo>
                <a:cubicBezTo>
                  <a:pt x="5756923" y="2534012"/>
                  <a:pt x="5744625" y="2562884"/>
                  <a:pt x="5760720" y="2514600"/>
                </a:cubicBezTo>
                <a:cubicBezTo>
                  <a:pt x="5757672" y="2462784"/>
                  <a:pt x="5762269" y="2409944"/>
                  <a:pt x="5751576" y="2359152"/>
                </a:cubicBezTo>
                <a:cubicBezTo>
                  <a:pt x="5749312" y="2348398"/>
                  <a:pt x="5731009" y="2349446"/>
                  <a:pt x="5724144" y="2340864"/>
                </a:cubicBezTo>
                <a:cubicBezTo>
                  <a:pt x="5713413" y="2327450"/>
                  <a:pt x="5718194" y="2293582"/>
                  <a:pt x="5696712" y="2286000"/>
                </a:cubicBezTo>
                <a:cubicBezTo>
                  <a:pt x="5652745" y="2270482"/>
                  <a:pt x="5605272" y="2267712"/>
                  <a:pt x="5559552" y="2258568"/>
                </a:cubicBezTo>
                <a:cubicBezTo>
                  <a:pt x="5503759" y="2184178"/>
                  <a:pt x="5555594" y="2264983"/>
                  <a:pt x="5522976" y="2167128"/>
                </a:cubicBezTo>
                <a:cubicBezTo>
                  <a:pt x="5519501" y="2156702"/>
                  <a:pt x="5509603" y="2149526"/>
                  <a:pt x="5504688" y="2139696"/>
                </a:cubicBezTo>
                <a:cubicBezTo>
                  <a:pt x="5500377" y="2131075"/>
                  <a:pt x="5498592" y="2121408"/>
                  <a:pt x="5495544" y="2112264"/>
                </a:cubicBezTo>
                <a:cubicBezTo>
                  <a:pt x="5502386" y="2050689"/>
                  <a:pt x="5483123" y="2032679"/>
                  <a:pt x="5532120" y="2011680"/>
                </a:cubicBezTo>
                <a:cubicBezTo>
                  <a:pt x="5543671" y="2006730"/>
                  <a:pt x="5556504" y="2005584"/>
                  <a:pt x="5568696" y="2002536"/>
                </a:cubicBezTo>
                <a:cubicBezTo>
                  <a:pt x="5577840" y="1996440"/>
                  <a:pt x="5589263" y="1992830"/>
                  <a:pt x="5596128" y="1984248"/>
                </a:cubicBezTo>
                <a:cubicBezTo>
                  <a:pt x="5602149" y="1976722"/>
                  <a:pt x="5601888" y="1965841"/>
                  <a:pt x="5605272" y="1956816"/>
                </a:cubicBezTo>
                <a:cubicBezTo>
                  <a:pt x="5611035" y="1941447"/>
                  <a:pt x="5612655" y="1923364"/>
                  <a:pt x="5623560" y="1911096"/>
                </a:cubicBezTo>
                <a:cubicBezTo>
                  <a:pt x="5638162" y="1894668"/>
                  <a:pt x="5660840" y="1887708"/>
                  <a:pt x="5678424" y="1874520"/>
                </a:cubicBezTo>
                <a:cubicBezTo>
                  <a:pt x="5690616" y="1865376"/>
                  <a:pt x="5701768" y="1854649"/>
                  <a:pt x="5715000" y="1847088"/>
                </a:cubicBezTo>
                <a:cubicBezTo>
                  <a:pt x="5723369" y="1842306"/>
                  <a:pt x="5733288" y="1840992"/>
                  <a:pt x="5742432" y="1837944"/>
                </a:cubicBezTo>
                <a:cubicBezTo>
                  <a:pt x="5748528" y="1819656"/>
                  <a:pt x="5747089" y="1796711"/>
                  <a:pt x="5760720" y="1783080"/>
                </a:cubicBezTo>
                <a:cubicBezTo>
                  <a:pt x="5769864" y="1773936"/>
                  <a:pt x="5777392" y="1762821"/>
                  <a:pt x="5788152" y="1755648"/>
                </a:cubicBezTo>
                <a:cubicBezTo>
                  <a:pt x="5796172" y="1750301"/>
                  <a:pt x="5806077" y="1748089"/>
                  <a:pt x="5815584" y="1746504"/>
                </a:cubicBezTo>
                <a:cubicBezTo>
                  <a:pt x="5842809" y="1741966"/>
                  <a:pt x="5870448" y="1740408"/>
                  <a:pt x="5897880" y="1737360"/>
                </a:cubicBezTo>
                <a:cubicBezTo>
                  <a:pt x="5966831" y="1714376"/>
                  <a:pt x="5881840" y="1745380"/>
                  <a:pt x="5952744" y="1709928"/>
                </a:cubicBezTo>
                <a:cubicBezTo>
                  <a:pt x="6028460" y="1672070"/>
                  <a:pt x="5928992" y="1734907"/>
                  <a:pt x="6007608" y="1682496"/>
                </a:cubicBezTo>
                <a:cubicBezTo>
                  <a:pt x="6019800" y="1664208"/>
                  <a:pt x="6051135" y="1648484"/>
                  <a:pt x="6044184" y="1627632"/>
                </a:cubicBezTo>
                <a:cubicBezTo>
                  <a:pt x="6029173" y="1582599"/>
                  <a:pt x="6045787" y="1613728"/>
                  <a:pt x="6007608" y="1581912"/>
                </a:cubicBezTo>
                <a:cubicBezTo>
                  <a:pt x="5997674" y="1573633"/>
                  <a:pt x="5990699" y="1561996"/>
                  <a:pt x="5980176" y="1554480"/>
                </a:cubicBezTo>
                <a:cubicBezTo>
                  <a:pt x="5954429" y="1536089"/>
                  <a:pt x="5936477" y="1534411"/>
                  <a:pt x="5907024" y="1527048"/>
                </a:cubicBezTo>
                <a:cubicBezTo>
                  <a:pt x="5873496" y="1530096"/>
                  <a:pt x="5839594" y="1530341"/>
                  <a:pt x="5806440" y="1536192"/>
                </a:cubicBezTo>
                <a:cubicBezTo>
                  <a:pt x="5733523" y="1549060"/>
                  <a:pt x="5771964" y="1548858"/>
                  <a:pt x="5724144" y="1572768"/>
                </a:cubicBezTo>
                <a:cubicBezTo>
                  <a:pt x="5711026" y="1579327"/>
                  <a:pt x="5671855" y="1588126"/>
                  <a:pt x="5660136" y="1591056"/>
                </a:cubicBezTo>
                <a:cubicBezTo>
                  <a:pt x="5650992" y="1597152"/>
                  <a:pt x="5643684" y="1608886"/>
                  <a:pt x="5632704" y="1609344"/>
                </a:cubicBezTo>
                <a:lnTo>
                  <a:pt x="5440680" y="1600200"/>
                </a:lnTo>
                <a:cubicBezTo>
                  <a:pt x="5411051" y="1593048"/>
                  <a:pt x="5392889" y="1562243"/>
                  <a:pt x="5367528" y="1545336"/>
                </a:cubicBezTo>
                <a:lnTo>
                  <a:pt x="5340096" y="1527048"/>
                </a:lnTo>
                <a:cubicBezTo>
                  <a:pt x="5328588" y="1492525"/>
                  <a:pt x="5315970" y="1467822"/>
                  <a:pt x="5340096" y="1426464"/>
                </a:cubicBezTo>
                <a:cubicBezTo>
                  <a:pt x="5351171" y="1407479"/>
                  <a:pt x="5381772" y="1407472"/>
                  <a:pt x="5394960" y="1389888"/>
                </a:cubicBezTo>
                <a:cubicBezTo>
                  <a:pt x="5404104" y="1377696"/>
                  <a:pt x="5412474" y="1364883"/>
                  <a:pt x="5422392" y="1353312"/>
                </a:cubicBezTo>
                <a:cubicBezTo>
                  <a:pt x="5430808" y="1343494"/>
                  <a:pt x="5441545" y="1335814"/>
                  <a:pt x="5449824" y="1325880"/>
                </a:cubicBezTo>
                <a:cubicBezTo>
                  <a:pt x="5487924" y="1280160"/>
                  <a:pt x="5445252" y="1313688"/>
                  <a:pt x="5495544" y="1280160"/>
                </a:cubicBezTo>
                <a:cubicBezTo>
                  <a:pt x="5573373" y="1332046"/>
                  <a:pt x="5528563" y="1319163"/>
                  <a:pt x="5632704" y="1307592"/>
                </a:cubicBezTo>
                <a:cubicBezTo>
                  <a:pt x="5638800" y="1298448"/>
                  <a:pt x="5642410" y="1287025"/>
                  <a:pt x="5650992" y="1280160"/>
                </a:cubicBezTo>
                <a:cubicBezTo>
                  <a:pt x="5714088" y="1229683"/>
                  <a:pt x="5644301" y="1322200"/>
                  <a:pt x="5696712" y="1243584"/>
                </a:cubicBezTo>
                <a:cubicBezTo>
                  <a:pt x="5684520" y="1237488"/>
                  <a:pt x="5672665" y="1230666"/>
                  <a:pt x="5660136" y="1225296"/>
                </a:cubicBezTo>
                <a:cubicBezTo>
                  <a:pt x="5651277" y="1221499"/>
                  <a:pt x="5640230" y="1222173"/>
                  <a:pt x="5632704" y="1216152"/>
                </a:cubicBezTo>
                <a:cubicBezTo>
                  <a:pt x="5573618" y="1168883"/>
                  <a:pt x="5655935" y="1202560"/>
                  <a:pt x="5586984" y="1179576"/>
                </a:cubicBezTo>
                <a:cubicBezTo>
                  <a:pt x="5577840" y="1170432"/>
                  <a:pt x="5566725" y="1162904"/>
                  <a:pt x="5559552" y="1152144"/>
                </a:cubicBezTo>
                <a:cubicBezTo>
                  <a:pt x="5554205" y="1144124"/>
                  <a:pt x="5553792" y="1133737"/>
                  <a:pt x="5550408" y="1124712"/>
                </a:cubicBezTo>
                <a:cubicBezTo>
                  <a:pt x="5544645" y="1109343"/>
                  <a:pt x="5537729" y="1094418"/>
                  <a:pt x="5532120" y="1078992"/>
                </a:cubicBezTo>
                <a:cubicBezTo>
                  <a:pt x="5525532" y="1060875"/>
                  <a:pt x="5513832" y="1024128"/>
                  <a:pt x="5513832" y="1024128"/>
                </a:cubicBezTo>
                <a:cubicBezTo>
                  <a:pt x="5525750" y="869197"/>
                  <a:pt x="5484781" y="924238"/>
                  <a:pt x="5550408" y="896112"/>
                </a:cubicBezTo>
                <a:cubicBezTo>
                  <a:pt x="5562937" y="890742"/>
                  <a:pt x="5574792" y="883920"/>
                  <a:pt x="5586984" y="877824"/>
                </a:cubicBezTo>
                <a:cubicBezTo>
                  <a:pt x="5608726" y="812597"/>
                  <a:pt x="5577897" y="891455"/>
                  <a:pt x="5623560" y="822960"/>
                </a:cubicBezTo>
                <a:cubicBezTo>
                  <a:pt x="5628907" y="814940"/>
                  <a:pt x="5628393" y="804149"/>
                  <a:pt x="5632704" y="795528"/>
                </a:cubicBezTo>
                <a:cubicBezTo>
                  <a:pt x="5637619" y="785698"/>
                  <a:pt x="5646077" y="777926"/>
                  <a:pt x="5650992" y="768096"/>
                </a:cubicBezTo>
                <a:cubicBezTo>
                  <a:pt x="5655303" y="759475"/>
                  <a:pt x="5654115" y="748190"/>
                  <a:pt x="5660136" y="740664"/>
                </a:cubicBezTo>
                <a:cubicBezTo>
                  <a:pt x="5667001" y="732082"/>
                  <a:pt x="5678424" y="728472"/>
                  <a:pt x="5687568" y="722376"/>
                </a:cubicBezTo>
                <a:cubicBezTo>
                  <a:pt x="5690616" y="713232"/>
                  <a:pt x="5690691" y="702470"/>
                  <a:pt x="5696712" y="694944"/>
                </a:cubicBezTo>
                <a:cubicBezTo>
                  <a:pt x="5703577" y="686362"/>
                  <a:pt x="5715701" y="683691"/>
                  <a:pt x="5724144" y="676656"/>
                </a:cubicBezTo>
                <a:cubicBezTo>
                  <a:pt x="5769807" y="638603"/>
                  <a:pt x="5730799" y="656150"/>
                  <a:pt x="5779008" y="640080"/>
                </a:cubicBezTo>
                <a:cubicBezTo>
                  <a:pt x="5791200" y="643128"/>
                  <a:pt x="5805930" y="641179"/>
                  <a:pt x="5815584" y="649224"/>
                </a:cubicBezTo>
                <a:cubicBezTo>
                  <a:pt x="5826056" y="657950"/>
                  <a:pt x="5827109" y="673965"/>
                  <a:pt x="5833872" y="685800"/>
                </a:cubicBezTo>
                <a:cubicBezTo>
                  <a:pt x="5852629" y="718625"/>
                  <a:pt x="5848643" y="710887"/>
                  <a:pt x="5879592" y="731520"/>
                </a:cubicBezTo>
                <a:cubicBezTo>
                  <a:pt x="5908178" y="845863"/>
                  <a:pt x="5871644" y="703701"/>
                  <a:pt x="5897880" y="795528"/>
                </a:cubicBezTo>
                <a:cubicBezTo>
                  <a:pt x="5904388" y="818305"/>
                  <a:pt x="5904689" y="843038"/>
                  <a:pt x="5925312" y="859536"/>
                </a:cubicBezTo>
                <a:cubicBezTo>
                  <a:pt x="5932838" y="865557"/>
                  <a:pt x="5943600" y="865632"/>
                  <a:pt x="5952744" y="868680"/>
                </a:cubicBezTo>
                <a:cubicBezTo>
                  <a:pt x="5989320" y="865632"/>
                  <a:pt x="6025994" y="863589"/>
                  <a:pt x="6062472" y="859536"/>
                </a:cubicBezTo>
                <a:cubicBezTo>
                  <a:pt x="6080899" y="857489"/>
                  <a:pt x="6099011" y="853211"/>
                  <a:pt x="6117336" y="850392"/>
                </a:cubicBezTo>
                <a:cubicBezTo>
                  <a:pt x="6138638" y="847115"/>
                  <a:pt x="6160008" y="844296"/>
                  <a:pt x="6181344" y="841248"/>
                </a:cubicBezTo>
                <a:cubicBezTo>
                  <a:pt x="6211668" y="831140"/>
                  <a:pt x="6199137" y="832104"/>
                  <a:pt x="6217920" y="832104"/>
                </a:cubicBezTo>
              </a:path>
            </a:pathLst>
          </a:custGeom>
          <a:noFill/>
          <a:ln w="381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82231" y="1122267"/>
            <a:ext cx="7518400" cy="354745"/>
          </a:xfrm>
        </p:spPr>
        <p:txBody>
          <a:bodyPr/>
          <a:lstStyle/>
          <a:p>
            <a:r>
              <a:rPr lang="cs-CZ" altLang="cs-CZ" sz="1600" dirty="0" smtClean="0">
                <a:solidFill>
                  <a:srgbClr val="C00000"/>
                </a:solidFill>
              </a:rPr>
              <a:t>Vztah autor – text – čtenář </a:t>
            </a:r>
            <a:endParaRPr lang="en-GB" altLang="cs-CZ" sz="1600" dirty="0">
              <a:solidFill>
                <a:srgbClr val="800000"/>
              </a:solidFill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191687" y="4167839"/>
            <a:ext cx="2076488" cy="474233"/>
          </a:xfrm>
          <a:prstGeom prst="rect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Prvoplánový modelový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čtenář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25" name="Obdélník 24"/>
          <p:cNvSpPr/>
          <p:nvPr/>
        </p:nvSpPr>
        <p:spPr bwMode="auto">
          <a:xfrm>
            <a:off x="330386" y="4745892"/>
            <a:ext cx="2054124" cy="1027409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modelový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č</a:t>
            </a: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tenář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d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ruhého stupně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(historik)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18968" y="5289504"/>
            <a:ext cx="2273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err="1">
                <a:latin typeface="+mn-lt"/>
              </a:rPr>
              <a:t>Gérard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 smtClean="0">
                <a:latin typeface="+mn-lt"/>
              </a:rPr>
              <a:t>Labrunie</a:t>
            </a:r>
            <a:endParaRPr lang="cs-CZ" sz="1400" b="1" dirty="0" smtClean="0"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de Nerval</a:t>
            </a:r>
            <a:r>
              <a:rPr lang="cs-CZ" sz="1400" b="1" i="1" dirty="0" smtClean="0">
                <a:latin typeface="+mn-lt"/>
              </a:rPr>
              <a:t>, Sylvie </a:t>
            </a:r>
            <a:r>
              <a:rPr lang="cs-CZ" sz="1400" b="1" dirty="0" smtClean="0">
                <a:latin typeface="+mn-lt"/>
              </a:rPr>
              <a:t>(1853) </a:t>
            </a:r>
            <a:endParaRPr lang="cs-CZ" sz="1400" b="1" dirty="0"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99" y="5375187"/>
            <a:ext cx="952119" cy="130367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396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970" y="90579"/>
            <a:ext cx="720983" cy="73596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535" y="90579"/>
            <a:ext cx="747641" cy="1134717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 bwMode="auto">
          <a:xfrm>
            <a:off x="2268175" y="307810"/>
            <a:ext cx="1685072" cy="51873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O vyprávění:</a:t>
            </a:r>
          </a:p>
        </p:txBody>
      </p:sp>
      <p:sp>
        <p:nvSpPr>
          <p:cNvPr id="19" name="Obdélník 18"/>
          <p:cNvSpPr/>
          <p:nvPr/>
        </p:nvSpPr>
        <p:spPr bwMode="auto">
          <a:xfrm>
            <a:off x="2682231" y="780909"/>
            <a:ext cx="2950473" cy="37437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2</a:t>
            </a:r>
            <a:r>
              <a:rPr lang="cs-CZ" sz="1800" b="1" dirty="0" smtClean="0">
                <a:solidFill>
                  <a:srgbClr val="FFFF99"/>
                </a:solidFill>
                <a:latin typeface="+mn-lt"/>
              </a:rPr>
              <a:t>. Lesy okolo </a:t>
            </a:r>
            <a:r>
              <a:rPr lang="cs-CZ" sz="1800" b="1" dirty="0" err="1" smtClean="0">
                <a:solidFill>
                  <a:srgbClr val="FFFF99"/>
                </a:solidFill>
                <a:latin typeface="+mn-lt"/>
              </a:rPr>
              <a:t>Loisy</a:t>
            </a:r>
            <a:endParaRPr lang="cs-CZ" sz="1800" b="1" dirty="0" smtClean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82231" y="1122267"/>
            <a:ext cx="7518400" cy="354745"/>
          </a:xfrm>
        </p:spPr>
        <p:txBody>
          <a:bodyPr/>
          <a:lstStyle/>
          <a:p>
            <a:r>
              <a:rPr lang="cs-CZ" altLang="cs-CZ" sz="1600" dirty="0" smtClean="0">
                <a:solidFill>
                  <a:srgbClr val="C00000"/>
                </a:solidFill>
              </a:rPr>
              <a:t>Struktury vyprávění</a:t>
            </a:r>
            <a:endParaRPr lang="en-GB" altLang="cs-CZ" sz="1600" dirty="0">
              <a:solidFill>
                <a:srgbClr val="800000"/>
              </a:solidFill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492918" y="1603162"/>
            <a:ext cx="2054124" cy="804516"/>
          </a:xfrm>
          <a:prstGeom prst="rect">
            <a:avLst/>
          </a:prstGeom>
          <a:solidFill>
            <a:srgbClr val="CC00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r</a:t>
            </a: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etrospektivní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áběr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(pohled do minulosti)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5598383" y="4720841"/>
            <a:ext cx="2202502" cy="804516"/>
          </a:xfrm>
          <a:prstGeom prst="rect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prospektivní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áběr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(pohled do budoucnosti)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cxnSp>
        <p:nvCxnSpPr>
          <p:cNvPr id="8" name="Přímá spojnice se šipkou 7"/>
          <p:cNvCxnSpPr>
            <a:stCxn id="30" idx="3"/>
          </p:cNvCxnSpPr>
          <p:nvPr/>
        </p:nvCxnSpPr>
        <p:spPr bwMode="auto">
          <a:xfrm flipV="1">
            <a:off x="1888569" y="3389712"/>
            <a:ext cx="5822482" cy="310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bdélník 29"/>
          <p:cNvSpPr/>
          <p:nvPr/>
        </p:nvSpPr>
        <p:spPr bwMode="auto">
          <a:xfrm>
            <a:off x="1053531" y="3230503"/>
            <a:ext cx="835038" cy="324632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obsah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cxnSp>
        <p:nvCxnSpPr>
          <p:cNvPr id="16" name="Přímá spojnice 15"/>
          <p:cNvCxnSpPr/>
          <p:nvPr/>
        </p:nvCxnSpPr>
        <p:spPr bwMode="auto">
          <a:xfrm>
            <a:off x="2682231" y="3246027"/>
            <a:ext cx="0" cy="324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Přímá spojnice 30"/>
          <p:cNvCxnSpPr/>
          <p:nvPr/>
        </p:nvCxnSpPr>
        <p:spPr bwMode="auto">
          <a:xfrm flipH="1">
            <a:off x="3474711" y="3099695"/>
            <a:ext cx="3073" cy="4511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31"/>
          <p:cNvCxnSpPr/>
          <p:nvPr/>
        </p:nvCxnSpPr>
        <p:spPr bwMode="auto">
          <a:xfrm>
            <a:off x="5492487" y="3243726"/>
            <a:ext cx="0" cy="324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32"/>
          <p:cNvCxnSpPr/>
          <p:nvPr/>
        </p:nvCxnSpPr>
        <p:spPr bwMode="auto">
          <a:xfrm>
            <a:off x="6760455" y="3226195"/>
            <a:ext cx="0" cy="324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Obdélník 33"/>
          <p:cNvSpPr/>
          <p:nvPr/>
        </p:nvSpPr>
        <p:spPr bwMode="auto">
          <a:xfrm>
            <a:off x="2413623" y="3562686"/>
            <a:ext cx="486112" cy="252935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Čas 1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36" name="Obdélník 35"/>
          <p:cNvSpPr/>
          <p:nvPr/>
        </p:nvSpPr>
        <p:spPr bwMode="auto">
          <a:xfrm>
            <a:off x="5249431" y="3548498"/>
            <a:ext cx="486112" cy="252935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Čas 3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37" name="Obdélník 36"/>
          <p:cNvSpPr/>
          <p:nvPr/>
        </p:nvSpPr>
        <p:spPr bwMode="auto">
          <a:xfrm>
            <a:off x="6517399" y="3542472"/>
            <a:ext cx="486112" cy="252935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Čas 4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25" name="Obdélník 24"/>
          <p:cNvSpPr/>
          <p:nvPr/>
        </p:nvSpPr>
        <p:spPr bwMode="auto">
          <a:xfrm>
            <a:off x="1471050" y="4051143"/>
            <a:ext cx="486112" cy="252935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Čas 0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cxnSp>
        <p:nvCxnSpPr>
          <p:cNvPr id="38" name="Přímá spojnice 37"/>
          <p:cNvCxnSpPr/>
          <p:nvPr/>
        </p:nvCxnSpPr>
        <p:spPr bwMode="auto">
          <a:xfrm>
            <a:off x="1888569" y="3400370"/>
            <a:ext cx="0" cy="6507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Čárový bublinový popisek 1 6"/>
          <p:cNvSpPr/>
          <p:nvPr/>
        </p:nvSpPr>
        <p:spPr bwMode="auto">
          <a:xfrm>
            <a:off x="1519980" y="4680206"/>
            <a:ext cx="1162251" cy="564391"/>
          </a:xfrm>
          <a:prstGeom prst="borderCallout1">
            <a:avLst>
              <a:gd name="adj1" fmla="val 928"/>
              <a:gd name="adj2" fmla="val 49100"/>
              <a:gd name="adj3" fmla="val -67337"/>
              <a:gd name="adj4" fmla="val 2854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latin typeface="+mn-lt"/>
              </a:rPr>
              <a:t>z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ačátek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latin typeface="+mn-lt"/>
              </a:rPr>
              <a:t>vyprávění</a:t>
            </a:r>
          </a:p>
        </p:txBody>
      </p:sp>
      <p:cxnSp>
        <p:nvCxnSpPr>
          <p:cNvPr id="10" name="Pravoúhlá spojnice 9"/>
          <p:cNvCxnSpPr/>
          <p:nvPr/>
        </p:nvCxnSpPr>
        <p:spPr bwMode="auto">
          <a:xfrm>
            <a:off x="1640608" y="2954944"/>
            <a:ext cx="4913367" cy="436871"/>
          </a:xfrm>
          <a:prstGeom prst="bentConnector3">
            <a:avLst>
              <a:gd name="adj1" fmla="val 78474"/>
            </a:avLst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Ovál 19"/>
          <p:cNvSpPr/>
          <p:nvPr/>
        </p:nvSpPr>
        <p:spPr bwMode="auto">
          <a:xfrm>
            <a:off x="3629516" y="2727296"/>
            <a:ext cx="1055901" cy="51873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fabule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cxnSp>
        <p:nvCxnSpPr>
          <p:cNvPr id="39" name="Přímá spojnice 38"/>
          <p:cNvCxnSpPr/>
          <p:nvPr/>
        </p:nvCxnSpPr>
        <p:spPr bwMode="auto">
          <a:xfrm>
            <a:off x="2277310" y="2775063"/>
            <a:ext cx="0" cy="324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Přímá spojnice 39"/>
          <p:cNvCxnSpPr/>
          <p:nvPr/>
        </p:nvCxnSpPr>
        <p:spPr bwMode="auto">
          <a:xfrm>
            <a:off x="3032751" y="2775063"/>
            <a:ext cx="0" cy="324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Obdélník 40"/>
          <p:cNvSpPr/>
          <p:nvPr/>
        </p:nvSpPr>
        <p:spPr bwMode="auto">
          <a:xfrm>
            <a:off x="2789695" y="2575603"/>
            <a:ext cx="486112" cy="252935"/>
          </a:xfrm>
          <a:prstGeom prst="rect">
            <a:avLst/>
          </a:prstGeom>
          <a:solidFill>
            <a:srgbClr val="FF00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Čas -1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42" name="Obdélník 41"/>
          <p:cNvSpPr/>
          <p:nvPr/>
        </p:nvSpPr>
        <p:spPr bwMode="auto">
          <a:xfrm>
            <a:off x="2025119" y="2557000"/>
            <a:ext cx="486112" cy="252935"/>
          </a:xfrm>
          <a:prstGeom prst="rect">
            <a:avLst/>
          </a:prstGeom>
          <a:solidFill>
            <a:srgbClr val="FF00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Čas -2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43" name="Čárový bublinový popisek 1 42"/>
          <p:cNvSpPr/>
          <p:nvPr/>
        </p:nvSpPr>
        <p:spPr bwMode="auto">
          <a:xfrm>
            <a:off x="3956891" y="1732229"/>
            <a:ext cx="1535596" cy="564391"/>
          </a:xfrm>
          <a:prstGeom prst="borderCallout1">
            <a:avLst>
              <a:gd name="adj1" fmla="val 98137"/>
              <a:gd name="adj2" fmla="val 49804"/>
              <a:gd name="adj3" fmla="val 182166"/>
              <a:gd name="adj4" fmla="val 239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latin typeface="+mn-lt"/>
              </a:rPr>
              <a:t>Řada </a:t>
            </a:r>
            <a:r>
              <a:rPr lang="cs-CZ" sz="1200" b="1" dirty="0">
                <a:latin typeface="+mn-lt"/>
              </a:rPr>
              <a:t>událostí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latin typeface="+mn-lt"/>
              </a:rPr>
              <a:t>dějový půdorys</a:t>
            </a:r>
          </a:p>
        </p:txBody>
      </p:sp>
      <p:cxnSp>
        <p:nvCxnSpPr>
          <p:cNvPr id="44" name="Pravoúhlá spojnice 43"/>
          <p:cNvCxnSpPr/>
          <p:nvPr/>
        </p:nvCxnSpPr>
        <p:spPr bwMode="auto">
          <a:xfrm>
            <a:off x="2625194" y="3388477"/>
            <a:ext cx="4098633" cy="825380"/>
          </a:xfrm>
          <a:prstGeom prst="bentConnector3">
            <a:avLst>
              <a:gd name="adj1" fmla="val 20774"/>
            </a:avLst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Obdélník 34"/>
          <p:cNvSpPr/>
          <p:nvPr/>
        </p:nvSpPr>
        <p:spPr bwMode="auto">
          <a:xfrm>
            <a:off x="3234728" y="3548498"/>
            <a:ext cx="486112" cy="252935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Čas 2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cxnSp>
        <p:nvCxnSpPr>
          <p:cNvPr id="51" name="Přímá spojnice 50"/>
          <p:cNvCxnSpPr/>
          <p:nvPr/>
        </p:nvCxnSpPr>
        <p:spPr bwMode="auto">
          <a:xfrm>
            <a:off x="4949943" y="4051541"/>
            <a:ext cx="0" cy="324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Obdélník 51"/>
          <p:cNvSpPr/>
          <p:nvPr/>
        </p:nvSpPr>
        <p:spPr bwMode="auto">
          <a:xfrm>
            <a:off x="4712026" y="4354651"/>
            <a:ext cx="486112" cy="252935"/>
          </a:xfrm>
          <a:prstGeom prst="rect">
            <a:avLst/>
          </a:prstGeom>
          <a:solidFill>
            <a:srgbClr val="FF00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Čas +1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cxnSp>
        <p:nvCxnSpPr>
          <p:cNvPr id="53" name="Přímá spojnice 52"/>
          <p:cNvCxnSpPr/>
          <p:nvPr/>
        </p:nvCxnSpPr>
        <p:spPr bwMode="auto">
          <a:xfrm>
            <a:off x="6062463" y="4051541"/>
            <a:ext cx="0" cy="324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Obdélník 53"/>
          <p:cNvSpPr/>
          <p:nvPr/>
        </p:nvSpPr>
        <p:spPr bwMode="auto">
          <a:xfrm>
            <a:off x="5819407" y="4329447"/>
            <a:ext cx="486112" cy="252935"/>
          </a:xfrm>
          <a:prstGeom prst="rect">
            <a:avLst/>
          </a:prstGeom>
          <a:solidFill>
            <a:srgbClr val="FF00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Čas +2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6219552" y="2155356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latin typeface="+mn-lt"/>
              </a:rPr>
              <a:t>Červená karkulka</a:t>
            </a:r>
          </a:p>
          <a:p>
            <a:r>
              <a:rPr lang="cs-CZ" sz="1400" b="1" dirty="0" err="1">
                <a:latin typeface="+mn-lt"/>
              </a:rPr>
              <a:t>O</a:t>
            </a:r>
            <a:r>
              <a:rPr lang="cs-CZ" sz="1400" b="1" dirty="0" err="1" smtClean="0">
                <a:latin typeface="+mn-lt"/>
              </a:rPr>
              <a:t>dysej</a:t>
            </a:r>
            <a:endParaRPr lang="cs-CZ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68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4" grpId="0" animBg="1"/>
      <p:bldP spid="36" grpId="0" animBg="1"/>
      <p:bldP spid="37" grpId="0" animBg="1"/>
      <p:bldP spid="7" grpId="0" animBg="1"/>
      <p:bldP spid="20" grpId="0" animBg="1"/>
      <p:bldP spid="41" grpId="0" animBg="1"/>
      <p:bldP spid="42" grpId="0" animBg="1"/>
      <p:bldP spid="43" grpId="0" animBg="1"/>
      <p:bldP spid="35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970" y="90579"/>
            <a:ext cx="720983" cy="73596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535" y="90579"/>
            <a:ext cx="747641" cy="1134717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 bwMode="auto">
          <a:xfrm>
            <a:off x="2268175" y="307810"/>
            <a:ext cx="1685072" cy="51873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O vyprávění:</a:t>
            </a:r>
          </a:p>
        </p:txBody>
      </p:sp>
      <p:sp>
        <p:nvSpPr>
          <p:cNvPr id="19" name="Obdélník 18"/>
          <p:cNvSpPr/>
          <p:nvPr/>
        </p:nvSpPr>
        <p:spPr bwMode="auto">
          <a:xfrm>
            <a:off x="2682231" y="780909"/>
            <a:ext cx="2950473" cy="37437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2</a:t>
            </a:r>
            <a:r>
              <a:rPr lang="cs-CZ" sz="1800" b="1" dirty="0" smtClean="0">
                <a:solidFill>
                  <a:srgbClr val="FFFF99"/>
                </a:solidFill>
                <a:latin typeface="+mn-lt"/>
              </a:rPr>
              <a:t>. Lesy okolo </a:t>
            </a:r>
            <a:r>
              <a:rPr lang="cs-CZ" sz="1800" b="1" dirty="0" err="1" smtClean="0">
                <a:solidFill>
                  <a:srgbClr val="FFFF99"/>
                </a:solidFill>
                <a:latin typeface="+mn-lt"/>
              </a:rPr>
              <a:t>Loisy</a:t>
            </a:r>
            <a:endParaRPr lang="cs-CZ" sz="1800" b="1" dirty="0" smtClean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82231" y="1122267"/>
            <a:ext cx="7518400" cy="354745"/>
          </a:xfrm>
        </p:spPr>
        <p:txBody>
          <a:bodyPr/>
          <a:lstStyle/>
          <a:p>
            <a:r>
              <a:rPr lang="cs-CZ" altLang="cs-CZ" sz="1600" dirty="0">
                <a:solidFill>
                  <a:srgbClr val="C00000"/>
                </a:solidFill>
              </a:rPr>
              <a:t>Struktury vyprávění</a:t>
            </a:r>
            <a:endParaRPr lang="en-GB" altLang="cs-CZ" sz="1600" dirty="0">
              <a:solidFill>
                <a:srgbClr val="8000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 bwMode="auto">
          <a:xfrm flipV="1">
            <a:off x="2065510" y="2912995"/>
            <a:ext cx="5277122" cy="1755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/>
          <p:cNvCxnSpPr/>
          <p:nvPr/>
        </p:nvCxnSpPr>
        <p:spPr bwMode="auto">
          <a:xfrm flipV="1">
            <a:off x="1115568" y="4455556"/>
            <a:ext cx="7169402" cy="4571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Ovál 22"/>
          <p:cNvSpPr/>
          <p:nvPr/>
        </p:nvSpPr>
        <p:spPr bwMode="auto">
          <a:xfrm>
            <a:off x="3644367" y="3518132"/>
            <a:ext cx="1055901" cy="494604"/>
          </a:xfrm>
          <a:prstGeom prst="ellipse">
            <a:avLst/>
          </a:prstGeom>
          <a:solidFill>
            <a:srgbClr val="CC00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syžet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8" name="Ovál 27"/>
          <p:cNvSpPr/>
          <p:nvPr/>
        </p:nvSpPr>
        <p:spPr bwMode="auto">
          <a:xfrm>
            <a:off x="3644368" y="4734504"/>
            <a:ext cx="1055901" cy="518731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diskurz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9" name="Obdélník 28"/>
          <p:cNvSpPr/>
          <p:nvPr/>
        </p:nvSpPr>
        <p:spPr bwMode="auto">
          <a:xfrm>
            <a:off x="464441" y="4338959"/>
            <a:ext cx="835038" cy="324632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text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30" name="Obdélník 29"/>
          <p:cNvSpPr/>
          <p:nvPr/>
        </p:nvSpPr>
        <p:spPr bwMode="auto">
          <a:xfrm>
            <a:off x="1368072" y="2736943"/>
            <a:ext cx="835038" cy="324632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obsah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cxnSp>
        <p:nvCxnSpPr>
          <p:cNvPr id="38" name="Přímá spojnice 37"/>
          <p:cNvCxnSpPr/>
          <p:nvPr/>
        </p:nvCxnSpPr>
        <p:spPr bwMode="auto">
          <a:xfrm>
            <a:off x="3532623" y="2736943"/>
            <a:ext cx="0" cy="324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Přímá spojnice 38"/>
          <p:cNvCxnSpPr/>
          <p:nvPr/>
        </p:nvCxnSpPr>
        <p:spPr bwMode="auto">
          <a:xfrm>
            <a:off x="4956039" y="2750679"/>
            <a:ext cx="0" cy="324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Přímá spojnice 39"/>
          <p:cNvCxnSpPr/>
          <p:nvPr/>
        </p:nvCxnSpPr>
        <p:spPr bwMode="auto">
          <a:xfrm>
            <a:off x="6598911" y="2625646"/>
            <a:ext cx="0" cy="324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Přímá spojnice 40"/>
          <p:cNvCxnSpPr/>
          <p:nvPr/>
        </p:nvCxnSpPr>
        <p:spPr bwMode="auto">
          <a:xfrm>
            <a:off x="2666982" y="2736943"/>
            <a:ext cx="0" cy="324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Čárový bublinový popisek 1 42"/>
          <p:cNvSpPr/>
          <p:nvPr/>
        </p:nvSpPr>
        <p:spPr bwMode="auto">
          <a:xfrm>
            <a:off x="5320222" y="4186960"/>
            <a:ext cx="2734118" cy="1546328"/>
          </a:xfrm>
          <a:prstGeom prst="borderCallout1">
            <a:avLst>
              <a:gd name="adj1" fmla="val 46742"/>
              <a:gd name="adj2" fmla="val 1040"/>
              <a:gd name="adj3" fmla="val 56540"/>
              <a:gd name="adj4" fmla="val -23858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latin typeface="+mn-lt"/>
              </a:rPr>
              <a:t>Vypravěčská strategie,</a:t>
            </a:r>
          </a:p>
          <a:p>
            <a:endParaRPr lang="cs-CZ" sz="1200" b="1" dirty="0" smtClean="0">
              <a:latin typeface="+mn-lt"/>
            </a:endParaRPr>
          </a:p>
          <a:p>
            <a:r>
              <a:rPr lang="cs-CZ" sz="1200" b="1" dirty="0" smtClean="0">
                <a:latin typeface="+mn-lt"/>
              </a:rPr>
              <a:t>Způsob sdělení</a:t>
            </a:r>
          </a:p>
          <a:p>
            <a:r>
              <a:rPr lang="cs-CZ" sz="1200" b="1" dirty="0" smtClean="0">
                <a:latin typeface="+mn-lt"/>
              </a:rPr>
              <a:t>(nešťastný stařík z Peru)</a:t>
            </a:r>
          </a:p>
          <a:p>
            <a:endParaRPr lang="cs-CZ" sz="1200" b="1" dirty="0">
              <a:latin typeface="+mn-lt"/>
            </a:endParaRPr>
          </a:p>
          <a:p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pro historika: možnost zařazení do 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adřazeného diskurzu</a:t>
            </a:r>
          </a:p>
        </p:txBody>
      </p:sp>
      <p:cxnSp>
        <p:nvCxnSpPr>
          <p:cNvPr id="44" name="Pravoúhlá spojnice 43"/>
          <p:cNvCxnSpPr/>
          <p:nvPr/>
        </p:nvCxnSpPr>
        <p:spPr bwMode="auto">
          <a:xfrm>
            <a:off x="1115568" y="2491075"/>
            <a:ext cx="4913367" cy="436871"/>
          </a:xfrm>
          <a:prstGeom prst="bentConnector3">
            <a:avLst>
              <a:gd name="adj1" fmla="val 78474"/>
            </a:avLst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Ovál 19"/>
          <p:cNvSpPr/>
          <p:nvPr/>
        </p:nvSpPr>
        <p:spPr bwMode="auto">
          <a:xfrm>
            <a:off x="3629516" y="2251808"/>
            <a:ext cx="1055901" cy="51873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fabule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2" name="Čárový bublinový popisek 1 41"/>
          <p:cNvSpPr/>
          <p:nvPr/>
        </p:nvSpPr>
        <p:spPr bwMode="auto">
          <a:xfrm>
            <a:off x="5320222" y="2047183"/>
            <a:ext cx="2734118" cy="1446712"/>
          </a:xfrm>
          <a:prstGeom prst="borderCallout1">
            <a:avLst>
              <a:gd name="adj1" fmla="val 46742"/>
              <a:gd name="adj2" fmla="val 1040"/>
              <a:gd name="adj3" fmla="val 118949"/>
              <a:gd name="adj4" fmla="val -228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latin typeface="+mn-lt"/>
              </a:rPr>
              <a:t>Námět, látka, téma</a:t>
            </a:r>
          </a:p>
          <a:p>
            <a:endParaRPr lang="cs-CZ" sz="800" b="1" dirty="0">
              <a:latin typeface="+mn-lt"/>
            </a:endParaRPr>
          </a:p>
          <a:p>
            <a:r>
              <a:rPr lang="cs-CZ" sz="1200" b="1" dirty="0" smtClean="0">
                <a:latin typeface="+mn-lt"/>
              </a:rPr>
              <a:t>Uspořádání tematických složek</a:t>
            </a:r>
          </a:p>
          <a:p>
            <a:r>
              <a:rPr lang="cs-CZ" sz="1200" b="1" dirty="0" smtClean="0">
                <a:latin typeface="+mn-lt"/>
              </a:rPr>
              <a:t>(postavy, vypravěč, prostředí) </a:t>
            </a:r>
          </a:p>
          <a:p>
            <a:endParaRPr lang="cs-CZ" sz="800" b="1" dirty="0">
              <a:latin typeface="+mn-lt"/>
            </a:endParaRPr>
          </a:p>
          <a:p>
            <a:r>
              <a:rPr lang="cs-CZ" sz="1200" b="1" dirty="0" smtClean="0">
                <a:latin typeface="+mn-lt"/>
              </a:rPr>
              <a:t>Důraz muže být položen na jednu</a:t>
            </a:r>
          </a:p>
          <a:p>
            <a:r>
              <a:rPr lang="cs-CZ" sz="1200" b="1" dirty="0" smtClean="0">
                <a:latin typeface="+mn-lt"/>
              </a:rPr>
              <a:t>Či vícero složek</a:t>
            </a:r>
          </a:p>
        </p:txBody>
      </p:sp>
      <p:cxnSp>
        <p:nvCxnSpPr>
          <p:cNvPr id="45" name="Přímá spojnice 44"/>
          <p:cNvCxnSpPr/>
          <p:nvPr/>
        </p:nvCxnSpPr>
        <p:spPr bwMode="auto">
          <a:xfrm>
            <a:off x="2277310" y="2336151"/>
            <a:ext cx="0" cy="324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Přímá spojnice 45"/>
          <p:cNvCxnSpPr/>
          <p:nvPr/>
        </p:nvCxnSpPr>
        <p:spPr bwMode="auto">
          <a:xfrm>
            <a:off x="3032751" y="2336151"/>
            <a:ext cx="0" cy="324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Obdélník 46"/>
          <p:cNvSpPr/>
          <p:nvPr/>
        </p:nvSpPr>
        <p:spPr bwMode="auto">
          <a:xfrm>
            <a:off x="2789695" y="2136691"/>
            <a:ext cx="486112" cy="252935"/>
          </a:xfrm>
          <a:prstGeom prst="rect">
            <a:avLst/>
          </a:prstGeom>
          <a:solidFill>
            <a:srgbClr val="FF00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Čas -1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48" name="Obdélník 47"/>
          <p:cNvSpPr/>
          <p:nvPr/>
        </p:nvSpPr>
        <p:spPr bwMode="auto">
          <a:xfrm>
            <a:off x="2025119" y="2118088"/>
            <a:ext cx="486112" cy="252935"/>
          </a:xfrm>
          <a:prstGeom prst="rect">
            <a:avLst/>
          </a:prstGeom>
          <a:solidFill>
            <a:srgbClr val="FF00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Čas -2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49" name="Obdélník 48"/>
          <p:cNvSpPr/>
          <p:nvPr/>
        </p:nvSpPr>
        <p:spPr bwMode="auto">
          <a:xfrm>
            <a:off x="2413623" y="3059766"/>
            <a:ext cx="486112" cy="252935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Čas 1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50" name="Obdélník 49"/>
          <p:cNvSpPr/>
          <p:nvPr/>
        </p:nvSpPr>
        <p:spPr bwMode="auto">
          <a:xfrm>
            <a:off x="3253016" y="3045578"/>
            <a:ext cx="486112" cy="252935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Čas 2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51" name="Obdélník 50"/>
          <p:cNvSpPr/>
          <p:nvPr/>
        </p:nvSpPr>
        <p:spPr bwMode="auto">
          <a:xfrm>
            <a:off x="2035038" y="5597765"/>
            <a:ext cx="3656013" cy="80823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Souhra fabule, syžetu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latin typeface="+mn-lt"/>
              </a:rPr>
              <a:t>a diskurzů vytváří komplexitu textu 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48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344" y="184928"/>
            <a:ext cx="2704534" cy="335013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auto">
          <a:xfrm>
            <a:off x="541533" y="3635644"/>
            <a:ext cx="8200129" cy="144508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1. </a:t>
            </a:r>
            <a:r>
              <a:rPr lang="cs-CZ" sz="1800" b="1" dirty="0" smtClean="0">
                <a:latin typeface="+mn-lt"/>
              </a:rPr>
              <a:t>Analyzovat </a:t>
            </a:r>
            <a:r>
              <a:rPr lang="cs-CZ" sz="1800" b="1" dirty="0" smtClean="0">
                <a:latin typeface="+mn-lt"/>
              </a:rPr>
              <a:t>pramen (</a:t>
            </a:r>
            <a:r>
              <a:rPr lang="cs-CZ" sz="1800" b="1" dirty="0">
                <a:latin typeface="+mn-lt"/>
              </a:rPr>
              <a:t>Petr z </a:t>
            </a:r>
            <a:r>
              <a:rPr lang="cs-CZ" sz="1800" b="1" dirty="0" smtClean="0">
                <a:latin typeface="+mn-lt"/>
              </a:rPr>
              <a:t>Mladoňovic, úryvek ze zprávy o mistru </a:t>
            </a:r>
          </a:p>
          <a:p>
            <a:r>
              <a:rPr lang="cs-CZ" sz="1800" b="1" dirty="0" smtClean="0">
                <a:latin typeface="+mn-lt"/>
              </a:rPr>
              <a:t> Janu Husovy) s pomocí ‚struktur vyprávění‘ Umberta </a:t>
            </a:r>
            <a:r>
              <a:rPr lang="cs-CZ" sz="1800" b="1" dirty="0" err="1" smtClean="0">
                <a:latin typeface="+mn-lt"/>
              </a:rPr>
              <a:t>Eca</a:t>
            </a:r>
            <a:endParaRPr lang="cs-CZ" sz="1800" b="1" dirty="0" smtClean="0">
              <a:latin typeface="+mn-lt"/>
            </a:endParaRPr>
          </a:p>
          <a:p>
            <a:endParaRPr lang="cs-CZ" sz="800" b="1" dirty="0" smtClean="0">
              <a:latin typeface="+mn-lt"/>
            </a:endParaRPr>
          </a:p>
          <a:p>
            <a:r>
              <a:rPr kumimoji="0" lang="cs-CZ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2. Pokusit se aplikovat ‚struktury vyprávění‘ na druhý vlastní pramen.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(s krátkou prezentací: jed to vůbec? a jestli ne, tak proč?)</a:t>
            </a:r>
            <a:endParaRPr kumimoji="0" lang="cs-CZ" sz="1800" b="1" i="0" u="none" strike="noStrike" cap="none" normalizeH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541533" y="5175643"/>
            <a:ext cx="8200129" cy="449726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3</a:t>
            </a:r>
            <a:r>
              <a:rPr lang="cs-CZ" sz="1800" b="1" dirty="0" smtClean="0">
                <a:latin typeface="+mn-lt"/>
              </a:rPr>
              <a:t>. </a:t>
            </a:r>
            <a:r>
              <a:rPr lang="cs-CZ" sz="1800" b="1" dirty="0">
                <a:latin typeface="+mn-lt"/>
              </a:rPr>
              <a:t>Umberto </a:t>
            </a:r>
            <a:r>
              <a:rPr lang="cs-CZ" sz="1800" b="1" dirty="0" err="1">
                <a:latin typeface="+mn-lt"/>
              </a:rPr>
              <a:t>Eco</a:t>
            </a:r>
            <a:r>
              <a:rPr lang="cs-CZ" sz="1800" b="1" dirty="0">
                <a:latin typeface="+mn-lt"/>
              </a:rPr>
              <a:t>; </a:t>
            </a:r>
            <a:r>
              <a:rPr lang="cs-CZ" sz="1800" b="1" dirty="0" smtClean="0">
                <a:latin typeface="+mn-lt"/>
              </a:rPr>
              <a:t>3. </a:t>
            </a:r>
            <a:r>
              <a:rPr lang="cs-CZ" sz="1800" b="1" dirty="0">
                <a:latin typeface="+mn-lt"/>
              </a:rPr>
              <a:t>esej, </a:t>
            </a:r>
            <a:r>
              <a:rPr lang="cs-CZ" sz="1800" b="1" dirty="0" smtClean="0">
                <a:latin typeface="+mn-lt"/>
              </a:rPr>
              <a:t>otálení v lesích</a:t>
            </a:r>
            <a:endParaRPr lang="cs-CZ" sz="1800" b="1" dirty="0">
              <a:latin typeface="+mn-lt"/>
            </a:endParaRPr>
          </a:p>
          <a:p>
            <a:endParaRPr lang="cs-CZ" sz="2000" b="1" dirty="0" smtClean="0">
              <a:latin typeface="+mn-lt"/>
            </a:endParaRPr>
          </a:p>
          <a:p>
            <a:r>
              <a:rPr lang="cs-CZ" sz="2000" b="1" dirty="0">
                <a:latin typeface="+mn-lt"/>
              </a:rPr>
              <a:t> </a:t>
            </a:r>
            <a:r>
              <a:rPr lang="cs-CZ" sz="2000" b="1" dirty="0" smtClean="0">
                <a:latin typeface="+mn-lt"/>
              </a:rPr>
              <a:t>  </a:t>
            </a:r>
            <a:endParaRPr kumimoji="0" lang="cs-CZ" sz="2000" b="1" i="0" u="none" strike="noStrike" cap="none" normalizeH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1533" y="2886554"/>
            <a:ext cx="7518400" cy="559391"/>
          </a:xfrm>
        </p:spPr>
        <p:txBody>
          <a:bodyPr/>
          <a:lstStyle/>
          <a:p>
            <a:r>
              <a:rPr lang="cs-CZ" altLang="cs-CZ" dirty="0" err="1" smtClean="0">
                <a:solidFill>
                  <a:srgbClr val="C00000"/>
                </a:solidFill>
              </a:rPr>
              <a:t>Ukoly</a:t>
            </a:r>
            <a:r>
              <a:rPr lang="cs-CZ" altLang="cs-CZ" dirty="0" smtClean="0">
                <a:solidFill>
                  <a:srgbClr val="C00000"/>
                </a:solidFill>
              </a:rPr>
              <a:t>, 23.3.</a:t>
            </a:r>
            <a:r>
              <a:rPr lang="cs-CZ" altLang="cs-CZ" dirty="0" smtClean="0">
                <a:solidFill>
                  <a:srgbClr val="C00000"/>
                </a:solidFill>
              </a:rPr>
              <a:t> </a:t>
            </a:r>
            <a:endParaRPr lang="en-GB" alt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564</TotalTime>
  <Words>579</Words>
  <Application>Microsoft Office PowerPoint</Application>
  <PresentationFormat>Předvádění na obrazovce (4:3)</PresentationFormat>
  <Paragraphs>160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Prezentace_MU_CZ</vt:lpstr>
      <vt:lpstr>Metodika VIII. online    Makrotext a Metoda II. Struktury vyprávění</vt:lpstr>
      <vt:lpstr>Postup 16.3.</vt:lpstr>
      <vt:lpstr>Šest procházek literárními lesy Sei passeggiate nei boschi narrativi  (1992-93, Harvardova univerzita „Charles Eliot Norton Lectures“)</vt:lpstr>
      <vt:lpstr>Prezentace aplikace PowerPoint</vt:lpstr>
      <vt:lpstr>Prezentace aplikace PowerPoint</vt:lpstr>
      <vt:lpstr>Vztah autor – text – čtenář </vt:lpstr>
      <vt:lpstr>Struktury vyprávění</vt:lpstr>
      <vt:lpstr>Struktury vyprávění</vt:lpstr>
      <vt:lpstr>Ukoly, 23.3.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user</cp:lastModifiedBy>
  <cp:revision>261</cp:revision>
  <cp:lastPrinted>2019-09-24T07:27:02Z</cp:lastPrinted>
  <dcterms:created xsi:type="dcterms:W3CDTF">2015-11-23T07:04:47Z</dcterms:created>
  <dcterms:modified xsi:type="dcterms:W3CDTF">2021-03-15T15:42:22Z</dcterms:modified>
</cp:coreProperties>
</file>