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4E3756-816B-49AD-BC88-87B896F21295}" v="71" dt="2021-03-18T14:44:59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ия Минаева" userId="7b5e1a980b147baa" providerId="LiveId" clId="{4D4E3756-816B-49AD-BC88-87B896F21295}"/>
    <pc:docChg chg="undo redo custSel addSld delSld modSld sldOrd modMainMaster">
      <pc:chgData name="Мария Минаева" userId="7b5e1a980b147baa" providerId="LiveId" clId="{4D4E3756-816B-49AD-BC88-87B896F21295}" dt="2021-03-18T18:27:28.283" v="1859"/>
      <pc:docMkLst>
        <pc:docMk/>
      </pc:docMkLst>
      <pc:sldChg chg="addSp delSp modSp mod modTransition setBg addAnim">
        <pc:chgData name="Мария Минаева" userId="7b5e1a980b147baa" providerId="LiveId" clId="{4D4E3756-816B-49AD-BC88-87B896F21295}" dt="2021-03-15T15:29:16.505" v="1772"/>
        <pc:sldMkLst>
          <pc:docMk/>
          <pc:sldMk cId="1470228881" sldId="256"/>
        </pc:sldMkLst>
        <pc:spChg chg="mod">
          <ac:chgData name="Мария Минаева" userId="7b5e1a980b147baa" providerId="LiveId" clId="{4D4E3756-816B-49AD-BC88-87B896F21295}" dt="2021-03-14T10:45:55.679" v="853" actId="27636"/>
          <ac:spMkLst>
            <pc:docMk/>
            <pc:sldMk cId="1470228881" sldId="256"/>
            <ac:spMk id="2" creationId="{B2157021-BFBE-4BDA-82D1-2B4F5CD02C85}"/>
          </ac:spMkLst>
        </pc:spChg>
        <pc:spChg chg="mod">
          <ac:chgData name="Мария Минаева" userId="7b5e1a980b147baa" providerId="LiveId" clId="{4D4E3756-816B-49AD-BC88-87B896F21295}" dt="2021-03-14T10:46:22.570" v="856" actId="1076"/>
          <ac:spMkLst>
            <pc:docMk/>
            <pc:sldMk cId="1470228881" sldId="256"/>
            <ac:spMk id="3" creationId="{6537577F-0BDA-4D80-B8F4-9195C218C018}"/>
          </ac:spMkLst>
        </pc:spChg>
        <pc:spChg chg="add del mod">
          <ac:chgData name="Мария Минаева" userId="7b5e1a980b147baa" providerId="LiveId" clId="{4D4E3756-816B-49AD-BC88-87B896F21295}" dt="2021-03-14T10:35:38.560" v="787"/>
          <ac:spMkLst>
            <pc:docMk/>
            <pc:sldMk cId="1470228881" sldId="256"/>
            <ac:spMk id="9" creationId="{732AD56A-B984-4AB9-A727-DF860A07E149}"/>
          </ac:spMkLst>
        </pc:spChg>
        <pc:spChg chg="add mod">
          <ac:chgData name="Мария Минаева" userId="7b5e1a980b147baa" providerId="LiveId" clId="{4D4E3756-816B-49AD-BC88-87B896F21295}" dt="2021-03-14T10:41:31.950" v="821" actId="1076"/>
          <ac:spMkLst>
            <pc:docMk/>
            <pc:sldMk cId="1470228881" sldId="256"/>
            <ac:spMk id="12" creationId="{16AEAC71-244F-4034-8038-13D0A4B88C0C}"/>
          </ac:spMkLst>
        </pc:spChg>
        <pc:spChg chg="add del">
          <ac:chgData name="Мария Минаева" userId="7b5e1a980b147baa" providerId="LiveId" clId="{4D4E3756-816B-49AD-BC88-87B896F21295}" dt="2021-03-14T10:44:51.761" v="843" actId="26606"/>
          <ac:spMkLst>
            <pc:docMk/>
            <pc:sldMk cId="1470228881" sldId="256"/>
            <ac:spMk id="17" creationId="{2A0E4E09-FC02-4ADC-951A-3FFA90B6FE39}"/>
          </ac:spMkLst>
        </pc:spChg>
        <pc:spChg chg="add del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24" creationId="{BCC81228-CEA3-402B-B8E5-688F5BFA7876}"/>
          </ac:spMkLst>
        </pc:spChg>
        <pc:spChg chg="add del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26" creationId="{BC0916B8-FF7A-4ECB-9FD7-C7668658D9B4}"/>
          </ac:spMkLst>
        </pc:spChg>
        <pc:spChg chg="add del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28" creationId="{9DC011D4-C95F-4B2E-9A3C-A46DCDE956DC}"/>
          </ac:spMkLst>
        </pc:spChg>
        <pc:spChg chg="add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33" creationId="{347D6575-0B06-40B2-9D0F-298202F6BCAC}"/>
          </ac:spMkLst>
        </pc:spChg>
        <pc:spChg chg="add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35" creationId="{E2B33195-5BCA-4BB7-A82D-6739522687DD}"/>
          </ac:spMkLst>
        </pc:spChg>
        <pc:spChg chg="add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37" creationId="{CF8AD9F3-9AF6-494F-83A3-2F677563935C}"/>
          </ac:spMkLst>
        </pc:spChg>
        <pc:spChg chg="add">
          <ac:chgData name="Мария Минаева" userId="7b5e1a980b147baa" providerId="LiveId" clId="{4D4E3756-816B-49AD-BC88-87B896F21295}" dt="2021-03-14T10:45:22.233" v="846" actId="26606"/>
          <ac:spMkLst>
            <pc:docMk/>
            <pc:sldMk cId="1470228881" sldId="256"/>
            <ac:spMk id="39" creationId="{0DA5DB8B-7E5C-4ABC-8069-A9A8806F3976}"/>
          </ac:spMkLst>
        </pc:spChg>
        <pc:picChg chg="add del mod ord">
          <ac:chgData name="Мария Минаева" userId="7b5e1a980b147baa" providerId="LiveId" clId="{4D4E3756-816B-49AD-BC88-87B896F21295}" dt="2021-03-14T10:26:13.531" v="761" actId="478"/>
          <ac:picMkLst>
            <pc:docMk/>
            <pc:sldMk cId="1470228881" sldId="256"/>
            <ac:picMk id="5" creationId="{3F2E1813-2F93-4C1E-B521-CD91C14DC530}"/>
          </ac:picMkLst>
        </pc:picChg>
        <pc:picChg chg="add del mod">
          <ac:chgData name="Мария Минаева" userId="7b5e1a980b147baa" providerId="LiveId" clId="{4D4E3756-816B-49AD-BC88-87B896F21295}" dt="2021-03-14T10:27:57.551" v="767" actId="478"/>
          <ac:picMkLst>
            <pc:docMk/>
            <pc:sldMk cId="1470228881" sldId="256"/>
            <ac:picMk id="6" creationId="{B395EA5B-2C13-43CF-95DA-37692B67210A}"/>
          </ac:picMkLst>
        </pc:picChg>
        <pc:picChg chg="add del mod">
          <ac:chgData name="Мария Минаева" userId="7b5e1a980b147baa" providerId="LiveId" clId="{4D4E3756-816B-49AD-BC88-87B896F21295}" dt="2021-03-14T10:35:38.559" v="785" actId="478"/>
          <ac:picMkLst>
            <pc:docMk/>
            <pc:sldMk cId="1470228881" sldId="256"/>
            <ac:picMk id="8" creationId="{EEB15DB2-7859-4F11-B265-B33CABEBF0FF}"/>
          </ac:picMkLst>
        </pc:picChg>
        <pc:picChg chg="add mod ord">
          <ac:chgData name="Мария Минаева" userId="7b5e1a980b147baa" providerId="LiveId" clId="{4D4E3756-816B-49AD-BC88-87B896F21295}" dt="2021-03-14T10:45:22.233" v="846" actId="26606"/>
          <ac:picMkLst>
            <pc:docMk/>
            <pc:sldMk cId="1470228881" sldId="256"/>
            <ac:picMk id="11" creationId="{5A5AFD67-D9FD-4835-9317-A4483B088185}"/>
          </ac:picMkLst>
        </pc:picChg>
        <pc:picChg chg="add del">
          <ac:chgData name="Мария Минаева" userId="7b5e1a980b147baa" providerId="LiveId" clId="{4D4E3756-816B-49AD-BC88-87B896F21295}" dt="2021-03-14T10:44:51.761" v="843" actId="26606"/>
          <ac:picMkLst>
            <pc:docMk/>
            <pc:sldMk cId="1470228881" sldId="256"/>
            <ac:picMk id="19" creationId="{24F266AD-725B-4A9D-B448-4C000F95CB47}"/>
          </ac:picMkLst>
        </pc:picChg>
      </pc:sldChg>
      <pc:sldChg chg="addSp delSp modSp mod modTransition">
        <pc:chgData name="Мария Минаева" userId="7b5e1a980b147baa" providerId="LiveId" clId="{4D4E3756-816B-49AD-BC88-87B896F21295}" dt="2021-03-18T14:44:57.032" v="1857" actId="20578"/>
        <pc:sldMkLst>
          <pc:docMk/>
          <pc:sldMk cId="3072999116" sldId="257"/>
        </pc:sldMkLst>
        <pc:spChg chg="mod">
          <ac:chgData name="Мария Минаева" userId="7b5e1a980b147baa" providerId="LiveId" clId="{4D4E3756-816B-49AD-BC88-87B896F21295}" dt="2021-03-17T19:38:34.698" v="1850" actId="27636"/>
          <ac:spMkLst>
            <pc:docMk/>
            <pc:sldMk cId="3072999116" sldId="257"/>
            <ac:spMk id="3" creationId="{6FA5E1AE-EB13-4205-B599-F1E7E92160ED}"/>
          </ac:spMkLst>
        </pc:spChg>
        <pc:spChg chg="mod">
          <ac:chgData name="Мария Минаева" userId="7b5e1a980b147baa" providerId="LiveId" clId="{4D4E3756-816B-49AD-BC88-87B896F21295}" dt="2021-03-14T10:49:17.799" v="875"/>
          <ac:spMkLst>
            <pc:docMk/>
            <pc:sldMk cId="3072999116" sldId="257"/>
            <ac:spMk id="4" creationId="{7A9B8029-798F-462D-A3AF-09C923B74775}"/>
          </ac:spMkLst>
        </pc:spChg>
        <pc:spChg chg="del">
          <ac:chgData name="Мария Минаева" userId="7b5e1a980b147baa" providerId="LiveId" clId="{4D4E3756-816B-49AD-BC88-87B896F21295}" dt="2021-03-14T10:46:52.322" v="857" actId="21"/>
          <ac:spMkLst>
            <pc:docMk/>
            <pc:sldMk cId="3072999116" sldId="257"/>
            <ac:spMk id="5" creationId="{AF8DA93A-E827-40B9-AFF8-D423F7FAC34F}"/>
          </ac:spMkLst>
        </pc:spChg>
        <pc:spChg chg="mod">
          <ac:chgData name="Мария Минаева" userId="7b5e1a980b147baa" providerId="LiveId" clId="{4D4E3756-816B-49AD-BC88-87B896F21295}" dt="2021-03-18T14:44:57.032" v="1857" actId="20578"/>
          <ac:spMkLst>
            <pc:docMk/>
            <pc:sldMk cId="3072999116" sldId="257"/>
            <ac:spMk id="6" creationId="{3DF6B2BF-D4D1-4C1C-8222-6729B8C695BD}"/>
          </ac:spMkLst>
        </pc:spChg>
        <pc:picChg chg="add mod">
          <ac:chgData name="Мария Минаева" userId="7b5e1a980b147baa" providerId="LiveId" clId="{4D4E3756-816B-49AD-BC88-87B896F21295}" dt="2021-03-14T10:53:01.354" v="906" actId="1076"/>
          <ac:picMkLst>
            <pc:docMk/>
            <pc:sldMk cId="3072999116" sldId="257"/>
            <ac:picMk id="7" creationId="{10A99842-863B-4C9D-99D9-0FFB5CE97EFB}"/>
          </ac:picMkLst>
        </pc:picChg>
      </pc:sldChg>
      <pc:sldChg chg="addSp delSp modSp new mod ord modTransition setBg modClrScheme modAnim chgLayout">
        <pc:chgData name="Мария Минаева" userId="7b5e1a980b147baa" providerId="LiveId" clId="{4D4E3756-816B-49AD-BC88-87B896F21295}" dt="2021-03-18T18:27:28.283" v="1859"/>
        <pc:sldMkLst>
          <pc:docMk/>
          <pc:sldMk cId="261038260" sldId="258"/>
        </pc:sldMkLst>
        <pc:spChg chg="del mod ord">
          <ac:chgData name="Мария Минаева" userId="7b5e1a980b147baa" providerId="LiveId" clId="{4D4E3756-816B-49AD-BC88-87B896F21295}" dt="2021-03-13T16:34:53.810" v="7" actId="700"/>
          <ac:spMkLst>
            <pc:docMk/>
            <pc:sldMk cId="261038260" sldId="258"/>
            <ac:spMk id="2" creationId="{504D708F-CF1A-4897-9863-3A80952E7013}"/>
          </ac:spMkLst>
        </pc:spChg>
        <pc:spChg chg="del mod ord">
          <ac:chgData name="Мария Минаева" userId="7b5e1a980b147baa" providerId="LiveId" clId="{4D4E3756-816B-49AD-BC88-87B896F21295}" dt="2021-03-13T16:34:53.810" v="7" actId="700"/>
          <ac:spMkLst>
            <pc:docMk/>
            <pc:sldMk cId="261038260" sldId="258"/>
            <ac:spMk id="3" creationId="{D2DE6BEA-E526-4ED0-ACB1-8AA474D4A1DB}"/>
          </ac:spMkLst>
        </pc:spChg>
        <pc:spChg chg="del">
          <ac:chgData name="Мария Минаева" userId="7b5e1a980b147baa" providerId="LiveId" clId="{4D4E3756-816B-49AD-BC88-87B896F21295}" dt="2021-03-13T16:34:53.810" v="7" actId="700"/>
          <ac:spMkLst>
            <pc:docMk/>
            <pc:sldMk cId="261038260" sldId="258"/>
            <ac:spMk id="4" creationId="{644C6357-8E49-46AC-8124-582CD00A89D3}"/>
          </ac:spMkLst>
        </pc:spChg>
        <pc:spChg chg="add mod ord">
          <ac:chgData name="Мария Минаева" userId="7b5e1a980b147baa" providerId="LiveId" clId="{4D4E3756-816B-49AD-BC88-87B896F21295}" dt="2021-03-14T10:59:04.662" v="987" actId="26606"/>
          <ac:spMkLst>
            <pc:docMk/>
            <pc:sldMk cId="261038260" sldId="258"/>
            <ac:spMk id="5" creationId="{9F90A64E-CF16-4F10-8055-FB728305F20C}"/>
          </ac:spMkLst>
        </pc:spChg>
        <pc:spChg chg="add mod ord">
          <ac:chgData name="Мария Минаева" userId="7b5e1a980b147baa" providerId="LiveId" clId="{4D4E3756-816B-49AD-BC88-87B896F21295}" dt="2021-03-14T10:59:04.662" v="987" actId="26606"/>
          <ac:spMkLst>
            <pc:docMk/>
            <pc:sldMk cId="261038260" sldId="258"/>
            <ac:spMk id="6" creationId="{6F2C9DB0-2EE9-4272-B1B1-60689220402B}"/>
          </ac:spMkLst>
        </pc:spChg>
        <pc:spChg chg="add mod">
          <ac:chgData name="Мария Минаева" userId="7b5e1a980b147baa" providerId="LiveId" clId="{4D4E3756-816B-49AD-BC88-87B896F21295}" dt="2021-03-13T16:35:15.009" v="9" actId="571"/>
          <ac:spMkLst>
            <pc:docMk/>
            <pc:sldMk cId="261038260" sldId="258"/>
            <ac:spMk id="7" creationId="{A7A2B629-FB7F-4879-ADCC-4E50157E8A8C}"/>
          </ac:spMkLst>
        </pc:spChg>
        <pc:spChg chg="add del">
          <ac:chgData name="Мария Минаева" userId="7b5e1a980b147baa" providerId="LiveId" clId="{4D4E3756-816B-49AD-BC88-87B896F21295}" dt="2021-03-14T10:59:04.662" v="987" actId="26606"/>
          <ac:spMkLst>
            <pc:docMk/>
            <pc:sldMk cId="261038260" sldId="258"/>
            <ac:spMk id="13" creationId="{5A0118C5-4F8D-4CF4-BADD-53FEACC6C42A}"/>
          </ac:spMkLst>
        </pc:spChg>
        <pc:spChg chg="add del">
          <ac:chgData name="Мария Минаева" userId="7b5e1a980b147baa" providerId="LiveId" clId="{4D4E3756-816B-49AD-BC88-87B896F21295}" dt="2021-03-14T10:59:04.662" v="987" actId="26606"/>
          <ac:spMkLst>
            <pc:docMk/>
            <pc:sldMk cId="261038260" sldId="258"/>
            <ac:spMk id="15" creationId="{EAED1919-54A1-41C9-B30B-A3FF3F58E38B}"/>
          </ac:spMkLst>
        </pc:spChg>
        <pc:spChg chg="add del">
          <ac:chgData name="Мария Минаева" userId="7b5e1a980b147baa" providerId="LiveId" clId="{4D4E3756-816B-49AD-BC88-87B896F21295}" dt="2021-03-14T10:59:04.662" v="987" actId="26606"/>
          <ac:spMkLst>
            <pc:docMk/>
            <pc:sldMk cId="261038260" sldId="258"/>
            <ac:spMk id="21" creationId="{FFFEB18F-F81F-4CED-BE64-EB888A77C3B8}"/>
          </ac:spMkLst>
        </pc:spChg>
        <pc:spChg chg="add mod ord">
          <ac:chgData name="Мария Минаева" userId="7b5e1a980b147baa" providerId="LiveId" clId="{4D4E3756-816B-49AD-BC88-87B896F21295}" dt="2021-03-14T11:00:27.180" v="1017" actId="14100"/>
          <ac:spMkLst>
            <pc:docMk/>
            <pc:sldMk cId="261038260" sldId="258"/>
            <ac:spMk id="197" creationId="{4BBE716D-6A1E-49C5-B481-B633A3F71499}"/>
          </ac:spMkLst>
        </pc:spChg>
        <pc:grpChg chg="add del">
          <ac:chgData name="Мария Минаева" userId="7b5e1a980b147baa" providerId="LiveId" clId="{4D4E3756-816B-49AD-BC88-87B896F21295}" dt="2021-03-14T10:59:04.662" v="987" actId="26606"/>
          <ac:grpSpMkLst>
            <pc:docMk/>
            <pc:sldMk cId="261038260" sldId="258"/>
            <ac:grpSpMk id="17" creationId="{C4751043-2EE3-4222-9979-8E61D93DA8DC}"/>
          </ac:grpSpMkLst>
        </pc:grpChg>
        <pc:grpChg chg="add del">
          <ac:chgData name="Мария Минаева" userId="7b5e1a980b147baa" providerId="LiveId" clId="{4D4E3756-816B-49AD-BC88-87B896F21295}" dt="2021-03-14T10:59:04.662" v="987" actId="26606"/>
          <ac:grpSpMkLst>
            <pc:docMk/>
            <pc:sldMk cId="261038260" sldId="258"/>
            <ac:grpSpMk id="23" creationId="{00E015F5-1A99-4E40-BC3D-7707802996B5}"/>
          </ac:grpSpMkLst>
        </pc:grpChg>
        <pc:grpChg chg="add del">
          <ac:chgData name="Мария Минаева" userId="7b5e1a980b147baa" providerId="LiveId" clId="{4D4E3756-816B-49AD-BC88-87B896F21295}" dt="2021-03-14T10:59:04.662" v="987" actId="26606"/>
          <ac:grpSpMkLst>
            <pc:docMk/>
            <pc:sldMk cId="261038260" sldId="258"/>
            <ac:grpSpMk id="27" creationId="{5468B3A9-705E-43C3-A742-0619B0D8F2EE}"/>
          </ac:grpSpMkLst>
        </pc:grpChg>
        <pc:picChg chg="add mod ord">
          <ac:chgData name="Мария Минаева" userId="7b5e1a980b147baa" providerId="LiveId" clId="{4D4E3756-816B-49AD-BC88-87B896F21295}" dt="2021-03-14T11:00:35.671" v="1019" actId="14100"/>
          <ac:picMkLst>
            <pc:docMk/>
            <pc:sldMk cId="261038260" sldId="258"/>
            <ac:picMk id="8" creationId="{B605015E-9E63-4EEB-A929-7184E8F44090}"/>
          </ac:picMkLst>
        </pc:picChg>
      </pc:sldChg>
      <pc:sldChg chg="addSp delSp modSp new del mod modTransition setBg">
        <pc:chgData name="Мария Минаева" userId="7b5e1a980b147baa" providerId="LiveId" clId="{4D4E3756-816B-49AD-BC88-87B896F21295}" dt="2021-03-18T14:44:23.271" v="1853" actId="2696"/>
        <pc:sldMkLst>
          <pc:docMk/>
          <pc:sldMk cId="1303050388" sldId="259"/>
        </pc:sldMkLst>
        <pc:spChg chg="mod">
          <ac:chgData name="Мария Минаева" userId="7b5e1a980b147baa" providerId="LiveId" clId="{4D4E3756-816B-49AD-BC88-87B896F21295}" dt="2021-03-14T11:03:08.856" v="1036" actId="20577"/>
          <ac:spMkLst>
            <pc:docMk/>
            <pc:sldMk cId="1303050388" sldId="259"/>
            <ac:spMk id="2" creationId="{1F3C215A-09D2-4F5C-AD32-3D24E72CA9CA}"/>
          </ac:spMkLst>
        </pc:spChg>
        <pc:spChg chg="del mod">
          <ac:chgData name="Мария Минаева" userId="7b5e1a980b147baa" providerId="LiveId" clId="{4D4E3756-816B-49AD-BC88-87B896F21295}" dt="2021-03-14T11:02:40.623" v="1029" actId="26606"/>
          <ac:spMkLst>
            <pc:docMk/>
            <pc:sldMk cId="1303050388" sldId="259"/>
            <ac:spMk id="3" creationId="{EDF00139-ED37-4AC4-8D29-0C0E2875D4DD}"/>
          </ac:spMkLst>
        </pc:spChg>
        <pc:spChg chg="add">
          <ac:chgData name="Мария Минаева" userId="7b5e1a980b147baa" providerId="LiveId" clId="{4D4E3756-816B-49AD-BC88-87B896F21295}" dt="2021-03-14T11:02:40.623" v="1029" actId="26606"/>
          <ac:spMkLst>
            <pc:docMk/>
            <pc:sldMk cId="1303050388" sldId="259"/>
            <ac:spMk id="9" creationId="{545D489D-16E1-484D-867B-144368D74B83}"/>
          </ac:spMkLst>
        </pc:spChg>
        <pc:spChg chg="add">
          <ac:chgData name="Мария Минаева" userId="7b5e1a980b147baa" providerId="LiveId" clId="{4D4E3756-816B-49AD-BC88-87B896F21295}" dt="2021-03-14T11:02:40.623" v="1029" actId="26606"/>
          <ac:spMkLst>
            <pc:docMk/>
            <pc:sldMk cId="1303050388" sldId="259"/>
            <ac:spMk id="11" creationId="{49A496F5-B01E-4BF8-9D1E-C4E53B6F9652}"/>
          </ac:spMkLst>
        </pc:spChg>
        <pc:spChg chg="add">
          <ac:chgData name="Мария Минаева" userId="7b5e1a980b147baa" providerId="LiveId" clId="{4D4E3756-816B-49AD-BC88-87B896F21295}" dt="2021-03-14T11:02:40.623" v="1029" actId="26606"/>
          <ac:spMkLst>
            <pc:docMk/>
            <pc:sldMk cId="1303050388" sldId="259"/>
            <ac:spMk id="13" creationId="{6E895C8D-1379-40B8-8B1B-B6F5AEAF0A6C}"/>
          </ac:spMkLst>
        </pc:spChg>
        <pc:graphicFrameChg chg="add mod">
          <ac:chgData name="Мария Минаева" userId="7b5e1a980b147baa" providerId="LiveId" clId="{4D4E3756-816B-49AD-BC88-87B896F21295}" dt="2021-03-14T11:03:42.640" v="1040" actId="14100"/>
          <ac:graphicFrameMkLst>
            <pc:docMk/>
            <pc:sldMk cId="1303050388" sldId="259"/>
            <ac:graphicFrameMk id="5" creationId="{0BA6EC83-192D-4838-B812-8E73164CF53A}"/>
          </ac:graphicFrameMkLst>
        </pc:graphicFrameChg>
      </pc:sldChg>
      <pc:sldChg chg="addSp delSp modSp new mod modTransition setBg modClrScheme delDesignElem chgLayout">
        <pc:chgData name="Мария Минаева" userId="7b5e1a980b147baa" providerId="LiveId" clId="{4D4E3756-816B-49AD-BC88-87B896F21295}" dt="2021-03-15T15:29:16.505" v="1772"/>
        <pc:sldMkLst>
          <pc:docMk/>
          <pc:sldMk cId="3707779996" sldId="260"/>
        </pc:sldMkLst>
        <pc:spChg chg="add del mod ord">
          <ac:chgData name="Мария Минаева" userId="7b5e1a980b147baa" providerId="LiveId" clId="{4D4E3756-816B-49AD-BC88-87B896F21295}" dt="2021-03-14T11:07:38.429" v="1085" actId="21"/>
          <ac:spMkLst>
            <pc:docMk/>
            <pc:sldMk cId="3707779996" sldId="260"/>
            <ac:spMk id="2" creationId="{8A4DCA57-1920-4244-8632-F6F7F7A7F085}"/>
          </ac:spMkLst>
        </pc:spChg>
        <pc:spChg chg="mod ord">
          <ac:chgData name="Мария Минаева" userId="7b5e1a980b147baa" providerId="LiveId" clId="{4D4E3756-816B-49AD-BC88-87B896F21295}" dt="2021-03-15T14:44:49.134" v="1450" actId="6549"/>
          <ac:spMkLst>
            <pc:docMk/>
            <pc:sldMk cId="3707779996" sldId="260"/>
            <ac:spMk id="3" creationId="{EF83616B-F225-49B2-BD06-4F9946E4057C}"/>
          </ac:spMkLst>
        </pc:spChg>
        <pc:spChg chg="add del mod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4" creationId="{CEFB1A26-7F77-44DA-92FE-6E9FB59FD4D5}"/>
          </ac:spMkLst>
        </pc:spChg>
        <pc:spChg chg="add del mod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5" creationId="{68092460-B2B2-4BBC-8F65-A9C40E4BAF6A}"/>
          </ac:spMkLst>
        </pc:spChg>
        <pc:spChg chg="add del mod ord">
          <ac:chgData name="Мария Минаева" userId="7b5e1a980b147baa" providerId="LiveId" clId="{4D4E3756-816B-49AD-BC88-87B896F21295}" dt="2021-03-15T14:45:01.857" v="1454" actId="1076"/>
          <ac:spMkLst>
            <pc:docMk/>
            <pc:sldMk cId="3707779996" sldId="260"/>
            <ac:spMk id="6" creationId="{DF0CA2B8-D06F-401B-A7E5-E96C617F16EA}"/>
          </ac:spMkLst>
        </pc:spChg>
        <pc:spChg chg="add mod ord">
          <ac:chgData name="Мария Минаева" userId="7b5e1a980b147baa" providerId="LiveId" clId="{4D4E3756-816B-49AD-BC88-87B896F21295}" dt="2021-03-15T14:44:56.206" v="1452" actId="27636"/>
          <ac:spMkLst>
            <pc:docMk/>
            <pc:sldMk cId="3707779996" sldId="260"/>
            <ac:spMk id="7" creationId="{CE42FF1A-79E3-4638-BF0A-32F70F93BCBC}"/>
          </ac:spMkLst>
        </pc:spChg>
        <pc:spChg chg="add del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8" creationId="{C2554CA6-288E-4202-BC52-2E5A8F0C0AED}"/>
          </ac:spMkLst>
        </pc:spChg>
        <pc:spChg chg="add mod ord">
          <ac:chgData name="Мария Минаева" userId="7b5e1a980b147baa" providerId="LiveId" clId="{4D4E3756-816B-49AD-BC88-87B896F21295}" dt="2021-03-15T14:44:40.513" v="1449" actId="20577"/>
          <ac:spMkLst>
            <pc:docMk/>
            <pc:sldMk cId="3707779996" sldId="260"/>
            <ac:spMk id="9" creationId="{CBDE0D84-AC85-4CA3-A086-86066D7F9A04}"/>
          </ac:spMkLst>
        </pc:spChg>
        <pc:spChg chg="add del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10" creationId="{B10BB131-AC8E-4A8E-A5D1-36260F720C3B}"/>
          </ac:spMkLst>
        </pc:spChg>
        <pc:spChg chg="add del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12" creationId="{5B7778FC-632E-4DCA-A7CB-0D7731CCF970}"/>
          </ac:spMkLst>
        </pc:spChg>
        <pc:spChg chg="add del mod">
          <ac:chgData name="Мария Минаева" userId="7b5e1a980b147baa" providerId="LiveId" clId="{4D4E3756-816B-49AD-BC88-87B896F21295}" dt="2021-03-14T11:07:02.879" v="1070"/>
          <ac:spMkLst>
            <pc:docMk/>
            <pc:sldMk cId="3707779996" sldId="260"/>
            <ac:spMk id="13" creationId="{FAE7E5AE-C21C-4E54-8567-DA165E66D134}"/>
          </ac:spMkLst>
        </pc:spChg>
        <pc:spChg chg="add del">
          <ac:chgData name="Мария Минаева" userId="7b5e1a980b147baa" providerId="LiveId" clId="{4D4E3756-816B-49AD-BC88-87B896F21295}" dt="2021-03-14T11:06:07.567" v="1060" actId="6264"/>
          <ac:spMkLst>
            <pc:docMk/>
            <pc:sldMk cId="3707779996" sldId="260"/>
            <ac:spMk id="14" creationId="{FA23A907-97FB-4A8F-880A-DD77401C4296}"/>
          </ac:spMkLst>
        </pc:spChg>
        <pc:spChg chg="add del mod">
          <ac:chgData name="Мария Минаева" userId="7b5e1a980b147baa" providerId="LiveId" clId="{4D4E3756-816B-49AD-BC88-87B896F21295}" dt="2021-03-14T11:07:01.882" v="1069"/>
          <ac:spMkLst>
            <pc:docMk/>
            <pc:sldMk cId="3707779996" sldId="260"/>
            <ac:spMk id="15" creationId="{98EDFD93-2D73-4C62-9066-869730D72124}"/>
          </ac:spMkLst>
        </pc:spChg>
        <pc:spChg chg="add del mod">
          <ac:chgData name="Мария Минаева" userId="7b5e1a980b147baa" providerId="LiveId" clId="{4D4E3756-816B-49AD-BC88-87B896F21295}" dt="2021-03-14T11:07:19.131" v="1077"/>
          <ac:spMkLst>
            <pc:docMk/>
            <pc:sldMk cId="3707779996" sldId="260"/>
            <ac:spMk id="16" creationId="{FB0F60F5-E03E-426B-B66F-F89C3B98430D}"/>
          </ac:spMkLst>
        </pc:spChg>
        <pc:spChg chg="add del mod">
          <ac:chgData name="Мария Минаева" userId="7b5e1a980b147baa" providerId="LiveId" clId="{4D4E3756-816B-49AD-BC88-87B896F21295}" dt="2021-03-14T11:16:00.905" v="1202" actId="21"/>
          <ac:spMkLst>
            <pc:docMk/>
            <pc:sldMk cId="3707779996" sldId="260"/>
            <ac:spMk id="19" creationId="{25CBA7B0-0219-4D9A-82A5-8953F43B32AD}"/>
          </ac:spMkLst>
        </pc:spChg>
        <pc:picChg chg="add mod ord">
          <ac:chgData name="Мария Минаева" userId="7b5e1a980b147baa" providerId="LiveId" clId="{4D4E3756-816B-49AD-BC88-87B896F21295}" dt="2021-03-14T11:13:03.223" v="1153" actId="14100"/>
          <ac:picMkLst>
            <pc:docMk/>
            <pc:sldMk cId="3707779996" sldId="260"/>
            <ac:picMk id="11" creationId="{9B22E37F-1E6C-49A3-A366-1AF4FD7D96B9}"/>
          </ac:picMkLst>
        </pc:picChg>
        <pc:picChg chg="add mod">
          <ac:chgData name="Мария Минаева" userId="7b5e1a980b147baa" providerId="LiveId" clId="{4D4E3756-816B-49AD-BC88-87B896F21295}" dt="2021-03-14T11:15:15.664" v="1177" actId="1076"/>
          <ac:picMkLst>
            <pc:docMk/>
            <pc:sldMk cId="3707779996" sldId="260"/>
            <ac:picMk id="18" creationId="{7C9A6A7E-C318-4613-BA2D-D38BF7796F7B}"/>
          </ac:picMkLst>
        </pc:picChg>
      </pc:sldChg>
      <pc:sldChg chg="addSp delSp modSp new mod modTransition">
        <pc:chgData name="Мария Минаева" userId="7b5e1a980b147baa" providerId="LiveId" clId="{4D4E3756-816B-49AD-BC88-87B896F21295}" dt="2021-03-15T15:29:16.505" v="1772"/>
        <pc:sldMkLst>
          <pc:docMk/>
          <pc:sldMk cId="2314905457" sldId="261"/>
        </pc:sldMkLst>
        <pc:spChg chg="mod">
          <ac:chgData name="Мария Минаева" userId="7b5e1a980b147baa" providerId="LiveId" clId="{4D4E3756-816B-49AD-BC88-87B896F21295}" dt="2021-03-14T11:27:21.290" v="1367" actId="122"/>
          <ac:spMkLst>
            <pc:docMk/>
            <pc:sldMk cId="2314905457" sldId="261"/>
            <ac:spMk id="2" creationId="{A23C4CFA-4C6D-4A51-824A-72149326DCB6}"/>
          </ac:spMkLst>
        </pc:spChg>
        <pc:spChg chg="mod">
          <ac:chgData name="Мария Минаева" userId="7b5e1a980b147baa" providerId="LiveId" clId="{4D4E3756-816B-49AD-BC88-87B896F21295}" dt="2021-03-14T11:28:29.379" v="1376" actId="1076"/>
          <ac:spMkLst>
            <pc:docMk/>
            <pc:sldMk cId="2314905457" sldId="261"/>
            <ac:spMk id="3" creationId="{6F9DDDC7-0B28-41C1-83AB-D642FA1F78D0}"/>
          </ac:spMkLst>
        </pc:spChg>
        <pc:spChg chg="add del mod">
          <ac:chgData name="Мария Минаева" userId="7b5e1a980b147baa" providerId="LiveId" clId="{4D4E3756-816B-49AD-BC88-87B896F21295}" dt="2021-03-14T11:24:08.929" v="1283" actId="21"/>
          <ac:spMkLst>
            <pc:docMk/>
            <pc:sldMk cId="2314905457" sldId="261"/>
            <ac:spMk id="7" creationId="{ADDFC3F9-8EC6-46D9-A216-1575939F0062}"/>
          </ac:spMkLst>
        </pc:spChg>
        <pc:picChg chg="add mod ord">
          <ac:chgData name="Мария Минаева" userId="7b5e1a980b147baa" providerId="LiveId" clId="{4D4E3756-816B-49AD-BC88-87B896F21295}" dt="2021-03-14T11:28:20.116" v="1375" actId="1076"/>
          <ac:picMkLst>
            <pc:docMk/>
            <pc:sldMk cId="2314905457" sldId="261"/>
            <ac:picMk id="4" creationId="{047E074B-5ED9-46B6-8F38-32228F6CDE8C}"/>
          </ac:picMkLst>
        </pc:picChg>
        <pc:picChg chg="add mod">
          <ac:chgData name="Мария Минаева" userId="7b5e1a980b147baa" providerId="LiveId" clId="{4D4E3756-816B-49AD-BC88-87B896F21295}" dt="2021-03-14T11:26:58.047" v="1365" actId="14100"/>
          <ac:picMkLst>
            <pc:docMk/>
            <pc:sldMk cId="2314905457" sldId="261"/>
            <ac:picMk id="6" creationId="{007C3AC0-E525-495A-B154-88470A6C5E98}"/>
          </ac:picMkLst>
        </pc:picChg>
      </pc:sldChg>
      <pc:sldChg chg="addSp modSp new mod modTransition">
        <pc:chgData name="Мария Минаева" userId="7b5e1a980b147baa" providerId="LiveId" clId="{4D4E3756-816B-49AD-BC88-87B896F21295}" dt="2021-03-15T15:29:16.505" v="1772"/>
        <pc:sldMkLst>
          <pc:docMk/>
          <pc:sldMk cId="44445979" sldId="262"/>
        </pc:sldMkLst>
        <pc:spChg chg="mod">
          <ac:chgData name="Мария Минаева" userId="7b5e1a980b147baa" providerId="LiveId" clId="{4D4E3756-816B-49AD-BC88-87B896F21295}" dt="2021-03-14T11:28:45.203" v="1378" actId="255"/>
          <ac:spMkLst>
            <pc:docMk/>
            <pc:sldMk cId="44445979" sldId="262"/>
            <ac:spMk id="2" creationId="{A7560516-C415-419F-BD25-02F36A23B68E}"/>
          </ac:spMkLst>
        </pc:spChg>
        <pc:spChg chg="mod">
          <ac:chgData name="Мария Минаева" userId="7b5e1a980b147baa" providerId="LiveId" clId="{4D4E3756-816B-49AD-BC88-87B896F21295}" dt="2021-03-14T11:31:47.264" v="1385" actId="20577"/>
          <ac:spMkLst>
            <pc:docMk/>
            <pc:sldMk cId="44445979" sldId="262"/>
            <ac:spMk id="3" creationId="{6825D529-034F-4736-A881-47CACE9547E0}"/>
          </ac:spMkLst>
        </pc:spChg>
        <pc:picChg chg="add mod ord">
          <ac:chgData name="Мария Минаева" userId="7b5e1a980b147baa" providerId="LiveId" clId="{4D4E3756-816B-49AD-BC88-87B896F21295}" dt="2021-03-14T11:32:35.976" v="1392" actId="1076"/>
          <ac:picMkLst>
            <pc:docMk/>
            <pc:sldMk cId="44445979" sldId="262"/>
            <ac:picMk id="4" creationId="{D9E81DDB-7AD6-40EA-B619-CDAE7B3B03AB}"/>
          </ac:picMkLst>
        </pc:picChg>
      </pc:sldChg>
      <pc:sldChg chg="modSp new mod modTransition">
        <pc:chgData name="Мария Минаева" userId="7b5e1a980b147baa" providerId="LiveId" clId="{4D4E3756-816B-49AD-BC88-87B896F21295}" dt="2021-03-15T15:29:16.505" v="1772"/>
        <pc:sldMkLst>
          <pc:docMk/>
          <pc:sldMk cId="990258462" sldId="263"/>
        </pc:sldMkLst>
        <pc:spChg chg="mod">
          <ac:chgData name="Мария Минаева" userId="7b5e1a980b147baa" providerId="LiveId" clId="{4D4E3756-816B-49AD-BC88-87B896F21295}" dt="2021-03-14T11:34:30.302" v="1428" actId="1076"/>
          <ac:spMkLst>
            <pc:docMk/>
            <pc:sldMk cId="990258462" sldId="263"/>
            <ac:spMk id="2" creationId="{CC50DBF6-C89C-457F-8A31-04BB317EE31D}"/>
          </ac:spMkLst>
        </pc:spChg>
        <pc:spChg chg="mod">
          <ac:chgData name="Мария Минаева" userId="7b5e1a980b147baa" providerId="LiveId" clId="{4D4E3756-816B-49AD-BC88-87B896F21295}" dt="2021-03-15T15:26:44.641" v="1755" actId="207"/>
          <ac:spMkLst>
            <pc:docMk/>
            <pc:sldMk cId="990258462" sldId="263"/>
            <ac:spMk id="3" creationId="{CDDD1AD7-E4D9-44D3-9803-351EA6508598}"/>
          </ac:spMkLst>
        </pc:spChg>
      </pc:sldChg>
      <pc:sldChg chg="addSp delSp modSp new mod modTransition setBg modClrScheme chgLayout">
        <pc:chgData name="Мария Минаева" userId="7b5e1a980b147baa" providerId="LiveId" clId="{4D4E3756-816B-49AD-BC88-87B896F21295}" dt="2021-03-15T15:29:16.505" v="1772"/>
        <pc:sldMkLst>
          <pc:docMk/>
          <pc:sldMk cId="673906908" sldId="264"/>
        </pc:sldMkLst>
        <pc:spChg chg="del mod ord">
          <ac:chgData name="Мария Минаева" userId="7b5e1a980b147baa" providerId="LiveId" clId="{4D4E3756-816B-49AD-BC88-87B896F21295}" dt="2021-03-15T14:45:21.186" v="1456" actId="700"/>
          <ac:spMkLst>
            <pc:docMk/>
            <pc:sldMk cId="673906908" sldId="264"/>
            <ac:spMk id="2" creationId="{569A5657-CF0C-487B-ADE6-AB2185603C64}"/>
          </ac:spMkLst>
        </pc:spChg>
        <pc:spChg chg="del">
          <ac:chgData name="Мария Минаева" userId="7b5e1a980b147baa" providerId="LiveId" clId="{4D4E3756-816B-49AD-BC88-87B896F21295}" dt="2021-03-15T14:45:21.186" v="1456" actId="700"/>
          <ac:spMkLst>
            <pc:docMk/>
            <pc:sldMk cId="673906908" sldId="264"/>
            <ac:spMk id="3" creationId="{BE66687A-DED0-4195-9194-7B192EB38BE9}"/>
          </ac:spMkLst>
        </pc:spChg>
        <pc:spChg chg="del mod ord">
          <ac:chgData name="Мария Минаева" userId="7b5e1a980b147baa" providerId="LiveId" clId="{4D4E3756-816B-49AD-BC88-87B896F21295}" dt="2021-03-15T14:45:21.186" v="1456" actId="700"/>
          <ac:spMkLst>
            <pc:docMk/>
            <pc:sldMk cId="673906908" sldId="264"/>
            <ac:spMk id="4" creationId="{E7F581EE-DAB4-4741-8AEF-145755A55B29}"/>
          </ac:spMkLst>
        </pc:spChg>
        <pc:spChg chg="del">
          <ac:chgData name="Мария Минаева" userId="7b5e1a980b147baa" providerId="LiveId" clId="{4D4E3756-816B-49AD-BC88-87B896F21295}" dt="2021-03-15T14:45:21.186" v="1456" actId="700"/>
          <ac:spMkLst>
            <pc:docMk/>
            <pc:sldMk cId="673906908" sldId="264"/>
            <ac:spMk id="5" creationId="{707E72AF-CEA2-4E9C-B730-BF40024291D4}"/>
          </ac:spMkLst>
        </pc:spChg>
        <pc:spChg chg="del">
          <ac:chgData name="Мария Минаева" userId="7b5e1a980b147baa" providerId="LiveId" clId="{4D4E3756-816B-49AD-BC88-87B896F21295}" dt="2021-03-15T14:45:21.186" v="1456" actId="700"/>
          <ac:spMkLst>
            <pc:docMk/>
            <pc:sldMk cId="673906908" sldId="264"/>
            <ac:spMk id="6" creationId="{B748B2E3-366A-4339-9BEE-EDAD865B85FA}"/>
          </ac:spMkLst>
        </pc:spChg>
        <pc:spChg chg="add mod ord">
          <ac:chgData name="Мария Минаева" userId="7b5e1a980b147baa" providerId="LiveId" clId="{4D4E3756-816B-49AD-BC88-87B896F21295}" dt="2021-03-15T15:27:11.621" v="1760" actId="255"/>
          <ac:spMkLst>
            <pc:docMk/>
            <pc:sldMk cId="673906908" sldId="264"/>
            <ac:spMk id="7" creationId="{AF059C91-D02D-4EF7-8440-F94E8D549A3E}"/>
          </ac:spMkLst>
        </pc:spChg>
        <pc:spChg chg="add mod ord">
          <ac:chgData name="Мария Минаева" userId="7b5e1a980b147baa" providerId="LiveId" clId="{4D4E3756-816B-49AD-BC88-87B896F21295}" dt="2021-03-15T15:27:40.580" v="1764" actId="1076"/>
          <ac:spMkLst>
            <pc:docMk/>
            <pc:sldMk cId="673906908" sldId="264"/>
            <ac:spMk id="8" creationId="{70542F3E-3D55-414A-9BF0-6DDACD95A04C}"/>
          </ac:spMkLst>
        </pc:spChg>
        <pc:spChg chg="add mod ord">
          <ac:chgData name="Мария Минаева" userId="7b5e1a980b147baa" providerId="LiveId" clId="{4D4E3756-816B-49AD-BC88-87B896F21295}" dt="2021-03-15T15:24:52.887" v="1716" actId="26606"/>
          <ac:spMkLst>
            <pc:docMk/>
            <pc:sldMk cId="673906908" sldId="264"/>
            <ac:spMk id="9" creationId="{1E5AC3A2-7B55-47FF-B368-AB6D7301760A}"/>
          </ac:spMkLst>
        </pc:spChg>
        <pc:spChg chg="add del mod">
          <ac:chgData name="Мария Минаева" userId="7b5e1a980b147baa" providerId="LiveId" clId="{4D4E3756-816B-49AD-BC88-87B896F21295}" dt="2021-03-15T15:26:56.023" v="1757" actId="21"/>
          <ac:spMkLst>
            <pc:docMk/>
            <pc:sldMk cId="673906908" sldId="264"/>
            <ac:spMk id="12" creationId="{9229D685-7D9D-4526-A745-BEFA4D31508A}"/>
          </ac:spMkLst>
        </pc:spChg>
        <pc:spChg chg="add">
          <ac:chgData name="Мария Минаева" userId="7b5e1a980b147baa" providerId="LiveId" clId="{4D4E3756-816B-49AD-BC88-87B896F21295}" dt="2021-03-15T15:24:52.887" v="1716" actId="26606"/>
          <ac:spMkLst>
            <pc:docMk/>
            <pc:sldMk cId="673906908" sldId="264"/>
            <ac:spMk id="17" creationId="{45D37F4E-DDB4-456B-97E0-9937730A039F}"/>
          </ac:spMkLst>
        </pc:spChg>
        <pc:spChg chg="add">
          <ac:chgData name="Мария Минаева" userId="7b5e1a980b147baa" providerId="LiveId" clId="{4D4E3756-816B-49AD-BC88-87B896F21295}" dt="2021-03-15T15:24:52.887" v="1716" actId="26606"/>
          <ac:spMkLst>
            <pc:docMk/>
            <pc:sldMk cId="673906908" sldId="264"/>
            <ac:spMk id="19" creationId="{B2DD41CD-8F47-4F56-AD12-4E2FF7696987}"/>
          </ac:spMkLst>
        </pc:spChg>
        <pc:picChg chg="add mod">
          <ac:chgData name="Мария Минаева" userId="7b5e1a980b147baa" providerId="LiveId" clId="{4D4E3756-816B-49AD-BC88-87B896F21295}" dt="2021-03-15T15:27:02.229" v="1759" actId="1076"/>
          <ac:picMkLst>
            <pc:docMk/>
            <pc:sldMk cId="673906908" sldId="264"/>
            <ac:picMk id="11" creationId="{2B1A67E7-3E9E-46F3-8522-B08915FF225D}"/>
          </ac:picMkLst>
        </pc:picChg>
      </pc:sldChg>
      <pc:sldMasterChg chg="modTransition setBg modSldLayout">
        <pc:chgData name="Мария Минаева" userId="7b5e1a980b147baa" providerId="LiveId" clId="{4D4E3756-816B-49AD-BC88-87B896F21295}" dt="2021-03-15T15:29:16.505" v="1772"/>
        <pc:sldMasterMkLst>
          <pc:docMk/>
          <pc:sldMasterMk cId="3097153573" sldId="2147483648"/>
        </pc:sldMasterMkLst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1727088917" sldId="2147483649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1127272016" sldId="2147483650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4156958362" sldId="2147483651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2658301341" sldId="2147483652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118846367" sldId="2147483653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987466837" sldId="2147483654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3927575918" sldId="2147483655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2436143126" sldId="2147483656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997363682" sldId="2147483657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785404352" sldId="2147483658"/>
          </pc:sldLayoutMkLst>
        </pc:sldLayoutChg>
        <pc:sldLayoutChg chg="modTransition setBg">
          <pc:chgData name="Мария Минаева" userId="7b5e1a980b147baa" providerId="LiveId" clId="{4D4E3756-816B-49AD-BC88-87B896F21295}" dt="2021-03-15T15:29:16.505" v="1772"/>
          <pc:sldLayoutMkLst>
            <pc:docMk/>
            <pc:sldMasterMk cId="3097153573" sldId="2147483648"/>
            <pc:sldLayoutMk cId="331790481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3AC8F-866E-4A32-90A0-188828D6B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5D24DF6-E557-401B-B32A-3CB0BF9DE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EC8A3D-2D30-4DFE-B706-52AD792F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C07C21-39A6-4B3F-9C78-50BBF32F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EA3F3F-CCA4-4D1A-849B-3123789F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0889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8CC2B-B4A7-4BC0-8720-CC7378D1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FF3416-2637-4B0E-BC7A-2DF4D6055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550D3F-8784-409A-BCD1-CFEF12A4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CF1E2B-8ADF-4D13-89C5-394BCEAC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9953AD-5D2A-4657-AEEE-ACC350F2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4043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02E6E31-52BC-4A36-ABFF-35994C9E7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CDEF9B-3F90-4A10-9961-72F03B381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F1C966-4FCE-46F6-98D7-77E328F7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C5DB33-59E8-4E50-B30A-9F6F7960C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205756-02F7-4FA7-9EBF-80129AE6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048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B1EEBE-FA5B-4ACF-9771-6137C251E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ED8D92-6CFD-4111-A23E-22D4F1339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25E427-D4C6-45D6-823C-686C4A4C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61E910-E449-4E86-A774-6C226157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E7AC72-43CB-4CF1-8432-952E8369A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72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8E1C4-1E51-431D-B245-A900F4238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BDD95D-3EC0-4CC5-A464-B84030D1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D857BC-8648-40BE-B29C-CF3FCBAC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988C5C-8F27-400E-87A5-6AE32006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B72BE8-C90D-4981-ADD2-5939CFE6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583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6C292-C483-442D-87FF-9ECAF507D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FCFE1D-D8E6-48E4-A9D3-865097A3B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B17A20-8DB3-4FCC-B63A-571A71860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5180FF-8910-4E94-B64C-A18ED70E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975197-BAF8-4A51-BEB6-53F39C44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1AE31F-308F-42D0-81A6-E9EFD2D2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3013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2E10B6-5275-416B-A745-D3E8A6AC9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3C9771-CE40-4879-9E1A-D99752F5E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8ADCF48-92DD-4717-9DEB-D1F6B5275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D894F69-7221-406E-9AAD-5E9A13665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B8EF20-B6FA-4129-A8B3-7B50DCBD9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522488-D9A4-4F92-9DB0-EBA0F110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F274B8B-CA4E-40FC-9137-1528A1F5B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4482926-7A16-464F-A3BD-5557D08D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63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77256D-D136-4219-96E1-24D9D86D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B3F4D69-AFD7-4BBF-AAB2-3FDC1637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D55118-5DCE-48C7-B6D3-05DFA7EE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FB4BD6F-1B6F-485A-A988-149838A5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4668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219CB8-F575-413B-8B21-94EDAFD9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8ED6B4-A550-4B63-BCAE-749341CD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5281DB-CF8D-4240-BDC5-05B83B46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575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C546E-45D6-48DC-9D63-0F9A7F0F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8BA67C-055A-4C56-BF06-2CA4824E3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62F067-47CE-492C-A4F4-C57D7D233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B1094E-5CD3-4DD4-B297-C11C311F6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D0080C-7A14-40C0-ABBA-909B16C1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3A4773-71C3-49DB-937D-2AB472F0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1431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0108AA-FF57-411D-B813-F0C9EDF80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740C32C-FBDB-4CE6-B9BE-801CEB092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AF62FB-3ACC-47B7-9638-AB23160B9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785931-5B7A-4E83-AB02-EF8DFDEAD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525A91-CE5E-4242-BD38-A25527146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CAE082-423C-448C-A52F-68E8E6CE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636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A42A08E-5529-44D5-ACB1-3791DA50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6CE66F-E22E-46A2-8532-81F413421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435E25-A384-4BA5-80AB-89139CD48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6EDD1-9EEF-4BA4-8BFA-BA3FB898611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F13DBA-227D-4771-937C-EEF403666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3076BC-9748-4462-982F-0EF49186D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EE97-7D79-468E-A27F-0F6970906A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5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freephotos.com/vector-images/tombstone-and-grave-vector-art.png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oetrystation.org.uk/poems/them-and-uz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freesvg.org/vector-drawing-of-broken-skull-pirate-sig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ngimg.com/download/4240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zoooma/2988826422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programmes/b012zy1c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apphiresenthiss.deviantart.com/art/BLAH-BLAH-BLAH-645849901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FhdS21E7qs?feature=oembe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ngimg.com/download/42404" TargetMode="External"/><Relationship Id="rId13" Type="http://schemas.openxmlformats.org/officeDocument/2006/relationships/hyperlink" Target="https://creativecommons.org/licenses/by-nc-nd/3.0/" TargetMode="External"/><Relationship Id="rId3" Type="http://schemas.openxmlformats.org/officeDocument/2006/relationships/hyperlink" Target="https://swphonetics.com/author/swphonetics/" TargetMode="External"/><Relationship Id="rId7" Type="http://schemas.openxmlformats.org/officeDocument/2006/relationships/hyperlink" Target="https://www.bbc.co.uk/programmes/b012zy1c" TargetMode="External"/><Relationship Id="rId12" Type="http://schemas.openxmlformats.org/officeDocument/2006/relationships/hyperlink" Target="http://sapphiresenthiss.deviantart.com/art/BLAH-BLAH-BLAH-645849901" TargetMode="External"/><Relationship Id="rId2" Type="http://schemas.openxmlformats.org/officeDocument/2006/relationships/hyperlink" Target="https://swphonetics.com/2018/12/14/rip-rp-rp-ri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FhdS21E7qs" TargetMode="External"/><Relationship Id="rId11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://poetrystation.org.uk/poems/them-and-uzhttp:/poetrystation.org.uk/poems/them-and-uz" TargetMode="External"/><Relationship Id="rId10" Type="http://schemas.openxmlformats.org/officeDocument/2006/relationships/hyperlink" Target="https://www.flickr.com/photos/zoooma/2988826422/" TargetMode="External"/><Relationship Id="rId4" Type="http://schemas.openxmlformats.org/officeDocument/2006/relationships/hyperlink" Target="http://www.englishandmedia.co.uk/" TargetMode="External"/><Relationship Id="rId9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47D6575-0B06-40B2-9D0F-298202F6BC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xmlns="" id="{E2B33195-5BCA-4BB7-A82D-6739522687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57021-BFBE-4BDA-82D1-2B4F5CD0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5157" y="1529641"/>
            <a:ext cx="508558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effectLst/>
                <a:latin typeface="Algerian" panose="04020705040A02060702" pitchFamily="82" charset="0"/>
              </a:rPr>
              <a:t>AJL22066 Pronunciation Varieties of English</a:t>
            </a:r>
            <a:endParaRPr lang="en-US" sz="40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37577F-0BDA-4D80-B8F4-9195C218C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479" y="5658904"/>
            <a:ext cx="5085580" cy="188175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lgerian" panose="04020705040A02060702" pitchFamily="82" charset="0"/>
              </a:rPr>
              <a:t>Mariia</a:t>
            </a:r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lgerian" panose="04020705040A02060702" pitchFamily="82" charset="0"/>
              </a:rPr>
              <a:t>Minaeva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CF8AD9F3-9AF6-494F-83A3-2F6775639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xmlns="" id="{5A5AFD67-D9FD-4835-9317-A4483B08818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952" r="1547" b="-1"/>
          <a:stretch/>
        </p:blipFill>
        <p:spPr>
          <a:xfrm>
            <a:off x="6520859" y="795510"/>
            <a:ext cx="5137520" cy="51375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0DA5DB8B-7E5C-4ABC-8069-A9A8806F39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6AEAC71-244F-4034-8038-13D0A4B88C0C}"/>
              </a:ext>
            </a:extLst>
          </p:cNvPr>
          <p:cNvSpPr txBox="1"/>
          <p:nvPr/>
        </p:nvSpPr>
        <p:spPr>
          <a:xfrm>
            <a:off x="8012182" y="2295900"/>
            <a:ext cx="218660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RP</a:t>
            </a:r>
          </a:p>
          <a:p>
            <a:pPr algn="ctr">
              <a:spcAft>
                <a:spcPts val="6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R.I.P.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288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5E1AE-EB13-4205-B599-F1E7E9216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2214" y="580781"/>
            <a:ext cx="4133295" cy="3135813"/>
          </a:xfrm>
          <a:custGeom>
            <a:avLst/>
            <a:gdLst>
              <a:gd name="connsiteX0" fmla="*/ 0 w 4133295"/>
              <a:gd name="connsiteY0" fmla="*/ 0 h 3135813"/>
              <a:gd name="connsiteX1" fmla="*/ 590471 w 4133295"/>
              <a:gd name="connsiteY1" fmla="*/ 0 h 3135813"/>
              <a:gd name="connsiteX2" fmla="*/ 1222274 w 4133295"/>
              <a:gd name="connsiteY2" fmla="*/ 0 h 3135813"/>
              <a:gd name="connsiteX3" fmla="*/ 1730079 w 4133295"/>
              <a:gd name="connsiteY3" fmla="*/ 0 h 3135813"/>
              <a:gd name="connsiteX4" fmla="*/ 2361883 w 4133295"/>
              <a:gd name="connsiteY4" fmla="*/ 0 h 3135813"/>
              <a:gd name="connsiteX5" fmla="*/ 2828355 w 4133295"/>
              <a:gd name="connsiteY5" fmla="*/ 0 h 3135813"/>
              <a:gd name="connsiteX6" fmla="*/ 3460158 w 4133295"/>
              <a:gd name="connsiteY6" fmla="*/ 0 h 3135813"/>
              <a:gd name="connsiteX7" fmla="*/ 4133295 w 4133295"/>
              <a:gd name="connsiteY7" fmla="*/ 0 h 3135813"/>
              <a:gd name="connsiteX8" fmla="*/ 4133295 w 4133295"/>
              <a:gd name="connsiteY8" fmla="*/ 585352 h 3135813"/>
              <a:gd name="connsiteX9" fmla="*/ 4133295 w 4133295"/>
              <a:gd name="connsiteY9" fmla="*/ 1045271 h 3135813"/>
              <a:gd name="connsiteX10" fmla="*/ 4133295 w 4133295"/>
              <a:gd name="connsiteY10" fmla="*/ 1505190 h 3135813"/>
              <a:gd name="connsiteX11" fmla="*/ 4133295 w 4133295"/>
              <a:gd name="connsiteY11" fmla="*/ 1933751 h 3135813"/>
              <a:gd name="connsiteX12" fmla="*/ 4133295 w 4133295"/>
              <a:gd name="connsiteY12" fmla="*/ 2393671 h 3135813"/>
              <a:gd name="connsiteX13" fmla="*/ 4133295 w 4133295"/>
              <a:gd name="connsiteY13" fmla="*/ 3135813 h 3135813"/>
              <a:gd name="connsiteX14" fmla="*/ 3584157 w 4133295"/>
              <a:gd name="connsiteY14" fmla="*/ 3135813 h 3135813"/>
              <a:gd name="connsiteX15" fmla="*/ 3076352 w 4133295"/>
              <a:gd name="connsiteY15" fmla="*/ 3135813 h 3135813"/>
              <a:gd name="connsiteX16" fmla="*/ 2403216 w 4133295"/>
              <a:gd name="connsiteY16" fmla="*/ 3135813 h 3135813"/>
              <a:gd name="connsiteX17" fmla="*/ 1812745 w 4133295"/>
              <a:gd name="connsiteY17" fmla="*/ 3135813 h 3135813"/>
              <a:gd name="connsiteX18" fmla="*/ 1180941 w 4133295"/>
              <a:gd name="connsiteY18" fmla="*/ 3135813 h 3135813"/>
              <a:gd name="connsiteX19" fmla="*/ 590471 w 4133295"/>
              <a:gd name="connsiteY19" fmla="*/ 3135813 h 3135813"/>
              <a:gd name="connsiteX20" fmla="*/ 0 w 4133295"/>
              <a:gd name="connsiteY20" fmla="*/ 3135813 h 3135813"/>
              <a:gd name="connsiteX21" fmla="*/ 0 w 4133295"/>
              <a:gd name="connsiteY21" fmla="*/ 2550461 h 3135813"/>
              <a:gd name="connsiteX22" fmla="*/ 0 w 4133295"/>
              <a:gd name="connsiteY22" fmla="*/ 1965109 h 3135813"/>
              <a:gd name="connsiteX23" fmla="*/ 0 w 4133295"/>
              <a:gd name="connsiteY23" fmla="*/ 1442474 h 3135813"/>
              <a:gd name="connsiteX24" fmla="*/ 0 w 4133295"/>
              <a:gd name="connsiteY24" fmla="*/ 951197 h 3135813"/>
              <a:gd name="connsiteX25" fmla="*/ 0 w 4133295"/>
              <a:gd name="connsiteY25" fmla="*/ 0 h 3135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133295" h="3135813" fill="none" extrusionOk="0">
                <a:moveTo>
                  <a:pt x="0" y="0"/>
                </a:moveTo>
                <a:cubicBezTo>
                  <a:pt x="255759" y="-12444"/>
                  <a:pt x="356150" y="24239"/>
                  <a:pt x="590471" y="0"/>
                </a:cubicBezTo>
                <a:cubicBezTo>
                  <a:pt x="824792" y="-24239"/>
                  <a:pt x="1060958" y="72388"/>
                  <a:pt x="1222274" y="0"/>
                </a:cubicBezTo>
                <a:cubicBezTo>
                  <a:pt x="1383590" y="-72388"/>
                  <a:pt x="1587932" y="17902"/>
                  <a:pt x="1730079" y="0"/>
                </a:cubicBezTo>
                <a:cubicBezTo>
                  <a:pt x="1872227" y="-17902"/>
                  <a:pt x="2129582" y="56680"/>
                  <a:pt x="2361883" y="0"/>
                </a:cubicBezTo>
                <a:cubicBezTo>
                  <a:pt x="2594184" y="-56680"/>
                  <a:pt x="2645018" y="25661"/>
                  <a:pt x="2828355" y="0"/>
                </a:cubicBezTo>
                <a:cubicBezTo>
                  <a:pt x="3011692" y="-25661"/>
                  <a:pt x="3152528" y="14669"/>
                  <a:pt x="3460158" y="0"/>
                </a:cubicBezTo>
                <a:cubicBezTo>
                  <a:pt x="3767788" y="-14669"/>
                  <a:pt x="3920163" y="59823"/>
                  <a:pt x="4133295" y="0"/>
                </a:cubicBezTo>
                <a:cubicBezTo>
                  <a:pt x="4149441" y="139701"/>
                  <a:pt x="4117086" y="331449"/>
                  <a:pt x="4133295" y="585352"/>
                </a:cubicBezTo>
                <a:cubicBezTo>
                  <a:pt x="4149504" y="839255"/>
                  <a:pt x="4118218" y="909339"/>
                  <a:pt x="4133295" y="1045271"/>
                </a:cubicBezTo>
                <a:cubicBezTo>
                  <a:pt x="4148372" y="1181203"/>
                  <a:pt x="4110272" y="1354553"/>
                  <a:pt x="4133295" y="1505190"/>
                </a:cubicBezTo>
                <a:cubicBezTo>
                  <a:pt x="4156318" y="1655827"/>
                  <a:pt x="4087122" y="1791206"/>
                  <a:pt x="4133295" y="1933751"/>
                </a:cubicBezTo>
                <a:cubicBezTo>
                  <a:pt x="4179468" y="2076296"/>
                  <a:pt x="4104341" y="2213080"/>
                  <a:pt x="4133295" y="2393671"/>
                </a:cubicBezTo>
                <a:cubicBezTo>
                  <a:pt x="4162249" y="2574262"/>
                  <a:pt x="4072261" y="2857234"/>
                  <a:pt x="4133295" y="3135813"/>
                </a:cubicBezTo>
                <a:cubicBezTo>
                  <a:pt x="4019679" y="3198662"/>
                  <a:pt x="3846973" y="3112235"/>
                  <a:pt x="3584157" y="3135813"/>
                </a:cubicBezTo>
                <a:cubicBezTo>
                  <a:pt x="3321341" y="3159391"/>
                  <a:pt x="3288057" y="3083540"/>
                  <a:pt x="3076352" y="3135813"/>
                </a:cubicBezTo>
                <a:cubicBezTo>
                  <a:pt x="2864648" y="3188086"/>
                  <a:pt x="2622939" y="3126177"/>
                  <a:pt x="2403216" y="3135813"/>
                </a:cubicBezTo>
                <a:cubicBezTo>
                  <a:pt x="2183493" y="3145449"/>
                  <a:pt x="2041940" y="3104870"/>
                  <a:pt x="1812745" y="3135813"/>
                </a:cubicBezTo>
                <a:cubicBezTo>
                  <a:pt x="1583550" y="3166756"/>
                  <a:pt x="1476418" y="3135079"/>
                  <a:pt x="1180941" y="3135813"/>
                </a:cubicBezTo>
                <a:cubicBezTo>
                  <a:pt x="885464" y="3136547"/>
                  <a:pt x="743938" y="3116318"/>
                  <a:pt x="590471" y="3135813"/>
                </a:cubicBezTo>
                <a:cubicBezTo>
                  <a:pt x="437004" y="3155308"/>
                  <a:pt x="134510" y="3078593"/>
                  <a:pt x="0" y="3135813"/>
                </a:cubicBezTo>
                <a:cubicBezTo>
                  <a:pt x="-17362" y="2935254"/>
                  <a:pt x="69332" y="2741388"/>
                  <a:pt x="0" y="2550461"/>
                </a:cubicBezTo>
                <a:cubicBezTo>
                  <a:pt x="-69332" y="2359534"/>
                  <a:pt x="54437" y="2200307"/>
                  <a:pt x="0" y="1965109"/>
                </a:cubicBezTo>
                <a:cubicBezTo>
                  <a:pt x="-54437" y="1729911"/>
                  <a:pt x="54197" y="1631456"/>
                  <a:pt x="0" y="1442474"/>
                </a:cubicBezTo>
                <a:cubicBezTo>
                  <a:pt x="-54197" y="1253493"/>
                  <a:pt x="49030" y="1065615"/>
                  <a:pt x="0" y="951197"/>
                </a:cubicBezTo>
                <a:cubicBezTo>
                  <a:pt x="-49030" y="836779"/>
                  <a:pt x="38056" y="347968"/>
                  <a:pt x="0" y="0"/>
                </a:cubicBezTo>
                <a:close/>
              </a:path>
              <a:path w="4133295" h="3135813" stroke="0" extrusionOk="0">
                <a:moveTo>
                  <a:pt x="0" y="0"/>
                </a:moveTo>
                <a:cubicBezTo>
                  <a:pt x="152383" y="-63360"/>
                  <a:pt x="380508" y="51214"/>
                  <a:pt x="673137" y="0"/>
                </a:cubicBezTo>
                <a:cubicBezTo>
                  <a:pt x="965766" y="-51214"/>
                  <a:pt x="987748" y="30057"/>
                  <a:pt x="1263607" y="0"/>
                </a:cubicBezTo>
                <a:cubicBezTo>
                  <a:pt x="1539466" y="-30057"/>
                  <a:pt x="1661239" y="65202"/>
                  <a:pt x="1812745" y="0"/>
                </a:cubicBezTo>
                <a:cubicBezTo>
                  <a:pt x="1964251" y="-65202"/>
                  <a:pt x="2252803" y="53554"/>
                  <a:pt x="2444549" y="0"/>
                </a:cubicBezTo>
                <a:cubicBezTo>
                  <a:pt x="2636295" y="-53554"/>
                  <a:pt x="2714372" y="192"/>
                  <a:pt x="2911021" y="0"/>
                </a:cubicBezTo>
                <a:cubicBezTo>
                  <a:pt x="3107670" y="-192"/>
                  <a:pt x="3243272" y="44920"/>
                  <a:pt x="3377492" y="0"/>
                </a:cubicBezTo>
                <a:cubicBezTo>
                  <a:pt x="3511712" y="-44920"/>
                  <a:pt x="3907242" y="85203"/>
                  <a:pt x="4133295" y="0"/>
                </a:cubicBezTo>
                <a:cubicBezTo>
                  <a:pt x="4191764" y="171006"/>
                  <a:pt x="4130645" y="353150"/>
                  <a:pt x="4133295" y="491277"/>
                </a:cubicBezTo>
                <a:cubicBezTo>
                  <a:pt x="4135945" y="629404"/>
                  <a:pt x="4086005" y="778504"/>
                  <a:pt x="4133295" y="1013913"/>
                </a:cubicBezTo>
                <a:cubicBezTo>
                  <a:pt x="4180585" y="1249322"/>
                  <a:pt x="4122884" y="1360139"/>
                  <a:pt x="4133295" y="1505190"/>
                </a:cubicBezTo>
                <a:cubicBezTo>
                  <a:pt x="4143706" y="1650241"/>
                  <a:pt x="4064662" y="1885076"/>
                  <a:pt x="4133295" y="2090542"/>
                </a:cubicBezTo>
                <a:cubicBezTo>
                  <a:pt x="4201928" y="2296008"/>
                  <a:pt x="4106728" y="2496965"/>
                  <a:pt x="4133295" y="2613178"/>
                </a:cubicBezTo>
                <a:cubicBezTo>
                  <a:pt x="4159862" y="2729391"/>
                  <a:pt x="4077179" y="2899210"/>
                  <a:pt x="4133295" y="3135813"/>
                </a:cubicBezTo>
                <a:cubicBezTo>
                  <a:pt x="4018235" y="3137694"/>
                  <a:pt x="3815641" y="3075869"/>
                  <a:pt x="3584157" y="3135813"/>
                </a:cubicBezTo>
                <a:cubicBezTo>
                  <a:pt x="3352673" y="3195757"/>
                  <a:pt x="3317230" y="3086832"/>
                  <a:pt x="3076352" y="3135813"/>
                </a:cubicBezTo>
                <a:cubicBezTo>
                  <a:pt x="2835474" y="3184794"/>
                  <a:pt x="2810901" y="3129678"/>
                  <a:pt x="2568548" y="3135813"/>
                </a:cubicBezTo>
                <a:cubicBezTo>
                  <a:pt x="2326195" y="3141948"/>
                  <a:pt x="2240295" y="3102164"/>
                  <a:pt x="2019410" y="3135813"/>
                </a:cubicBezTo>
                <a:cubicBezTo>
                  <a:pt x="1798525" y="3169462"/>
                  <a:pt x="1712189" y="3087462"/>
                  <a:pt x="1511605" y="3135813"/>
                </a:cubicBezTo>
                <a:cubicBezTo>
                  <a:pt x="1311022" y="3184164"/>
                  <a:pt x="1138318" y="3076246"/>
                  <a:pt x="838468" y="3135813"/>
                </a:cubicBezTo>
                <a:cubicBezTo>
                  <a:pt x="538618" y="3195380"/>
                  <a:pt x="194195" y="3081090"/>
                  <a:pt x="0" y="3135813"/>
                </a:cubicBezTo>
                <a:cubicBezTo>
                  <a:pt x="-7245" y="3023235"/>
                  <a:pt x="51612" y="2815574"/>
                  <a:pt x="0" y="2644536"/>
                </a:cubicBezTo>
                <a:cubicBezTo>
                  <a:pt x="-51612" y="2473498"/>
                  <a:pt x="62088" y="2308947"/>
                  <a:pt x="0" y="2121900"/>
                </a:cubicBezTo>
                <a:cubicBezTo>
                  <a:pt x="-62088" y="1934853"/>
                  <a:pt x="26237" y="1881027"/>
                  <a:pt x="0" y="1661981"/>
                </a:cubicBezTo>
                <a:cubicBezTo>
                  <a:pt x="-26237" y="1442935"/>
                  <a:pt x="54956" y="1339205"/>
                  <a:pt x="0" y="1107987"/>
                </a:cubicBezTo>
                <a:cubicBezTo>
                  <a:pt x="-54956" y="876769"/>
                  <a:pt x="51000" y="789250"/>
                  <a:pt x="0" y="648068"/>
                </a:cubicBezTo>
                <a:cubicBezTo>
                  <a:pt x="-51000" y="506886"/>
                  <a:pt x="48104" y="323456"/>
                  <a:pt x="0" y="0"/>
                </a:cubicBezTo>
                <a:close/>
              </a:path>
            </a:pathLst>
          </a:custGeom>
          <a:ln w="190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135038203"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dirty="0"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sz="7000" dirty="0">
                <a:latin typeface="Agency FB" panose="020B0503020202020204" pitchFamily="34" charset="0"/>
              </a:rPr>
              <a:t>Accent as a social maker</a:t>
            </a:r>
          </a:p>
          <a:p>
            <a:endParaRPr lang="en-US" sz="7000" dirty="0"/>
          </a:p>
          <a:p>
            <a:endParaRPr lang="en-US" sz="7000" dirty="0"/>
          </a:p>
          <a:p>
            <a:endParaRPr lang="en-US" sz="7000" dirty="0"/>
          </a:p>
          <a:p>
            <a:pPr marL="0" indent="0" algn="ctr">
              <a:buNone/>
            </a:pPr>
            <a:r>
              <a:rPr lang="en-US" sz="7000" dirty="0">
                <a:latin typeface="Agency FB" panose="020B0503020202020204" pitchFamily="34" charset="0"/>
              </a:rPr>
              <a:t>Countermovement</a:t>
            </a:r>
          </a:p>
          <a:p>
            <a:endParaRPr lang="ru-R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DF6B2BF-D4D1-4C1C-8222-6729B8C69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8947" y="727969"/>
            <a:ext cx="6569475" cy="57616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000" dirty="0">
                <a:latin typeface="Algerian" panose="04020705040A02060702" pitchFamily="82" charset="0"/>
              </a:rPr>
              <a:t>1974 Tony Harrison “</a:t>
            </a:r>
            <a:r>
              <a:rPr lang="cs-CZ" sz="6000" b="0" i="1" dirty="0" err="1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Them</a:t>
            </a:r>
            <a:r>
              <a:rPr lang="cs-CZ" sz="6000" b="0" i="1" dirty="0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 and [</a:t>
            </a:r>
            <a:r>
              <a:rPr lang="cs-CZ" sz="6000" b="0" i="1" dirty="0" err="1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uz</a:t>
            </a:r>
            <a:r>
              <a:rPr lang="cs-CZ" sz="6000" b="0" i="1" dirty="0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]</a:t>
            </a:r>
            <a:r>
              <a:rPr lang="en-US" sz="6000" dirty="0">
                <a:latin typeface="Algerian" panose="04020705040A02060702" pitchFamily="82" charset="0"/>
              </a:rPr>
              <a:t>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000" dirty="0">
                <a:latin typeface="Agency FB" panose="020B0503020202020204" pitchFamily="34" charset="0"/>
              </a:rPr>
              <a:t>The poet was told off for reciting Keats in his native Leeds accent instead of RP</a:t>
            </a:r>
          </a:p>
          <a:p>
            <a:pPr marL="0" indent="0">
              <a:buNone/>
            </a:pPr>
            <a:endParaRPr lang="en-US" sz="3400" dirty="0"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“All poetry (even </a:t>
            </a:r>
            <a:r>
              <a:rPr lang="en-US" sz="5000" b="1" i="1" dirty="0">
                <a:effectLst/>
                <a:latin typeface="Agency FB" panose="020B0503020202020204" pitchFamily="34" charset="0"/>
              </a:rPr>
              <a:t>Cockney Keats</a:t>
            </a:r>
            <a:r>
              <a:rPr lang="en-US" sz="5000" b="0" i="1" dirty="0">
                <a:effectLst/>
                <a:latin typeface="Agency FB" panose="020B0503020202020204" pitchFamily="34" charset="0"/>
              </a:rPr>
              <a:t>?) you see</a:t>
            </a: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‘s been dubbed by [</a:t>
            </a:r>
            <a:r>
              <a:rPr lang="en-US" sz="5000" b="0" i="1" dirty="0" err="1">
                <a:effectLst/>
                <a:latin typeface="Agency FB" panose="020B0503020202020204" pitchFamily="34" charset="0"/>
              </a:rPr>
              <a:t>Λs</a:t>
            </a:r>
            <a:r>
              <a:rPr lang="en-US" sz="5000" b="0" i="1" dirty="0">
                <a:effectLst/>
                <a:latin typeface="Agency FB" panose="020B0503020202020204" pitchFamily="34" charset="0"/>
              </a:rPr>
              <a:t>] into RP,</a:t>
            </a: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Received Pronunciation, please believe [</a:t>
            </a:r>
            <a:r>
              <a:rPr lang="en-US" sz="5000" b="0" i="1" dirty="0" err="1">
                <a:effectLst/>
                <a:latin typeface="Agency FB" panose="020B0503020202020204" pitchFamily="34" charset="0"/>
              </a:rPr>
              <a:t>Λs</a:t>
            </a:r>
            <a:r>
              <a:rPr lang="en-US" sz="5000" b="0" i="1" dirty="0">
                <a:effectLst/>
                <a:latin typeface="Agency FB" panose="020B0503020202020204" pitchFamily="34" charset="0"/>
              </a:rPr>
              <a:t>]</a:t>
            </a: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your speech is in the hands of the Receivers.’ “</a:t>
            </a:r>
          </a:p>
          <a:p>
            <a:pPr marL="0" indent="0" algn="ctr">
              <a:buNone/>
            </a:pPr>
            <a:endParaRPr lang="en-US" sz="5000" b="0" i="1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“You can tell the Receivers where to go</a:t>
            </a:r>
          </a:p>
          <a:p>
            <a:pPr marL="0" indent="0" algn="ctr">
              <a:buNone/>
            </a:pPr>
            <a:r>
              <a:rPr lang="en-US" sz="5000" b="0" i="1" dirty="0">
                <a:effectLst/>
                <a:latin typeface="Agency FB" panose="020B0503020202020204" pitchFamily="34" charset="0"/>
              </a:rPr>
              <a:t>(and not aspirate it) once you know</a:t>
            </a:r>
          </a:p>
          <a:p>
            <a:pPr marL="0" indent="0" algn="ctr">
              <a:buNone/>
            </a:pPr>
            <a:r>
              <a:rPr lang="en-US" sz="5000" b="1" i="1" dirty="0">
                <a:effectLst/>
                <a:latin typeface="Agency FB" panose="020B0503020202020204" pitchFamily="34" charset="0"/>
              </a:rPr>
              <a:t>Wordsworth’s matter/water are full rhymes</a:t>
            </a:r>
            <a:r>
              <a:rPr lang="en-US" sz="5000" b="0" i="1" dirty="0">
                <a:effectLst/>
                <a:latin typeface="Agency FB" panose="020B0503020202020204" pitchFamily="34" charset="0"/>
              </a:rPr>
              <a:t>”</a:t>
            </a:r>
          </a:p>
          <a:p>
            <a:pPr marL="0" indent="0" algn="ctr">
              <a:buNone/>
            </a:pPr>
            <a:endParaRPr lang="en-US" sz="3400" b="0" i="1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pPr marL="0" indent="0" algn="r">
              <a:buNone/>
            </a:pPr>
            <a:endParaRPr lang="en-US" u="sng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6700" i="1" dirty="0">
                <a:solidFill>
                  <a:srgbClr val="333333"/>
                </a:solidFill>
                <a:latin typeface="Agency FB" panose="020B0503020202020204" pitchFamily="34" charset="0"/>
              </a:rPr>
              <a:t>“(I …) spoke the language that I spoke at home.</a:t>
            </a:r>
            <a:r>
              <a:rPr lang="en-US" sz="6700" dirty="0">
                <a:latin typeface="Agency FB" panose="020B0503020202020204" pitchFamily="34" charset="0"/>
              </a:rPr>
              <a:t/>
            </a:r>
            <a:br>
              <a:rPr lang="en-US" sz="6700" dirty="0">
                <a:latin typeface="Agency FB" panose="020B0503020202020204" pitchFamily="34" charset="0"/>
              </a:rPr>
            </a:br>
            <a:r>
              <a:rPr lang="en-US" sz="6700" i="1" dirty="0">
                <a:solidFill>
                  <a:srgbClr val="333333"/>
                </a:solidFill>
                <a:latin typeface="Agency FB" panose="020B0503020202020204" pitchFamily="34" charset="0"/>
              </a:rPr>
              <a:t>RIP RP, RIP T.W.</a:t>
            </a:r>
            <a:r>
              <a:rPr lang="en-US" sz="6700" dirty="0">
                <a:latin typeface="Agency FB" panose="020B0503020202020204" pitchFamily="34" charset="0"/>
              </a:rPr>
              <a:t/>
            </a:r>
            <a:br>
              <a:rPr lang="en-US" sz="6700" dirty="0">
                <a:latin typeface="Agency FB" panose="020B0503020202020204" pitchFamily="34" charset="0"/>
              </a:rPr>
            </a:br>
            <a:r>
              <a:rPr lang="en-US" sz="6700" i="1" dirty="0">
                <a:solidFill>
                  <a:srgbClr val="333333"/>
                </a:solidFill>
                <a:latin typeface="Agency FB" panose="020B0503020202020204" pitchFamily="34" charset="0"/>
              </a:rPr>
              <a:t>I’m Tony Harrison no longer you!”</a:t>
            </a:r>
            <a:endParaRPr lang="en-US" u="sng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 algn="r">
              <a:buNone/>
            </a:pPr>
            <a:r>
              <a:rPr lang="en-US" sz="4000" u="sng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reading</a:t>
            </a:r>
            <a:endParaRPr lang="ru-RU" sz="4000" u="sng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xmlns="" id="{7A9B8029-798F-462D-A3AF-09C923B74775}"/>
              </a:ext>
            </a:extLst>
          </p:cNvPr>
          <p:cNvSpPr/>
          <p:nvPr/>
        </p:nvSpPr>
        <p:spPr>
          <a:xfrm>
            <a:off x="2485748" y="1359547"/>
            <a:ext cx="346229" cy="932156"/>
          </a:xfrm>
          <a:custGeom>
            <a:avLst/>
            <a:gdLst>
              <a:gd name="connsiteX0" fmla="*/ 0 w 346229"/>
              <a:gd name="connsiteY0" fmla="*/ 759042 h 932156"/>
              <a:gd name="connsiteX1" fmla="*/ 86557 w 346229"/>
              <a:gd name="connsiteY1" fmla="*/ 759042 h 932156"/>
              <a:gd name="connsiteX2" fmla="*/ 86557 w 346229"/>
              <a:gd name="connsiteY2" fmla="*/ 402292 h 932156"/>
              <a:gd name="connsiteX3" fmla="*/ 86557 w 346229"/>
              <a:gd name="connsiteY3" fmla="*/ 0 h 932156"/>
              <a:gd name="connsiteX4" fmla="*/ 259672 w 346229"/>
              <a:gd name="connsiteY4" fmla="*/ 0 h 932156"/>
              <a:gd name="connsiteX5" fmla="*/ 259672 w 346229"/>
              <a:gd name="connsiteY5" fmla="*/ 379521 h 932156"/>
              <a:gd name="connsiteX6" fmla="*/ 259672 w 346229"/>
              <a:gd name="connsiteY6" fmla="*/ 759042 h 932156"/>
              <a:gd name="connsiteX7" fmla="*/ 346229 w 346229"/>
              <a:gd name="connsiteY7" fmla="*/ 759042 h 932156"/>
              <a:gd name="connsiteX8" fmla="*/ 173115 w 346229"/>
              <a:gd name="connsiteY8" fmla="*/ 932156 h 932156"/>
              <a:gd name="connsiteX9" fmla="*/ 0 w 346229"/>
              <a:gd name="connsiteY9" fmla="*/ 759042 h 932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6229" h="932156" fill="none" extrusionOk="0">
                <a:moveTo>
                  <a:pt x="0" y="759042"/>
                </a:moveTo>
                <a:cubicBezTo>
                  <a:pt x="41164" y="753779"/>
                  <a:pt x="55998" y="763280"/>
                  <a:pt x="86557" y="759042"/>
                </a:cubicBezTo>
                <a:cubicBezTo>
                  <a:pt x="58076" y="598407"/>
                  <a:pt x="126394" y="479832"/>
                  <a:pt x="86557" y="402292"/>
                </a:cubicBezTo>
                <a:cubicBezTo>
                  <a:pt x="46720" y="324752"/>
                  <a:pt x="106847" y="167406"/>
                  <a:pt x="86557" y="0"/>
                </a:cubicBezTo>
                <a:cubicBezTo>
                  <a:pt x="150968" y="-4861"/>
                  <a:pt x="199412" y="18282"/>
                  <a:pt x="259672" y="0"/>
                </a:cubicBezTo>
                <a:cubicBezTo>
                  <a:pt x="260293" y="117922"/>
                  <a:pt x="246331" y="237026"/>
                  <a:pt x="259672" y="379521"/>
                </a:cubicBezTo>
                <a:cubicBezTo>
                  <a:pt x="273013" y="522016"/>
                  <a:pt x="253541" y="621378"/>
                  <a:pt x="259672" y="759042"/>
                </a:cubicBezTo>
                <a:cubicBezTo>
                  <a:pt x="301113" y="751849"/>
                  <a:pt x="318129" y="766434"/>
                  <a:pt x="346229" y="759042"/>
                </a:cubicBezTo>
                <a:cubicBezTo>
                  <a:pt x="297495" y="840069"/>
                  <a:pt x="230901" y="846699"/>
                  <a:pt x="173115" y="932156"/>
                </a:cubicBezTo>
                <a:cubicBezTo>
                  <a:pt x="109717" y="883912"/>
                  <a:pt x="87124" y="834389"/>
                  <a:pt x="0" y="759042"/>
                </a:cubicBezTo>
                <a:close/>
              </a:path>
              <a:path w="346229" h="932156" stroke="0" extrusionOk="0">
                <a:moveTo>
                  <a:pt x="0" y="759042"/>
                </a:moveTo>
                <a:cubicBezTo>
                  <a:pt x="22229" y="753856"/>
                  <a:pt x="55196" y="759794"/>
                  <a:pt x="86557" y="759042"/>
                </a:cubicBezTo>
                <a:cubicBezTo>
                  <a:pt x="71498" y="578454"/>
                  <a:pt x="101662" y="454578"/>
                  <a:pt x="86557" y="364340"/>
                </a:cubicBezTo>
                <a:cubicBezTo>
                  <a:pt x="71452" y="274102"/>
                  <a:pt x="114085" y="100398"/>
                  <a:pt x="86557" y="0"/>
                </a:cubicBezTo>
                <a:cubicBezTo>
                  <a:pt x="158995" y="-11377"/>
                  <a:pt x="178246" y="19012"/>
                  <a:pt x="259672" y="0"/>
                </a:cubicBezTo>
                <a:cubicBezTo>
                  <a:pt x="299931" y="109771"/>
                  <a:pt x="240472" y="277237"/>
                  <a:pt x="259672" y="356750"/>
                </a:cubicBezTo>
                <a:cubicBezTo>
                  <a:pt x="278872" y="436263"/>
                  <a:pt x="225173" y="646322"/>
                  <a:pt x="259672" y="759042"/>
                </a:cubicBezTo>
                <a:cubicBezTo>
                  <a:pt x="292372" y="754778"/>
                  <a:pt x="312270" y="767536"/>
                  <a:pt x="346229" y="759042"/>
                </a:cubicBezTo>
                <a:cubicBezTo>
                  <a:pt x="325406" y="821202"/>
                  <a:pt x="222016" y="858642"/>
                  <a:pt x="173115" y="932156"/>
                </a:cubicBezTo>
                <a:cubicBezTo>
                  <a:pt x="98955" y="858583"/>
                  <a:pt x="48375" y="801873"/>
                  <a:pt x="0" y="759042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xmlns="" sd="3044174376">
                  <a:prstGeom prst="down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xmlns="" id="{10A99842-863B-4C9D-99D9-0FFB5CE97E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393577" y="4619625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991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B22E37F-1E6C-49A3-A366-1AF4FD7D9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41" y="115410"/>
            <a:ext cx="5692114" cy="643631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DF0CA2B8-D06F-401B-A7E5-E96C617F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84" y="1451044"/>
            <a:ext cx="5590071" cy="1120706"/>
          </a:xfrm>
        </p:spPr>
        <p:txBody>
          <a:bodyPr>
            <a:normAutofit/>
          </a:bodyPr>
          <a:lstStyle/>
          <a:p>
            <a:r>
              <a:rPr lang="en-US" b="0" dirty="0">
                <a:latin typeface="Algerian" panose="04020705040A02060702" pitchFamily="82" charset="0"/>
              </a:rPr>
              <a:t>1988 Paul </a:t>
            </a:r>
            <a:r>
              <a:rPr lang="en-US" b="0" dirty="0" err="1">
                <a:latin typeface="Algerian" panose="04020705040A02060702" pitchFamily="82" charset="0"/>
              </a:rPr>
              <a:t>Tench</a:t>
            </a:r>
            <a:r>
              <a:rPr lang="en-US" b="0" dirty="0">
                <a:latin typeface="Algerian" panose="04020705040A02060702" pitchFamily="82" charset="0"/>
              </a:rPr>
              <a:t> </a:t>
            </a:r>
            <a:r>
              <a:rPr lang="en-US" b="0" i="1" dirty="0">
                <a:latin typeface="Algerian" panose="04020705040A02060702" pitchFamily="82" charset="0"/>
              </a:rPr>
              <a:t>English Pronouncing Dictionary </a:t>
            </a:r>
            <a:r>
              <a:rPr lang="en-US" b="0" dirty="0">
                <a:latin typeface="Algerian" panose="04020705040A02060702" pitchFamily="82" charset="0"/>
              </a:rPr>
              <a:t>(15th edition )</a:t>
            </a:r>
            <a:endParaRPr lang="ru-RU" b="0" dirty="0"/>
          </a:p>
          <a:p>
            <a:endParaRPr lang="en-US" b="0" dirty="0">
              <a:latin typeface="Algerian" panose="04020705040A02060702" pitchFamily="82" charset="0"/>
            </a:endParaRPr>
          </a:p>
          <a:p>
            <a:endParaRPr lang="ru-R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83616B-F225-49B2-BD06-4F9946E40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504" y="2693711"/>
            <a:ext cx="5590071" cy="3307315"/>
          </a:xfrm>
        </p:spPr>
        <p:txBody>
          <a:bodyPr>
            <a:normAutofit/>
          </a:bodyPr>
          <a:lstStyle/>
          <a:p>
            <a:r>
              <a:rPr lang="en-US" dirty="0">
                <a:latin typeface="Agency FB" panose="020B0503020202020204" pitchFamily="34" charset="0"/>
              </a:rPr>
              <a:t>asks to replace the phrase </a:t>
            </a:r>
            <a:r>
              <a:rPr lang="en-US" i="1" dirty="0">
                <a:latin typeface="Agency FB" panose="020B0503020202020204" pitchFamily="34" charset="0"/>
              </a:rPr>
              <a:t>RP</a:t>
            </a:r>
            <a:r>
              <a:rPr lang="en-US" dirty="0">
                <a:latin typeface="Agency FB" panose="020B0503020202020204" pitchFamily="34" charset="0"/>
              </a:rPr>
              <a:t> with </a:t>
            </a:r>
            <a:r>
              <a:rPr lang="en-US" i="1" dirty="0">
                <a:latin typeface="Agency FB" panose="020B0503020202020204" pitchFamily="34" charset="0"/>
              </a:rPr>
              <a:t>BBC English </a:t>
            </a:r>
            <a:endParaRPr lang="cs-CZ" i="1" dirty="0">
              <a:latin typeface="Agency FB" panose="020B0503020202020204" pitchFamily="34" charset="0"/>
            </a:endParaRPr>
          </a:p>
          <a:p>
            <a:endParaRPr lang="en-US" dirty="0">
              <a:latin typeface="Agency FB" panose="020B0503020202020204" pitchFamily="34" charset="0"/>
            </a:endParaRP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E42FF1A-79E3-4638-BF0A-32F70F93B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0"/>
            <a:ext cx="5857043" cy="1120706"/>
          </a:xfrm>
        </p:spPr>
        <p:txBody>
          <a:bodyPr>
            <a:normAutofit/>
          </a:bodyPr>
          <a:lstStyle/>
          <a:p>
            <a:r>
              <a:rPr lang="cs-CZ" b="0" dirty="0">
                <a:latin typeface="Algerian" panose="04020705040A02060702" pitchFamily="82" charset="0"/>
              </a:rPr>
              <a:t>1991 David </a:t>
            </a:r>
            <a:r>
              <a:rPr lang="cs-CZ" b="0" dirty="0" err="1">
                <a:latin typeface="Algerian" panose="04020705040A02060702" pitchFamily="82" charset="0"/>
              </a:rPr>
              <a:t>Abercrombie</a:t>
            </a:r>
            <a:r>
              <a:rPr lang="cs-CZ" b="0" dirty="0">
                <a:latin typeface="Algerian" panose="04020705040A02060702" pitchFamily="82" charset="0"/>
              </a:rPr>
              <a:t> “RP RIP?”</a:t>
            </a:r>
            <a:endParaRPr lang="ru-RU" b="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CBDE0D84-AC85-4CA3-A086-86066D7F9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71750"/>
            <a:ext cx="5183188" cy="3684588"/>
          </a:xfrm>
        </p:spPr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notes that many regular BBC speakers have a local accent and RP is “</a:t>
            </a:r>
            <a:r>
              <a:rPr lang="cs-CZ" dirty="0">
                <a:latin typeface="Agency FB" panose="020B0503020202020204" pitchFamily="34" charset="0"/>
              </a:rPr>
              <a:t>on </a:t>
            </a:r>
            <a:r>
              <a:rPr lang="cs-CZ" dirty="0" err="1">
                <a:latin typeface="Agency FB" panose="020B0503020202020204" pitchFamily="34" charset="0"/>
              </a:rPr>
              <a:t>its</a:t>
            </a:r>
            <a:r>
              <a:rPr lang="cs-CZ" dirty="0">
                <a:latin typeface="Agency FB" panose="020B0503020202020204" pitchFamily="34" charset="0"/>
              </a:rPr>
              <a:t> </a:t>
            </a:r>
            <a:r>
              <a:rPr lang="cs-CZ" dirty="0" err="1">
                <a:latin typeface="Agency FB" panose="020B0503020202020204" pitchFamily="34" charset="0"/>
              </a:rPr>
              <a:t>way</a:t>
            </a:r>
            <a:r>
              <a:rPr lang="cs-CZ" dirty="0">
                <a:latin typeface="Agency FB" panose="020B0503020202020204" pitchFamily="34" charset="0"/>
              </a:rPr>
              <a:t> </a:t>
            </a:r>
            <a:r>
              <a:rPr lang="cs-CZ" dirty="0" err="1">
                <a:latin typeface="Agency FB" panose="020B0503020202020204" pitchFamily="34" charset="0"/>
              </a:rPr>
              <a:t>out</a:t>
            </a:r>
            <a:r>
              <a:rPr lang="en-US" dirty="0">
                <a:latin typeface="Agency FB" panose="020B0503020202020204" pitchFamily="34" charset="0"/>
              </a:rPr>
              <a:t>”</a:t>
            </a:r>
            <a:endParaRPr lang="ru-RU" dirty="0"/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xmlns="" id="{7C9A6A7E-C318-4613-BA2D-D38BF7796F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rot="1165819">
            <a:off x="4442891" y="3776180"/>
            <a:ext cx="3276753" cy="28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799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AF059C91-D02D-4EF7-8440-F94E8D549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3600" b="0" dirty="0">
                <a:latin typeface="Algerian" panose="04020705040A02060702" pitchFamily="82" charset="0"/>
              </a:rPr>
              <a:t>1991 David </a:t>
            </a:r>
            <a:r>
              <a:rPr lang="cs-CZ" sz="3600" b="0" dirty="0" err="1">
                <a:latin typeface="Algerian" panose="04020705040A02060702" pitchFamily="82" charset="0"/>
              </a:rPr>
              <a:t>Abercrombie</a:t>
            </a:r>
            <a:r>
              <a:rPr lang="cs-CZ" sz="3600" b="0" dirty="0">
                <a:latin typeface="Algerian" panose="04020705040A02060702" pitchFamily="82" charset="0"/>
              </a:rPr>
              <a:t> “RP RIP?”</a:t>
            </a:r>
            <a:endParaRPr lang="ru-RU" sz="3600" dirty="0"/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70542F3E-3D55-414A-9BF0-6DDACD95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354" y="1879503"/>
            <a:ext cx="6713552" cy="4119172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gency FB" panose="020B0503020202020204" pitchFamily="34" charset="0"/>
              </a:rPr>
              <a:t>“</a:t>
            </a:r>
            <a:r>
              <a:rPr lang="cs-CZ" dirty="0">
                <a:latin typeface="Agency FB" panose="020B0503020202020204" pitchFamily="34" charset="0"/>
              </a:rPr>
              <a:t>No </a:t>
            </a:r>
            <a:r>
              <a:rPr lang="cs-CZ" dirty="0" err="1">
                <a:latin typeface="Agency FB" panose="020B0503020202020204" pitchFamily="34" charset="0"/>
              </a:rPr>
              <a:t>accent</a:t>
            </a:r>
            <a:r>
              <a:rPr lang="cs-CZ" dirty="0">
                <a:latin typeface="Agency FB" panose="020B0503020202020204" pitchFamily="34" charset="0"/>
              </a:rPr>
              <a:t> </a:t>
            </a:r>
            <a:r>
              <a:rPr lang="cs-CZ" dirty="0" err="1">
                <a:latin typeface="Agency FB" panose="020B0503020202020204" pitchFamily="34" charset="0"/>
              </a:rPr>
              <a:t>or</a:t>
            </a:r>
            <a:r>
              <a:rPr lang="cs-CZ" dirty="0">
                <a:latin typeface="Agency FB" panose="020B0503020202020204" pitchFamily="34" charset="0"/>
              </a:rPr>
              <a:t> </a:t>
            </a:r>
            <a:r>
              <a:rPr lang="cs-CZ" dirty="0" err="1">
                <a:latin typeface="Agency FB" panose="020B0503020202020204" pitchFamily="34" charset="0"/>
              </a:rPr>
              <a:t>dialect</a:t>
            </a:r>
            <a:r>
              <a:rPr lang="cs-CZ" dirty="0">
                <a:latin typeface="Agency FB" panose="020B0503020202020204" pitchFamily="34" charset="0"/>
              </a:rPr>
              <a:t> </a:t>
            </a:r>
            <a:r>
              <a:rPr lang="cs-CZ" dirty="0" err="1">
                <a:latin typeface="Agency FB" panose="020B0503020202020204" pitchFamily="34" charset="0"/>
              </a:rPr>
              <a:t>remains</a:t>
            </a:r>
            <a:r>
              <a:rPr lang="cs-CZ" dirty="0">
                <a:latin typeface="Agency FB" panose="020B0503020202020204" pitchFamily="34" charset="0"/>
              </a:rPr>
              <a:t> static</a:t>
            </a:r>
            <a:r>
              <a:rPr lang="en-US" dirty="0">
                <a:latin typeface="Agency FB" panose="020B0503020202020204" pitchFamily="34" charset="0"/>
              </a:rPr>
              <a:t>”         it is normal that RP undergoes changes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gency FB" panose="020B0503020202020204" pitchFamily="34" charset="0"/>
              </a:rPr>
              <a:t>“accent bar” (from “</a:t>
            </a:r>
            <a:r>
              <a:rPr lang="en-US" dirty="0" err="1">
                <a:latin typeface="Agency FB" panose="020B0503020202020204" pitchFamily="34" charset="0"/>
              </a:rPr>
              <a:t>colour</a:t>
            </a:r>
            <a:r>
              <a:rPr lang="en-US" dirty="0">
                <a:latin typeface="Agency FB" panose="020B0503020202020204" pitchFamily="34" charset="0"/>
              </a:rPr>
              <a:t> bar”)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gency FB" panose="020B0503020202020204" pitchFamily="34" charset="0"/>
              </a:rPr>
              <a:t>RP as a sign of privilege is hated more and more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gency FB" panose="020B0503020202020204" pitchFamily="34" charset="0"/>
              </a:rPr>
              <a:t>Young people choose to speak with their local accent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gency FB" panose="020B0503020202020204" pitchFamily="34" charset="0"/>
              </a:rPr>
              <a:t>Scottish accent as a pronunciation model for the learners</a:t>
            </a:r>
            <a:endParaRPr lang="ru-R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B1A67E7-3E9E-46F3-8522-B08915FF22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3149"/>
          <a:stretch/>
        </p:blipFill>
        <p:spPr>
          <a:xfrm>
            <a:off x="8460721" y="3096553"/>
            <a:ext cx="2791997" cy="2902122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1E5AC3A2-7B55-47FF-B368-AB6D7301760A}"/>
              </a:ext>
            </a:extLst>
          </p:cNvPr>
          <p:cNvSpPr/>
          <p:nvPr/>
        </p:nvSpPr>
        <p:spPr>
          <a:xfrm>
            <a:off x="5253135" y="2183362"/>
            <a:ext cx="438539" cy="17339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06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47E074B-5ED9-46B6-8F38-32228F6CD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639" y="2563187"/>
            <a:ext cx="1334404" cy="13255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3C4CFA-4C6D-4A51-824A-72149326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61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2011 </a:t>
            </a:r>
            <a:r>
              <a:rPr lang="cs-CZ" sz="3200" dirty="0" err="1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Melvyn</a:t>
            </a:r>
            <a:r>
              <a:rPr lang="cs-CZ" sz="3200" dirty="0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 </a:t>
            </a:r>
            <a:r>
              <a:rPr lang="cs-CZ" sz="3200" dirty="0" err="1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Bragg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 </a:t>
            </a:r>
            <a:r>
              <a:rPr lang="cs-CZ" sz="3200" dirty="0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 BBC </a:t>
            </a:r>
            <a:r>
              <a:rPr lang="cs-CZ" sz="3200" dirty="0" err="1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programme</a:t>
            </a:r>
            <a:r>
              <a:rPr lang="cs-CZ" sz="3200" dirty="0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 </a:t>
            </a:r>
            <a:r>
              <a:rPr lang="cs-CZ" sz="3200" i="1" dirty="0">
                <a:solidFill>
                  <a:schemeClr val="bg2">
                    <a:lumMod val="25000"/>
                  </a:schemeClr>
                </a:solidFill>
                <a:effectLst/>
                <a:latin typeface="Algerian" panose="04020705040A02060702" pitchFamily="82" charset="0"/>
              </a:rPr>
              <a:t>“RP RIP?“</a:t>
            </a:r>
            <a:endParaRPr lang="ru-RU" sz="32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9DDDC7-0B28-41C1-83AB-D642FA1F7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096" y="2005921"/>
            <a:ext cx="11013489" cy="4351338"/>
          </a:xfrm>
        </p:spPr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For the foreign listeners,  RP is associated with </a:t>
            </a:r>
            <a:r>
              <a:rPr lang="cs-CZ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"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lovable</a:t>
            </a:r>
            <a:r>
              <a:rPr lang="cs-CZ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fops</a:t>
            </a:r>
            <a:r>
              <a:rPr lang="cs-CZ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" 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as Hugh Grant and Stephen Fry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333333"/>
                </a:solidFill>
                <a:latin typeface="Agency FB" panose="020B0503020202020204" pitchFamily="34" charset="0"/>
              </a:rPr>
              <a:t>VS</a:t>
            </a:r>
          </a:p>
          <a:p>
            <a:pPr marL="0" indent="0">
              <a:buNone/>
            </a:pPr>
            <a:endParaRPr lang="en-US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pPr algn="r"/>
            <a:endParaRPr lang="en-US" b="0" i="0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pPr algn="r"/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 with villains, such as Ralph Fiennes in 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Harry Potter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, Terence Stamp in 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Superman 2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, Ian McKellen as Magneto in the 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X-Men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films, Paul Bettany in 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The Da Vinci Code</a:t>
            </a:r>
            <a:endParaRPr lang="ru-RU" i="1" dirty="0"/>
          </a:p>
        </p:txBody>
      </p:sp>
      <p:pic>
        <p:nvPicPr>
          <p:cNvPr id="6" name="Picture 5" descr="A picture containing person, white, dressed&#10;&#10;Description automatically generated">
            <a:extLst>
              <a:ext uri="{FF2B5EF4-FFF2-40B4-BE49-F238E27FC236}">
                <a16:creationId xmlns:a16="http://schemas.microsoft.com/office/drawing/2014/main" xmlns="" id="{007C3AC0-E525-495A-B154-88470A6C5E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0" y="4717634"/>
            <a:ext cx="2299317" cy="21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054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9E81DDB-7AD6-40EA-B619-CDAE7B3B0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2401402"/>
            <a:ext cx="8277225" cy="24277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560516-C415-419F-BD25-02F36A23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lgerian" panose="04020705040A02060702" pitchFamily="82" charset="0"/>
              </a:rPr>
              <a:t>To prove that RP is already gone</a:t>
            </a:r>
            <a:endParaRPr lang="ru-R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25D529-034F-4736-A881-47CACE954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2015 letter to the Times </a:t>
            </a:r>
          </a:p>
          <a:p>
            <a:pPr marL="0" indent="0">
              <a:buNone/>
            </a:pPr>
            <a:endParaRPr lang="en-US" b="0" i="0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“Sir, I was alarmed to hear on the news about the rapidly growing</a:t>
            </a:r>
            <a:r>
              <a:rPr lang="en-US" i="1" dirty="0">
                <a:latin typeface="Agency FB" panose="020B0503020202020204" pitchFamily="34" charset="0"/>
              </a:rPr>
              <a:t/>
            </a:r>
            <a:br>
              <a:rPr lang="en-US" i="1" dirty="0">
                <a:latin typeface="Agency FB" panose="020B0503020202020204" pitchFamily="34" charset="0"/>
              </a:rPr>
            </a:b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number of psychopaths in London. Halfway through the story I</a:t>
            </a:r>
            <a:r>
              <a:rPr lang="en-US" i="1" dirty="0">
                <a:latin typeface="Agency FB" panose="020B0503020202020204" pitchFamily="34" charset="0"/>
              </a:rPr>
              <a:t/>
            </a:r>
            <a:br>
              <a:rPr lang="en-US" i="1" dirty="0">
                <a:latin typeface="Agency FB" panose="020B0503020202020204" pitchFamily="34" charset="0"/>
              </a:rPr>
            </a:br>
            <a:r>
              <a:rPr lang="en-US" b="0" i="1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realised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that they were reporting an increase in cycle paths. I miss</a:t>
            </a:r>
            <a:r>
              <a:rPr lang="en-US" i="1" dirty="0">
                <a:latin typeface="Agency FB" panose="020B0503020202020204" pitchFamily="34" charset="0"/>
              </a:rPr>
              <a:t/>
            </a:r>
            <a:br>
              <a:rPr lang="en-US" i="1" dirty="0">
                <a:latin typeface="Agency FB" panose="020B0503020202020204" pitchFamily="34" charset="0"/>
              </a:rPr>
            </a:b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Received Pronunciation.”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</a:br>
            <a:endParaRPr lang="en-US" b="0" i="0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psychopath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 in SBE, including RP, is [ˈ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saikəˌpæθ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]</a:t>
            </a:r>
            <a:endParaRPr lang="en-US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r>
              <a:rPr lang="cs-CZ" b="0" i="1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cycle</a:t>
            </a:r>
            <a:r>
              <a:rPr lang="cs-CZ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</a:t>
            </a:r>
            <a:r>
              <a:rPr lang="cs-CZ" b="0" i="1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path</a:t>
            </a:r>
            <a:r>
              <a:rPr lang="en-US" b="0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Home Counties SBE [ˈ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saikwˌpɑθ</a:t>
            </a:r>
            <a:r>
              <a:rPr lang="en-US" b="0" i="0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459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ontent Placeholder 2">
            <a:extLst>
              <a:ext uri="{FF2B5EF4-FFF2-40B4-BE49-F238E27FC236}">
                <a16:creationId xmlns:a16="http://schemas.microsoft.com/office/drawing/2014/main" xmlns="" id="{4BBE716D-6A1E-49C5-B481-B633A3F71499}"/>
              </a:ext>
            </a:extLst>
          </p:cNvPr>
          <p:cNvSpPr txBox="1">
            <a:spLocks/>
          </p:cNvSpPr>
          <p:nvPr/>
        </p:nvSpPr>
        <p:spPr>
          <a:xfrm>
            <a:off x="574274" y="1556257"/>
            <a:ext cx="4626376" cy="3463417"/>
          </a:xfrm>
          <a:custGeom>
            <a:avLst/>
            <a:gdLst>
              <a:gd name="connsiteX0" fmla="*/ 0 w 4626376"/>
              <a:gd name="connsiteY0" fmla="*/ 0 h 3463417"/>
              <a:gd name="connsiteX1" fmla="*/ 439506 w 4626376"/>
              <a:gd name="connsiteY1" fmla="*/ 0 h 3463417"/>
              <a:gd name="connsiteX2" fmla="*/ 879011 w 4626376"/>
              <a:gd name="connsiteY2" fmla="*/ 0 h 3463417"/>
              <a:gd name="connsiteX3" fmla="*/ 1503572 w 4626376"/>
              <a:gd name="connsiteY3" fmla="*/ 0 h 3463417"/>
              <a:gd name="connsiteX4" fmla="*/ 2035605 w 4626376"/>
              <a:gd name="connsiteY4" fmla="*/ 0 h 3463417"/>
              <a:gd name="connsiteX5" fmla="*/ 2706430 w 4626376"/>
              <a:gd name="connsiteY5" fmla="*/ 0 h 3463417"/>
              <a:gd name="connsiteX6" fmla="*/ 3284727 w 4626376"/>
              <a:gd name="connsiteY6" fmla="*/ 0 h 3463417"/>
              <a:gd name="connsiteX7" fmla="*/ 3863024 w 4626376"/>
              <a:gd name="connsiteY7" fmla="*/ 0 h 3463417"/>
              <a:gd name="connsiteX8" fmla="*/ 4626376 w 4626376"/>
              <a:gd name="connsiteY8" fmla="*/ 0 h 3463417"/>
              <a:gd name="connsiteX9" fmla="*/ 4626376 w 4626376"/>
              <a:gd name="connsiteY9" fmla="*/ 646505 h 3463417"/>
              <a:gd name="connsiteX10" fmla="*/ 4626376 w 4626376"/>
              <a:gd name="connsiteY10" fmla="*/ 1293009 h 3463417"/>
              <a:gd name="connsiteX11" fmla="*/ 4626376 w 4626376"/>
              <a:gd name="connsiteY11" fmla="*/ 1835611 h 3463417"/>
              <a:gd name="connsiteX12" fmla="*/ 4626376 w 4626376"/>
              <a:gd name="connsiteY12" fmla="*/ 2343579 h 3463417"/>
              <a:gd name="connsiteX13" fmla="*/ 4626376 w 4626376"/>
              <a:gd name="connsiteY13" fmla="*/ 2886181 h 3463417"/>
              <a:gd name="connsiteX14" fmla="*/ 4626376 w 4626376"/>
              <a:gd name="connsiteY14" fmla="*/ 3463417 h 3463417"/>
              <a:gd name="connsiteX15" fmla="*/ 4001815 w 4626376"/>
              <a:gd name="connsiteY15" fmla="*/ 3463417 h 3463417"/>
              <a:gd name="connsiteX16" fmla="*/ 3423518 w 4626376"/>
              <a:gd name="connsiteY16" fmla="*/ 3463417 h 3463417"/>
              <a:gd name="connsiteX17" fmla="*/ 2937749 w 4626376"/>
              <a:gd name="connsiteY17" fmla="*/ 3463417 h 3463417"/>
              <a:gd name="connsiteX18" fmla="*/ 2266924 w 4626376"/>
              <a:gd name="connsiteY18" fmla="*/ 3463417 h 3463417"/>
              <a:gd name="connsiteX19" fmla="*/ 1827419 w 4626376"/>
              <a:gd name="connsiteY19" fmla="*/ 3463417 h 3463417"/>
              <a:gd name="connsiteX20" fmla="*/ 1387913 w 4626376"/>
              <a:gd name="connsiteY20" fmla="*/ 3463417 h 3463417"/>
              <a:gd name="connsiteX21" fmla="*/ 763352 w 4626376"/>
              <a:gd name="connsiteY21" fmla="*/ 3463417 h 3463417"/>
              <a:gd name="connsiteX22" fmla="*/ 0 w 4626376"/>
              <a:gd name="connsiteY22" fmla="*/ 3463417 h 3463417"/>
              <a:gd name="connsiteX23" fmla="*/ 0 w 4626376"/>
              <a:gd name="connsiteY23" fmla="*/ 2990083 h 3463417"/>
              <a:gd name="connsiteX24" fmla="*/ 0 w 4626376"/>
              <a:gd name="connsiteY24" fmla="*/ 2516750 h 3463417"/>
              <a:gd name="connsiteX25" fmla="*/ 0 w 4626376"/>
              <a:gd name="connsiteY25" fmla="*/ 2008782 h 3463417"/>
              <a:gd name="connsiteX26" fmla="*/ 0 w 4626376"/>
              <a:gd name="connsiteY26" fmla="*/ 1466180 h 3463417"/>
              <a:gd name="connsiteX27" fmla="*/ 0 w 4626376"/>
              <a:gd name="connsiteY27" fmla="*/ 854310 h 3463417"/>
              <a:gd name="connsiteX28" fmla="*/ 0 w 4626376"/>
              <a:gd name="connsiteY28" fmla="*/ 0 h 3463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626376" h="3463417" fill="none" extrusionOk="0">
                <a:moveTo>
                  <a:pt x="0" y="0"/>
                </a:moveTo>
                <a:cubicBezTo>
                  <a:pt x="179728" y="-9648"/>
                  <a:pt x="287494" y="3804"/>
                  <a:pt x="439506" y="0"/>
                </a:cubicBezTo>
                <a:cubicBezTo>
                  <a:pt x="591518" y="-3804"/>
                  <a:pt x="687613" y="47243"/>
                  <a:pt x="879011" y="0"/>
                </a:cubicBezTo>
                <a:cubicBezTo>
                  <a:pt x="1070409" y="-47243"/>
                  <a:pt x="1242369" y="64192"/>
                  <a:pt x="1503572" y="0"/>
                </a:cubicBezTo>
                <a:cubicBezTo>
                  <a:pt x="1764775" y="-64192"/>
                  <a:pt x="1821472" y="27541"/>
                  <a:pt x="2035605" y="0"/>
                </a:cubicBezTo>
                <a:cubicBezTo>
                  <a:pt x="2249738" y="-27541"/>
                  <a:pt x="2485966" y="41036"/>
                  <a:pt x="2706430" y="0"/>
                </a:cubicBezTo>
                <a:cubicBezTo>
                  <a:pt x="2926895" y="-41036"/>
                  <a:pt x="3009207" y="40358"/>
                  <a:pt x="3284727" y="0"/>
                </a:cubicBezTo>
                <a:cubicBezTo>
                  <a:pt x="3560247" y="-40358"/>
                  <a:pt x="3681104" y="19458"/>
                  <a:pt x="3863024" y="0"/>
                </a:cubicBezTo>
                <a:cubicBezTo>
                  <a:pt x="4044944" y="-19458"/>
                  <a:pt x="4422423" y="35956"/>
                  <a:pt x="4626376" y="0"/>
                </a:cubicBezTo>
                <a:cubicBezTo>
                  <a:pt x="4684095" y="219131"/>
                  <a:pt x="4619126" y="387798"/>
                  <a:pt x="4626376" y="646505"/>
                </a:cubicBezTo>
                <a:cubicBezTo>
                  <a:pt x="4633626" y="905213"/>
                  <a:pt x="4605895" y="1134839"/>
                  <a:pt x="4626376" y="1293009"/>
                </a:cubicBezTo>
                <a:cubicBezTo>
                  <a:pt x="4646857" y="1451179"/>
                  <a:pt x="4571454" y="1633869"/>
                  <a:pt x="4626376" y="1835611"/>
                </a:cubicBezTo>
                <a:cubicBezTo>
                  <a:pt x="4681298" y="2037353"/>
                  <a:pt x="4596097" y="2159903"/>
                  <a:pt x="4626376" y="2343579"/>
                </a:cubicBezTo>
                <a:cubicBezTo>
                  <a:pt x="4656655" y="2527255"/>
                  <a:pt x="4565450" y="2750261"/>
                  <a:pt x="4626376" y="2886181"/>
                </a:cubicBezTo>
                <a:cubicBezTo>
                  <a:pt x="4687302" y="3022101"/>
                  <a:pt x="4575837" y="3297920"/>
                  <a:pt x="4626376" y="3463417"/>
                </a:cubicBezTo>
                <a:cubicBezTo>
                  <a:pt x="4320529" y="3521035"/>
                  <a:pt x="4227010" y="3424786"/>
                  <a:pt x="4001815" y="3463417"/>
                </a:cubicBezTo>
                <a:cubicBezTo>
                  <a:pt x="3776620" y="3502048"/>
                  <a:pt x="3568404" y="3426141"/>
                  <a:pt x="3423518" y="3463417"/>
                </a:cubicBezTo>
                <a:cubicBezTo>
                  <a:pt x="3278632" y="3500693"/>
                  <a:pt x="3165073" y="3463376"/>
                  <a:pt x="2937749" y="3463417"/>
                </a:cubicBezTo>
                <a:cubicBezTo>
                  <a:pt x="2710425" y="3463458"/>
                  <a:pt x="2411930" y="3460890"/>
                  <a:pt x="2266924" y="3463417"/>
                </a:cubicBezTo>
                <a:cubicBezTo>
                  <a:pt x="2121918" y="3465944"/>
                  <a:pt x="2008517" y="3415839"/>
                  <a:pt x="1827419" y="3463417"/>
                </a:cubicBezTo>
                <a:cubicBezTo>
                  <a:pt x="1646321" y="3510995"/>
                  <a:pt x="1580745" y="3460547"/>
                  <a:pt x="1387913" y="3463417"/>
                </a:cubicBezTo>
                <a:cubicBezTo>
                  <a:pt x="1195081" y="3466287"/>
                  <a:pt x="977666" y="3402712"/>
                  <a:pt x="763352" y="3463417"/>
                </a:cubicBezTo>
                <a:cubicBezTo>
                  <a:pt x="549038" y="3524122"/>
                  <a:pt x="174904" y="3404094"/>
                  <a:pt x="0" y="3463417"/>
                </a:cubicBezTo>
                <a:cubicBezTo>
                  <a:pt x="-42167" y="3320020"/>
                  <a:pt x="6677" y="3137742"/>
                  <a:pt x="0" y="2990083"/>
                </a:cubicBezTo>
                <a:cubicBezTo>
                  <a:pt x="-6677" y="2842424"/>
                  <a:pt x="151" y="2689730"/>
                  <a:pt x="0" y="2516750"/>
                </a:cubicBezTo>
                <a:cubicBezTo>
                  <a:pt x="-151" y="2343770"/>
                  <a:pt x="8556" y="2193726"/>
                  <a:pt x="0" y="2008782"/>
                </a:cubicBezTo>
                <a:cubicBezTo>
                  <a:pt x="-8556" y="1823838"/>
                  <a:pt x="47821" y="1593425"/>
                  <a:pt x="0" y="1466180"/>
                </a:cubicBezTo>
                <a:cubicBezTo>
                  <a:pt x="-47821" y="1338935"/>
                  <a:pt x="43872" y="1097610"/>
                  <a:pt x="0" y="854310"/>
                </a:cubicBezTo>
                <a:cubicBezTo>
                  <a:pt x="-43872" y="611010"/>
                  <a:pt x="14923" y="210273"/>
                  <a:pt x="0" y="0"/>
                </a:cubicBezTo>
                <a:close/>
              </a:path>
              <a:path w="4626376" h="3463417" stroke="0" extrusionOk="0">
                <a:moveTo>
                  <a:pt x="0" y="0"/>
                </a:moveTo>
                <a:cubicBezTo>
                  <a:pt x="202782" y="-40348"/>
                  <a:pt x="525142" y="55261"/>
                  <a:pt x="670825" y="0"/>
                </a:cubicBezTo>
                <a:cubicBezTo>
                  <a:pt x="816509" y="-55261"/>
                  <a:pt x="1053304" y="38657"/>
                  <a:pt x="1249122" y="0"/>
                </a:cubicBezTo>
                <a:cubicBezTo>
                  <a:pt x="1444940" y="-38657"/>
                  <a:pt x="1523793" y="3966"/>
                  <a:pt x="1781155" y="0"/>
                </a:cubicBezTo>
                <a:cubicBezTo>
                  <a:pt x="2038517" y="-3966"/>
                  <a:pt x="2121910" y="53499"/>
                  <a:pt x="2405716" y="0"/>
                </a:cubicBezTo>
                <a:cubicBezTo>
                  <a:pt x="2689522" y="-53499"/>
                  <a:pt x="2729766" y="4091"/>
                  <a:pt x="2845221" y="0"/>
                </a:cubicBezTo>
                <a:cubicBezTo>
                  <a:pt x="2960677" y="-4091"/>
                  <a:pt x="3185150" y="30949"/>
                  <a:pt x="3284727" y="0"/>
                </a:cubicBezTo>
                <a:cubicBezTo>
                  <a:pt x="3384304" y="-30949"/>
                  <a:pt x="3586709" y="2406"/>
                  <a:pt x="3770496" y="0"/>
                </a:cubicBezTo>
                <a:cubicBezTo>
                  <a:pt x="3954283" y="-2406"/>
                  <a:pt x="4328990" y="31184"/>
                  <a:pt x="4626376" y="0"/>
                </a:cubicBezTo>
                <a:cubicBezTo>
                  <a:pt x="4682665" y="188613"/>
                  <a:pt x="4590909" y="284358"/>
                  <a:pt x="4626376" y="507968"/>
                </a:cubicBezTo>
                <a:cubicBezTo>
                  <a:pt x="4661843" y="731578"/>
                  <a:pt x="4592824" y="799329"/>
                  <a:pt x="4626376" y="1050570"/>
                </a:cubicBezTo>
                <a:cubicBezTo>
                  <a:pt x="4659928" y="1301811"/>
                  <a:pt x="4604061" y="1406237"/>
                  <a:pt x="4626376" y="1697074"/>
                </a:cubicBezTo>
                <a:cubicBezTo>
                  <a:pt x="4648691" y="1987911"/>
                  <a:pt x="4600329" y="2120371"/>
                  <a:pt x="4626376" y="2274310"/>
                </a:cubicBezTo>
                <a:cubicBezTo>
                  <a:pt x="4652423" y="2428249"/>
                  <a:pt x="4608641" y="2599477"/>
                  <a:pt x="4626376" y="2886181"/>
                </a:cubicBezTo>
                <a:cubicBezTo>
                  <a:pt x="4644111" y="3172885"/>
                  <a:pt x="4602265" y="3232339"/>
                  <a:pt x="4626376" y="3463417"/>
                </a:cubicBezTo>
                <a:cubicBezTo>
                  <a:pt x="4468890" y="3491037"/>
                  <a:pt x="4314809" y="3430775"/>
                  <a:pt x="4140607" y="3463417"/>
                </a:cubicBezTo>
                <a:cubicBezTo>
                  <a:pt x="3966405" y="3496059"/>
                  <a:pt x="3799827" y="3445757"/>
                  <a:pt x="3654837" y="3463417"/>
                </a:cubicBezTo>
                <a:cubicBezTo>
                  <a:pt x="3509847" y="3481077"/>
                  <a:pt x="3284203" y="3413083"/>
                  <a:pt x="3122804" y="3463417"/>
                </a:cubicBezTo>
                <a:cubicBezTo>
                  <a:pt x="2961405" y="3513751"/>
                  <a:pt x="2748474" y="3442625"/>
                  <a:pt x="2637034" y="3463417"/>
                </a:cubicBezTo>
                <a:cubicBezTo>
                  <a:pt x="2525594" y="3484209"/>
                  <a:pt x="2138086" y="3383513"/>
                  <a:pt x="1966210" y="3463417"/>
                </a:cubicBezTo>
                <a:cubicBezTo>
                  <a:pt x="1794334" y="3543321"/>
                  <a:pt x="1714813" y="3429786"/>
                  <a:pt x="1480440" y="3463417"/>
                </a:cubicBezTo>
                <a:cubicBezTo>
                  <a:pt x="1246067" y="3497048"/>
                  <a:pt x="1118702" y="3459943"/>
                  <a:pt x="948407" y="3463417"/>
                </a:cubicBezTo>
                <a:cubicBezTo>
                  <a:pt x="778112" y="3466891"/>
                  <a:pt x="713760" y="3457441"/>
                  <a:pt x="508901" y="3463417"/>
                </a:cubicBezTo>
                <a:cubicBezTo>
                  <a:pt x="304042" y="3469393"/>
                  <a:pt x="203622" y="3438125"/>
                  <a:pt x="0" y="3463417"/>
                </a:cubicBezTo>
                <a:cubicBezTo>
                  <a:pt x="-28092" y="3258809"/>
                  <a:pt x="32277" y="3112159"/>
                  <a:pt x="0" y="2955449"/>
                </a:cubicBezTo>
                <a:cubicBezTo>
                  <a:pt x="-32277" y="2798739"/>
                  <a:pt x="46431" y="2672929"/>
                  <a:pt x="0" y="2447481"/>
                </a:cubicBezTo>
                <a:cubicBezTo>
                  <a:pt x="-46431" y="2222033"/>
                  <a:pt x="1326" y="2128932"/>
                  <a:pt x="0" y="1939514"/>
                </a:cubicBezTo>
                <a:cubicBezTo>
                  <a:pt x="-1326" y="1750096"/>
                  <a:pt x="2779" y="1508191"/>
                  <a:pt x="0" y="1362277"/>
                </a:cubicBezTo>
                <a:cubicBezTo>
                  <a:pt x="-2779" y="1216363"/>
                  <a:pt x="21938" y="1037020"/>
                  <a:pt x="0" y="888944"/>
                </a:cubicBezTo>
                <a:cubicBezTo>
                  <a:pt x="-21938" y="740868"/>
                  <a:pt x="60376" y="336534"/>
                  <a:pt x="0" y="0"/>
                </a:cubicBezTo>
                <a:close/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miter lim="800000"/>
            <a:extLst>
              <a:ext uri="{C807C97D-BFC1-408E-A445-0C87EB9F89A2}">
                <ask:lineSketchStyleProps xmlns:ask="http://schemas.microsoft.com/office/drawing/2018/sketchyshapes" xmlns="" sd="13503820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latin typeface="Agency FB" panose="020B0503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9F90A64E-CF16-4F10-8055-FB728305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i="1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Chumbawamba</a:t>
            </a:r>
            <a:r>
              <a:rPr lang="en-US" b="0" i="1">
                <a:solidFill>
                  <a:srgbClr val="333333"/>
                </a:solidFill>
                <a:effectLst/>
                <a:latin typeface="Algerian" panose="04020705040A02060702" pitchFamily="82" charset="0"/>
              </a:rPr>
              <a:t> </a:t>
            </a:r>
            <a:r>
              <a:rPr lang="cs-CZ">
                <a:solidFill>
                  <a:srgbClr val="333333"/>
                </a:solidFill>
                <a:latin typeface="Algerian" panose="04020705040A02060702" pitchFamily="82" charset="0"/>
              </a:rPr>
              <a:t>“</a:t>
            </a:r>
            <a:r>
              <a:rPr lang="cs-CZ" i="1">
                <a:solidFill>
                  <a:srgbClr val="333333"/>
                </a:solidFill>
                <a:latin typeface="Algerian" panose="04020705040A02060702" pitchFamily="82" charset="0"/>
              </a:rPr>
              <a:t>RIP RP</a:t>
            </a:r>
            <a:r>
              <a:rPr lang="cs-CZ">
                <a:solidFill>
                  <a:srgbClr val="333333"/>
                </a:solidFill>
                <a:latin typeface="Algerian" panose="04020705040A02060702" pitchFamily="82" charset="0"/>
              </a:rPr>
              <a:t>” </a:t>
            </a:r>
            <a:endParaRPr lang="ru-R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F2C9DB0-2EE9-4272-B1B1-606892204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“Goodbye RP,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Let our words go free,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Coo and howl,</a:t>
            </a:r>
          </a:p>
          <a:p>
            <a:pPr marL="0" indent="0">
              <a:buNone/>
            </a:pP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Lay flat your vowels </a:t>
            </a:r>
            <a:endParaRPr lang="en-US" i="1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Ah ay </a:t>
            </a:r>
            <a:r>
              <a:rPr lang="en-US" i="1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ee</a:t>
            </a:r>
            <a:r>
              <a:rPr lang="en-US" i="1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”</a:t>
            </a:r>
          </a:p>
          <a:p>
            <a:endParaRPr lang="en-US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endParaRPr lang="en-US" dirty="0">
              <a:solidFill>
                <a:srgbClr val="333333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Home</a:t>
            </a:r>
            <a:r>
              <a:rPr lang="cs-CZ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</a:t>
            </a:r>
            <a:r>
              <a:rPr lang="cs-CZ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Counties</a:t>
            </a:r>
            <a:r>
              <a:rPr lang="cs-CZ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SBE</a:t>
            </a:r>
            <a:r>
              <a:rPr lang="en-US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: </a:t>
            </a:r>
            <a:r>
              <a:rPr lang="cs-CZ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 open [æ]</a:t>
            </a:r>
            <a:r>
              <a:rPr lang="en-US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 instead of </a:t>
            </a:r>
            <a:r>
              <a:rPr lang="cs-CZ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[</a:t>
            </a:r>
            <a:r>
              <a:rPr lang="cs-CZ" dirty="0" err="1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aʊ</a:t>
            </a:r>
            <a:r>
              <a:rPr lang="cs-CZ" dirty="0">
                <a:solidFill>
                  <a:srgbClr val="333333"/>
                </a:solidFill>
                <a:effectLst/>
                <a:latin typeface="Agency FB" panose="020B0503020202020204" pitchFamily="34" charset="0"/>
              </a:rPr>
              <a:t>] in RP</a:t>
            </a:r>
            <a:endParaRPr lang="en-US" dirty="0">
              <a:solidFill>
                <a:srgbClr val="333333"/>
              </a:solidFill>
              <a:effectLst/>
              <a:latin typeface="Agency FB" panose="020B0503020202020204" pitchFamily="34" charset="0"/>
            </a:endParaRPr>
          </a:p>
          <a:p>
            <a:endParaRPr lang="ru-RU" dirty="0"/>
          </a:p>
        </p:txBody>
      </p:sp>
      <p:pic>
        <p:nvPicPr>
          <p:cNvPr id="8" name="Online Media 7" title="RIP RP">
            <a:hlinkClick r:id="" action="ppaction://media"/>
            <a:extLst>
              <a:ext uri="{FF2B5EF4-FFF2-40B4-BE49-F238E27FC236}">
                <a16:creationId xmlns:a16="http://schemas.microsoft.com/office/drawing/2014/main" xmlns="" id="{B605015E-9E63-4EEB-A929-7184E8F4409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03804" y="1556257"/>
            <a:ext cx="4651120" cy="348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8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50DBF6-C89C-457F-8A31-04BB317EE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24" y="41598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lgerian" panose="04020705040A02060702" pitchFamily="82" charset="0"/>
              </a:rPr>
              <a:t>Sources</a:t>
            </a:r>
            <a:endParaRPr lang="ru-RU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DD1AD7-E4D9-44D3-9803-351EA6508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24" y="1367161"/>
            <a:ext cx="10608076" cy="4809802"/>
          </a:xfrm>
        </p:spPr>
        <p:txBody>
          <a:bodyPr>
            <a:normAutofit fontScale="70000" lnSpcReduction="20000"/>
          </a:bodyPr>
          <a:lstStyle/>
          <a:p>
            <a:r>
              <a:rPr lang="cs-CZ" strike="noStrike" dirty="0">
                <a:solidFill>
                  <a:schemeClr val="accent2"/>
                </a:solidFill>
                <a:latin typeface="Agency FB" panose="020B0503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RIP RP – RP RIP?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 </a:t>
            </a:r>
            <a:r>
              <a:rPr lang="cs-CZ" dirty="0" err="1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3" tooltip="View all posts by swphonetic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Swphonetics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, 2018.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https://swphonetics.com/2018/12/14/rip-rp-rp-rip/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Them and [</a:t>
            </a:r>
            <a:r>
              <a:rPr lang="en-US" dirty="0" err="1">
                <a:solidFill>
                  <a:schemeClr val="accent2"/>
                </a:solidFill>
                <a:latin typeface="Agency FB" panose="020B0503020202020204" pitchFamily="34" charset="0"/>
              </a:rPr>
              <a:t>Uz</a:t>
            </a:r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] by Tony Harrison. </a:t>
            </a:r>
            <a:r>
              <a:rPr lang="en-US" strike="noStrike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The English and Media Centre</a:t>
            </a:r>
            <a:r>
              <a:rPr lang="en-US" strike="noStrike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. </a:t>
            </a:r>
            <a:r>
              <a:rPr lang="en-US" strike="noStrike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http://poetrystation.org.uk/poems/them-and-uzhttp://poetrystation.org.uk/poems/them-and-uz</a:t>
            </a:r>
            <a:endParaRPr lang="en-US" strike="noStrike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RIP RP by </a:t>
            </a:r>
            <a:r>
              <a:rPr lang="cs-CZ" dirty="0" err="1">
                <a:solidFill>
                  <a:schemeClr val="accent2"/>
                </a:solidFill>
                <a:latin typeface="Agency FB" panose="020B0503020202020204" pitchFamily="34" charset="0"/>
              </a:rPr>
              <a:t>Chumbawamba</a:t>
            </a:r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2008.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https://www.youtube.com/watch?v=DFhdS21E7qs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cs-CZ" dirty="0">
                <a:solidFill>
                  <a:schemeClr val="accent2"/>
                </a:solidFill>
                <a:latin typeface="Agency FB" panose="020B0503020202020204" pitchFamily="34" charset="0"/>
              </a:rPr>
              <a:t>RP RIP?</a:t>
            </a:r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BBC Radio 4, 2016.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https://www.bbc.co.uk/programmes/b012zy1c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Ghost picture.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hlinkClick r:id="rId8" tooltip="http://pngimg.com/download/4240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hlinkClick r:id="rId8" tooltip="http://pngimg.com/download/4240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hlinkClick r:id="rId8" tooltip="http://pngimg.com/download/4240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Photo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by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Unknown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Author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is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licensed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under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hlinkClick r:id="rId9" tooltip="https://creativecommons.org/licenses/by-nc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800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en-US" sz="2800" dirty="0">
                <a:solidFill>
                  <a:schemeClr val="accent2"/>
                </a:solidFill>
                <a:latin typeface="Agency FB" panose="020B0503020202020204" pitchFamily="34" charset="0"/>
              </a:rPr>
              <a:t>Skeleton picture. </a:t>
            </a:r>
            <a:r>
              <a:rPr lang="ru-RU" sz="2900" dirty="0" err="1">
                <a:hlinkClick r:id="rId10" tooltip="https://www.flickr.com/photos/zoooma/2988826422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</a:t>
            </a:r>
            <a:r>
              <a:rPr lang="ru-RU" sz="2900" dirty="0">
                <a:hlinkClick r:id="rId10" tooltip="https://www.flickr.com/photos/zoooma/2988826422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900" dirty="0" err="1">
                <a:hlinkClick r:id="rId10" tooltip="https://www.flickr.com/photos/zoooma/2988826422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Photo</a:t>
            </a:r>
            <a:r>
              <a:rPr lang="ru-RU" sz="2900" dirty="0"/>
              <a:t> </a:t>
            </a:r>
            <a:r>
              <a:rPr lang="ru-RU" sz="2900" dirty="0" err="1"/>
              <a:t>by</a:t>
            </a:r>
            <a:r>
              <a:rPr lang="ru-RU" sz="2900" dirty="0"/>
              <a:t> </a:t>
            </a:r>
            <a:r>
              <a:rPr lang="ru-RU" sz="2900" dirty="0" err="1"/>
              <a:t>Unknown</a:t>
            </a:r>
            <a:r>
              <a:rPr lang="ru-RU" sz="2900" dirty="0"/>
              <a:t> </a:t>
            </a:r>
            <a:r>
              <a:rPr lang="ru-RU" sz="2900" dirty="0" err="1"/>
              <a:t>Author</a:t>
            </a:r>
            <a:r>
              <a:rPr lang="ru-RU" sz="2900" dirty="0"/>
              <a:t> </a:t>
            </a:r>
            <a:r>
              <a:rPr lang="ru-RU" sz="2900" dirty="0" err="1"/>
              <a:t>is</a:t>
            </a:r>
            <a:r>
              <a:rPr lang="ru-RU" sz="2900" dirty="0"/>
              <a:t> </a:t>
            </a:r>
            <a:r>
              <a:rPr lang="ru-RU" sz="2900" dirty="0" err="1"/>
              <a:t>licensed</a:t>
            </a:r>
            <a:r>
              <a:rPr lang="ru-RU" sz="2900" dirty="0"/>
              <a:t> </a:t>
            </a:r>
            <a:r>
              <a:rPr lang="ru-RU" sz="2900" dirty="0" err="1"/>
              <a:t>under</a:t>
            </a:r>
            <a:r>
              <a:rPr lang="ru-RU" sz="2900" dirty="0"/>
              <a:t> </a:t>
            </a:r>
            <a:r>
              <a:rPr lang="ru-RU" sz="2900" dirty="0">
                <a:hlinkClick r:id="rId11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BY-SA-NC</a:t>
            </a:r>
            <a:endParaRPr lang="ru-RU" sz="2900" dirty="0"/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Agency FB" panose="020B0503020202020204" pitchFamily="34" charset="0"/>
            </a:endParaRPr>
          </a:p>
          <a:p>
            <a:r>
              <a:rPr lang="en-US" dirty="0" err="1">
                <a:solidFill>
                  <a:schemeClr val="accent2"/>
                </a:solidFill>
                <a:latin typeface="Agency FB" panose="020B0503020202020204" pitchFamily="34" charset="0"/>
              </a:rPr>
              <a:t>Voldemorte</a:t>
            </a:r>
            <a:r>
              <a:rPr lang="en-US" dirty="0">
                <a:solidFill>
                  <a:schemeClr val="accent2"/>
                </a:solidFill>
                <a:latin typeface="Agency FB" panose="020B0503020202020204" pitchFamily="34" charset="0"/>
              </a:rPr>
              <a:t> picture.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hlinkClick r:id="rId12" tooltip="http://sapphiresenthiss.deviantart.com/art/BLAH-BLAH-BLAH-64584990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hlinkClick r:id="rId12" tooltip="http://sapphiresenthiss.deviantart.com/art/BLAH-BLAH-BLAH-64584990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hlinkClick r:id="rId12" tooltip="http://sapphiresenthiss.deviantart.com/art/BLAH-BLAH-BLAH-64584990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Photo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by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Unknown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Author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is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licensed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under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hlinkClick r:id="rId13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BY-NC-ND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800" dirty="0"/>
          </a:p>
          <a:p>
            <a:endParaRPr lang="cs-CZ" b="1" i="0" dirty="0">
              <a:effectLst/>
              <a:latin typeface="ReithSans"/>
            </a:endParaRPr>
          </a:p>
          <a:p>
            <a:endParaRPr lang="cs-CZ" b="0" i="0" dirty="0">
              <a:effectLst/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9902584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273</Words>
  <Application>Microsoft Office PowerPoint</Application>
  <PresentationFormat>Vlastní</PresentationFormat>
  <Paragraphs>77</Paragraphs>
  <Slides>8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Office Theme</vt:lpstr>
      <vt:lpstr>AJL22066 Pronunciation Varieties of English</vt:lpstr>
      <vt:lpstr>Prezentace aplikace PowerPoint</vt:lpstr>
      <vt:lpstr>Prezentace aplikace PowerPoint</vt:lpstr>
      <vt:lpstr>1991 David Abercrombie “RP RIP?”</vt:lpstr>
      <vt:lpstr>2011 Melvyn Bragg  BBC programme “RP RIP?“</vt:lpstr>
      <vt:lpstr>To prove that RP is already gone</vt:lpstr>
      <vt:lpstr>Chumbawamba “RIP RP” 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AJL22066 Pronunciation Varieties of English</dc:title>
  <dc:creator>Мария Минаева</dc:creator>
  <cp:lastModifiedBy>TomCat</cp:lastModifiedBy>
  <cp:revision>4</cp:revision>
  <dcterms:created xsi:type="dcterms:W3CDTF">2021-03-13T13:52:49Z</dcterms:created>
  <dcterms:modified xsi:type="dcterms:W3CDTF">2021-03-19T09:47:41Z</dcterms:modified>
</cp:coreProperties>
</file>