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D2326-1DCC-43E1-9923-2739804EE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E07625-C8BE-4A68-88A2-2DCC13FFE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9245B-BE6C-481C-BF63-CF6FC2B5C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E0F220-8F8F-4770-BB5A-D9C285A01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A2CF8E-DED7-4978-A9F3-9811DB199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02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61D64-A51B-48BB-9786-1CADCE734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8A17FA-C3D2-4DD7-ABFE-72D95061D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E61DA-4248-4063-845A-32434734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02D272-7882-4B01-AB8C-72D1E3DF5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A84378-5943-4282-99E0-2658D7AC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57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B0FBB74-1707-43C9-B52A-2712E87EF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62BA6F-E354-4BBA-8745-86DA01989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6214AF-53CF-4467-8711-42343CCFE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184DB6-AB8E-4A7A-A654-9C7F50FA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5223F5-44CD-4777-A814-1465666A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26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FF9BD-C313-4407-A235-9F0B9B73F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D14142-46E2-4DCB-B7CC-4AB950263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6C153C-A55E-49CA-89C1-266DDBBF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529B42-4DAA-47E6-B1A5-85E60F835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3D179C-EA2E-4946-89E4-DB25A2D6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922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B8340-0670-4BE3-AA04-17374999F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89B23A-1DF3-4DB0-8BE9-24B2F938F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3452DB-ACEA-409A-8A12-34E60D8F3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01858F-A60F-4CBC-BC09-12D4FDD20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4BFF2B-D58C-4D40-BD9A-DA9EFBB7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85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9CBA4-757C-4567-A68A-7799F1E5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BCBB6F-762F-4336-B7DF-6F80A2C55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579F02-CC99-409E-8D61-FCFDF89AC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52FC6F-C9D5-4DB7-82ED-C683E957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04E893-2B67-49DF-B738-6065509AB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31A433-C3D9-4FB4-B35B-B606A376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62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46C09-6095-4E7B-B51A-C36C39AC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FA4ECA-C9B6-4A89-86A4-B0CB4CC5F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6FCFED-E957-41AF-BB46-23DD8DC60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BEBA934-20B1-427D-AB8E-3B0862197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D18520-6156-4CC6-A38B-86CFCC15C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8B02E7-0A20-4955-95E5-216194E4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201973-13FE-4C20-8D29-3BCFC3DAC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5C08960-BA26-46AB-8911-E4EB8B2B6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0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F44A1-2EF0-4579-ADFE-B8AF0CDD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9DAE59-624A-4A3A-BC43-1539B0EDA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BF9E0D-7CB1-4F23-9675-82148EBD3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4BA74B-B446-4D11-9ACA-CE44C98B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21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EE8F03D-225D-4589-98E6-60A899BAB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56F667-6648-42DF-93D1-C330257FF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4A94AE-6E95-4B15-8481-F57757ED7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2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92702-CA72-4AD7-9925-F4076CA90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273233-FF7F-44D7-B31F-996114D69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E3A1C0-C449-4523-B93C-4DA7CFBB8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40A623-7D4D-4F7E-ACAA-A73DC515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725CC6-004D-4210-9FEC-C81C36A0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C6F055-9380-45E9-834E-12473810D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9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FB591-9CD7-4248-A4EA-CF830D6C4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83D6F32-CB5A-4420-BF24-0C762C0089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FC8FAC-F8C9-455E-8A20-41A8C67AA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015B39-1743-4BDA-AFEB-FE561B8FB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917754-3C70-4793-BAE5-BF14C4F12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A28852-854E-45A5-8780-67C47EA52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005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04740EC-7EB0-4E01-A5E3-703B3C43B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3E32D0-7C2A-4212-A7A4-D37667BAC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AB1430-A368-433E-9EC1-DD1BDF1D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0D82-CA8B-43AE-9B55-19E113F3A5C1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439850-236F-493A-A5C0-B693DC67C5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C8395F-423B-41BC-8352-3D05FF857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F79C4-5806-446F-859D-F302BC1AA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4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CDAAC-5B28-46D5-83EC-763ABFFB2B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Metaphors</a:t>
            </a:r>
            <a:r>
              <a:rPr lang="cs-CZ" dirty="0"/>
              <a:t> in Frank </a:t>
            </a:r>
            <a:r>
              <a:rPr lang="cs-CZ" dirty="0" err="1"/>
              <a:t>Castorf‘s</a:t>
            </a:r>
            <a:r>
              <a:rPr lang="cs-CZ" dirty="0"/>
              <a:t> </a:t>
            </a:r>
            <a:r>
              <a:rPr lang="cs-CZ" dirty="0" err="1"/>
              <a:t>staging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br>
              <a:rPr lang="cs-CZ" dirty="0"/>
            </a:br>
            <a:r>
              <a:rPr lang="cs-CZ" i="1" dirty="0"/>
              <a:t>Ring</a:t>
            </a:r>
            <a:r>
              <a:rPr lang="cs-CZ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Nibelung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A31CF4-4526-43D6-AA5A-E620ED91FD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54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EC323F9-BA0C-464B-BCEA-7852BDC76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Questions</a:t>
            </a:r>
            <a:r>
              <a:rPr lang="cs-CZ" dirty="0"/>
              <a:t>: </a:t>
            </a:r>
            <a:r>
              <a:rPr lang="cs-CZ" dirty="0" err="1"/>
              <a:t>space</a:t>
            </a:r>
            <a:r>
              <a:rPr lang="cs-CZ" dirty="0"/>
              <a:t> – </a:t>
            </a:r>
            <a:r>
              <a:rPr lang="cs-CZ" dirty="0" err="1"/>
              <a:t>movement</a:t>
            </a:r>
            <a:r>
              <a:rPr lang="cs-CZ" dirty="0"/>
              <a:t> - music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1691C8-7A38-410E-A984-65B6AEF1C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 / </a:t>
            </a:r>
            <a:r>
              <a:rPr lang="cs-CZ" dirty="0" err="1"/>
              <a:t>direction-scenography</a:t>
            </a:r>
            <a:r>
              <a:rPr lang="cs-CZ" dirty="0"/>
              <a:t> </a:t>
            </a:r>
            <a:r>
              <a:rPr lang="cs-CZ" dirty="0" err="1"/>
              <a:t>conception</a:t>
            </a:r>
            <a:r>
              <a:rPr lang="cs-CZ" dirty="0"/>
              <a:t> </a:t>
            </a:r>
            <a:r>
              <a:rPr lang="cs-CZ" dirty="0" err="1"/>
              <a:t>represent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ideas</a:t>
            </a:r>
            <a:r>
              <a:rPr lang="cs-CZ" dirty="0"/>
              <a:t> are </a:t>
            </a:r>
            <a:r>
              <a:rPr lang="cs-CZ" dirty="0" err="1"/>
              <a:t>manifested</a:t>
            </a:r>
            <a:r>
              <a:rPr lang="cs-CZ" dirty="0"/>
              <a:t> via </a:t>
            </a:r>
            <a:r>
              <a:rPr lang="cs-CZ" dirty="0" err="1"/>
              <a:t>space</a:t>
            </a:r>
            <a:r>
              <a:rPr lang="cs-CZ" dirty="0"/>
              <a:t>?</a:t>
            </a:r>
          </a:p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and music are (inter)</a:t>
            </a:r>
            <a:r>
              <a:rPr lang="cs-CZ" dirty="0" err="1"/>
              <a:t>related</a:t>
            </a:r>
            <a:r>
              <a:rPr lang="cs-CZ" dirty="0"/>
              <a:t>? </a:t>
            </a:r>
          </a:p>
          <a:p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describe</a:t>
            </a:r>
            <a:r>
              <a:rPr lang="cs-CZ" dirty="0"/>
              <a:t> </a:t>
            </a:r>
            <a:r>
              <a:rPr lang="cs-CZ" dirty="0" err="1"/>
              <a:t>connection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 and </a:t>
            </a:r>
            <a:r>
              <a:rPr lang="cs-CZ" dirty="0" err="1"/>
              <a:t>motion</a:t>
            </a:r>
            <a:r>
              <a:rPr lang="cs-CZ" dirty="0"/>
              <a:t>?</a:t>
            </a:r>
          </a:p>
          <a:p>
            <a:r>
              <a:rPr lang="cs-CZ" dirty="0" err="1"/>
              <a:t>What</a:t>
            </a:r>
            <a:r>
              <a:rPr lang="cs-CZ" dirty="0"/>
              <a:t> image </a:t>
            </a:r>
            <a:r>
              <a:rPr lang="cs-CZ" dirty="0" err="1"/>
              <a:t>schemata</a:t>
            </a:r>
            <a:r>
              <a:rPr lang="cs-CZ" dirty="0"/>
              <a:t> and </a:t>
            </a: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metaphors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identify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285457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Širokoúhlá obrazovka</PresentationFormat>
  <Paragraphs>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Conceptual Metaphors in Frank Castorf‘s staging of the  Ring of the Nibelung</vt:lpstr>
      <vt:lpstr>Questions: space – movement - music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Metaphors in Frank Castorf‘s staging of the  Ring of the Nibelung</dc:title>
  <dc:creator>Šárka Havlíčková Kysová</dc:creator>
  <cp:lastModifiedBy>Šárka Havlíčková Kysová</cp:lastModifiedBy>
  <cp:revision>5</cp:revision>
  <dcterms:created xsi:type="dcterms:W3CDTF">2022-03-31T12:05:39Z</dcterms:created>
  <dcterms:modified xsi:type="dcterms:W3CDTF">2022-03-31T13:48:24Z</dcterms:modified>
</cp:coreProperties>
</file>