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5768" autoAdjust="0"/>
  </p:normalViewPr>
  <p:slideViewPr>
    <p:cSldViewPr snapToGrid="0">
      <p:cViewPr>
        <p:scale>
          <a:sx n="65" d="100"/>
          <a:sy n="65" d="100"/>
        </p:scale>
        <p:origin x="438" y="-144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C6BB9ACC-C3A4-4A4B-BEFD-392425B24B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CB04877-8D0D-7C41-9C65-72660263D5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3F0C79E9-977A-324A-B94F-9582489F7D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2934461-5870-1C45-9A0F-E3BD9CD79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F8C8789-9758-484D-AE5B-0C11AEEC3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D582FC6E-E02B-9847-845F-C4E9F8BA4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69BFF73-61C8-B347-8E6C-A3DFA79A95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A470884-4B82-A845-9A48-81F9BEAFF6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B907E0B-5A9A-1F40-B66A-089160DCB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7D0311E5-13E6-CB46-80C5-D54A502DC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7D74CAA-738C-B24F-BD74-82686E1450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6608F1C3-884D-984E-A42A-469BB440F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-humanities.phil.muni.cz/en/education/online-courses-and-workshops" TargetMode="External"/><Relationship Id="rId2" Type="http://schemas.openxmlformats.org/officeDocument/2006/relationships/hyperlink" Target="https://digital-humanities.phil.muni.cz/vzdelavani/kurzy-na-ff-m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gitalia.phil.muni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Want to create a database?</a:t>
            </a:r>
            <a:br>
              <a:rPr lang="en-GB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Basic tips and recommendations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D9FE62-9A97-45E4-8F27-19881068A3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191DDD-40D6-420A-B3CD-EB9E76ED9D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E53800-5DAF-428A-B12E-1D6DF91F0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Want to create a </a:t>
            </a:r>
            <a:r>
              <a:rPr lang="en-GB" dirty="0" err="1"/>
              <a:t>databa</a:t>
            </a:r>
            <a:r>
              <a:rPr lang="cs-CZ" dirty="0"/>
              <a:t>s</a:t>
            </a:r>
            <a:r>
              <a:rPr lang="en-GB" dirty="0"/>
              <a:t>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D463D3-7C8E-49DB-8918-1E9ACBC2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ARTS 020 Digital </a:t>
            </a:r>
            <a:r>
              <a:rPr lang="cs-CZ" dirty="0" err="1"/>
              <a:t>Humanities</a:t>
            </a:r>
            <a:r>
              <a:rPr lang="cs-CZ" dirty="0"/>
              <a:t> (in Czech)</a:t>
            </a:r>
          </a:p>
          <a:p>
            <a:pPr lvl="1"/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https://digital-humanities.phil.muni.cz/vzdelavani/kurzy-na-ff-mu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4000" lvl="1" indent="0">
              <a:buNone/>
            </a:pPr>
            <a:endParaRPr lang="cs-CZ" dirty="0"/>
          </a:p>
          <a:p>
            <a:r>
              <a:rPr lang="en-GB" dirty="0"/>
              <a:t>Freely available courses and tools for individual study (in English)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cs typeface="Times New Roman" panose="02020603050405020304" pitchFamily="18" charset="0"/>
                <a:hlinkClick r:id="rId3"/>
              </a:rPr>
              <a:t>https://digital-humanities.phil.muni.cz/en/education/online-courses-and-workshops</a:t>
            </a:r>
            <a:endParaRPr lang="cs-CZ" sz="1800" dirty="0"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cs-CZ" sz="1800" dirty="0"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/>
              <a:t>Examples of databases from Faculty of Arts MU</a:t>
            </a:r>
            <a:endParaRPr lang="cs-CZ" dirty="0"/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https://digitalia.phil.muni.cz/</a:t>
            </a:r>
            <a:endParaRPr lang="cs-CZ" sz="1800" dirty="0"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cs-CZ" sz="1800" dirty="0">
              <a:cs typeface="Times New Roman" panose="02020603050405020304" pitchFamily="18" charset="0"/>
            </a:endParaRPr>
          </a:p>
          <a:p>
            <a:pPr marL="32400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cs-CZ" sz="1800" dirty="0"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5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D9FE62-9A97-45E4-8F27-19881068A3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Want to create a database?_DKKP seminar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191DDD-40D6-420A-B3CD-EB9E76ED9D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E53800-5DAF-428A-B12E-1D6DF91F0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Want to create a </a:t>
            </a:r>
            <a:r>
              <a:rPr lang="en-GB" dirty="0" err="1"/>
              <a:t>databa</a:t>
            </a:r>
            <a:r>
              <a:rPr lang="cs-CZ" dirty="0"/>
              <a:t>s</a:t>
            </a:r>
            <a:r>
              <a:rPr lang="en-GB" dirty="0"/>
              <a:t>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D463D3-7C8E-49DB-8918-1E9ACBC2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2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Creating a data platform for humanities</a:t>
            </a:r>
            <a: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(CZ/EN)</a:t>
            </a:r>
            <a:endParaRPr lang="cs-CZ" sz="2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Recommendations for platform creator by </a:t>
            </a:r>
            <a:r>
              <a:rPr lang="en-US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Lindat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Clariah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team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cs typeface="Times New Roman" panose="02020603050405020304" pitchFamily="18" charset="0"/>
              </a:rPr>
              <a:t>See course study materials.</a:t>
            </a:r>
          </a:p>
          <a:p>
            <a:pPr marL="32400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cs-CZ" sz="1800" dirty="0"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93928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537D0685-485C-4667-BE81-13AAC725A250}" vid="{DA130814-F9B3-4022-8252-F2F2B6A7EA6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muni-arts-prezentace-16-9-en-v10</Template>
  <TotalTime>53</TotalTime>
  <Words>145</Words>
  <Application>Microsoft Office PowerPoint</Application>
  <PresentationFormat>Širokoúhlá obrazovka</PresentationFormat>
  <Paragraphs>25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Presentation_MU_EN</vt:lpstr>
      <vt:lpstr>Want to create a database? Basic tips and recommendations</vt:lpstr>
      <vt:lpstr>Want to create a database?</vt:lpstr>
      <vt:lpstr>Want to create a database?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Horáková</dc:creator>
  <cp:lastModifiedBy>Jana Horáková</cp:lastModifiedBy>
  <cp:revision>4</cp:revision>
  <cp:lastPrinted>1601-01-01T00:00:00Z</cp:lastPrinted>
  <dcterms:created xsi:type="dcterms:W3CDTF">2022-04-20T08:01:03Z</dcterms:created>
  <dcterms:modified xsi:type="dcterms:W3CDTF">2022-04-20T08:54:29Z</dcterms:modified>
</cp:coreProperties>
</file>