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73" r:id="rId4"/>
    <p:sldId id="257" r:id="rId5"/>
    <p:sldId id="274" r:id="rId6"/>
    <p:sldId id="260" r:id="rId7"/>
    <p:sldId id="289" r:id="rId8"/>
    <p:sldId id="264" r:id="rId9"/>
    <p:sldId id="276" r:id="rId10"/>
    <p:sldId id="275" r:id="rId11"/>
    <p:sldId id="290" r:id="rId12"/>
    <p:sldId id="271" r:id="rId13"/>
    <p:sldId id="281" r:id="rId14"/>
    <p:sldId id="263" r:id="rId15"/>
    <p:sldId id="283" r:id="rId16"/>
    <p:sldId id="284" r:id="rId17"/>
    <p:sldId id="287" r:id="rId18"/>
    <p:sldId id="277" r:id="rId19"/>
    <p:sldId id="269" r:id="rId20"/>
    <p:sldId id="278" r:id="rId21"/>
    <p:sldId id="29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1446D-A5DA-5C4D-87E2-03C04A78EA46}" v="87" dt="2022-05-02T12:46:2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87306" autoAdjust="0"/>
  </p:normalViewPr>
  <p:slideViewPr>
    <p:cSldViewPr snapToGrid="0">
      <p:cViewPr varScale="1">
        <p:scale>
          <a:sx n="97" d="100"/>
          <a:sy n="97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Filipová" userId="de3504b9-9788-463e-8aa6-ad59fdb70b82" providerId="ADAL" clId="{D1F1446D-A5DA-5C4D-87E2-03C04A78EA46}"/>
    <pc:docChg chg="custSel addSld delSld modSld sldOrd">
      <pc:chgData name="Marta Filipová" userId="de3504b9-9788-463e-8aa6-ad59fdb70b82" providerId="ADAL" clId="{D1F1446D-A5DA-5C4D-87E2-03C04A78EA46}" dt="2022-05-02T12:47:09.081" v="1081" actId="255"/>
      <pc:docMkLst>
        <pc:docMk/>
      </pc:docMkLst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2998761899" sldId="256"/>
        </pc:sldMkLst>
        <pc:spChg chg="add mod">
          <ac:chgData name="Marta Filipová" userId="de3504b9-9788-463e-8aa6-ad59fdb70b82" providerId="ADAL" clId="{D1F1446D-A5DA-5C4D-87E2-03C04A78EA46}" dt="2022-04-28T08:31:57.970" v="884" actId="2711"/>
          <ac:spMkLst>
            <pc:docMk/>
            <pc:sldMk cId="2998761899" sldId="256"/>
            <ac:spMk id="2" creationId="{0CB1F1AC-80C1-28B6-7D52-04120A7350C2}"/>
          </ac:spMkLst>
        </pc:spChg>
        <pc:spChg chg="mod">
          <ac:chgData name="Marta Filipová" userId="de3504b9-9788-463e-8aa6-ad59fdb70b82" providerId="ADAL" clId="{D1F1446D-A5DA-5C4D-87E2-03C04A78EA46}" dt="2022-04-28T08:31:57.970" v="884" actId="2711"/>
          <ac:spMkLst>
            <pc:docMk/>
            <pc:sldMk cId="2998761899" sldId="256"/>
            <ac:spMk id="6" creationId="{C2B94F9A-394C-4561-AFD1-BDB6EFFB9FC4}"/>
          </ac:spMkLst>
        </pc:spChg>
        <pc:spChg chg="mod">
          <ac:chgData name="Marta Filipová" userId="de3504b9-9788-463e-8aa6-ad59fdb70b82" providerId="ADAL" clId="{D1F1446D-A5DA-5C4D-87E2-03C04A78EA46}" dt="2022-04-28T08:31:57.970" v="884" actId="2711"/>
          <ac:spMkLst>
            <pc:docMk/>
            <pc:sldMk cId="2998761899" sldId="256"/>
            <ac:spMk id="7" creationId="{090E5626-BBF6-4321-983D-CD479C7C00A3}"/>
          </ac:spMkLst>
        </pc:spChg>
      </pc:sldChg>
      <pc:sldChg chg="modSp mod setBg">
        <pc:chgData name="Marta Filipová" userId="de3504b9-9788-463e-8aa6-ad59fdb70b82" providerId="ADAL" clId="{D1F1446D-A5DA-5C4D-87E2-03C04A78EA46}" dt="2022-04-28T08:39:43.014" v="967"/>
        <pc:sldMkLst>
          <pc:docMk/>
          <pc:sldMk cId="1241150630" sldId="257"/>
        </pc:sldMkLst>
        <pc:spChg chg="mod">
          <ac:chgData name="Marta Filipová" userId="de3504b9-9788-463e-8aa6-ad59fdb70b82" providerId="ADAL" clId="{D1F1446D-A5DA-5C4D-87E2-03C04A78EA46}" dt="2022-04-28T08:32:32.741" v="894" actId="1076"/>
          <ac:spMkLst>
            <pc:docMk/>
            <pc:sldMk cId="1241150630" sldId="257"/>
            <ac:spMk id="2" creationId="{2EF205F6-6DBD-4D1D-8FE0-235674026C36}"/>
          </ac:spMkLst>
        </pc:spChg>
      </pc:sldChg>
      <pc:sldChg chg="modSp mod setBg">
        <pc:chgData name="Marta Filipová" userId="de3504b9-9788-463e-8aa6-ad59fdb70b82" providerId="ADAL" clId="{D1F1446D-A5DA-5C4D-87E2-03C04A78EA46}" dt="2022-04-28T08:39:43.014" v="967"/>
        <pc:sldMkLst>
          <pc:docMk/>
          <pc:sldMk cId="4247725455" sldId="260"/>
        </pc:sldMkLst>
        <pc:spChg chg="mod">
          <ac:chgData name="Marta Filipová" userId="de3504b9-9788-463e-8aa6-ad59fdb70b82" providerId="ADAL" clId="{D1F1446D-A5DA-5C4D-87E2-03C04A78EA46}" dt="2022-04-28T08:33:18.288" v="903" actId="20577"/>
          <ac:spMkLst>
            <pc:docMk/>
            <pc:sldMk cId="4247725455" sldId="260"/>
            <ac:spMk id="3" creationId="{3B61761C-4B5A-4D75-B490-9BAE82A9B881}"/>
          </ac:spMkLst>
        </pc:spChg>
      </pc:sldChg>
      <pc:sldChg chg="delSp del mod">
        <pc:chgData name="Marta Filipová" userId="de3504b9-9788-463e-8aa6-ad59fdb70b82" providerId="ADAL" clId="{D1F1446D-A5DA-5C4D-87E2-03C04A78EA46}" dt="2022-04-28T08:02:13.072" v="626" actId="2696"/>
        <pc:sldMkLst>
          <pc:docMk/>
          <pc:sldMk cId="2363430996" sldId="261"/>
        </pc:sldMkLst>
        <pc:spChg chg="del">
          <ac:chgData name="Marta Filipová" userId="de3504b9-9788-463e-8aa6-ad59fdb70b82" providerId="ADAL" clId="{D1F1446D-A5DA-5C4D-87E2-03C04A78EA46}" dt="2022-04-28T08:01:34.194" v="591" actId="21"/>
          <ac:spMkLst>
            <pc:docMk/>
            <pc:sldMk cId="2363430996" sldId="261"/>
            <ac:spMk id="2" creationId="{2482B7BB-95E1-472A-B9BE-658B79082CE0}"/>
          </ac:spMkLst>
        </pc:sp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0" sldId="263"/>
        </pc:sldMkLst>
        <pc:spChg chg="add mod">
          <ac:chgData name="Marta Filipová" userId="de3504b9-9788-463e-8aa6-ad59fdb70b82" providerId="ADAL" clId="{D1F1446D-A5DA-5C4D-87E2-03C04A78EA46}" dt="2022-04-28T08:35:46.061" v="931" actId="2711"/>
          <ac:spMkLst>
            <pc:docMk/>
            <pc:sldMk cId="0" sldId="263"/>
            <ac:spMk id="4" creationId="{88997B2A-E015-E208-50B2-4205F5152A84}"/>
          </ac:spMkLst>
        </pc:spChg>
        <pc:spChg chg="mod">
          <ac:chgData name="Marta Filipová" userId="de3504b9-9788-463e-8aa6-ad59fdb70b82" providerId="ADAL" clId="{D1F1446D-A5DA-5C4D-87E2-03C04A78EA46}" dt="2022-04-28T08:35:46.061" v="931" actId="2711"/>
          <ac:spMkLst>
            <pc:docMk/>
            <pc:sldMk cId="0" sldId="263"/>
            <ac:spMk id="35843" creationId="{0D7DEAAD-5681-2846-A869-B3BFC7DED0A8}"/>
          </ac:spMkLst>
        </pc:spChg>
        <pc:spChg chg="mod">
          <ac:chgData name="Marta Filipová" userId="de3504b9-9788-463e-8aa6-ad59fdb70b82" providerId="ADAL" clId="{D1F1446D-A5DA-5C4D-87E2-03C04A78EA46}" dt="2022-04-28T08:35:46.061" v="931" actId="2711"/>
          <ac:spMkLst>
            <pc:docMk/>
            <pc:sldMk cId="0" sldId="263"/>
            <ac:spMk id="36866" creationId="{473C9F56-DEE6-1B45-A138-AFD63E2CDB33}"/>
          </ac:spMkLst>
        </pc:spChg>
      </pc:sldChg>
      <pc:sldChg chg="modSp mod ord setBg">
        <pc:chgData name="Marta Filipová" userId="de3504b9-9788-463e-8aa6-ad59fdb70b82" providerId="ADAL" clId="{D1F1446D-A5DA-5C4D-87E2-03C04A78EA46}" dt="2022-04-28T08:39:43.014" v="967"/>
        <pc:sldMkLst>
          <pc:docMk/>
          <pc:sldMk cId="1781167785" sldId="264"/>
        </pc:sldMkLst>
        <pc:spChg chg="mod">
          <ac:chgData name="Marta Filipová" userId="de3504b9-9788-463e-8aa6-ad59fdb70b82" providerId="ADAL" clId="{D1F1446D-A5DA-5C4D-87E2-03C04A78EA46}" dt="2022-04-28T08:34:28.170" v="919" actId="403"/>
          <ac:spMkLst>
            <pc:docMk/>
            <pc:sldMk cId="1781167785" sldId="264"/>
            <ac:spMk id="3" creationId="{E8398BA5-6A75-4175-8B44-06AA058A84C1}"/>
          </ac:spMkLst>
        </pc:sp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0" sldId="269"/>
        </pc:sldMkLst>
        <pc:spChg chg="add mod">
          <ac:chgData name="Marta Filipová" userId="de3504b9-9788-463e-8aa6-ad59fdb70b82" providerId="ADAL" clId="{D1F1446D-A5DA-5C4D-87E2-03C04A78EA46}" dt="2022-04-28T08:38:09.633" v="964" actId="1076"/>
          <ac:spMkLst>
            <pc:docMk/>
            <pc:sldMk cId="0" sldId="269"/>
            <ac:spMk id="2" creationId="{EF434A4D-87CC-4BE0-3E73-919CB4836D29}"/>
          </ac:spMkLst>
        </pc:spChg>
        <pc:spChg chg="add mod">
          <ac:chgData name="Marta Filipová" userId="de3504b9-9788-463e-8aa6-ad59fdb70b82" providerId="ADAL" clId="{D1F1446D-A5DA-5C4D-87E2-03C04A78EA46}" dt="2022-04-28T08:37:44.920" v="958" actId="2711"/>
          <ac:spMkLst>
            <pc:docMk/>
            <pc:sldMk cId="0" sldId="269"/>
            <ac:spMk id="4" creationId="{34B573CE-6D7F-EB3B-F58F-BF88D152D05C}"/>
          </ac:spMkLst>
        </pc:spChg>
        <pc:spChg chg="mod">
          <ac:chgData name="Marta Filipová" userId="de3504b9-9788-463e-8aa6-ad59fdb70b82" providerId="ADAL" clId="{D1F1446D-A5DA-5C4D-87E2-03C04A78EA46}" dt="2022-04-28T08:37:44.920" v="958" actId="2711"/>
          <ac:spMkLst>
            <pc:docMk/>
            <pc:sldMk cId="0" sldId="269"/>
            <ac:spMk id="47107" creationId="{6000D5E7-A7A5-324D-A204-67A0E8434956}"/>
          </ac:spMkLst>
        </pc:spChg>
        <pc:spChg chg="mod">
          <ac:chgData name="Marta Filipová" userId="de3504b9-9788-463e-8aa6-ad59fdb70b82" providerId="ADAL" clId="{D1F1446D-A5DA-5C4D-87E2-03C04A78EA46}" dt="2022-04-28T08:37:44.920" v="958" actId="2711"/>
          <ac:spMkLst>
            <pc:docMk/>
            <pc:sldMk cId="0" sldId="269"/>
            <ac:spMk id="48130" creationId="{CB60891B-38D2-0B42-9109-37A0C5EE07E5}"/>
          </ac:spMkLst>
        </pc:spChg>
      </pc:sldChg>
      <pc:sldChg chg="modSp mod setBg">
        <pc:chgData name="Marta Filipová" userId="de3504b9-9788-463e-8aa6-ad59fdb70b82" providerId="ADAL" clId="{D1F1446D-A5DA-5C4D-87E2-03C04A78EA46}" dt="2022-04-28T08:39:43.014" v="967"/>
        <pc:sldMkLst>
          <pc:docMk/>
          <pc:sldMk cId="1210975507" sldId="271"/>
        </pc:sldMkLst>
        <pc:spChg chg="mod">
          <ac:chgData name="Marta Filipová" userId="de3504b9-9788-463e-8aa6-ad59fdb70b82" providerId="ADAL" clId="{D1F1446D-A5DA-5C4D-87E2-03C04A78EA46}" dt="2022-04-28T08:35:28.199" v="929" actId="403"/>
          <ac:spMkLst>
            <pc:docMk/>
            <pc:sldMk cId="1210975507" sldId="271"/>
            <ac:spMk id="2" creationId="{94660947-2E1F-40A6-B000-4B9B69C5EB62}"/>
          </ac:spMkLst>
        </pc:spChg>
      </pc:sldChg>
      <pc:sldChg chg="addSp del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1545970947" sldId="273"/>
        </pc:sldMkLst>
        <pc:spChg chg="add del mod">
          <ac:chgData name="Marta Filipová" userId="de3504b9-9788-463e-8aa6-ad59fdb70b82" providerId="ADAL" clId="{D1F1446D-A5DA-5C4D-87E2-03C04A78EA46}" dt="2022-04-28T08:25:44.276" v="801" actId="478"/>
          <ac:spMkLst>
            <pc:docMk/>
            <pc:sldMk cId="1545970947" sldId="273"/>
            <ac:spMk id="2" creationId="{E86D9F40-14E0-F141-B3E6-30062471D087}"/>
          </ac:spMkLst>
        </pc:spChg>
        <pc:spChg chg="mod">
          <ac:chgData name="Marta Filipová" userId="de3504b9-9788-463e-8aa6-ad59fdb70b82" providerId="ADAL" clId="{D1F1446D-A5DA-5C4D-87E2-03C04A78EA46}" dt="2022-04-28T08:32:11.592" v="887" actId="113"/>
          <ac:spMkLst>
            <pc:docMk/>
            <pc:sldMk cId="1545970947" sldId="273"/>
            <ac:spMk id="3" creationId="{813ED8E8-D1D6-0745-8FEA-931B81B79BFE}"/>
          </ac:spMkLst>
        </pc:spChg>
        <pc:spChg chg="mod">
          <ac:chgData name="Marta Filipová" userId="de3504b9-9788-463e-8aa6-ad59fdb70b82" providerId="ADAL" clId="{D1F1446D-A5DA-5C4D-87E2-03C04A78EA46}" dt="2022-04-28T08:32:17.501" v="889" actId="255"/>
          <ac:spMkLst>
            <pc:docMk/>
            <pc:sldMk cId="1545970947" sldId="273"/>
            <ac:spMk id="4" creationId="{D955403A-EB85-A84C-A7F8-27B7620D124F}"/>
          </ac:spMkLst>
        </pc:sp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4263745175" sldId="274"/>
        </pc:sldMkLst>
        <pc:spChg chg="add mod">
          <ac:chgData name="Marta Filipová" userId="de3504b9-9788-463e-8aa6-ad59fdb70b82" providerId="ADAL" clId="{D1F1446D-A5DA-5C4D-87E2-03C04A78EA46}" dt="2022-04-28T08:32:38.569" v="895" actId="2711"/>
          <ac:spMkLst>
            <pc:docMk/>
            <pc:sldMk cId="4263745175" sldId="274"/>
            <ac:spMk id="3" creationId="{AB717B57-2012-9E87-AD8B-D896AF119FD0}"/>
          </ac:spMkLst>
        </pc:spChg>
        <pc:picChg chg="mod">
          <ac:chgData name="Marta Filipová" userId="de3504b9-9788-463e-8aa6-ad59fdb70b82" providerId="ADAL" clId="{D1F1446D-A5DA-5C4D-87E2-03C04A78EA46}" dt="2022-04-28T07:50:07.924" v="291" actId="1076"/>
          <ac:picMkLst>
            <pc:docMk/>
            <pc:sldMk cId="4263745175" sldId="274"/>
            <ac:picMk id="2" creationId="{996C3BC0-C69E-0C46-9DD0-8FA645433E4E}"/>
          </ac:picMkLst>
        </pc:pic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2728475440" sldId="275"/>
        </pc:sldMkLst>
        <pc:spChg chg="mod">
          <ac:chgData name="Marta Filipová" userId="de3504b9-9788-463e-8aa6-ad59fdb70b82" providerId="ADAL" clId="{D1F1446D-A5DA-5C4D-87E2-03C04A78EA46}" dt="2022-04-28T08:34:58.168" v="924" actId="2711"/>
          <ac:spMkLst>
            <pc:docMk/>
            <pc:sldMk cId="2728475440" sldId="275"/>
            <ac:spMk id="2" creationId="{15697726-2A68-F041-9953-E18257062F4B}"/>
          </ac:spMkLst>
        </pc:spChg>
        <pc:spChg chg="mod">
          <ac:chgData name="Marta Filipová" userId="de3504b9-9788-463e-8aa6-ad59fdb70b82" providerId="ADAL" clId="{D1F1446D-A5DA-5C4D-87E2-03C04A78EA46}" dt="2022-04-28T08:34:58.168" v="924" actId="2711"/>
          <ac:spMkLst>
            <pc:docMk/>
            <pc:sldMk cId="2728475440" sldId="275"/>
            <ac:spMk id="3" creationId="{E7DB7145-E9F2-7C4C-A08B-71E42B34DA3A}"/>
          </ac:spMkLst>
        </pc:spChg>
        <pc:spChg chg="mod">
          <ac:chgData name="Marta Filipová" userId="de3504b9-9788-463e-8aa6-ad59fdb70b82" providerId="ADAL" clId="{D1F1446D-A5DA-5C4D-87E2-03C04A78EA46}" dt="2022-04-28T08:34:58.168" v="924" actId="2711"/>
          <ac:spMkLst>
            <pc:docMk/>
            <pc:sldMk cId="2728475440" sldId="275"/>
            <ac:spMk id="4" creationId="{D5241CDE-2DB7-4246-98AA-AEF8B571A302}"/>
          </ac:spMkLst>
        </pc:spChg>
        <pc:spChg chg="add mod">
          <ac:chgData name="Marta Filipová" userId="de3504b9-9788-463e-8aa6-ad59fdb70b82" providerId="ADAL" clId="{D1F1446D-A5DA-5C4D-87E2-03C04A78EA46}" dt="2022-04-28T08:34:58.168" v="924" actId="2711"/>
          <ac:spMkLst>
            <pc:docMk/>
            <pc:sldMk cId="2728475440" sldId="275"/>
            <ac:spMk id="5" creationId="{A267FB29-17FE-8F6E-378C-26C8883CACB5}"/>
          </ac:spMkLst>
        </pc:spChg>
      </pc:sldChg>
      <pc:sldChg chg="addSp delSp modSp mod ord setBg">
        <pc:chgData name="Marta Filipová" userId="de3504b9-9788-463e-8aa6-ad59fdb70b82" providerId="ADAL" clId="{D1F1446D-A5DA-5C4D-87E2-03C04A78EA46}" dt="2022-05-02T12:37:50.152" v="973" actId="20577"/>
        <pc:sldMkLst>
          <pc:docMk/>
          <pc:sldMk cId="820750571" sldId="276"/>
        </pc:sldMkLst>
        <pc:spChg chg="mod">
          <ac:chgData name="Marta Filipová" userId="de3504b9-9788-463e-8aa6-ad59fdb70b82" providerId="ADAL" clId="{D1F1446D-A5DA-5C4D-87E2-03C04A78EA46}" dt="2022-04-28T08:34:40.722" v="922" actId="403"/>
          <ac:spMkLst>
            <pc:docMk/>
            <pc:sldMk cId="820750571" sldId="276"/>
            <ac:spMk id="2" creationId="{20615A3D-02C7-9246-A2C1-C83D7E1CA316}"/>
          </ac:spMkLst>
        </pc:spChg>
        <pc:spChg chg="del">
          <ac:chgData name="Marta Filipová" userId="de3504b9-9788-463e-8aa6-ad59fdb70b82" providerId="ADAL" clId="{D1F1446D-A5DA-5C4D-87E2-03C04A78EA46}" dt="2022-04-28T08:05:18.295" v="656" actId="478"/>
          <ac:spMkLst>
            <pc:docMk/>
            <pc:sldMk cId="820750571" sldId="276"/>
            <ac:spMk id="3" creationId="{4C014D5E-51E5-6949-B86F-818EA25024BD}"/>
          </ac:spMkLst>
        </pc:spChg>
        <pc:spChg chg="mod">
          <ac:chgData name="Marta Filipová" userId="de3504b9-9788-463e-8aa6-ad59fdb70b82" providerId="ADAL" clId="{D1F1446D-A5DA-5C4D-87E2-03C04A78EA46}" dt="2022-05-02T12:37:50.152" v="973" actId="20577"/>
          <ac:spMkLst>
            <pc:docMk/>
            <pc:sldMk cId="820750571" sldId="276"/>
            <ac:spMk id="4" creationId="{4EC07B83-1AF9-804E-A4CD-7658A9D1D871}"/>
          </ac:spMkLst>
        </pc:spChg>
        <pc:spChg chg="mod">
          <ac:chgData name="Marta Filipová" userId="de3504b9-9788-463e-8aa6-ad59fdb70b82" providerId="ADAL" clId="{D1F1446D-A5DA-5C4D-87E2-03C04A78EA46}" dt="2022-04-28T08:34:36.668" v="920" actId="2711"/>
          <ac:spMkLst>
            <pc:docMk/>
            <pc:sldMk cId="820750571" sldId="276"/>
            <ac:spMk id="5" creationId="{1D5486A4-5087-1745-A65C-B42144D0B140}"/>
          </ac:spMkLst>
        </pc:spChg>
        <pc:spChg chg="add mod">
          <ac:chgData name="Marta Filipová" userId="de3504b9-9788-463e-8aa6-ad59fdb70b82" providerId="ADAL" clId="{D1F1446D-A5DA-5C4D-87E2-03C04A78EA46}" dt="2022-04-28T08:34:36.668" v="920" actId="2711"/>
          <ac:spMkLst>
            <pc:docMk/>
            <pc:sldMk cId="820750571" sldId="276"/>
            <ac:spMk id="6" creationId="{15BA9341-2732-8630-06B7-B6F1B57CBFDC}"/>
          </ac:spMkLst>
        </pc:sp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583629828" sldId="277"/>
        </pc:sldMkLst>
        <pc:spChg chg="mod">
          <ac:chgData name="Marta Filipová" userId="de3504b9-9788-463e-8aa6-ad59fdb70b82" providerId="ADAL" clId="{D1F1446D-A5DA-5C4D-87E2-03C04A78EA46}" dt="2022-04-28T08:37:31.724" v="956" actId="2711"/>
          <ac:spMkLst>
            <pc:docMk/>
            <pc:sldMk cId="583629828" sldId="277"/>
            <ac:spMk id="2" creationId="{032A0FDB-1C03-6D47-8473-EE4A706EF5A2}"/>
          </ac:spMkLst>
        </pc:spChg>
        <pc:spChg chg="add mod">
          <ac:chgData name="Marta Filipová" userId="de3504b9-9788-463e-8aa6-ad59fdb70b82" providerId="ADAL" clId="{D1F1446D-A5DA-5C4D-87E2-03C04A78EA46}" dt="2022-04-28T08:37:31.724" v="956" actId="2711"/>
          <ac:spMkLst>
            <pc:docMk/>
            <pc:sldMk cId="583629828" sldId="277"/>
            <ac:spMk id="5" creationId="{4F0980F1-56D1-5288-4D2D-50BF2A1B6963}"/>
          </ac:spMkLst>
        </pc:spChg>
        <pc:graphicFrameChg chg="mod modGraphic">
          <ac:chgData name="Marta Filipová" userId="de3504b9-9788-463e-8aa6-ad59fdb70b82" providerId="ADAL" clId="{D1F1446D-A5DA-5C4D-87E2-03C04A78EA46}" dt="2022-04-28T08:37:38.491" v="957" actId="1076"/>
          <ac:graphicFrameMkLst>
            <pc:docMk/>
            <pc:sldMk cId="583629828" sldId="277"/>
            <ac:graphicFrameMk id="4" creationId="{66E77A3D-78B3-8349-AF34-92577F802F71}"/>
          </ac:graphicFrameMkLst>
        </pc:graphicFrameChg>
      </pc:sldChg>
      <pc:sldChg chg="modSp mod setBg">
        <pc:chgData name="Marta Filipová" userId="de3504b9-9788-463e-8aa6-ad59fdb70b82" providerId="ADAL" clId="{D1F1446D-A5DA-5C4D-87E2-03C04A78EA46}" dt="2022-04-28T08:39:43.014" v="967"/>
        <pc:sldMkLst>
          <pc:docMk/>
          <pc:sldMk cId="1286472616" sldId="278"/>
        </pc:sldMkLst>
        <pc:spChg chg="mod">
          <ac:chgData name="Marta Filipová" userId="de3504b9-9788-463e-8aa6-ad59fdb70b82" providerId="ADAL" clId="{D1F1446D-A5DA-5C4D-87E2-03C04A78EA46}" dt="2022-04-28T08:38:27.071" v="965" actId="2711"/>
          <ac:spMkLst>
            <pc:docMk/>
            <pc:sldMk cId="1286472616" sldId="278"/>
            <ac:spMk id="3" creationId="{64B28B7C-27DE-3E46-BC3F-9FA7E446727A}"/>
          </ac:spMkLst>
        </pc:spChg>
        <pc:spChg chg="mod">
          <ac:chgData name="Marta Filipová" userId="de3504b9-9788-463e-8aa6-ad59fdb70b82" providerId="ADAL" clId="{D1F1446D-A5DA-5C4D-87E2-03C04A78EA46}" dt="2022-04-28T08:38:43.021" v="966" actId="1076"/>
          <ac:spMkLst>
            <pc:docMk/>
            <pc:sldMk cId="1286472616" sldId="278"/>
            <ac:spMk id="5" creationId="{5FFF4E92-4F4A-6342-B6C1-901C72CC32B9}"/>
          </ac:spMkLst>
        </pc:spChg>
        <pc:spChg chg="mod">
          <ac:chgData name="Marta Filipová" userId="de3504b9-9788-463e-8aa6-ad59fdb70b82" providerId="ADAL" clId="{D1F1446D-A5DA-5C4D-87E2-03C04A78EA46}" dt="2022-04-28T08:38:27.071" v="965" actId="2711"/>
          <ac:spMkLst>
            <pc:docMk/>
            <pc:sldMk cId="1286472616" sldId="278"/>
            <ac:spMk id="6" creationId="{E5B58D37-DF2A-9147-9747-7ADDFA584634}"/>
          </ac:spMkLst>
        </pc:spChg>
      </pc:sldChg>
      <pc:sldChg chg="addSp delSp modSp del mod">
        <pc:chgData name="Marta Filipová" userId="de3504b9-9788-463e-8aa6-ad59fdb70b82" providerId="ADAL" clId="{D1F1446D-A5DA-5C4D-87E2-03C04A78EA46}" dt="2022-04-28T07:49:40.709" v="286" actId="2696"/>
        <pc:sldMkLst>
          <pc:docMk/>
          <pc:sldMk cId="0" sldId="280"/>
        </pc:sldMkLst>
        <pc:spChg chg="add mod">
          <ac:chgData name="Marta Filipová" userId="de3504b9-9788-463e-8aa6-ad59fdb70b82" providerId="ADAL" clId="{D1F1446D-A5DA-5C4D-87E2-03C04A78EA46}" dt="2022-04-28T07:49:35.187" v="285" actId="21"/>
          <ac:spMkLst>
            <pc:docMk/>
            <pc:sldMk cId="0" sldId="280"/>
            <ac:spMk id="3" creationId="{475D7A0E-F948-EF0A-E0E8-9CBDBC23D4F4}"/>
          </ac:spMkLst>
        </pc:spChg>
        <pc:spChg chg="del">
          <ac:chgData name="Marta Filipová" userId="de3504b9-9788-463e-8aa6-ad59fdb70b82" providerId="ADAL" clId="{D1F1446D-A5DA-5C4D-87E2-03C04A78EA46}" dt="2022-04-28T07:49:35.187" v="285" actId="21"/>
          <ac:spMkLst>
            <pc:docMk/>
            <pc:sldMk cId="0" sldId="280"/>
            <ac:spMk id="23554" creationId="{85C323E9-E040-3143-AAF0-21D202CFD84D}"/>
          </ac:spMkLst>
        </pc:spChg>
      </pc:sldChg>
      <pc:sldChg chg="add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0" sldId="281"/>
        </pc:sldMkLst>
        <pc:spChg chg="add mod">
          <ac:chgData name="Marta Filipová" userId="de3504b9-9788-463e-8aa6-ad59fdb70b82" providerId="ADAL" clId="{D1F1446D-A5DA-5C4D-87E2-03C04A78EA46}" dt="2022-04-28T08:35:35.966" v="930" actId="2711"/>
          <ac:spMkLst>
            <pc:docMk/>
            <pc:sldMk cId="0" sldId="281"/>
            <ac:spMk id="4" creationId="{DC86C379-E953-55B6-B19B-F70909CAE8EE}"/>
          </ac:spMkLst>
        </pc:spChg>
        <pc:spChg chg="mod">
          <ac:chgData name="Marta Filipová" userId="de3504b9-9788-463e-8aa6-ad59fdb70b82" providerId="ADAL" clId="{D1F1446D-A5DA-5C4D-87E2-03C04A78EA46}" dt="2022-04-28T08:35:35.966" v="930" actId="2711"/>
          <ac:spMkLst>
            <pc:docMk/>
            <pc:sldMk cId="0" sldId="281"/>
            <ac:spMk id="36867" creationId="{B8861235-4AE5-9042-9592-0A62F7EEFB19}"/>
          </ac:spMkLst>
        </pc:spChg>
        <pc:spChg chg="mod">
          <ac:chgData name="Marta Filipová" userId="de3504b9-9788-463e-8aa6-ad59fdb70b82" providerId="ADAL" clId="{D1F1446D-A5DA-5C4D-87E2-03C04A78EA46}" dt="2022-04-28T08:35:35.966" v="930" actId="2711"/>
          <ac:spMkLst>
            <pc:docMk/>
            <pc:sldMk cId="0" sldId="281"/>
            <ac:spMk id="37890" creationId="{C451C74E-5317-2841-AF7D-80F199CF4F8D}"/>
          </ac:spMkLst>
        </pc:spChg>
      </pc:sldChg>
      <pc:sldChg chg="delSp modSp mod setBg">
        <pc:chgData name="Marta Filipová" userId="de3504b9-9788-463e-8aa6-ad59fdb70b82" providerId="ADAL" clId="{D1F1446D-A5DA-5C4D-87E2-03C04A78EA46}" dt="2022-04-28T08:39:43.014" v="967"/>
        <pc:sldMkLst>
          <pc:docMk/>
          <pc:sldMk cId="0" sldId="283"/>
        </pc:sldMkLst>
        <pc:spChg chg="mod">
          <ac:chgData name="Marta Filipová" userId="de3504b9-9788-463e-8aa6-ad59fdb70b82" providerId="ADAL" clId="{D1F1446D-A5DA-5C4D-87E2-03C04A78EA46}" dt="2022-04-28T08:35:57.468" v="932" actId="404"/>
          <ac:spMkLst>
            <pc:docMk/>
            <pc:sldMk cId="0" sldId="283"/>
            <ac:spMk id="39939" creationId="{6BF61EEC-253C-BA4A-A14E-4CC5EA83B7D0}"/>
          </ac:spMkLst>
        </pc:spChg>
        <pc:spChg chg="del">
          <ac:chgData name="Marta Filipová" userId="de3504b9-9788-463e-8aa6-ad59fdb70b82" providerId="ADAL" clId="{D1F1446D-A5DA-5C4D-87E2-03C04A78EA46}" dt="2022-04-28T08:18:58.647" v="700" actId="478"/>
          <ac:spMkLst>
            <pc:docMk/>
            <pc:sldMk cId="0" sldId="283"/>
            <ac:spMk id="40962" creationId="{506437E5-DDAB-1C4C-BE51-B90FCEFB6C4C}"/>
          </ac:spMkLst>
        </pc:spChg>
      </pc:sldChg>
      <pc:sldChg chg="addSp modSp mod setBg modAnim">
        <pc:chgData name="Marta Filipová" userId="de3504b9-9788-463e-8aa6-ad59fdb70b82" providerId="ADAL" clId="{D1F1446D-A5DA-5C4D-87E2-03C04A78EA46}" dt="2022-04-28T08:39:43.014" v="967"/>
        <pc:sldMkLst>
          <pc:docMk/>
          <pc:sldMk cId="0" sldId="284"/>
        </pc:sldMkLst>
        <pc:spChg chg="add mod">
          <ac:chgData name="Marta Filipová" userId="de3504b9-9788-463e-8aa6-ad59fdb70b82" providerId="ADAL" clId="{D1F1446D-A5DA-5C4D-87E2-03C04A78EA46}" dt="2022-04-28T08:36:16.608" v="937" actId="2711"/>
          <ac:spMkLst>
            <pc:docMk/>
            <pc:sldMk cId="0" sldId="284"/>
            <ac:spMk id="4" creationId="{656E3951-86DB-0868-F1E3-4CBD54875AA4}"/>
          </ac:spMkLst>
        </pc:spChg>
        <pc:spChg chg="mod">
          <ac:chgData name="Marta Filipová" userId="de3504b9-9788-463e-8aa6-ad59fdb70b82" providerId="ADAL" clId="{D1F1446D-A5DA-5C4D-87E2-03C04A78EA46}" dt="2022-04-28T08:36:16.608" v="937" actId="2711"/>
          <ac:spMkLst>
            <pc:docMk/>
            <pc:sldMk cId="0" sldId="284"/>
            <ac:spMk id="40963" creationId="{3DFA7891-C23E-7441-950A-3B3D2A56E13B}"/>
          </ac:spMkLst>
        </pc:spChg>
        <pc:spChg chg="mod">
          <ac:chgData name="Marta Filipová" userId="de3504b9-9788-463e-8aa6-ad59fdb70b82" providerId="ADAL" clId="{D1F1446D-A5DA-5C4D-87E2-03C04A78EA46}" dt="2022-04-28T08:36:16.608" v="937" actId="2711"/>
          <ac:spMkLst>
            <pc:docMk/>
            <pc:sldMk cId="0" sldId="284"/>
            <ac:spMk id="41986" creationId="{94F96C1D-5276-0C4C-8E25-59AA43C40F2B}"/>
          </ac:spMkLst>
        </pc:spChg>
      </pc:sldChg>
      <pc:sldChg chg="modSp mod setBg modAnim">
        <pc:chgData name="Marta Filipová" userId="de3504b9-9788-463e-8aa6-ad59fdb70b82" providerId="ADAL" clId="{D1F1446D-A5DA-5C4D-87E2-03C04A78EA46}" dt="2022-04-28T08:39:43.014" v="967"/>
        <pc:sldMkLst>
          <pc:docMk/>
          <pc:sldMk cId="0" sldId="287"/>
        </pc:sldMkLst>
        <pc:spChg chg="mod">
          <ac:chgData name="Marta Filipová" userId="de3504b9-9788-463e-8aa6-ad59fdb70b82" providerId="ADAL" clId="{D1F1446D-A5DA-5C4D-87E2-03C04A78EA46}" dt="2022-04-28T08:36:51.891" v="946" actId="5793"/>
          <ac:spMkLst>
            <pc:docMk/>
            <pc:sldMk cId="0" sldId="287"/>
            <ac:spMk id="43011" creationId="{807F1327-D270-C744-A232-0A421483DFA7}"/>
          </ac:spMkLst>
        </pc:spChg>
        <pc:spChg chg="mod">
          <ac:chgData name="Marta Filipová" userId="de3504b9-9788-463e-8aa6-ad59fdb70b82" providerId="ADAL" clId="{D1F1446D-A5DA-5C4D-87E2-03C04A78EA46}" dt="2022-04-28T08:36:35.508" v="940" actId="113"/>
          <ac:spMkLst>
            <pc:docMk/>
            <pc:sldMk cId="0" sldId="287"/>
            <ac:spMk id="44034" creationId="{B3F2F4F5-3712-BB4E-8B9C-6C06296E60D0}"/>
          </ac:spMkLst>
        </pc:spChg>
      </pc:sldChg>
      <pc:sldChg chg="addSp modSp new mod setBg">
        <pc:chgData name="Marta Filipová" userId="de3504b9-9788-463e-8aa6-ad59fdb70b82" providerId="ADAL" clId="{D1F1446D-A5DA-5C4D-87E2-03C04A78EA46}" dt="2022-04-28T08:39:43.014" v="967"/>
        <pc:sldMkLst>
          <pc:docMk/>
          <pc:sldMk cId="3344402220" sldId="288"/>
        </pc:sldMkLst>
        <pc:spChg chg="add mod">
          <ac:chgData name="Marta Filipová" userId="de3504b9-9788-463e-8aa6-ad59fdb70b82" providerId="ADAL" clId="{D1F1446D-A5DA-5C4D-87E2-03C04A78EA46}" dt="2022-04-28T08:32:02.978" v="885" actId="2711"/>
          <ac:spMkLst>
            <pc:docMk/>
            <pc:sldMk cId="3344402220" sldId="288"/>
            <ac:spMk id="2" creationId="{54D9452A-535E-D0C7-5FDD-E5E88FBEEFE2}"/>
          </ac:spMkLst>
        </pc:spChg>
        <pc:spChg chg="add mod">
          <ac:chgData name="Marta Filipová" userId="de3504b9-9788-463e-8aa6-ad59fdb70b82" providerId="ADAL" clId="{D1F1446D-A5DA-5C4D-87E2-03C04A78EA46}" dt="2022-04-28T08:32:02.978" v="885" actId="2711"/>
          <ac:spMkLst>
            <pc:docMk/>
            <pc:sldMk cId="3344402220" sldId="288"/>
            <ac:spMk id="3" creationId="{16C0DB2F-BF88-C78E-43AA-876D22BC9247}"/>
          </ac:spMkLst>
        </pc:spChg>
        <pc:spChg chg="add mod">
          <ac:chgData name="Marta Filipová" userId="de3504b9-9788-463e-8aa6-ad59fdb70b82" providerId="ADAL" clId="{D1F1446D-A5DA-5C4D-87E2-03C04A78EA46}" dt="2022-04-28T08:32:02.978" v="885" actId="2711"/>
          <ac:spMkLst>
            <pc:docMk/>
            <pc:sldMk cId="3344402220" sldId="288"/>
            <ac:spMk id="4" creationId="{E2D5AEE9-3D6B-CA2C-0E3F-1382A1C3C524}"/>
          </ac:spMkLst>
        </pc:spChg>
      </pc:sldChg>
      <pc:sldChg chg="addSp delSp modSp new mod setBg">
        <pc:chgData name="Marta Filipová" userId="de3504b9-9788-463e-8aa6-ad59fdb70b82" providerId="ADAL" clId="{D1F1446D-A5DA-5C4D-87E2-03C04A78EA46}" dt="2022-04-28T08:39:43.014" v="967"/>
        <pc:sldMkLst>
          <pc:docMk/>
          <pc:sldMk cId="836233468" sldId="289"/>
        </pc:sldMkLst>
        <pc:spChg chg="add mod">
          <ac:chgData name="Marta Filipová" userId="de3504b9-9788-463e-8aa6-ad59fdb70b82" providerId="ADAL" clId="{D1F1446D-A5DA-5C4D-87E2-03C04A78EA46}" dt="2022-04-28T08:34:05.923" v="914" actId="1076"/>
          <ac:spMkLst>
            <pc:docMk/>
            <pc:sldMk cId="836233468" sldId="289"/>
            <ac:spMk id="2" creationId="{C48DBF87-EC00-7633-1A78-F273C56923FA}"/>
          </ac:spMkLst>
        </pc:spChg>
        <pc:spChg chg="add del mod">
          <ac:chgData name="Marta Filipová" userId="de3504b9-9788-463e-8aa6-ad59fdb70b82" providerId="ADAL" clId="{D1F1446D-A5DA-5C4D-87E2-03C04A78EA46}" dt="2022-04-28T07:51:18.391" v="324"/>
          <ac:spMkLst>
            <pc:docMk/>
            <pc:sldMk cId="836233468" sldId="289"/>
            <ac:spMk id="3" creationId="{F52D9177-5871-9FF4-817B-8006A1691DF2}"/>
          </ac:spMkLst>
        </pc:spChg>
        <pc:spChg chg="add del mod">
          <ac:chgData name="Marta Filipová" userId="de3504b9-9788-463e-8aa6-ad59fdb70b82" providerId="ADAL" clId="{D1F1446D-A5DA-5C4D-87E2-03C04A78EA46}" dt="2022-04-28T07:51:48.578" v="337"/>
          <ac:spMkLst>
            <pc:docMk/>
            <pc:sldMk cId="836233468" sldId="289"/>
            <ac:spMk id="4" creationId="{7A42E476-38D6-92C6-84A4-54502ED44E9E}"/>
          </ac:spMkLst>
        </pc:spChg>
        <pc:spChg chg="add mod">
          <ac:chgData name="Marta Filipová" userId="de3504b9-9788-463e-8aa6-ad59fdb70b82" providerId="ADAL" clId="{D1F1446D-A5DA-5C4D-87E2-03C04A78EA46}" dt="2022-04-28T08:34:15.609" v="916" actId="1076"/>
          <ac:spMkLst>
            <pc:docMk/>
            <pc:sldMk cId="836233468" sldId="289"/>
            <ac:spMk id="5" creationId="{F9652DA5-F992-180E-7687-5C334B4E5C52}"/>
          </ac:spMkLst>
        </pc:spChg>
        <pc:spChg chg="add mod">
          <ac:chgData name="Marta Filipová" userId="de3504b9-9788-463e-8aa6-ad59fdb70b82" providerId="ADAL" clId="{D1F1446D-A5DA-5C4D-87E2-03C04A78EA46}" dt="2022-04-28T08:34:05.923" v="914" actId="1076"/>
          <ac:spMkLst>
            <pc:docMk/>
            <pc:sldMk cId="836233468" sldId="289"/>
            <ac:spMk id="6" creationId="{9A579F1A-9072-46F3-F375-A48488D8E09D}"/>
          </ac:spMkLst>
        </pc:spChg>
      </pc:sldChg>
      <pc:sldChg chg="modSp new mod">
        <pc:chgData name="Marta Filipová" userId="de3504b9-9788-463e-8aa6-ad59fdb70b82" providerId="ADAL" clId="{D1F1446D-A5DA-5C4D-87E2-03C04A78EA46}" dt="2022-05-02T12:38:23.401" v="987" actId="5793"/>
        <pc:sldMkLst>
          <pc:docMk/>
          <pc:sldMk cId="3118302453" sldId="290"/>
        </pc:sldMkLst>
        <pc:spChg chg="mod">
          <ac:chgData name="Marta Filipová" userId="de3504b9-9788-463e-8aa6-ad59fdb70b82" providerId="ADAL" clId="{D1F1446D-A5DA-5C4D-87E2-03C04A78EA46}" dt="2022-05-02T12:38:23.401" v="987" actId="5793"/>
          <ac:spMkLst>
            <pc:docMk/>
            <pc:sldMk cId="3118302453" sldId="290"/>
            <ac:spMk id="2" creationId="{9A957519-D8A5-56CE-7725-75522E88FB63}"/>
          </ac:spMkLst>
        </pc:spChg>
      </pc:sldChg>
      <pc:sldChg chg="modSp new mod">
        <pc:chgData name="Marta Filipová" userId="de3504b9-9788-463e-8aa6-ad59fdb70b82" providerId="ADAL" clId="{D1F1446D-A5DA-5C4D-87E2-03C04A78EA46}" dt="2022-05-02T12:47:09.081" v="1081" actId="255"/>
        <pc:sldMkLst>
          <pc:docMk/>
          <pc:sldMk cId="1811822097" sldId="291"/>
        </pc:sldMkLst>
        <pc:spChg chg="mod">
          <ac:chgData name="Marta Filipová" userId="de3504b9-9788-463e-8aa6-ad59fdb70b82" providerId="ADAL" clId="{D1F1446D-A5DA-5C4D-87E2-03C04A78EA46}" dt="2022-05-02T12:47:09.081" v="1081" actId="255"/>
          <ac:spMkLst>
            <pc:docMk/>
            <pc:sldMk cId="1811822097" sldId="291"/>
            <ac:spMk id="2" creationId="{0631213F-652E-B7F3-A465-D7F00A4D6238}"/>
          </ac:spMkLst>
        </pc:spChg>
        <pc:spChg chg="mod">
          <ac:chgData name="Marta Filipová" userId="de3504b9-9788-463e-8aa6-ad59fdb70b82" providerId="ADAL" clId="{D1F1446D-A5DA-5C4D-87E2-03C04A78EA46}" dt="2022-05-02T12:46:41.666" v="1071" actId="20577"/>
          <ac:spMkLst>
            <pc:docMk/>
            <pc:sldMk cId="1811822097" sldId="291"/>
            <ac:spMk id="3" creationId="{EFA60E93-ADC5-6CB7-37D9-4768EF47469D}"/>
          </ac:spMkLst>
        </pc:spChg>
        <pc:spChg chg="mod">
          <ac:chgData name="Marta Filipová" userId="de3504b9-9788-463e-8aa6-ad59fdb70b82" providerId="ADAL" clId="{D1F1446D-A5DA-5C4D-87E2-03C04A78EA46}" dt="2022-05-02T12:46:53.859" v="1073" actId="20577"/>
          <ac:spMkLst>
            <pc:docMk/>
            <pc:sldMk cId="1811822097" sldId="291"/>
            <ac:spMk id="4" creationId="{64DA05EE-0B73-0141-8E07-9703CF0C21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FDF8-43C2-49E4-B147-F9799145EF4F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A3BA4-BB50-4118-90AC-072ABF23D60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7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6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85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8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7C974-70B4-4EEF-9094-158A37C3F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2B5BA3-07D7-4F68-95A1-42316BC9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E9BAAB-C347-4128-8436-42D0327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59E22-FF50-4CA8-B8EB-5BA2CC7E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17339-B075-4292-B273-8AD434D9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7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082D6-96CB-4E25-8F82-6AF6E664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7E2133-D8B6-4BD2-BF20-0555ADE6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15AD0A-EC8F-4FE5-8D4F-B315D5BE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5B5E7-440D-408D-AF7E-FBE77665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6390B-5B64-4B01-836F-9B3D6F3F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1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035946-9615-4C5B-A25F-4F5E6C923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DAD3E6-BABF-4CE5-8C62-94E440F4C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8CC25E-DAC1-41E7-8CCA-60FCC2A9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8D75F-6E40-4235-BCB4-F23B935C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E9A1FD-FE3C-47D1-B406-BA1DAC06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39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892C6-5FC0-4848-B37F-6D4F8C02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626110-C328-494A-A17B-0189C6B9F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50EB2-1F08-48CF-91D0-DC5485C9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FE6ECA-5A03-4D24-A1D5-1259E684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5F424F-85EF-4E8C-84A8-629B4B45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8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E8ACA-F2AE-46C8-92DA-2D8D6A3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BB46B2-C54E-42C1-8DCC-46BAD01BB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6F9BC-F6D6-4653-A0F5-1AD3E8A8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A7278-D7A8-4DA3-954C-6CD039E2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57525-BBE0-4EDF-8EB6-B8367DAF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99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EB834-A4D8-4BDF-B6C8-A7604ED3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2BDC8-3558-4201-BC45-2353E7D3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16C5EA-673B-4CF7-A59D-243970104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D8F2C-5628-4E65-9432-54F5BB38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A26969-93A1-4207-8B68-C5A555C4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3AECEF-D69D-435D-BAA5-0606A5D9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5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78BF6-68EC-47F3-A45D-4B933003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B2603F-89F6-46B5-9E4F-9AAFE4DEA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EDD3EA-D00E-49DD-8F09-3786DC884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9DAD98-5C35-4815-BA2C-981C96777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0AE20C-DDF1-455F-837F-5D3290B7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415C8C-872E-4304-AB64-9D805F9C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3114735-12C3-42E6-B436-94DA03F5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8CB22C-6648-4FC5-8B08-FD1699B0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2C89A-20E2-4124-8C5B-AAD43DBD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95E264-1C44-461E-85CB-5E8908C3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9A1E6D-E310-4AB0-B553-FF0B679F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66F4F1-25CD-41C0-9294-8DC4FC98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88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A91718-AAF9-4429-A588-B1937E64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8AC930-EA3F-4817-8636-F0DF4FE8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BEE1DB-C564-42A5-8629-49EFB25A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8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B1BB6-A21E-40CA-94C8-54180BFA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5F5702-1C81-4B78-9AB2-4255FCB1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F7A0B3-7F46-4CD5-AE39-3816D931D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C7D544-9600-4411-98FC-6CF26366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424F4F-11D4-4F12-90FD-0CF20EE8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3B6C1D-9DC2-47D5-9463-34A03DD8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88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E6A1D-3889-4D5E-9028-74C99B1A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5808E6-C828-48BB-A6BD-2B0E57D64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5AEF2-177A-4570-BD69-C25D351AE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456FEC-ED83-40BC-B92C-4B6FE6B0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9D2CC7-11C0-40C9-815F-62593F8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6B316F-FD70-4D38-BCAB-39C609F5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3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421291-48EB-440A-9C0F-85A5E18A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6D3C00-3991-471E-BDB6-D4BB5978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77F4D-6478-42C3-9324-3E2E020E3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68FA-7084-4BCA-9F8C-7A22C74FCFD9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E95EA-4C55-4356-8898-AF6D40876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64DB6-12DC-43B6-9343-463F6238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9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no.onb.ac.at/anno-suche#searchMode=simple&amp;from=1" TargetMode="External"/><Relationship Id="rId2" Type="http://schemas.openxmlformats.org/officeDocument/2006/relationships/hyperlink" Target="http://kramerius5.nkp.cz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eni-art.cz/cz/norm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media/6628/odborny-text.pdf" TargetMode="External"/><Relationship Id="rId2" Type="http://schemas.openxmlformats.org/officeDocument/2006/relationships/hyperlink" Target="https://www.czechency.org/slovnik/AKADEMICK&#201;%20PSAN&#205;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nihovna.phil.muni.cz/podpora-studia-a-vedy/lekce-a-workshop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B94F9A-394C-4561-AFD1-BDB6EFFB9FC4}"/>
              </a:ext>
            </a:extLst>
          </p:cNvPr>
          <p:cNvSpPr txBox="1">
            <a:spLocks/>
          </p:cNvSpPr>
          <p:nvPr/>
        </p:nvSpPr>
        <p:spPr>
          <a:xfrm>
            <a:off x="2209800" y="1866454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+mn-lt"/>
                <a:ea typeface="Cambria" panose="02040503050406030204" pitchFamily="18" charset="0"/>
              </a:rPr>
              <a:t>Jak </a:t>
            </a:r>
            <a:r>
              <a:rPr lang="en-GB" sz="3200" dirty="0" err="1">
                <a:latin typeface="+mn-lt"/>
                <a:ea typeface="Cambria" panose="02040503050406030204" pitchFamily="18" charset="0"/>
              </a:rPr>
              <a:t>psát</a:t>
            </a:r>
            <a:r>
              <a:rPr lang="en-GB" sz="3200" dirty="0">
                <a:latin typeface="+mn-lt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+mn-lt"/>
                <a:ea typeface="Cambria" panose="02040503050406030204" pitchFamily="18" charset="0"/>
              </a:rPr>
              <a:t>esej</a:t>
            </a:r>
            <a:r>
              <a:rPr lang="en-GB" sz="3200" dirty="0">
                <a:latin typeface="+mn-lt"/>
                <a:ea typeface="Cambria" panose="02040503050406030204" pitchFamily="18" charset="0"/>
              </a:rPr>
              <a:t> / </a:t>
            </a:r>
            <a:r>
              <a:rPr lang="en-GB" sz="3200" dirty="0" err="1">
                <a:latin typeface="+mn-lt"/>
                <a:ea typeface="Cambria" panose="02040503050406030204" pitchFamily="18" charset="0"/>
              </a:rPr>
              <a:t>seminární</a:t>
            </a:r>
            <a:r>
              <a:rPr lang="en-GB" sz="3200" dirty="0">
                <a:latin typeface="+mn-lt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+mn-lt"/>
                <a:ea typeface="Cambria" panose="02040503050406030204" pitchFamily="18" charset="0"/>
              </a:rPr>
              <a:t>práci</a:t>
            </a:r>
            <a:endParaRPr lang="en-GB" sz="32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0E5626-BBF6-4321-983D-CD479C7C00A3}"/>
              </a:ext>
            </a:extLst>
          </p:cNvPr>
          <p:cNvSpPr txBox="1">
            <a:spLocks/>
          </p:cNvSpPr>
          <p:nvPr/>
        </p:nvSpPr>
        <p:spPr>
          <a:xfrm>
            <a:off x="3467660" y="4539354"/>
            <a:ext cx="5691836" cy="16448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1AC-80C1-28B6-7D52-04120A7350C2}"/>
              </a:ext>
            </a:extLst>
          </p:cNvPr>
          <p:cNvSpPr txBox="1"/>
          <p:nvPr/>
        </p:nvSpPr>
        <p:spPr>
          <a:xfrm>
            <a:off x="9159496" y="5361792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II: 1925-2000</a:t>
            </a:r>
          </a:p>
          <a:p>
            <a:r>
              <a:rPr lang="en-US" dirty="0"/>
              <a:t>29. </a:t>
            </a:r>
            <a:r>
              <a:rPr lang="en-US" dirty="0" err="1"/>
              <a:t>května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9876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7726-2A68-F041-9953-E1825706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783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Jaké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zdroje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použít</a:t>
            </a:r>
            <a:r>
              <a:rPr lang="en-US" sz="2800" b="1" dirty="0">
                <a:latin typeface="+mn-lt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7145-E9F2-7C4C-A08B-71E42B34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1287" y="173810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Vždy</a:t>
            </a:r>
            <a:r>
              <a:rPr lang="en-US" sz="2400" dirty="0"/>
              <a:t> se </a:t>
            </a:r>
            <a:r>
              <a:rPr lang="en-US" sz="2400" dirty="0" err="1"/>
              <a:t>ptejte</a:t>
            </a:r>
            <a:r>
              <a:rPr lang="en-US" sz="2400" dirty="0"/>
              <a:t>, </a:t>
            </a:r>
            <a:r>
              <a:rPr lang="en-US" sz="2400" dirty="0" err="1"/>
              <a:t>jestli</a:t>
            </a:r>
            <a:r>
              <a:rPr lang="en-US" sz="2400" dirty="0"/>
              <a:t> je </a:t>
            </a:r>
            <a:r>
              <a:rPr lang="en-US" sz="2400" dirty="0" err="1"/>
              <a:t>zdroj</a:t>
            </a:r>
            <a:r>
              <a:rPr lang="en-US" sz="2400" dirty="0"/>
              <a:t> </a:t>
            </a:r>
            <a:r>
              <a:rPr lang="en-US" sz="2400" dirty="0" err="1"/>
              <a:t>důvěryhodný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Populární</a:t>
            </a:r>
            <a:r>
              <a:rPr lang="en-US" sz="2400" dirty="0"/>
              <a:t> </a:t>
            </a:r>
            <a:r>
              <a:rPr lang="en-US" sz="2400" dirty="0" err="1"/>
              <a:t>literatura</a:t>
            </a:r>
            <a:r>
              <a:rPr lang="en-US" sz="2400" dirty="0"/>
              <a:t> o </a:t>
            </a:r>
            <a:r>
              <a:rPr lang="en-US" sz="2400" dirty="0" err="1"/>
              <a:t>umění</a:t>
            </a:r>
            <a:r>
              <a:rPr lang="en-US" sz="2400" dirty="0"/>
              <a:t>? Wikipedia?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Webové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stránky</a:t>
            </a:r>
            <a:r>
              <a:rPr lang="en-US" altLang="en-US" sz="2400" dirty="0">
                <a:ea typeface="ＭＳ Ｐゴシック" panose="020B0600070205080204" pitchFamily="34" charset="-128"/>
              </a:rPr>
              <a:t>?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1CDE-2DB7-4246-98AA-AEF8B571A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252" y="173810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Periodika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akademické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vědecké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časopisy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noviny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jak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tištěné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tak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elektronické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Knihy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monografie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editované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sborníky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antologie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Recenze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výstav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knih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Dizertace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7FB29-17FE-8F6E-378C-26C8883CACB5}"/>
              </a:ext>
            </a:extLst>
          </p:cNvPr>
          <p:cNvSpPr txBox="1"/>
          <p:nvPr/>
        </p:nvSpPr>
        <p:spPr>
          <a:xfrm>
            <a:off x="9652986" y="378377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847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7519-D8A5-56CE-7725-75522E88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Triangulace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087B-F393-AB95-69A0-CC1B1100E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D3D5-16D2-C495-F730-02946D6CAD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660947-2E1F-40A6-B000-4B9B69C5EB62}"/>
              </a:ext>
            </a:extLst>
          </p:cNvPr>
          <p:cNvSpPr/>
          <p:nvPr/>
        </p:nvSpPr>
        <p:spPr>
          <a:xfrm>
            <a:off x="652015" y="1166842"/>
            <a:ext cx="946444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ea typeface="Cambria" panose="02040503050406030204" pitchFamily="18" charset="0"/>
              </a:rPr>
              <a:t>Primární</a:t>
            </a:r>
            <a:r>
              <a:rPr lang="de-DE" sz="2800" b="1" dirty="0">
                <a:ea typeface="Cambria" panose="02040503050406030204" pitchFamily="18" charset="0"/>
              </a:rPr>
              <a:t> </a:t>
            </a:r>
            <a:r>
              <a:rPr lang="de-DE" sz="2800" b="1" dirty="0" err="1">
                <a:ea typeface="Cambria" panose="02040503050406030204" pitchFamily="18" charset="0"/>
              </a:rPr>
              <a:t>zdroje</a:t>
            </a:r>
            <a:endParaRPr lang="de-DE" sz="2800" b="1" dirty="0">
              <a:ea typeface="Cambria" panose="02040503050406030204" pitchFamily="18" charset="0"/>
            </a:endParaRPr>
          </a:p>
          <a:p>
            <a:endParaRPr lang="de-DE" b="1" dirty="0">
              <a:ea typeface="Cambria" panose="02040503050406030204" pitchFamily="18" charset="0"/>
            </a:endParaRPr>
          </a:p>
          <a:p>
            <a:endParaRPr lang="de-DE" sz="2400" b="1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Dobové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noviny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umělecké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časopisy</a:t>
            </a:r>
            <a:r>
              <a:rPr lang="de-DE" sz="2400" dirty="0">
                <a:ea typeface="Cambria" panose="02040503050406030204" pitchFamily="18" charset="0"/>
              </a:rPr>
              <a:t> , </a:t>
            </a:r>
            <a:r>
              <a:rPr lang="de-DE" sz="2400" dirty="0" err="1">
                <a:ea typeface="Cambria" panose="02040503050406030204" pitchFamily="18" charset="0"/>
              </a:rPr>
              <a:t>archivní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zdroje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jsou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často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digitalizované</a:t>
            </a:r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Kramerius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digitalniknihovna.cz</a:t>
            </a:r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Scopus</a:t>
            </a:r>
            <a:r>
              <a:rPr lang="de-DE" sz="2400" dirty="0">
                <a:ea typeface="Cambria" panose="02040503050406030204" pitchFamily="18" charset="0"/>
              </a:rPr>
              <a:t>, Web </a:t>
            </a:r>
            <a:r>
              <a:rPr lang="de-DE" sz="2400" dirty="0" err="1">
                <a:ea typeface="Cambria" panose="02040503050406030204" pitchFamily="18" charset="0"/>
              </a:rPr>
              <a:t>of</a:t>
            </a:r>
            <a:r>
              <a:rPr lang="de-DE" sz="2400" dirty="0">
                <a:ea typeface="Cambria" panose="02040503050406030204" pitchFamily="18" charset="0"/>
              </a:rPr>
              <a:t> Science</a:t>
            </a: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ea typeface="Cambria" panose="02040503050406030204" pitchFamily="18" charset="0"/>
                <a:hlinkClick r:id="rId3"/>
              </a:rPr>
              <a:t>Anno</a:t>
            </a:r>
            <a:r>
              <a:rPr lang="de-DE" sz="2400" dirty="0">
                <a:ea typeface="Cambria" panose="02040503050406030204" pitchFamily="18" charset="0"/>
              </a:rPr>
              <a:t> (</a:t>
            </a:r>
            <a:r>
              <a:rPr lang="de-DE" sz="2400" dirty="0" err="1">
                <a:ea typeface="Cambria" panose="02040503050406030204" pitchFamily="18" charset="0"/>
              </a:rPr>
              <a:t>digitální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archiv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rakouských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novin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časopisů</a:t>
            </a:r>
            <a:r>
              <a:rPr lang="de-DE" sz="2400" dirty="0">
                <a:ea typeface="Cambria" panose="02040503050406030204" pitchFamily="18" charset="0"/>
              </a:rPr>
              <a:t> v </a:t>
            </a:r>
            <a:r>
              <a:rPr lang="de-DE" sz="2400" dirty="0" err="1">
                <a:ea typeface="Cambria" panose="02040503050406030204" pitchFamily="18" charset="0"/>
              </a:rPr>
              <a:t>němčině</a:t>
            </a:r>
            <a:r>
              <a:rPr lang="de-DE" sz="2400" dirty="0">
                <a:ea typeface="Cambria" panose="02040503050406030204" pitchFamily="18" charset="0"/>
              </a:rPr>
              <a:t>)</a:t>
            </a: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Monoskop.org</a:t>
            </a:r>
            <a:r>
              <a:rPr lang="de-DE" sz="2400" dirty="0">
                <a:ea typeface="Cambria" panose="02040503050406030204" pitchFamily="18" charset="0"/>
              </a:rPr>
              <a:t> (</a:t>
            </a:r>
            <a:r>
              <a:rPr lang="de-DE" sz="2400" dirty="0" err="1">
                <a:ea typeface="Cambria" panose="02040503050406030204" pitchFamily="18" charset="0"/>
              </a:rPr>
              <a:t>wiki</a:t>
            </a:r>
            <a:r>
              <a:rPr lang="de-DE" sz="2400" dirty="0">
                <a:ea typeface="Cambria" panose="02040503050406030204" pitchFamily="18" charset="0"/>
              </a:rPr>
              <a:t> pro </a:t>
            </a:r>
            <a:r>
              <a:rPr lang="de-DE" sz="2400" dirty="0" err="1">
                <a:ea typeface="Cambria" panose="02040503050406030204" pitchFamily="18" charset="0"/>
              </a:rPr>
              <a:t>umění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média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humanity</a:t>
            </a:r>
            <a:r>
              <a:rPr lang="de-DE" sz="2400" dirty="0">
                <a:ea typeface="Cambria" panose="02040503050406030204" pitchFamily="18" charset="0"/>
              </a:rPr>
              <a:t>)</a:t>
            </a:r>
          </a:p>
          <a:p>
            <a:endParaRPr lang="de-DE" dirty="0">
              <a:ea typeface="Cambria" panose="02040503050406030204" pitchFamily="18" charset="0"/>
            </a:endParaRPr>
          </a:p>
          <a:p>
            <a:r>
              <a:rPr lang="de-DE" dirty="0">
                <a:ea typeface="Cambria" panose="02040503050406030204" pitchFamily="18" charset="0"/>
              </a:rPr>
              <a:t>…</a:t>
            </a:r>
          </a:p>
          <a:p>
            <a:endParaRPr lang="de-DE" dirty="0">
              <a:ea typeface="Cambria" panose="02040503050406030204" pitchFamily="18" charset="0"/>
            </a:endParaRPr>
          </a:p>
          <a:p>
            <a:endParaRPr lang="de-DE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7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451C74E-5317-2841-AF7D-80F199CF4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1223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Je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potřeba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teorie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?</a:t>
            </a:r>
            <a:endParaRPr lang="cs-CZ" altLang="en-US" sz="2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8861235-4AE5-9042-9592-0A62F7EEF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3428999"/>
            <a:ext cx="10515600" cy="318528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400" dirty="0">
                <a:ea typeface="ＭＳ Ｐゴシック" panose="020B0600070205080204" pitchFamily="34" charset="-128"/>
              </a:rPr>
              <a:t>Teorie jsou vlastně jen myšlenky a názory, takže ano, teorie je potřeba. 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cs-CZ" altLang="en-US" sz="2400" dirty="0">
                <a:ea typeface="ＭＳ Ｐゴシック" panose="020B0600070205080204" pitchFamily="34" charset="-128"/>
              </a:rPr>
              <a:t>V přednáškách se teorie zmiňuje neustále v podobě názorů designéru, umělců, kritiků apod.</a:t>
            </a:r>
          </a:p>
          <a:p>
            <a:pPr eaLnBrk="1" hangingPunct="1"/>
            <a:endParaRPr lang="cs-CZ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6C379-E953-55B6-B19B-F70909CAE8EE}"/>
              </a:ext>
            </a:extLst>
          </p:cNvPr>
          <p:cNvSpPr txBox="1"/>
          <p:nvPr/>
        </p:nvSpPr>
        <p:spPr>
          <a:xfrm>
            <a:off x="9667500" y="561021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73C9F56-DEE6-1B45-A138-AFD63E2CD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269" y="1182757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>
                <a:latin typeface="+mn-lt"/>
                <a:ea typeface="ＭＳ Ｐゴシック" panose="020B0600070205080204" pitchFamily="34" charset="-128"/>
              </a:rPr>
              <a:t>Můžu vyjádřit v eseji svůj názor?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7DEAAD-5681-2846-A869-B3BFC7DE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269" y="2584174"/>
            <a:ext cx="8749748" cy="36708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ea typeface="ＭＳ Ｐゴシック" panose="020B0600070205080204" pitchFamily="34" charset="-128"/>
              </a:rPr>
              <a:t>Samozřejmě! Čtenář vždy ocení dobře předložený názor.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ea typeface="ＭＳ Ｐゴシック" panose="020B0600070205080204" pitchFamily="34" charset="-128"/>
              </a:rPr>
              <a:t>Nicméně je dobré mít na paměti, že názor a odůvodnění spolu souvisí, takže je nutné podložit svůj názor fakty nebo citacemi.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ea typeface="ＭＳ Ｐゴシック" panose="020B0600070205080204" pitchFamily="34" charset="-128"/>
              </a:rPr>
              <a:t>A je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nutné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nezapomínat</a:t>
            </a:r>
            <a:r>
              <a:rPr lang="en-GB" altLang="en-US" sz="2400" dirty="0">
                <a:ea typeface="ＭＳ Ｐゴシック" panose="020B0600070205080204" pitchFamily="34" charset="-128"/>
              </a:rPr>
              <a:t>,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že</a:t>
            </a:r>
            <a:r>
              <a:rPr lang="en-GB" altLang="en-US" sz="2400" dirty="0">
                <a:ea typeface="ＭＳ Ｐゴシック" panose="020B0600070205080204" pitchFamily="34" charset="-128"/>
              </a:rPr>
              <a:t> je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rozdíl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mezi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vlastním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názorem</a:t>
            </a:r>
            <a:r>
              <a:rPr lang="en-GB" altLang="en-US" sz="2400" dirty="0">
                <a:ea typeface="ＭＳ Ｐゴシック" panose="020B0600070205080204" pitchFamily="34" charset="-128"/>
              </a:rPr>
              <a:t> a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názorem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druhých</a:t>
            </a:r>
            <a:r>
              <a:rPr lang="en-GB" altLang="en-US" sz="2400" dirty="0">
                <a:ea typeface="ＭＳ Ｐゴシック" panose="020B0600070205080204" pitchFamily="34" charset="-128"/>
              </a:rPr>
              <a:t>.</a:t>
            </a:r>
            <a:endParaRPr lang="cs-CZ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97B2A-E015-E208-50B2-4205F5152A84}"/>
              </a:ext>
            </a:extLst>
          </p:cNvPr>
          <p:cNvSpPr txBox="1"/>
          <p:nvPr/>
        </p:nvSpPr>
        <p:spPr>
          <a:xfrm>
            <a:off x="9613032" y="420077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6BF61EEC-253C-BA4A-A14E-4CC5EA83B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922" y="1447800"/>
            <a:ext cx="8935278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ea typeface="ＭＳ Ｐゴシック" panose="020B0600070205080204" pitchFamily="34" charset="-128"/>
              </a:rPr>
              <a:t>Ve většině esejů, i v těch bez konkrétní otázky, autor zaujímá nějaký názor na dané téma a logicky argumentuje. 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ea typeface="ＭＳ Ｐゴシック" panose="020B0600070205080204" pitchFamily="34" charset="-128"/>
              </a:rPr>
              <a:t>Přemýšlejte o tom, jak informace v každém odstavci pomáhají vaší argumentaci a vedou k závěru.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4F96C1D-5276-0C4C-8E25-59AA43C40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743" y="1103086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Jak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psát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?</a:t>
            </a:r>
            <a:endParaRPr lang="cs-CZ" altLang="en-US" sz="2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DFA7891-C23E-7441-950A-3B3D2A56E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743" y="2311626"/>
            <a:ext cx="6701971" cy="3443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err="1">
                <a:ea typeface="ＭＳ Ｐゴシック" panose="020B0600070205080204" pitchFamily="34" charset="-128"/>
              </a:rPr>
              <a:t>Buďte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konzistentní</a:t>
            </a:r>
            <a:r>
              <a:rPr lang="en-GB" altLang="en-US" sz="2400" dirty="0">
                <a:ea typeface="ＭＳ Ｐゴシック" panose="020B0600070205080204" pitchFamily="34" charset="-128"/>
              </a:rPr>
              <a:t> (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jednotní</a:t>
            </a:r>
            <a:r>
              <a:rPr lang="en-GB" altLang="en-US" sz="2400" dirty="0">
                <a:ea typeface="ＭＳ Ｐゴシック" panose="020B0600070205080204" pitchFamily="34" charset="-128"/>
              </a:rPr>
              <a:t>),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neprotiřečte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si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err="1">
                <a:ea typeface="ＭＳ Ｐゴシック" panose="020B0600070205080204" pitchFamily="34" charset="-128"/>
              </a:rPr>
              <a:t>Používejte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akademický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jazyk</a:t>
            </a:r>
            <a:endParaRPr lang="en-GB" altLang="en-US" sz="24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err="1">
                <a:ea typeface="ＭＳ Ｐゴシック" panose="020B0600070205080204" pitchFamily="34" charset="-128"/>
              </a:rPr>
              <a:t>Používejte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jen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relevantní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informace</a:t>
            </a:r>
            <a:r>
              <a:rPr lang="en-GB" altLang="en-US" sz="2400" dirty="0">
                <a:ea typeface="ＭＳ Ｐゴシック" panose="020B0600070205080204" pitchFamily="34" charset="-128"/>
              </a:rPr>
              <a:t> a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fakta</a:t>
            </a:r>
            <a:r>
              <a:rPr lang="en-GB" altLang="en-US" sz="2400" dirty="0">
                <a:ea typeface="ＭＳ Ｐゴシック" panose="020B0600070205080204" pitchFamily="34" charset="-128"/>
              </a:rPr>
              <a:t> (</a:t>
            </a:r>
          </a:p>
          <a:p>
            <a:r>
              <a:rPr lang="en-GB" altLang="en-US" sz="2400" dirty="0" err="1">
                <a:ea typeface="ＭＳ Ｐゴシック" panose="020B0600070205080204" pitchFamily="34" charset="-128"/>
              </a:rPr>
              <a:t>Podpořte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svou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argumentaci</a:t>
            </a:r>
            <a:r>
              <a:rPr lang="en-GB" altLang="en-US" sz="2400" dirty="0">
                <a:ea typeface="ＭＳ Ｐゴシック" panose="020B0600070205080204" pitchFamily="34" charset="-128"/>
              </a:rPr>
              <a:t> ”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důkazy</a:t>
            </a:r>
            <a:r>
              <a:rPr lang="en-GB" altLang="en-US" sz="2400" dirty="0">
                <a:ea typeface="ＭＳ Ｐゴシック" panose="020B0600070205080204" pitchFamily="34" charset="-128"/>
              </a:rPr>
              <a:t>” a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zjištěním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jiných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badatelů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r>
              <a:rPr lang="en-GB" altLang="en-US" sz="2400" dirty="0" err="1">
                <a:ea typeface="ＭＳ Ｐゴシック" panose="020B0600070205080204" pitchFamily="34" charset="-128"/>
              </a:rPr>
              <a:t>Vždy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udávejte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zdroj</a:t>
            </a:r>
            <a:r>
              <a:rPr lang="en-GB" altLang="en-US" sz="2400" dirty="0">
                <a:ea typeface="ＭＳ Ｐゴシック" panose="020B0600070205080204" pitchFamily="34" charset="-128"/>
              </a:rPr>
              <a:t> 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informací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ea typeface="ＭＳ Ｐゴシック" panose="020B0600070205080204" pitchFamily="34" charset="-128"/>
              </a:rPr>
              <a:t>Text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si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několikrát</a:t>
            </a:r>
            <a:r>
              <a:rPr lang="en-GB" altLang="en-US" sz="2400" dirty="0">
                <a:ea typeface="ＭＳ Ｐゴシック" panose="020B0600070205080204" pitchFamily="34" charset="-128"/>
              </a:rPr>
              <a:t> po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sobě</a:t>
            </a:r>
            <a:r>
              <a:rPr lang="en-GB" altLang="en-US" sz="2400" dirty="0">
                <a:ea typeface="ＭＳ Ｐゴシック" panose="020B0600070205080204" pitchFamily="34" charset="-128"/>
              </a:rPr>
              <a:t>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přečtěte</a:t>
            </a:r>
            <a:r>
              <a:rPr lang="en-GB" altLang="en-US" sz="2400" dirty="0">
                <a:ea typeface="ＭＳ Ｐゴシック" panose="020B0600070205080204" pitchFamily="34" charset="-128"/>
              </a:rPr>
              <a:t> a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zeditujte</a:t>
            </a:r>
            <a:endParaRPr lang="en-GB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E3951-86DB-0868-F1E3-4CBD54875AA4}"/>
              </a:ext>
            </a:extLst>
          </p:cNvPr>
          <p:cNvSpPr txBox="1"/>
          <p:nvPr/>
        </p:nvSpPr>
        <p:spPr>
          <a:xfrm>
            <a:off x="9928757" y="386850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F2F4F5-3712-BB4E-8B9C-6C06296E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latin typeface="+mn-lt"/>
                <a:ea typeface="ＭＳ Ｐゴシック" panose="020B0600070205080204" pitchFamily="34" charset="-128"/>
              </a:rPr>
              <a:t>Co je </a:t>
            </a:r>
            <a:r>
              <a:rPr lang="en-US" altLang="en-US" sz="2800" b="1" dirty="0" err="1">
                <a:latin typeface="+mn-lt"/>
                <a:ea typeface="ＭＳ Ｐゴシック" panose="020B0600070205080204" pitchFamily="34" charset="-128"/>
              </a:rPr>
              <a:t>akademické</a:t>
            </a:r>
            <a:r>
              <a:rPr lang="en-US" altLang="en-US" sz="2800" b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>
                <a:latin typeface="+mn-lt"/>
                <a:ea typeface="ＭＳ Ｐゴシック" panose="020B0600070205080204" pitchFamily="34" charset="-128"/>
              </a:rPr>
              <a:t>vyjadřování</a:t>
            </a:r>
            <a:r>
              <a:rPr lang="en-US" altLang="en-US" sz="2800" b="1" dirty="0">
                <a:latin typeface="+mn-lt"/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07F1327-D270-C744-A232-0A421483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>
                <a:ea typeface="ＭＳ Ｐゴシック" panose="020B0600070205080204" pitchFamily="34" charset="-128"/>
              </a:rPr>
              <a:t>Jazyk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užívaný</a:t>
            </a:r>
            <a:r>
              <a:rPr lang="en-US" altLang="en-US" sz="2400" dirty="0">
                <a:ea typeface="ＭＳ Ｐゴシック" panose="020B0600070205080204" pitchFamily="34" charset="-128"/>
              </a:rPr>
              <a:t> v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akademických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knihách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skriptech</a:t>
            </a:r>
            <a:r>
              <a:rPr lang="en-US" altLang="en-US" sz="2400" dirty="0">
                <a:ea typeface="ＭＳ Ｐゴシック" panose="020B0600070205080204" pitchFamily="34" charset="-128"/>
              </a:rPr>
              <a:t>, v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odborných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článcích</a:t>
            </a:r>
            <a:r>
              <a:rPr lang="en-US" altLang="en-US" sz="2400" dirty="0">
                <a:ea typeface="ＭＳ Ｐゴシック" panose="020B0600070205080204" pitchFamily="34" charset="-128"/>
              </a:rPr>
              <a:t>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jinou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strukturu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slovní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zásobu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než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hovorová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běžná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čeština</a:t>
            </a:r>
            <a:r>
              <a:rPr lang="en-US" altLang="en-US" sz="2400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Užívá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se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správná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gramatika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Dokazuje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znalost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relevantních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termínů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0FDB-1C03-6D47-8473-EE4A706E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 je </a:t>
            </a:r>
            <a:r>
              <a:rPr lang="en-US" sz="2800" b="1" dirty="0" err="1">
                <a:latin typeface="+mn-lt"/>
              </a:rPr>
              <a:t>akademický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jazyk</a:t>
            </a:r>
            <a:r>
              <a:rPr lang="en-US" sz="2800" b="1" dirty="0">
                <a:latin typeface="+mn-lt"/>
              </a:rPr>
              <a:t>? </a:t>
            </a:r>
          </a:p>
        </p:txBody>
      </p:sp>
      <p:graphicFrame>
        <p:nvGraphicFramePr>
          <p:cNvPr id="4" name="Group 42">
            <a:extLst>
              <a:ext uri="{FF2B5EF4-FFF2-40B4-BE49-F238E27FC236}">
                <a16:creationId xmlns:a16="http://schemas.microsoft.com/office/drawing/2014/main" id="{66E77A3D-78B3-8349-AF34-92577F802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90953"/>
              </p:ext>
            </p:extLst>
          </p:nvPr>
        </p:nvGraphicFramePr>
        <p:xfrm>
          <a:off x="2838450" y="2770927"/>
          <a:ext cx="6515100" cy="2886393"/>
        </p:xfrm>
        <a:graphic>
          <a:graphicData uri="http://schemas.openxmlformats.org/drawingml/2006/table">
            <a:tbl>
              <a:tblPr/>
              <a:tblGrid>
                <a:gridCol w="3300412">
                  <a:extLst>
                    <a:ext uri="{9D8B030D-6E8A-4147-A177-3AD203B41FA5}">
                      <a16:colId xmlns:a16="http://schemas.microsoft.com/office/drawing/2014/main" val="2493410752"/>
                    </a:ext>
                  </a:extLst>
                </a:gridCol>
                <a:gridCol w="3214688">
                  <a:extLst>
                    <a:ext uri="{9D8B030D-6E8A-4147-A177-3AD203B41FA5}">
                      <a16:colId xmlns:a16="http://schemas.microsoft.com/office/drawing/2014/main" val="73284781"/>
                    </a:ext>
                  </a:extLst>
                </a:gridCol>
              </a:tblGrid>
              <a:tr h="341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Hovorová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čeština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Akademický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jazyk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872499"/>
                  </a:ext>
                </a:extLst>
              </a:tr>
              <a:tr h="5175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Opakují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se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stejné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výrazy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Škála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výrazů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synonyma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Vytříbenější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slovní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zásoba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92044"/>
                  </a:ext>
                </a:extLst>
              </a:tr>
              <a:tr h="9096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Věty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začínají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spojkami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“a,” “ale”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Věty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začínají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přechodovými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výrazy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jako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“presto,”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navíc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,” “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oproti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tomu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390719"/>
                  </a:ext>
                </a:extLst>
              </a:tr>
              <a:tr h="874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Užívá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se slang: “no 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pak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,” “ono se…,”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“je super”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Neužívá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slang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604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0980F1-56D1-5288-4D2D-50BF2A1B6963}"/>
              </a:ext>
            </a:extLst>
          </p:cNvPr>
          <p:cNvSpPr txBox="1"/>
          <p:nvPr/>
        </p:nvSpPr>
        <p:spPr>
          <a:xfrm>
            <a:off x="10288893" y="365125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362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B60891B-38D2-0B42-9109-37A0C5EE0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88686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Proč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odkazovat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na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en-US" sz="2800" b="1" dirty="0" err="1">
                <a:latin typeface="+mn-lt"/>
                <a:ea typeface="ＭＳ Ｐゴシック" panose="020B0600070205080204" pitchFamily="34" charset="-128"/>
              </a:rPr>
              <a:t>zdroje</a:t>
            </a:r>
            <a:r>
              <a:rPr lang="en-GB" altLang="en-US" sz="2800" b="1" dirty="0">
                <a:latin typeface="+mn-lt"/>
                <a:ea typeface="ＭＳ Ｐゴシック" panose="020B0600070205080204" pitchFamily="34" charset="-128"/>
              </a:rPr>
              <a:t>? </a:t>
            </a:r>
            <a:endParaRPr lang="cs-CZ" altLang="en-US" sz="28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000D5E7-A7A5-324D-A204-67A0E8434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557" y="1872341"/>
            <a:ext cx="6747329" cy="45393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Citace uznává původního autora myšlenky nebo výzkumu, na kterém stavíte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Podepírá vaše vlastní myšlenky odkazem na už uznaný výzkum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Předchází </a:t>
            </a:r>
            <a:r>
              <a:rPr lang="cs-CZ" altLang="en-US" sz="24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plagiarismu</a:t>
            </a:r>
            <a:endParaRPr lang="cs-CZ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Dává čtenáři možnost dohledat si další informace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Ukazuje, co všechno jste přečetli.</a:t>
            </a:r>
            <a:r>
              <a:rPr lang="cs-CZ" altLang="en-US" sz="24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573CE-6D7F-EB3B-F58F-BF88D152D05C}"/>
              </a:ext>
            </a:extLst>
          </p:cNvPr>
          <p:cNvSpPr txBox="1"/>
          <p:nvPr/>
        </p:nvSpPr>
        <p:spPr>
          <a:xfrm>
            <a:off x="10088414" y="302568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34A4D-87CC-4BE0-3E73-919CB4836D29}"/>
              </a:ext>
            </a:extLst>
          </p:cNvPr>
          <p:cNvSpPr txBox="1"/>
          <p:nvPr/>
        </p:nvSpPr>
        <p:spPr>
          <a:xfrm>
            <a:off x="7438650" y="1872341"/>
            <a:ext cx="4589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Citace</a:t>
            </a:r>
            <a:r>
              <a:rPr lang="en-US" sz="2400" dirty="0"/>
              <a:t> </a:t>
            </a:r>
            <a:r>
              <a:rPr lang="en-US" sz="2400" dirty="0" err="1"/>
              <a:t>podle</a:t>
            </a:r>
            <a:r>
              <a:rPr lang="en-US" sz="2400" dirty="0"/>
              <a:t> </a:t>
            </a:r>
            <a:r>
              <a:rPr lang="en-US" sz="2400" dirty="0" err="1"/>
              <a:t>normy</a:t>
            </a:r>
            <a:r>
              <a:rPr lang="en-US" sz="2400" dirty="0"/>
              <a:t> </a:t>
            </a:r>
            <a:r>
              <a:rPr lang="en-US" sz="2400" dirty="0" err="1"/>
              <a:t>časopisu</a:t>
            </a:r>
            <a:r>
              <a:rPr lang="en-US" sz="2400" dirty="0"/>
              <a:t> </a:t>
            </a:r>
            <a:r>
              <a:rPr lang="en-US" sz="2400" dirty="0" err="1"/>
              <a:t>Umění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https://www.umeni-art.cz/cz/norm.aspx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9452A-535E-D0C7-5FDD-E5E88FBEEFE2}"/>
              </a:ext>
            </a:extLst>
          </p:cNvPr>
          <p:cNvSpPr txBox="1"/>
          <p:nvPr/>
        </p:nvSpPr>
        <p:spPr>
          <a:xfrm>
            <a:off x="1152939" y="1987826"/>
            <a:ext cx="3491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Odevzdání</a:t>
            </a:r>
            <a:r>
              <a:rPr lang="en-US" sz="2400" b="1" dirty="0"/>
              <a:t> </a:t>
            </a:r>
            <a:r>
              <a:rPr lang="en-US" sz="2400" b="1" dirty="0" err="1"/>
              <a:t>seminární</a:t>
            </a:r>
            <a:r>
              <a:rPr lang="en-US" sz="2400" b="1" dirty="0"/>
              <a:t> </a:t>
            </a:r>
            <a:r>
              <a:rPr lang="en-US" sz="2400" b="1" dirty="0" err="1"/>
              <a:t>práce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do 24.6. </a:t>
            </a:r>
            <a:r>
              <a:rPr lang="en-US" sz="2400" dirty="0" err="1"/>
              <a:t>přes</a:t>
            </a:r>
            <a:r>
              <a:rPr lang="en-US" sz="2400" dirty="0"/>
              <a:t> </a:t>
            </a:r>
            <a:r>
              <a:rPr lang="en-US" sz="2400" dirty="0" err="1"/>
              <a:t>Odevzdávárnu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6-8 NS plus </a:t>
            </a:r>
          </a:p>
          <a:p>
            <a:r>
              <a:rPr lang="en-US" sz="2400" dirty="0" err="1"/>
              <a:t>Poznámkový</a:t>
            </a:r>
            <a:r>
              <a:rPr lang="en-US" sz="2400" dirty="0"/>
              <a:t> </a:t>
            </a:r>
            <a:r>
              <a:rPr lang="en-US" sz="2400" dirty="0" err="1"/>
              <a:t>aparát</a:t>
            </a:r>
            <a:endParaRPr lang="en-US" sz="2400" dirty="0"/>
          </a:p>
          <a:p>
            <a:r>
              <a:rPr lang="en-US" sz="2400" dirty="0" err="1"/>
              <a:t>Použité</a:t>
            </a:r>
            <a:r>
              <a:rPr lang="en-US" sz="2400" dirty="0"/>
              <a:t> </a:t>
            </a:r>
            <a:r>
              <a:rPr lang="en-US" sz="2400" dirty="0" err="1"/>
              <a:t>zdroje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0DB2F-BF88-C78E-43AA-876D22BC9247}"/>
              </a:ext>
            </a:extLst>
          </p:cNvPr>
          <p:cNvSpPr txBox="1"/>
          <p:nvPr/>
        </p:nvSpPr>
        <p:spPr>
          <a:xfrm>
            <a:off x="5630552" y="791344"/>
            <a:ext cx="1376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Termíny</a:t>
            </a:r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5AEE9-3D6B-CA2C-0E3F-1382A1C3C524}"/>
              </a:ext>
            </a:extLst>
          </p:cNvPr>
          <p:cNvSpPr txBox="1"/>
          <p:nvPr/>
        </p:nvSpPr>
        <p:spPr>
          <a:xfrm>
            <a:off x="7796696" y="1987826"/>
            <a:ext cx="2649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Prezentace</a:t>
            </a:r>
            <a:r>
              <a:rPr lang="en-US" sz="2400" b="1" dirty="0"/>
              <a:t> </a:t>
            </a:r>
            <a:r>
              <a:rPr lang="en-US" sz="2400" b="1" dirty="0" err="1"/>
              <a:t>tématu</a:t>
            </a:r>
            <a:r>
              <a:rPr lang="en-US" sz="2400" b="1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10.6. 9-11h</a:t>
            </a:r>
          </a:p>
          <a:p>
            <a:r>
              <a:rPr lang="en-US" sz="2400" dirty="0"/>
              <a:t>24.6. 10-12h</a:t>
            </a:r>
          </a:p>
        </p:txBody>
      </p:sp>
    </p:spTree>
    <p:extLst>
      <p:ext uri="{BB962C8B-B14F-4D97-AF65-F5344CB8AC3E}">
        <p14:creationId xmlns:p14="http://schemas.microsoft.com/office/powerpoint/2010/main" val="334440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FF4E92-4F4A-6342-B6C1-901C72CC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60" y="43007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Před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odevzdáním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8B7C-27DE-3E46-BC3F-9FA7E4467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860" y="1854654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Mám jasně dané téma? </a:t>
            </a:r>
            <a:endParaRPr lang="en-GB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Vyjádřila jsem se jasně a je jasná moje argumentace? </a:t>
            </a:r>
            <a:endParaRPr lang="en-GB" altLang="en-US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Použila jsem vhodné důkazy, které podporují moji argumentaci? </a:t>
            </a:r>
            <a:endParaRPr lang="en-GB" altLang="en-US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Je z mého úvodu jasné, jakým tématem se budu zabývat a jak přesně? </a:t>
            </a:r>
            <a:endParaRPr lang="en-GB" altLang="en-US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Udávám v závěru jasnou odpověď na svou otázku</a:t>
            </a:r>
            <a:r>
              <a:rPr lang="en-GB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r>
              <a:rPr lang="cs-CZ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Mám všechny odkazy na literaturu úplné podle dohodnuté citační normy?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58D37-DF2A-9147-9747-7ADDFA584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5687" y="2382216"/>
            <a:ext cx="4118113" cy="2747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nevíte</a:t>
            </a:r>
            <a:r>
              <a:rPr lang="en-US" dirty="0"/>
              <a:t>, </a:t>
            </a:r>
            <a:r>
              <a:rPr lang="en-US" dirty="0" err="1"/>
              <a:t>zeptejte</a:t>
            </a:r>
            <a:r>
              <a:rPr lang="en-US" dirty="0"/>
              <a:t> se!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AB80A-67A2-084E-8FBB-24846194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3635375"/>
            <a:ext cx="5778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213F-652E-B7F3-A465-D7F00A4D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Zdroje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0E93-ADC5-6CB7-37D9-4768EF4746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ČMEJRKOVÁ, </a:t>
            </a:r>
            <a:r>
              <a:rPr lang="en-GB" dirty="0" err="1"/>
              <a:t>Světla</a:t>
            </a:r>
            <a:r>
              <a:rPr lang="en-GB" dirty="0"/>
              <a:t>, </a:t>
            </a:r>
            <a:r>
              <a:rPr lang="en-GB" dirty="0" err="1"/>
              <a:t>František</a:t>
            </a:r>
            <a:r>
              <a:rPr lang="en-GB" dirty="0"/>
              <a:t> DANEŠ a </a:t>
            </a:r>
            <a:r>
              <a:rPr lang="en-GB" dirty="0" err="1"/>
              <a:t>Jindra</a:t>
            </a:r>
            <a:r>
              <a:rPr lang="en-GB" dirty="0"/>
              <a:t> SVĚTLÁ. </a:t>
            </a:r>
            <a:r>
              <a:rPr lang="en-GB" i="1" dirty="0"/>
              <a:t>Jak </a:t>
            </a:r>
            <a:r>
              <a:rPr lang="en-GB" i="1" dirty="0" err="1"/>
              <a:t>napsat</a:t>
            </a:r>
            <a:r>
              <a:rPr lang="en-GB" i="1" dirty="0"/>
              <a:t> </a:t>
            </a:r>
            <a:r>
              <a:rPr lang="en-GB" i="1" dirty="0" err="1"/>
              <a:t>odborný</a:t>
            </a:r>
            <a:r>
              <a:rPr lang="en-GB" i="1" dirty="0"/>
              <a:t> text</a:t>
            </a:r>
            <a:r>
              <a:rPr lang="en-GB" dirty="0"/>
              <a:t>. </a:t>
            </a:r>
            <a:r>
              <a:rPr lang="en-GB" dirty="0" err="1"/>
              <a:t>Vydání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. Praha: Leda, 1999. </a:t>
            </a:r>
          </a:p>
          <a:p>
            <a:r>
              <a:rPr lang="en-GB" dirty="0"/>
              <a:t>FIŠER, Zbyněk a Jitka CHOLASTOVÁ. </a:t>
            </a: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odborného</a:t>
            </a:r>
            <a:r>
              <a:rPr lang="en-GB" dirty="0"/>
              <a:t> </a:t>
            </a:r>
            <a:r>
              <a:rPr lang="en-GB" dirty="0" err="1"/>
              <a:t>textu</a:t>
            </a:r>
            <a:r>
              <a:rPr lang="en-GB" dirty="0"/>
              <a:t> a </a:t>
            </a:r>
            <a:r>
              <a:rPr lang="en-GB" dirty="0" err="1"/>
              <a:t>techniky</a:t>
            </a:r>
            <a:r>
              <a:rPr lang="en-GB" dirty="0"/>
              <a:t> </a:t>
            </a:r>
            <a:r>
              <a:rPr lang="en-GB" dirty="0" err="1"/>
              <a:t>tvůrčího</a:t>
            </a:r>
            <a:r>
              <a:rPr lang="en-GB" dirty="0"/>
              <a:t> </a:t>
            </a:r>
            <a:r>
              <a:rPr lang="en-GB" dirty="0" err="1"/>
              <a:t>psaní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. In </a:t>
            </a:r>
            <a:r>
              <a:rPr lang="en-GB" i="1" dirty="0" err="1"/>
              <a:t>Sborník</a:t>
            </a:r>
            <a:r>
              <a:rPr lang="en-GB" i="1" dirty="0"/>
              <a:t> </a:t>
            </a:r>
            <a:r>
              <a:rPr lang="en-GB" i="1" dirty="0" err="1"/>
              <a:t>prací</a:t>
            </a:r>
            <a:r>
              <a:rPr lang="en-GB" i="1" dirty="0"/>
              <a:t> </a:t>
            </a:r>
            <a:r>
              <a:rPr lang="en-GB" i="1" dirty="0" err="1"/>
              <a:t>Filozofické</a:t>
            </a:r>
            <a:r>
              <a:rPr lang="en-GB" i="1" dirty="0"/>
              <a:t> </a:t>
            </a:r>
            <a:r>
              <a:rPr lang="en-GB" i="1" dirty="0" err="1"/>
              <a:t>fakulty</a:t>
            </a:r>
            <a:r>
              <a:rPr lang="en-GB" i="1" dirty="0"/>
              <a:t> </a:t>
            </a:r>
            <a:r>
              <a:rPr lang="en-GB" i="1" dirty="0" err="1"/>
              <a:t>brněnské</a:t>
            </a:r>
            <a:r>
              <a:rPr lang="en-GB" i="1" dirty="0"/>
              <a:t> </a:t>
            </a:r>
            <a:r>
              <a:rPr lang="en-GB" i="1" dirty="0" err="1"/>
              <a:t>univerzity</a:t>
            </a:r>
            <a:r>
              <a:rPr lang="en-GB" dirty="0"/>
              <a:t>. 1. </a:t>
            </a:r>
            <a:r>
              <a:rPr lang="en-GB" dirty="0" err="1"/>
              <a:t>vyd</a:t>
            </a:r>
            <a:r>
              <a:rPr lang="en-GB" dirty="0"/>
              <a:t>. Brno: </a:t>
            </a:r>
            <a:r>
              <a:rPr lang="en-GB" dirty="0" err="1"/>
              <a:t>Masarykova</a:t>
            </a:r>
            <a:r>
              <a:rPr lang="en-GB" dirty="0"/>
              <a:t> </a:t>
            </a:r>
            <a:r>
              <a:rPr lang="en-GB" dirty="0" err="1"/>
              <a:t>univerzita</a:t>
            </a:r>
            <a:r>
              <a:rPr lang="en-GB" dirty="0"/>
              <a:t>, 2007.</a:t>
            </a:r>
          </a:p>
          <a:p>
            <a:r>
              <a:rPr lang="en-GB" dirty="0"/>
              <a:t>KAHN, Norma B. </a:t>
            </a:r>
            <a:r>
              <a:rPr lang="en-GB" i="1" dirty="0"/>
              <a:t>Jak </a:t>
            </a:r>
            <a:r>
              <a:rPr lang="en-GB" i="1" dirty="0" err="1"/>
              <a:t>efektivně</a:t>
            </a:r>
            <a:r>
              <a:rPr lang="en-GB" i="1" dirty="0"/>
              <a:t> </a:t>
            </a:r>
            <a:r>
              <a:rPr lang="en-GB" i="1" dirty="0" err="1"/>
              <a:t>studovat</a:t>
            </a:r>
            <a:r>
              <a:rPr lang="en-GB" i="1" dirty="0"/>
              <a:t> a </a:t>
            </a:r>
            <a:r>
              <a:rPr lang="en-GB" i="1" dirty="0" err="1"/>
              <a:t>pracovat</a:t>
            </a:r>
            <a:r>
              <a:rPr lang="en-GB" i="1" dirty="0"/>
              <a:t> s </a:t>
            </a:r>
            <a:r>
              <a:rPr lang="en-GB" i="1" dirty="0" err="1"/>
              <a:t>informacemi</a:t>
            </a:r>
            <a:r>
              <a:rPr lang="en-GB" dirty="0"/>
              <a:t>. Translated by Hana </a:t>
            </a:r>
            <a:r>
              <a:rPr lang="en-GB" dirty="0" err="1"/>
              <a:t>Kašparovská</a:t>
            </a:r>
            <a:r>
              <a:rPr lang="en-GB" dirty="0"/>
              <a:t>. 1. </a:t>
            </a:r>
            <a:r>
              <a:rPr lang="en-GB" dirty="0" err="1"/>
              <a:t>vyd</a:t>
            </a:r>
            <a:r>
              <a:rPr lang="en-GB" dirty="0"/>
              <a:t>. Praha: </a:t>
            </a:r>
            <a:r>
              <a:rPr lang="en-GB" dirty="0" err="1"/>
              <a:t>Portál</a:t>
            </a:r>
            <a:r>
              <a:rPr lang="en-GB" dirty="0"/>
              <a:t>, 2001. </a:t>
            </a:r>
          </a:p>
          <a:p>
            <a:r>
              <a:rPr lang="en-GB" dirty="0"/>
              <a:t>ŠANDEROVÁ, Jadwiga. </a:t>
            </a:r>
            <a:r>
              <a:rPr lang="en-GB" i="1" dirty="0"/>
              <a:t>Jak </a:t>
            </a:r>
            <a:r>
              <a:rPr lang="en-GB" i="1" dirty="0" err="1"/>
              <a:t>číst</a:t>
            </a:r>
            <a:r>
              <a:rPr lang="en-GB" i="1" dirty="0"/>
              <a:t> a </a:t>
            </a:r>
            <a:r>
              <a:rPr lang="en-GB" i="1" dirty="0" err="1"/>
              <a:t>psát</a:t>
            </a:r>
            <a:r>
              <a:rPr lang="en-GB" i="1" dirty="0"/>
              <a:t> </a:t>
            </a:r>
            <a:r>
              <a:rPr lang="en-GB" i="1" dirty="0" err="1"/>
              <a:t>odborný</a:t>
            </a:r>
            <a:r>
              <a:rPr lang="en-GB" i="1" dirty="0"/>
              <a:t> text </a:t>
            </a:r>
            <a:r>
              <a:rPr lang="en-GB" i="1" dirty="0" err="1"/>
              <a:t>ve</a:t>
            </a:r>
            <a:r>
              <a:rPr lang="en-GB" i="1" dirty="0"/>
              <a:t> </a:t>
            </a:r>
            <a:r>
              <a:rPr lang="en-GB" i="1" dirty="0" err="1"/>
              <a:t>společenských</a:t>
            </a:r>
            <a:r>
              <a:rPr lang="en-GB" i="1" dirty="0"/>
              <a:t> </a:t>
            </a:r>
            <a:r>
              <a:rPr lang="en-GB" i="1" dirty="0" err="1"/>
              <a:t>vědách</a:t>
            </a:r>
            <a:r>
              <a:rPr lang="en-GB" dirty="0"/>
              <a:t>. Praha: </a:t>
            </a:r>
            <a:r>
              <a:rPr lang="en-GB" dirty="0" err="1"/>
              <a:t>Sociologické</a:t>
            </a:r>
            <a:r>
              <a:rPr lang="en-GB" dirty="0"/>
              <a:t> </a:t>
            </a:r>
            <a:r>
              <a:rPr lang="en-GB" dirty="0" err="1"/>
              <a:t>nakladatelství</a:t>
            </a:r>
            <a:r>
              <a:rPr lang="en-GB" dirty="0"/>
              <a:t>, 2009. </a:t>
            </a:r>
          </a:p>
          <a:p>
            <a:r>
              <a:rPr lang="en-GB" dirty="0"/>
              <a:t>ŠESTÁK, </a:t>
            </a:r>
            <a:r>
              <a:rPr lang="en-GB" dirty="0" err="1"/>
              <a:t>Zdeněk</a:t>
            </a:r>
            <a:r>
              <a:rPr lang="en-GB" dirty="0"/>
              <a:t>. </a:t>
            </a:r>
            <a:r>
              <a:rPr lang="en-GB" i="1" dirty="0"/>
              <a:t>Jak </a:t>
            </a:r>
            <a:r>
              <a:rPr lang="en-GB" i="1" dirty="0" err="1"/>
              <a:t>psát</a:t>
            </a:r>
            <a:r>
              <a:rPr lang="en-GB" i="1" dirty="0"/>
              <a:t> a </a:t>
            </a:r>
            <a:r>
              <a:rPr lang="en-GB" i="1" dirty="0" err="1"/>
              <a:t>přednášet</a:t>
            </a:r>
            <a:r>
              <a:rPr lang="en-GB" i="1" dirty="0"/>
              <a:t> o </a:t>
            </a:r>
            <a:r>
              <a:rPr lang="en-GB" i="1" dirty="0" err="1"/>
              <a:t>vědě</a:t>
            </a:r>
            <a:r>
              <a:rPr lang="en-GB" dirty="0"/>
              <a:t>. Illustrated by Hana </a:t>
            </a:r>
            <a:r>
              <a:rPr lang="en-GB" dirty="0" err="1"/>
              <a:t>Kymrová</a:t>
            </a:r>
            <a:r>
              <a:rPr lang="en-GB" dirty="0"/>
              <a:t>. </a:t>
            </a:r>
            <a:r>
              <a:rPr lang="en-GB" dirty="0" err="1"/>
              <a:t>Vyd</a:t>
            </a:r>
            <a:r>
              <a:rPr lang="en-GB" dirty="0"/>
              <a:t>. 1. Praha: Academia, 1999.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A05EE-0B73-0141-8E07-9703CF0C21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Zbyněk</a:t>
            </a:r>
            <a:r>
              <a:rPr lang="en-GB" dirty="0"/>
              <a:t> </a:t>
            </a:r>
            <a:r>
              <a:rPr lang="en-GB" dirty="0" err="1"/>
              <a:t>Fišer</a:t>
            </a:r>
            <a:r>
              <a:rPr lang="en-GB" dirty="0"/>
              <a:t>, AKADEMICKÉ PSANÍ. In: Petr </a:t>
            </a:r>
            <a:r>
              <a:rPr lang="en-GB" dirty="0" err="1"/>
              <a:t>Karlík</a:t>
            </a:r>
            <a:r>
              <a:rPr lang="en-GB" dirty="0"/>
              <a:t>, Marek </a:t>
            </a:r>
            <a:r>
              <a:rPr lang="en-GB" dirty="0" err="1"/>
              <a:t>Nekula</a:t>
            </a:r>
            <a:r>
              <a:rPr lang="en-GB" dirty="0"/>
              <a:t>, Jana </a:t>
            </a:r>
            <a:r>
              <a:rPr lang="en-GB" dirty="0" err="1"/>
              <a:t>Pleskalová</a:t>
            </a:r>
            <a:r>
              <a:rPr lang="en-GB" dirty="0"/>
              <a:t> (eds.), </a:t>
            </a:r>
            <a:r>
              <a:rPr lang="en-GB" dirty="0">
                <a:hlinkClick r:id="rId2"/>
              </a:rPr>
              <a:t>CzechEncy</a:t>
            </a:r>
            <a:r>
              <a:rPr lang="en-GB" dirty="0"/>
              <a:t> - </a:t>
            </a:r>
            <a:r>
              <a:rPr lang="en-GB" dirty="0" err="1"/>
              <a:t>Nový</a:t>
            </a:r>
            <a:r>
              <a:rPr lang="en-GB" dirty="0"/>
              <a:t> </a:t>
            </a:r>
            <a:r>
              <a:rPr lang="en-GB" dirty="0" err="1"/>
              <a:t>encyklopedický</a:t>
            </a:r>
            <a:r>
              <a:rPr lang="en-GB" dirty="0"/>
              <a:t> </a:t>
            </a:r>
            <a:r>
              <a:rPr lang="en-GB" dirty="0" err="1"/>
              <a:t>slovník</a:t>
            </a:r>
            <a:r>
              <a:rPr lang="en-GB" dirty="0"/>
              <a:t> </a:t>
            </a:r>
            <a:r>
              <a:rPr lang="en-GB" dirty="0" err="1"/>
              <a:t>češtiny</a:t>
            </a:r>
            <a:r>
              <a:rPr lang="en-GB" dirty="0"/>
              <a:t>. 2017.</a:t>
            </a:r>
          </a:p>
          <a:p>
            <a:r>
              <a:rPr lang="en-GB" dirty="0"/>
              <a:t>Radovan </a:t>
            </a:r>
            <a:r>
              <a:rPr lang="en-GB" dirty="0" err="1"/>
              <a:t>Plášek</a:t>
            </a:r>
            <a:r>
              <a:rPr lang="en-GB" dirty="0"/>
              <a:t>,</a:t>
            </a:r>
            <a:r>
              <a:rPr lang="en-GB" dirty="0">
                <a:hlinkClick r:id="rId3"/>
              </a:rPr>
              <a:t> Odborný text</a:t>
            </a:r>
            <a:r>
              <a:rPr lang="en-GB" dirty="0"/>
              <a:t>. MUNI PRESS. 2014.</a:t>
            </a:r>
          </a:p>
          <a:p>
            <a:endParaRPr lang="en-GB" dirty="0"/>
          </a:p>
          <a:p>
            <a:endParaRPr lang="en-GB" dirty="0"/>
          </a:p>
          <a:p>
            <a:r>
              <a:rPr lang="en-US" dirty="0">
                <a:hlinkClick r:id="rId4"/>
              </a:rPr>
              <a:t>Workshopy knihovny FF MU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2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ED8E8-D1D6-0745-8FEA-931B81B7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 je to </a:t>
            </a:r>
            <a:r>
              <a:rPr lang="en-US" sz="2800" b="1" dirty="0" err="1">
                <a:latin typeface="+mn-lt"/>
              </a:rPr>
              <a:t>esej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5403A-EB85-A84C-A7F8-27B7620D1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402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Krátší</a:t>
            </a:r>
            <a:r>
              <a:rPr lang="en-US" altLang="en-US" sz="2400" dirty="0">
                <a:ea typeface="ＭＳ Ｐゴシック" panose="020B0600070205080204" pitchFamily="34" charset="-128"/>
              </a:rPr>
              <a:t> text,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úvaha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určité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téma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který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přináší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fakta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jejich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zhodnocení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Jde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formální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původní</a:t>
            </a:r>
            <a:r>
              <a:rPr lang="en-US" altLang="en-US" sz="2400" dirty="0">
                <a:ea typeface="ＭＳ Ｐゴシック" panose="020B0600070205080204" pitchFamily="34" charset="-128"/>
              </a:rPr>
              <a:t> text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jasnou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argumentací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tu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podepírá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důkazy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fakty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Které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jsou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logicky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prezentovány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F205F6-6DBD-4D1D-8FE0-235674026C36}"/>
              </a:ext>
            </a:extLst>
          </p:cNvPr>
          <p:cNvSpPr/>
          <p:nvPr/>
        </p:nvSpPr>
        <p:spPr>
          <a:xfrm>
            <a:off x="1950882" y="1536174"/>
            <a:ext cx="8290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ea typeface="Cambria" panose="02040503050406030204" pitchFamily="18" charset="0"/>
              </a:rPr>
              <a:t>Hlavní</a:t>
            </a:r>
            <a:r>
              <a:rPr lang="de-DE" sz="3200" b="1" dirty="0">
                <a:ea typeface="Cambria" panose="02040503050406030204" pitchFamily="18" charset="0"/>
              </a:rPr>
              <a:t> </a:t>
            </a:r>
            <a:r>
              <a:rPr lang="de-DE" sz="3200" b="1" dirty="0" err="1">
                <a:ea typeface="Cambria" panose="02040503050406030204" pitchFamily="18" charset="0"/>
              </a:rPr>
              <a:t>části</a:t>
            </a:r>
            <a:r>
              <a:rPr lang="de-DE" sz="3200" b="1" dirty="0">
                <a:ea typeface="Cambria" panose="02040503050406030204" pitchFamily="18" charset="0"/>
              </a:rPr>
              <a:t>:</a:t>
            </a:r>
          </a:p>
          <a:p>
            <a:endParaRPr lang="de-DE" sz="32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Úvod</a:t>
            </a:r>
            <a:r>
              <a:rPr lang="de-DE" sz="2400" dirty="0">
                <a:ea typeface="Cambria" panose="02040503050406030204" pitchFamily="18" charset="0"/>
              </a:rPr>
              <a:t> – </a:t>
            </a:r>
            <a:r>
              <a:rPr lang="de-DE" sz="2400" dirty="0" err="1">
                <a:ea typeface="Cambria" panose="02040503050406030204" pitchFamily="18" charset="0"/>
              </a:rPr>
              <a:t>představení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problematiky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čtenáři</a:t>
            </a:r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Vlastní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esej</a:t>
            </a:r>
            <a:r>
              <a:rPr lang="de-DE" sz="2400" dirty="0">
                <a:ea typeface="Cambria" panose="02040503050406030204" pitchFamily="18" charset="0"/>
              </a:rPr>
              <a:t> – </a:t>
            </a:r>
            <a:r>
              <a:rPr lang="de-DE" sz="2400" dirty="0" err="1">
                <a:ea typeface="Cambria" panose="02040503050406030204" pitchFamily="18" charset="0"/>
              </a:rPr>
              <a:t>rozvíjí</a:t>
            </a:r>
            <a:r>
              <a:rPr lang="de-DE" sz="2400" dirty="0">
                <a:ea typeface="Cambria" panose="02040503050406030204" pitchFamily="18" charset="0"/>
              </a:rPr>
              <a:t> se </a:t>
            </a:r>
            <a:r>
              <a:rPr lang="de-DE" sz="2400" dirty="0" err="1">
                <a:ea typeface="Cambria" panose="02040503050406030204" pitchFamily="18" charset="0"/>
              </a:rPr>
              <a:t>sdělení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úvodu</a:t>
            </a:r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Závěr</a:t>
            </a:r>
            <a:r>
              <a:rPr lang="de-DE" sz="2400" dirty="0">
                <a:ea typeface="Cambria" panose="02040503050406030204" pitchFamily="18" charset="0"/>
              </a:rPr>
              <a:t> – </a:t>
            </a:r>
            <a:r>
              <a:rPr lang="de-DE" sz="2400" dirty="0" err="1">
                <a:ea typeface="Cambria" panose="02040503050406030204" pitchFamily="18" charset="0"/>
              </a:rPr>
              <a:t>shrnutí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vyjasnění</a:t>
            </a:r>
            <a:r>
              <a:rPr lang="de-DE" sz="2400" dirty="0">
                <a:ea typeface="Cambria" panose="02040503050406030204" pitchFamily="18" charset="0"/>
              </a:rPr>
              <a:t>  </a:t>
            </a:r>
          </a:p>
          <a:p>
            <a:endParaRPr lang="de-DE" sz="2400" dirty="0">
              <a:ea typeface="Cambria" panose="02040503050406030204" pitchFamily="18" charset="0"/>
            </a:endParaRPr>
          </a:p>
          <a:p>
            <a:endParaRPr lang="de-DE" sz="32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ach step of the assignment writing process flows onto the next">
            <a:extLst>
              <a:ext uri="{FF2B5EF4-FFF2-40B4-BE49-F238E27FC236}">
                <a16:creationId xmlns:a16="http://schemas.microsoft.com/office/drawing/2014/main" id="{996C3BC0-C69E-0C46-9DD0-8FA64543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>
            <a:fillRect/>
          </a:stretch>
        </p:blipFill>
        <p:spPr bwMode="auto">
          <a:xfrm>
            <a:off x="152400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717B57-2012-9E87-AD8B-D896AF119FD0}"/>
              </a:ext>
            </a:extLst>
          </p:cNvPr>
          <p:cNvSpPr txBox="1">
            <a:spLocks noChangeArrowheads="1"/>
          </p:cNvSpPr>
          <p:nvPr/>
        </p:nvSpPr>
        <p:spPr>
          <a:xfrm>
            <a:off x="192157" y="581176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n-lt"/>
                <a:ea typeface="ＭＳ Ｐゴシック" panose="020B0600070205080204" pitchFamily="34" charset="-128"/>
              </a:rPr>
              <a:t>Jak to </a:t>
            </a:r>
            <a:r>
              <a:rPr lang="en-GB" altLang="en-US" sz="2800" dirty="0" err="1">
                <a:latin typeface="+mn-lt"/>
                <a:ea typeface="ＭＳ Ｐゴシック" panose="020B0600070205080204" pitchFamily="34" charset="-128"/>
              </a:rPr>
              <a:t>funguje</a:t>
            </a:r>
            <a:r>
              <a:rPr lang="en-GB" altLang="en-US" sz="2800" dirty="0">
                <a:latin typeface="+mn-lt"/>
                <a:ea typeface="ＭＳ Ｐゴシック" panose="020B0600070205080204" pitchFamily="34" charset="-128"/>
              </a:rPr>
              <a:t>?</a:t>
            </a:r>
            <a:endParaRPr lang="cs-CZ" altLang="en-US" sz="2800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74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B61761C-4B5A-4D75-B490-9BAE82A9B881}"/>
              </a:ext>
            </a:extLst>
          </p:cNvPr>
          <p:cNvSpPr txBox="1"/>
          <p:nvPr/>
        </p:nvSpPr>
        <p:spPr>
          <a:xfrm>
            <a:off x="697231" y="571500"/>
            <a:ext cx="11131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ea typeface="Cambria" panose="02040503050406030204" pitchFamily="18" charset="0"/>
              </a:rPr>
              <a:t>Úvod</a:t>
            </a:r>
            <a:endParaRPr lang="de-DE" sz="2400" b="1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Krátkce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představí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téma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textu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designéra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objekt</a:t>
            </a:r>
            <a:r>
              <a:rPr lang="de-DE" sz="2400" dirty="0">
                <a:ea typeface="Cambria" panose="02040503050406030204" pitchFamily="18" charset="0"/>
              </a:rPr>
              <a:t>, “</a:t>
            </a:r>
            <a:r>
              <a:rPr lang="de-DE" sz="2400" dirty="0" err="1">
                <a:ea typeface="Cambria" panose="02040503050406030204" pitchFamily="18" charset="0"/>
              </a:rPr>
              <a:t>problém</a:t>
            </a:r>
            <a:r>
              <a:rPr lang="de-DE" sz="2400" dirty="0">
                <a:ea typeface="Cambria" panose="02040503050406030204" pitchFamily="18" charset="0"/>
              </a:rPr>
              <a:t>,“ </a:t>
            </a:r>
            <a:r>
              <a:rPr lang="de-DE" sz="2400" dirty="0" err="1">
                <a:ea typeface="Cambria" panose="02040503050406030204" pitchFamily="18" charset="0"/>
              </a:rPr>
              <a:t>historickou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událost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kontext</a:t>
            </a:r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ea typeface="Cambria" panose="020405030504060302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Poukáže</a:t>
            </a:r>
            <a:r>
              <a:rPr lang="de-DE" sz="2400" dirty="0">
                <a:ea typeface="Cambria" panose="02040503050406030204" pitchFamily="18" charset="0"/>
              </a:rPr>
              <a:t> na </a:t>
            </a:r>
            <a:r>
              <a:rPr lang="de-DE" sz="2400" dirty="0" err="1">
                <a:ea typeface="Cambria" panose="02040503050406030204" pitchFamily="18" charset="0"/>
              </a:rPr>
              <a:t>určitou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problematiku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která</a:t>
            </a:r>
            <a:r>
              <a:rPr lang="de-DE" sz="2400" dirty="0">
                <a:ea typeface="Cambria" panose="02040503050406030204" pitchFamily="18" charset="0"/>
              </a:rPr>
              <a:t> se </a:t>
            </a:r>
            <a:r>
              <a:rPr lang="de-DE" sz="2400" dirty="0" err="1">
                <a:ea typeface="Cambria" panose="02040503050406030204" pitchFamily="18" charset="0"/>
              </a:rPr>
              <a:t>k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tématu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váže</a:t>
            </a:r>
            <a:r>
              <a:rPr lang="de-DE" sz="2400" dirty="0">
                <a:ea typeface="Cambria" panose="02040503050406030204" pitchFamily="18" charset="0"/>
              </a:rPr>
              <a:t>. </a:t>
            </a:r>
            <a:r>
              <a:rPr lang="de-DE" sz="2400" dirty="0" err="1">
                <a:ea typeface="Cambria" panose="02040503050406030204" pitchFamily="18" charset="0"/>
              </a:rPr>
              <a:t>Položí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otázku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která</a:t>
            </a:r>
            <a:r>
              <a:rPr lang="de-DE" sz="2400" dirty="0">
                <a:ea typeface="Cambria" panose="02040503050406030204" pitchFamily="18" charset="0"/>
              </a:rPr>
              <a:t> se v </a:t>
            </a:r>
            <a:r>
              <a:rPr lang="de-DE" sz="2400" dirty="0" err="1">
                <a:ea typeface="Cambria" panose="02040503050406030204" pitchFamily="18" charset="0"/>
              </a:rPr>
              <a:t>této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souvislosti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nabízí</a:t>
            </a:r>
            <a:r>
              <a:rPr lang="de-DE" sz="2400" dirty="0">
                <a:ea typeface="Cambria" panose="02040503050406030204" pitchFamily="18" charset="0"/>
              </a:rPr>
              <a:t>. </a:t>
            </a:r>
            <a:r>
              <a:rPr lang="de-DE" sz="2400" dirty="0" err="1">
                <a:ea typeface="Cambria" panose="02040503050406030204" pitchFamily="18" charset="0"/>
              </a:rPr>
              <a:t>Může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nabídnout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tezi</a:t>
            </a:r>
            <a:r>
              <a:rPr lang="de-DE" sz="2400" dirty="0">
                <a:ea typeface="Cambria" panose="02040503050406030204" pitchFamily="18" charset="0"/>
              </a:rPr>
              <a:t> (</a:t>
            </a:r>
            <a:r>
              <a:rPr lang="de-DE" sz="2400" dirty="0" err="1">
                <a:ea typeface="Cambria" panose="02040503050406030204" pitchFamily="18" charset="0"/>
              </a:rPr>
              <a:t>řešení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cestu</a:t>
            </a:r>
            <a:r>
              <a:rPr lang="de-DE" sz="2400" dirty="0">
                <a:ea typeface="Cambria" panose="02040503050406030204" pitchFamily="18" charset="0"/>
              </a:rPr>
              <a:t>), </a:t>
            </a:r>
            <a:r>
              <a:rPr lang="de-DE" sz="2400" dirty="0" err="1">
                <a:ea typeface="Cambria" panose="02040503050406030204" pitchFamily="18" charset="0"/>
              </a:rPr>
              <a:t>která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reaguje</a:t>
            </a:r>
            <a:r>
              <a:rPr lang="de-DE" sz="2400" dirty="0">
                <a:ea typeface="Cambria" panose="02040503050406030204" pitchFamily="18" charset="0"/>
              </a:rPr>
              <a:t> na </a:t>
            </a:r>
            <a:r>
              <a:rPr lang="de-DE" sz="2400" dirty="0" err="1">
                <a:ea typeface="Cambria" panose="02040503050406030204" pitchFamily="18" charset="0"/>
              </a:rPr>
              <a:t>danou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otázku</a:t>
            </a:r>
            <a:endParaRPr lang="de-DE" sz="2400" i="1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Vysvětlí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jak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vypadá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dosavadní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výzkum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této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oblasti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poukáže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co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kdo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už</a:t>
            </a:r>
            <a:r>
              <a:rPr lang="de-DE" sz="2400" dirty="0">
                <a:ea typeface="Cambria" panose="02040503050406030204" pitchFamily="18" charset="0"/>
              </a:rPr>
              <a:t> v </a:t>
            </a:r>
            <a:r>
              <a:rPr lang="de-DE" sz="2400" dirty="0" err="1">
                <a:ea typeface="Cambria" panose="02040503050406030204" pitchFamily="18" charset="0"/>
              </a:rPr>
              <a:t>této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oblasti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výzkumu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něco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vykonal</a:t>
            </a:r>
            <a:r>
              <a:rPr lang="de-DE" sz="2400" dirty="0">
                <a:ea typeface="Cambria" panose="02040503050406030204" pitchFamily="18" charset="0"/>
              </a:rPr>
              <a:t> / </a:t>
            </a:r>
            <a:r>
              <a:rPr lang="de-DE" sz="2400" dirty="0" err="1">
                <a:ea typeface="Cambria" panose="02040503050406030204" pitchFamily="18" charset="0"/>
              </a:rPr>
              <a:t>nebo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jaký</a:t>
            </a:r>
            <a:r>
              <a:rPr lang="de-DE" sz="2400" dirty="0">
                <a:ea typeface="Cambria" panose="02040503050406030204" pitchFamily="18" charset="0"/>
              </a:rPr>
              <a:t> je </a:t>
            </a:r>
            <a:r>
              <a:rPr lang="de-DE" sz="2400" dirty="0" err="1">
                <a:ea typeface="Cambria" panose="02040503050406030204" pitchFamily="18" charset="0"/>
              </a:rPr>
              <a:t>stav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výzkumu</a:t>
            </a:r>
            <a:r>
              <a:rPr lang="de-DE" sz="2400" dirty="0">
                <a:ea typeface="Cambria" panose="02040503050406030204" pitchFamily="18" charset="0"/>
              </a:rPr>
              <a:t>; </a:t>
            </a:r>
            <a:r>
              <a:rPr lang="de-DE" sz="2400" dirty="0" err="1">
                <a:ea typeface="Cambria" panose="02040503050406030204" pitchFamily="18" charset="0"/>
              </a:rPr>
              <a:t>Jaká</a:t>
            </a:r>
            <a:r>
              <a:rPr lang="de-DE" sz="2400" dirty="0">
                <a:ea typeface="Cambria" panose="02040503050406030204" pitchFamily="18" charset="0"/>
              </a:rPr>
              <a:t> je </a:t>
            </a:r>
            <a:r>
              <a:rPr lang="de-DE" sz="2400" dirty="0" err="1">
                <a:ea typeface="Cambria" panose="02040503050406030204" pitchFamily="18" charset="0"/>
              </a:rPr>
              <a:t>nejvýznamnější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literatura</a:t>
            </a:r>
            <a:r>
              <a:rPr lang="de-DE" sz="2400" dirty="0">
                <a:ea typeface="Cambria" panose="02040503050406030204" pitchFamily="18" charset="0"/>
              </a:rPr>
              <a:t> v </a:t>
            </a:r>
            <a:r>
              <a:rPr lang="de-DE" sz="2400" dirty="0" err="1">
                <a:ea typeface="Cambria" panose="02040503050406030204" pitchFamily="18" charset="0"/>
              </a:rPr>
              <a:t>této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oblasti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jak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primární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tak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sekundární</a:t>
            </a:r>
            <a:r>
              <a:rPr lang="de-DE" sz="2400" dirty="0">
                <a:ea typeface="Cambria" panose="02040503050406030204" pitchFamily="18" charset="0"/>
              </a:rPr>
              <a:t>? Co se </a:t>
            </a:r>
            <a:r>
              <a:rPr lang="de-DE" sz="2400" dirty="0" err="1">
                <a:ea typeface="Cambria" panose="02040503050406030204" pitchFamily="18" charset="0"/>
              </a:rPr>
              <a:t>považuje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za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hlavní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proud</a:t>
            </a:r>
            <a:r>
              <a:rPr lang="de-DE" sz="2400" dirty="0">
                <a:ea typeface="Cambria" panose="02040503050406030204" pitchFamily="18" charset="0"/>
              </a:rPr>
              <a:t>/</a:t>
            </a:r>
            <a:r>
              <a:rPr lang="de-DE" sz="2400" dirty="0" err="1">
                <a:ea typeface="Cambria" panose="02040503050406030204" pitchFamily="18" charset="0"/>
              </a:rPr>
              <a:t>interpretaci</a:t>
            </a:r>
            <a:r>
              <a:rPr lang="de-DE" sz="2400" dirty="0">
                <a:ea typeface="Cambria" panose="02040503050406030204" pitchFamily="18" charset="0"/>
              </a:rPr>
              <a:t> v </a:t>
            </a:r>
            <a:r>
              <a:rPr lang="de-DE" sz="2400" dirty="0" err="1">
                <a:ea typeface="Cambria" panose="02040503050406030204" pitchFamily="18" charset="0"/>
              </a:rPr>
              <a:t>této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oblasti</a:t>
            </a:r>
            <a:r>
              <a:rPr lang="de-DE" sz="2400" dirty="0">
                <a:ea typeface="Cambria" panose="02040503050406030204" pitchFamily="18" charset="0"/>
              </a:rPr>
              <a:t>? </a:t>
            </a:r>
            <a:r>
              <a:rPr lang="de-DE" sz="2400" dirty="0" err="1">
                <a:ea typeface="Cambria" panose="02040503050406030204" pitchFamily="18" charset="0"/>
              </a:rPr>
              <a:t>Zkuste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podat</a:t>
            </a:r>
            <a:r>
              <a:rPr lang="de-DE" sz="2400" dirty="0">
                <a:ea typeface="Cambria" panose="02040503050406030204" pitchFamily="18" charset="0"/>
              </a:rPr>
              <a:t> i </a:t>
            </a:r>
            <a:r>
              <a:rPr lang="de-DE" sz="2400" dirty="0" err="1">
                <a:ea typeface="Cambria" panose="02040503050406030204" pitchFamily="18" charset="0"/>
              </a:rPr>
              <a:t>krátký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přehed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relevantních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akademických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polemik</a:t>
            </a:r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ea typeface="Cambria" panose="020405030504060302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Krátce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představí</a:t>
            </a:r>
            <a:r>
              <a:rPr lang="de-DE" sz="2400" dirty="0">
                <a:ea typeface="Cambria" panose="02040503050406030204" pitchFamily="18" charset="0"/>
              </a:rPr>
              <a:t>, o </a:t>
            </a:r>
            <a:r>
              <a:rPr lang="de-DE" sz="2400" dirty="0" err="1">
                <a:ea typeface="Cambria" panose="02040503050406030204" pitchFamily="18" charset="0"/>
              </a:rPr>
              <a:t>čem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postupně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bude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esej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pojednávat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jak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jsou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její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části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strukturovány</a:t>
            </a:r>
            <a:endParaRPr lang="de-DE" sz="2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BF87-EC00-7633-1A78-F273C56923FA}"/>
              </a:ext>
            </a:extLst>
          </p:cNvPr>
          <p:cNvSpPr txBox="1"/>
          <p:nvPr/>
        </p:nvSpPr>
        <p:spPr>
          <a:xfrm>
            <a:off x="452936" y="230151"/>
            <a:ext cx="278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Vlastní</a:t>
            </a:r>
            <a:r>
              <a:rPr lang="en-US" sz="2800" b="1" dirty="0"/>
              <a:t> text / </a:t>
            </a:r>
            <a:r>
              <a:rPr lang="en-US" sz="2800" b="1" dirty="0" err="1"/>
              <a:t>esej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52DA5-F992-180E-7687-5C334B4E5C52}"/>
              </a:ext>
            </a:extLst>
          </p:cNvPr>
          <p:cNvSpPr txBox="1"/>
          <p:nvPr/>
        </p:nvSpPr>
        <p:spPr>
          <a:xfrm>
            <a:off x="452936" y="921788"/>
            <a:ext cx="1144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Logicky</a:t>
            </a:r>
            <a:r>
              <a:rPr lang="en-US" sz="2400" dirty="0"/>
              <a:t> </a:t>
            </a:r>
            <a:r>
              <a:rPr lang="en-US" sz="2400" dirty="0" err="1"/>
              <a:t>strukturovaná</a:t>
            </a:r>
            <a:r>
              <a:rPr lang="en-US" sz="2400" dirty="0"/>
              <a:t> </a:t>
            </a:r>
            <a:r>
              <a:rPr lang="en-US" sz="2400" dirty="0" err="1"/>
              <a:t>část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/>
              <a:t>rozvíjí</a:t>
            </a:r>
            <a:r>
              <a:rPr lang="en-US" sz="2400" dirty="0"/>
              <a:t> </a:t>
            </a:r>
            <a:r>
              <a:rPr lang="en-US" sz="2400" dirty="0" err="1"/>
              <a:t>hlavní</a:t>
            </a:r>
            <a:r>
              <a:rPr lang="en-US" sz="2400" dirty="0"/>
              <a:t> </a:t>
            </a:r>
            <a:r>
              <a:rPr lang="en-US" sz="2400" dirty="0" err="1"/>
              <a:t>otázku</a:t>
            </a:r>
            <a:r>
              <a:rPr lang="en-US" sz="2400" dirty="0"/>
              <a:t>/argument, </a:t>
            </a:r>
            <a:r>
              <a:rPr lang="en-US" sz="2400" dirty="0" err="1"/>
              <a:t>členěná</a:t>
            </a:r>
            <a:r>
              <a:rPr lang="en-US" sz="2400" dirty="0"/>
              <a:t> do </a:t>
            </a:r>
            <a:r>
              <a:rPr lang="en-US" sz="2400" dirty="0" err="1"/>
              <a:t>odstavců</a:t>
            </a:r>
            <a:r>
              <a:rPr lang="en-US" sz="2400" dirty="0"/>
              <a:t> a </a:t>
            </a:r>
            <a:r>
              <a:rPr lang="en-US" sz="2400" dirty="0" err="1"/>
              <a:t>podkapitol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r>
              <a:rPr lang="en-US" sz="2400" dirty="0" err="1"/>
              <a:t>Užívá</a:t>
            </a:r>
            <a:r>
              <a:rPr lang="en-US" sz="2400" dirty="0"/>
              <a:t> ”</a:t>
            </a:r>
            <a:r>
              <a:rPr lang="en-US" sz="2400" dirty="0" err="1"/>
              <a:t>důkazy</a:t>
            </a:r>
            <a:r>
              <a:rPr lang="en-US" sz="2400" dirty="0"/>
              <a:t>” k </a:t>
            </a:r>
            <a:r>
              <a:rPr lang="en-US" sz="2400" dirty="0" err="1"/>
              <a:t>podpoření</a:t>
            </a:r>
            <a:r>
              <a:rPr lang="en-US" sz="2400" dirty="0"/>
              <a:t> </a:t>
            </a:r>
            <a:r>
              <a:rPr lang="en-US" sz="2400" dirty="0" err="1"/>
              <a:t>argumentace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Obsahuje</a:t>
            </a:r>
            <a:r>
              <a:rPr lang="en-US" sz="2400" dirty="0"/>
              <a:t> </a:t>
            </a:r>
            <a:r>
              <a:rPr lang="en-US" sz="2400" dirty="0" err="1"/>
              <a:t>vlastní</a:t>
            </a:r>
            <a:r>
              <a:rPr lang="en-US" sz="2400" dirty="0"/>
              <a:t> </a:t>
            </a:r>
            <a:r>
              <a:rPr lang="en-US" sz="2400" dirty="0" err="1"/>
              <a:t>názor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problematiku</a:t>
            </a:r>
            <a:r>
              <a:rPr lang="en-US" sz="2400" dirty="0"/>
              <a:t> </a:t>
            </a:r>
            <a:r>
              <a:rPr lang="en-US" sz="2400" dirty="0" err="1"/>
              <a:t>založený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výzkumu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9A579F1A-9072-46F3-F375-A48488D8E09D}"/>
              </a:ext>
            </a:extLst>
          </p:cNvPr>
          <p:cNvSpPr txBox="1"/>
          <p:nvPr/>
        </p:nvSpPr>
        <p:spPr>
          <a:xfrm>
            <a:off x="452936" y="3472543"/>
            <a:ext cx="10357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ea typeface="Cambria" panose="02040503050406030204" pitchFamily="18" charset="0"/>
              </a:rPr>
              <a:t>Výzkum</a:t>
            </a:r>
            <a:endParaRPr lang="de-DE" sz="2400" b="1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Proveďte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výzkum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dostupných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zdrojů</a:t>
            </a:r>
            <a:r>
              <a:rPr lang="de-DE" sz="2400" dirty="0">
                <a:ea typeface="Cambria" panose="02040503050406030204" pitchFamily="18" charset="0"/>
              </a:rPr>
              <a:t>, v </a:t>
            </a:r>
            <a:r>
              <a:rPr lang="de-DE" sz="2400" dirty="0" err="1">
                <a:ea typeface="Cambria" panose="02040503050406030204" pitchFamily="18" charset="0"/>
              </a:rPr>
              <a:t>knihovnách</a:t>
            </a:r>
            <a:r>
              <a:rPr lang="de-DE" sz="2400" dirty="0">
                <a:ea typeface="Cambria" panose="02040503050406030204" pitchFamily="18" charset="0"/>
              </a:rPr>
              <a:t> MUNI, </a:t>
            </a:r>
            <a:r>
              <a:rPr lang="de-DE" sz="2400" dirty="0" err="1">
                <a:ea typeface="Cambria" panose="02040503050406030204" pitchFamily="18" charset="0"/>
              </a:rPr>
              <a:t>Jstor</a:t>
            </a:r>
            <a:r>
              <a:rPr lang="de-DE" sz="2400" dirty="0">
                <a:ea typeface="Cambria" panose="02040503050406030204" pitchFamily="18" charset="0"/>
              </a:rPr>
              <a:t>, v </a:t>
            </a:r>
            <a:r>
              <a:rPr lang="de-DE" sz="2400" dirty="0" err="1">
                <a:ea typeface="Cambria" panose="02040503050406030204" pitchFamily="18" charset="0"/>
              </a:rPr>
              <a:t>Moravské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knihovně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Moravské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galerii</a:t>
            </a:r>
            <a:r>
              <a:rPr lang="de-DE" sz="2400" dirty="0">
                <a:ea typeface="Cambria" panose="02040503050406030204" pitchFamily="18" charset="0"/>
              </a:rPr>
              <a:t>…  a </a:t>
            </a:r>
            <a:r>
              <a:rPr lang="de-DE" sz="2400" dirty="0" err="1">
                <a:ea typeface="Cambria" panose="02040503050406030204" pitchFamily="18" charset="0"/>
              </a:rPr>
              <a:t>rozhodněte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které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zdroje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jsou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relevantní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aktuální</a:t>
            </a:r>
            <a:endParaRPr lang="de-DE" sz="24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ea typeface="Cambria" panose="02040503050406030204" pitchFamily="18" charset="0"/>
              </a:rPr>
              <a:t>Ujasněte</a:t>
            </a:r>
            <a:r>
              <a:rPr lang="de-DE" sz="2400" dirty="0">
                <a:ea typeface="Cambria" panose="02040503050406030204" pitchFamily="18" charset="0"/>
              </a:rPr>
              <a:t> si </a:t>
            </a:r>
            <a:r>
              <a:rPr lang="de-DE" sz="2400" dirty="0" err="1">
                <a:ea typeface="Cambria" panose="02040503050406030204" pitchFamily="18" charset="0"/>
              </a:rPr>
              <a:t>argumentaci</a:t>
            </a:r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23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8398BA5-6A75-4175-8B44-06AA058A84C1}"/>
              </a:ext>
            </a:extLst>
          </p:cNvPr>
          <p:cNvSpPr txBox="1"/>
          <p:nvPr/>
        </p:nvSpPr>
        <p:spPr>
          <a:xfrm>
            <a:off x="682488" y="887704"/>
            <a:ext cx="10111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ea typeface="Cambria" panose="02040503050406030204" pitchFamily="18" charset="0"/>
              </a:rPr>
              <a:t>Závěr</a:t>
            </a:r>
            <a:endParaRPr lang="de-DE" sz="2400" b="1" dirty="0">
              <a:ea typeface="Cambria" panose="02040503050406030204" pitchFamily="18" charset="0"/>
            </a:endParaRPr>
          </a:p>
          <a:p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 err="1">
                <a:ea typeface="Cambria" panose="02040503050406030204" pitchFamily="18" charset="0"/>
              </a:rPr>
              <a:t>Víceméně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opakuje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to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co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bylo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vyloženo</a:t>
            </a:r>
            <a:r>
              <a:rPr lang="de-DE" sz="2400" dirty="0">
                <a:ea typeface="Cambria" panose="02040503050406030204" pitchFamily="18" charset="0"/>
              </a:rPr>
              <a:t> v </a:t>
            </a:r>
            <a:r>
              <a:rPr lang="de-DE" sz="2400" dirty="0" err="1">
                <a:ea typeface="Cambria" panose="02040503050406030204" pitchFamily="18" charset="0"/>
              </a:rPr>
              <a:t>úvodu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ale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nyní</a:t>
            </a:r>
            <a:r>
              <a:rPr lang="de-DE" sz="2400" dirty="0">
                <a:ea typeface="Cambria" panose="02040503050406030204" pitchFamily="18" charset="0"/>
              </a:rPr>
              <a:t> je </a:t>
            </a:r>
            <a:r>
              <a:rPr lang="de-DE" sz="2400" dirty="0" err="1">
                <a:ea typeface="Cambria" panose="02040503050406030204" pitchFamily="18" charset="0"/>
              </a:rPr>
              <a:t>možné</a:t>
            </a:r>
            <a:r>
              <a:rPr lang="de-DE" sz="2400" dirty="0">
                <a:ea typeface="Cambria" panose="02040503050406030204" pitchFamily="18" charset="0"/>
              </a:rPr>
              <a:t> se </a:t>
            </a:r>
            <a:r>
              <a:rPr lang="de-DE" sz="2400" dirty="0" err="1">
                <a:ea typeface="Cambria" panose="02040503050406030204" pitchFamily="18" charset="0"/>
              </a:rPr>
              <a:t>odvolat</a:t>
            </a:r>
            <a:r>
              <a:rPr lang="de-DE" sz="2400" dirty="0">
                <a:ea typeface="Cambria" panose="02040503050406030204" pitchFamily="18" charset="0"/>
              </a:rPr>
              <a:t> na </a:t>
            </a:r>
            <a:r>
              <a:rPr lang="de-DE" sz="2400" dirty="0" err="1">
                <a:ea typeface="Cambria" panose="02040503050406030204" pitchFamily="18" charset="0"/>
              </a:rPr>
              <a:t>předloženou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argumentaci</a:t>
            </a:r>
            <a:r>
              <a:rPr lang="de-DE" sz="2400" dirty="0">
                <a:ea typeface="Cambria" panose="02040503050406030204" pitchFamily="18" charset="0"/>
              </a:rPr>
              <a:t> a </a:t>
            </a:r>
            <a:r>
              <a:rPr lang="de-DE" sz="2400" dirty="0" err="1">
                <a:ea typeface="Cambria" panose="02040503050406030204" pitchFamily="18" charset="0"/>
              </a:rPr>
              <a:t>důkazy</a:t>
            </a:r>
            <a:r>
              <a:rPr lang="de-DE" sz="2400" dirty="0">
                <a:ea typeface="Cambria" panose="02040503050406030204" pitchFamily="18" charset="0"/>
              </a:rPr>
              <a:t>. Je </a:t>
            </a:r>
            <a:r>
              <a:rPr lang="de-DE" sz="2400" dirty="0" err="1">
                <a:ea typeface="Cambria" panose="02040503050406030204" pitchFamily="18" charset="0"/>
              </a:rPr>
              <a:t>dobré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zdůraznit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originalitu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nové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přístupy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nový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materiál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které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byly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použity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nové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myšlenky</a:t>
            </a:r>
            <a:r>
              <a:rPr lang="de-DE" sz="2400" dirty="0">
                <a:ea typeface="Cambria" panose="02040503050406030204" pitchFamily="18" charset="0"/>
              </a:rPr>
              <a:t>, </a:t>
            </a:r>
            <a:r>
              <a:rPr lang="de-DE" sz="2400" dirty="0" err="1">
                <a:ea typeface="Cambria" panose="02040503050406030204" pitchFamily="18" charset="0"/>
              </a:rPr>
              <a:t>které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přehodnocují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dosavadní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výzkum</a:t>
            </a:r>
            <a:r>
              <a:rPr lang="de-DE" sz="2400" dirty="0"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ea typeface="Cambria" panose="02040503050406030204" pitchFamily="18" charset="0"/>
            </a:endParaRPr>
          </a:p>
          <a:p>
            <a:r>
              <a:rPr lang="de-DE" sz="2400" dirty="0">
                <a:ea typeface="Cambria" panose="02040503050406030204" pitchFamily="18" charset="0"/>
              </a:rPr>
              <a:t>Je </a:t>
            </a:r>
            <a:r>
              <a:rPr lang="de-DE" sz="2400" i="1" dirty="0" err="1">
                <a:ea typeface="Cambria" panose="02040503050406030204" pitchFamily="18" charset="0"/>
              </a:rPr>
              <a:t>jasnou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odpovědí</a:t>
            </a:r>
            <a:r>
              <a:rPr lang="de-DE" sz="2400" dirty="0">
                <a:ea typeface="Cambria" panose="02040503050406030204" pitchFamily="18" charset="0"/>
              </a:rPr>
              <a:t> na </a:t>
            </a:r>
            <a:r>
              <a:rPr lang="de-DE" sz="2400" dirty="0" err="1">
                <a:ea typeface="Cambria" panose="02040503050406030204" pitchFamily="18" charset="0"/>
              </a:rPr>
              <a:t>položenou</a:t>
            </a:r>
            <a:r>
              <a:rPr lang="de-DE" sz="2400" dirty="0">
                <a:ea typeface="Cambria" panose="02040503050406030204" pitchFamily="18" charset="0"/>
              </a:rPr>
              <a:t> </a:t>
            </a:r>
            <a:r>
              <a:rPr lang="de-DE" sz="2400" dirty="0" err="1">
                <a:ea typeface="Cambria" panose="02040503050406030204" pitchFamily="18" charset="0"/>
              </a:rPr>
              <a:t>otázku</a:t>
            </a:r>
            <a:r>
              <a:rPr lang="de-DE" sz="2400" dirty="0">
                <a:ea typeface="Cambria" panose="02040503050406030204" pitchFamily="18" charset="0"/>
              </a:rPr>
              <a:t>.</a:t>
            </a:r>
          </a:p>
          <a:p>
            <a:endParaRPr lang="de-DE" sz="2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6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A3D-02C7-9246-A2C1-C83D7E1C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8074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Co je </a:t>
            </a:r>
            <a:r>
              <a:rPr lang="en-US" sz="2800" b="1" dirty="0" err="1">
                <a:latin typeface="+mn-lt"/>
              </a:rPr>
              <a:t>argumentace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07B83-1AF9-804E-A4CD-7658A9D1D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350" y="2581275"/>
            <a:ext cx="5181600" cy="4167188"/>
          </a:xfrm>
        </p:spPr>
        <p:txBody>
          <a:bodyPr>
            <a:normAutofit/>
          </a:bodyPr>
          <a:lstStyle/>
          <a:p>
            <a:r>
              <a:rPr lang="cs-CZ" altLang="en-US" sz="2400" dirty="0">
                <a:ea typeface="ＭＳ Ｐゴシック" panose="020B0600070205080204" pitchFamily="34" charset="-128"/>
              </a:rPr>
              <a:t>Jako píšící historik/historička umění/designu je potřeba umět se vyjádřit jasně a logicky a umět tak přesvědčit ostatní o svém názoru.</a:t>
            </a:r>
          </a:p>
          <a:p>
            <a:pPr marL="0" indent="0">
              <a:buNone/>
            </a:pPr>
            <a:br>
              <a:rPr lang="cs-CZ" sz="2400" dirty="0">
                <a:ea typeface="ＭＳ Ｐゴシック" panose="020B0600070205080204" pitchFamily="34" charset="-128"/>
              </a:rPr>
            </a:br>
            <a:r>
              <a:rPr lang="cs-CZ" sz="2400" dirty="0">
                <a:ea typeface="ＭＳ Ｐゴシック" panose="020B0600070205080204" pitchFamily="34" charset="-128"/>
              </a:rPr>
              <a:t>(Ostatní s názorem nemusí souhlasit, ale mohou ocenit, že je dobře vyargumentovaný.)</a:t>
            </a:r>
            <a:endParaRPr lang="en-US" sz="2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5486A4-5087-1745-A65C-B42144D0B140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2581275"/>
            <a:ext cx="577215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2400" dirty="0">
                <a:ea typeface="ＭＳ Ｐゴシック" panose="020B0600070205080204" pitchFamily="34" charset="-128"/>
              </a:rPr>
              <a:t>Argumentace je řada zdůvodnění. Je to podání „důkazů“ v logické posloupnosti, kdy myšlenky na sebe navazují a navzájem se nepopírají. </a:t>
            </a:r>
          </a:p>
          <a:p>
            <a:pPr>
              <a:buFontTx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r>
              <a:rPr lang="cs-CZ" altLang="en-US" sz="2400" dirty="0">
                <a:ea typeface="ＭＳ Ｐゴシック" panose="020B0600070205080204" pitchFamily="34" charset="-128"/>
              </a:rPr>
              <a:t>Argumentace jsou myšlenky, které začínají předložením teze, postupně naberou na váze a spějí k závěru.</a:t>
            </a:r>
          </a:p>
          <a:p>
            <a:endParaRPr lang="cs-CZ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A9341-2732-8630-06B7-B6F1B57CBFDC}"/>
              </a:ext>
            </a:extLst>
          </p:cNvPr>
          <p:cNvSpPr txBox="1"/>
          <p:nvPr/>
        </p:nvSpPr>
        <p:spPr>
          <a:xfrm>
            <a:off x="9435271" y="531593"/>
            <a:ext cx="10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Otázky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075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1131</Words>
  <Application>Microsoft Macintosh PowerPoint</Application>
  <PresentationFormat>Widescreen</PresentationFormat>
  <Paragraphs>173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Co je to esej?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je argumentace?</vt:lpstr>
      <vt:lpstr>Jaké zdroje použít? </vt:lpstr>
      <vt:lpstr>Triangulace </vt:lpstr>
      <vt:lpstr>PowerPoint Presentation</vt:lpstr>
      <vt:lpstr>Je potřeba teorie?</vt:lpstr>
      <vt:lpstr>Můžu vyjádřit v eseji svůj názor? </vt:lpstr>
      <vt:lpstr>PowerPoint Presentation</vt:lpstr>
      <vt:lpstr>Jak psát?</vt:lpstr>
      <vt:lpstr>Co je akademické vyjadřování?</vt:lpstr>
      <vt:lpstr>Co je akademický jazyk? </vt:lpstr>
      <vt:lpstr>Proč odkazovat na zdroje? </vt:lpstr>
      <vt:lpstr>Před odevzdáním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Drobe</dc:creator>
  <cp:lastModifiedBy>Matthew Rampley</cp:lastModifiedBy>
  <cp:revision>56</cp:revision>
  <dcterms:created xsi:type="dcterms:W3CDTF">2020-04-16T08:43:01Z</dcterms:created>
  <dcterms:modified xsi:type="dcterms:W3CDTF">2022-05-02T12:47:11Z</dcterms:modified>
</cp:coreProperties>
</file>